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8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1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3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6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7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19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20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1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22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23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4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25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324" r:id="rId5"/>
    <p:sldId id="381" r:id="rId6"/>
    <p:sldId id="343" r:id="rId7"/>
    <p:sldId id="340" r:id="rId8"/>
    <p:sldId id="259" r:id="rId9"/>
    <p:sldId id="279" r:id="rId10"/>
    <p:sldId id="299" r:id="rId11"/>
    <p:sldId id="282" r:id="rId12"/>
    <p:sldId id="312" r:id="rId13"/>
    <p:sldId id="295" r:id="rId14"/>
    <p:sldId id="261" r:id="rId15"/>
    <p:sldId id="286" r:id="rId16"/>
    <p:sldId id="270" r:id="rId17"/>
    <p:sldId id="348" r:id="rId18"/>
    <p:sldId id="304" r:id="rId19"/>
    <p:sldId id="323" r:id="rId20"/>
    <p:sldId id="355" r:id="rId21"/>
    <p:sldId id="262" r:id="rId22"/>
    <p:sldId id="356" r:id="rId23"/>
    <p:sldId id="342" r:id="rId24"/>
    <p:sldId id="332" r:id="rId25"/>
    <p:sldId id="357" r:id="rId26"/>
    <p:sldId id="354" r:id="rId27"/>
    <p:sldId id="341" r:id="rId28"/>
    <p:sldId id="26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209"/>
    <a:srgbClr val="07051A"/>
    <a:srgbClr val="3CF2FF"/>
    <a:srgbClr val="03AAC8"/>
    <a:srgbClr val="F9841B"/>
    <a:srgbClr val="EA1C0C"/>
    <a:srgbClr val="D93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>
        <p:guide orient="horz" pos="38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Sn</c:v>
                </c:pt>
                <c:pt idx="1">
                  <c:v>Tk</c:v>
                </c:pt>
                <c:pt idx="2">
                  <c:v>Lj</c:v>
                </c:pt>
                <c:pt idx="3">
                  <c:v>Op</c:v>
                </c:pt>
                <c:pt idx="4">
                  <c:v>Uy</c:v>
                </c:pt>
                <c:pt idx="5">
                  <c:v>Mn</c:v>
                </c:pt>
                <c:pt idx="6">
                  <c:v>Jl</c:v>
                </c:pt>
                <c:pt idx="7">
                  <c:v>Hu</c:v>
                </c:pt>
                <c:pt idx="8">
                  <c:v>Po</c:v>
                </c:pt>
                <c:pt idx="9">
                  <c:v>Qe</c:v>
                </c:pt>
                <c:pt idx="10">
                  <c:v>Rs</c:v>
                </c:pt>
                <c:pt idx="11">
                  <c:v>Uk</c:v>
                </c:pt>
                <c:pt idx="12">
                  <c:v>Us</c:v>
                </c:pt>
                <c:pt idx="13">
                  <c:v>Li</c:v>
                </c:pt>
                <c:pt idx="14">
                  <c:v>Ch</c:v>
                </c:pt>
                <c:pt idx="15">
                  <c:v>Cn</c:v>
                </c:pt>
                <c:pt idx="16">
                  <c:v>Bm</c:v>
                </c:pt>
                <c:pt idx="17">
                  <c:v>Pl</c:v>
                </c:pt>
                <c:pt idx="18">
                  <c:v>Kl</c:v>
                </c:pt>
                <c:pt idx="19">
                  <c:v>Sd</c:v>
                </c:pt>
                <c:pt idx="20">
                  <c:v>Df</c:v>
                </c:pt>
                <c:pt idx="21">
                  <c:v>Cd</c:v>
                </c:pt>
                <c:pt idx="22">
                  <c:v>Vf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  <c:pt idx="11">
                  <c:v>1</c:v>
                </c:pt>
                <c:pt idx="12">
                  <c:v>6</c:v>
                </c:pt>
                <c:pt idx="13">
                  <c:v>2</c:v>
                </c:pt>
                <c:pt idx="14">
                  <c:v>3</c:v>
                </c:pt>
                <c:pt idx="15">
                  <c:v>6</c:v>
                </c:pt>
                <c:pt idx="1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C-4D2A-A229-74180B9FE4F1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A1C-4D2A-A229-74180B9FE4F1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A1C-4D2A-A229-74180B9FE4F1}"/>
              </c:ext>
            </c:extLst>
          </c:dPt>
          <c:val>
            <c:numRef>
              <c:f>Sheet1!$B$2:$B$17</c:f>
              <c:numCache>
                <c:formatCode>General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6</c:v>
                </c:pt>
                <c:pt idx="8">
                  <c:v>0.5</c:v>
                </c:pt>
                <c:pt idx="9">
                  <c:v>1</c:v>
                </c:pt>
                <c:pt idx="10">
                  <c:v>2</c:v>
                </c:pt>
                <c:pt idx="11">
                  <c:v>6</c:v>
                </c:pt>
                <c:pt idx="12">
                  <c:v>5</c:v>
                </c:pt>
                <c:pt idx="13">
                  <c:v>1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A1C-4D2A-A229-74180B9FE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52128"/>
        <c:axId val="130951568"/>
      </c:lineChart>
      <c:catAx>
        <c:axId val="13095212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130951568"/>
        <c:crosses val="max"/>
        <c:auto val="1"/>
        <c:lblAlgn val="ctr"/>
        <c:lblOffset val="100"/>
        <c:noMultiLvlLbl val="0"/>
      </c:catAx>
      <c:valAx>
        <c:axId val="130951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13095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7A-46D5-BB67-71A2D4EE3318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7C7A-46D5-BB67-71A2D4EE33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  <a:alpha val="70000"/>
              </a:schemeClr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7C7A-46D5-BB67-71A2D4EE3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15935488"/>
        <c:axId val="315936048"/>
      </c:barChart>
      <c:catAx>
        <c:axId val="31593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315936048"/>
        <c:crosses val="autoZero"/>
        <c:auto val="1"/>
        <c:lblAlgn val="ctr"/>
        <c:lblOffset val="100"/>
        <c:noMultiLvlLbl val="0"/>
      </c:catAx>
      <c:valAx>
        <c:axId val="3159360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593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A0-4676-953C-060DF18F815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A0-4676-953C-060DF18F815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A0-4676-953C-060DF18F8156}"/>
              </c:ext>
            </c:extLst>
          </c:dPt>
          <c:cat>
            <c:strRef>
              <c:f>Sheet1!$A$2:$A$4</c:f>
              <c:strCache>
                <c:ptCount val="3"/>
                <c:pt idx="0">
                  <c:v>Marshal</c:v>
                </c:pt>
                <c:pt idx="1">
                  <c:v>Volt</c:v>
                </c:pt>
                <c:pt idx="2">
                  <c:v>MonteBiz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A0-4676-953C-060DF18F8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C88-4D0F-8E41-8D691972187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C88-4D0F-8E41-8D691972187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C88-4D0F-8E41-8D691972187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C88-4D0F-8E41-8D691972187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C88-4D0F-8E41-8D691972187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C88-4D0F-8E41-8D6919721870}"/>
              </c:ext>
            </c:extLst>
          </c:dPt>
          <c:cat>
            <c:strRef>
              <c:f>Sheet1!$A$2:$A$8</c:f>
              <c:strCache>
                <c:ptCount val="7"/>
                <c:pt idx="0">
                  <c:v>DK</c:v>
                </c:pt>
                <c:pt idx="1">
                  <c:v>JL</c:v>
                </c:pt>
                <c:pt idx="2">
                  <c:v>PN</c:v>
                </c:pt>
                <c:pt idx="3">
                  <c:v>HT</c:v>
                </c:pt>
                <c:pt idx="4">
                  <c:v>FT</c:v>
                </c:pt>
                <c:pt idx="5">
                  <c:v>YK</c:v>
                </c:pt>
                <c:pt idx="6">
                  <c:v>MN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1.3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88-4D0F-8E41-8D69197218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AC88-4D0F-8E41-8D691972187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AC88-4D0F-8E41-8D691972187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AC88-4D0F-8E41-8D691972187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AC88-4D0F-8E41-8D691972187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6-AC88-4D0F-8E41-8D691972187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8-AC88-4D0F-8E41-8D691972187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A-AC88-4D0F-8E41-8D6919721870}"/>
              </c:ext>
            </c:extLst>
          </c:dPt>
          <c:cat>
            <c:strRef>
              <c:f>Sheet1!$A$2:$A$8</c:f>
              <c:strCache>
                <c:ptCount val="7"/>
                <c:pt idx="0">
                  <c:v>DK</c:v>
                </c:pt>
                <c:pt idx="1">
                  <c:v>JL</c:v>
                </c:pt>
                <c:pt idx="2">
                  <c:v>PN</c:v>
                </c:pt>
                <c:pt idx="3">
                  <c:v>HT</c:v>
                </c:pt>
                <c:pt idx="4">
                  <c:v>FT</c:v>
                </c:pt>
                <c:pt idx="5">
                  <c:v>YK</c:v>
                </c:pt>
                <c:pt idx="6">
                  <c:v>MN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2</c:v>
                </c:pt>
                <c:pt idx="6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C88-4D0F-8E41-8D6919721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6472608"/>
        <c:axId val="316473168"/>
      </c:barChart>
      <c:catAx>
        <c:axId val="31647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316473168"/>
        <c:crosses val="autoZero"/>
        <c:auto val="1"/>
        <c:lblAlgn val="ctr"/>
        <c:lblOffset val="100"/>
        <c:noMultiLvlLbl val="0"/>
      </c:catAx>
      <c:valAx>
        <c:axId val="3164731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31647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0-4B6B-9F0A-508A8C52DB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40-4B6B-9F0A-508A8C52DB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40-4B6B-9F0A-508A8C52DB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40-4B6B-9F0A-508A8C52D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931648"/>
        <c:axId val="368932208"/>
      </c:areaChart>
      <c:catAx>
        <c:axId val="3689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368932208"/>
        <c:crosses val="autoZero"/>
        <c:auto val="1"/>
        <c:lblAlgn val="ctr"/>
        <c:lblOffset val="100"/>
        <c:noMultiLvlLbl val="0"/>
      </c:catAx>
      <c:valAx>
        <c:axId val="3689322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368931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354D2-9BFF-40E2-8718-76BD1813531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19480-DA03-4FD7-BA48-E5AD61B72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Work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035464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899631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765322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629489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904999"/>
            <a:ext cx="548640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Single Image#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 Up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914476" y="1905000"/>
            <a:ext cx="4363049" cy="6196261"/>
            <a:chOff x="3914476" y="1905000"/>
            <a:chExt cx="4363049" cy="6196261"/>
          </a:xfrm>
        </p:grpSpPr>
        <p:sp>
          <p:nvSpPr>
            <p:cNvPr id="3" name="Freeform 33"/>
            <p:cNvSpPr/>
            <p:nvPr/>
          </p:nvSpPr>
          <p:spPr bwMode="auto">
            <a:xfrm>
              <a:off x="3914476" y="1905000"/>
              <a:ext cx="4363049" cy="6196261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34"/>
            <p:cNvSpPr/>
            <p:nvPr/>
          </p:nvSpPr>
          <p:spPr bwMode="auto">
            <a:xfrm>
              <a:off x="3940665" y="1925951"/>
              <a:ext cx="4315907" cy="6149119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6056717" y="2156411"/>
              <a:ext cx="78569" cy="78569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Oval 36"/>
            <p:cNvSpPr>
              <a:spLocks noChangeArrowheads="1"/>
            </p:cNvSpPr>
            <p:nvPr/>
          </p:nvSpPr>
          <p:spPr bwMode="auto">
            <a:xfrm>
              <a:off x="6056717" y="2151176"/>
              <a:ext cx="78569" cy="7856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>
              <a:off x="6072430" y="2166887"/>
              <a:ext cx="47142" cy="4714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6082906" y="2177364"/>
              <a:ext cx="26189" cy="2618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39"/>
            <p:cNvSpPr/>
            <p:nvPr/>
          </p:nvSpPr>
          <p:spPr bwMode="auto">
            <a:xfrm>
              <a:off x="6093380" y="2187838"/>
              <a:ext cx="5238" cy="523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5972915" y="2177364"/>
              <a:ext cx="36665" cy="36665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4176363" y="2423540"/>
              <a:ext cx="3844509" cy="512776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4197314" y="2444491"/>
              <a:ext cx="3802609" cy="50858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5936248" y="7661290"/>
              <a:ext cx="324740" cy="329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6014816" y="7739854"/>
              <a:ext cx="167607" cy="167607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4197350" y="2444750"/>
            <a:ext cx="3803904" cy="5084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 Up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99" y="1905001"/>
            <a:ext cx="1867152" cy="3810000"/>
          </a:xfrm>
          <a:prstGeom prst="rect">
            <a:avLst/>
          </a:prstGeom>
        </p:spPr>
      </p:pic>
      <p:sp>
        <p:nvSpPr>
          <p:cNvPr id="3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227911" y="2330450"/>
            <a:ext cx="1655064" cy="28986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 Up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784406" y="2019354"/>
            <a:ext cx="4645530" cy="4229467"/>
            <a:chOff x="369044" y="1942733"/>
            <a:chExt cx="4645530" cy="42294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044" y="1942733"/>
              <a:ext cx="4645530" cy="422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873102" y="2485170"/>
              <a:ext cx="3767655" cy="20664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3286673" y="2561791"/>
            <a:ext cx="3767328" cy="206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179F-34CE-47B3-A1DF-84CEF39056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notesSlide" Target="../notesSlides/notesSlide10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slideLayout" Target="../slideLayouts/slideLayout12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3" Type="http://schemas.openxmlformats.org/officeDocument/2006/relationships/tags" Target="../tags/tag136.xml"/><Relationship Id="rId21" Type="http://schemas.openxmlformats.org/officeDocument/2006/relationships/notesSlide" Target="../notesSlides/notesSlide11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slideLayout" Target="../slideLayouts/slideLayout12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slideLayout" Target="../slideLayouts/slideLayout14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179.xml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notesSlide" Target="../notesSlides/notesSlide15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slideLayout" Target="../slideLayouts/slideLayout12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10" Type="http://schemas.openxmlformats.org/officeDocument/2006/relationships/tags" Target="../tags/tag196.xml"/><Relationship Id="rId19" Type="http://schemas.openxmlformats.org/officeDocument/2006/relationships/chart" Target="../charts/chart2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tags" Target="../tags/tag241.xml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42" Type="http://schemas.openxmlformats.org/officeDocument/2006/relationships/slideLayout" Target="../slideLayouts/slideLayout12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41" Type="http://schemas.openxmlformats.org/officeDocument/2006/relationships/tags" Target="../tags/tag243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40" Type="http://schemas.openxmlformats.org/officeDocument/2006/relationships/tags" Target="../tags/tag242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4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247.xml"/><Relationship Id="rId9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chart" Target="../charts/chart3.xml"/><Relationship Id="rId5" Type="http://schemas.openxmlformats.org/officeDocument/2006/relationships/tags" Target="../tags/tag256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255.xml"/><Relationship Id="rId9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notesSlide" Target="../notesSlides/notesSlide19.xml"/><Relationship Id="rId3" Type="http://schemas.openxmlformats.org/officeDocument/2006/relationships/tags" Target="../tags/tag262.xml"/><Relationship Id="rId21" Type="http://schemas.openxmlformats.org/officeDocument/2006/relationships/tags" Target="../tags/tag280.xml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slideLayout" Target="../slideLayouts/slideLayout12.xml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tags" Target="../tags/tag283.xml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3.jpeg"/><Relationship Id="rId5" Type="http://schemas.openxmlformats.org/officeDocument/2006/relationships/tags" Target="../tags/tag9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88.xml"/><Relationship Id="rId4" Type="http://schemas.openxmlformats.org/officeDocument/2006/relationships/tags" Target="../tags/tag28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notesSlide" Target="../notesSlides/notesSlide22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0" Type="http://schemas.openxmlformats.org/officeDocument/2006/relationships/tags" Target="../tags/tag300.xml"/><Relationship Id="rId4" Type="http://schemas.openxmlformats.org/officeDocument/2006/relationships/tags" Target="../tags/tag294.xml"/><Relationship Id="rId9" Type="http://schemas.openxmlformats.org/officeDocument/2006/relationships/tags" Target="../tags/tag29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image" Target="../media/image15.png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26" Type="http://schemas.openxmlformats.org/officeDocument/2006/relationships/notesSlide" Target="../notesSlides/notesSlide24.xml"/><Relationship Id="rId3" Type="http://schemas.openxmlformats.org/officeDocument/2006/relationships/tags" Target="../tags/tag316.xml"/><Relationship Id="rId21" Type="http://schemas.openxmlformats.org/officeDocument/2006/relationships/tags" Target="../tags/tag334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5" Type="http://schemas.openxmlformats.org/officeDocument/2006/relationships/slideLayout" Target="../slideLayouts/slideLayout16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tags" Target="../tags/tag333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tags" Target="../tags/tag337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tags" Target="../tags/tag336.xml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tags" Target="../tags/tag335.xml"/><Relationship Id="rId27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image" Target="../media/image17.png"/><Relationship Id="rId2" Type="http://schemas.openxmlformats.org/officeDocument/2006/relationships/tags" Target="../tags/tag339.xml"/><Relationship Id="rId16" Type="http://schemas.openxmlformats.org/officeDocument/2006/relationships/notesSlide" Target="../notesSlides/notesSlide25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slideLayout" Target="../slideLayouts/slideLayout17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chart" Target="../charts/chart4.xml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12" Type="http://schemas.openxmlformats.org/officeDocument/2006/relationships/notesSlide" Target="../notesSlides/notesSlide26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356.xml"/><Relationship Id="rId10" Type="http://schemas.openxmlformats.org/officeDocument/2006/relationships/tags" Target="../tags/tag361.xml"/><Relationship Id="rId4" Type="http://schemas.openxmlformats.org/officeDocument/2006/relationships/tags" Target="../tags/tag355.xml"/><Relationship Id="rId9" Type="http://schemas.openxmlformats.org/officeDocument/2006/relationships/tags" Target="../tags/tag36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chart" Target="../charts/chart5.xml"/><Relationship Id="rId5" Type="http://schemas.openxmlformats.org/officeDocument/2006/relationships/tags" Target="../tags/tag366.xml"/><Relationship Id="rId10" Type="http://schemas.openxmlformats.org/officeDocument/2006/relationships/notesSlide" Target="../notesSlides/notesSlide27.xml"/><Relationship Id="rId4" Type="http://schemas.openxmlformats.org/officeDocument/2006/relationships/tags" Target="../tags/tag365.xml"/><Relationship Id="rId9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7" Type="http://schemas.openxmlformats.org/officeDocument/2006/relationships/image" Target="../media/image19.pn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1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0.png"/><Relationship Id="rId2" Type="http://schemas.openxmlformats.org/officeDocument/2006/relationships/tags" Target="../tags/tag16.xml"/><Relationship Id="rId16" Type="http://schemas.openxmlformats.org/officeDocument/2006/relationships/image" Target="../media/image9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8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notesSlide" Target="../notesSlides/notesSlide6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slideLayout" Target="../slideLayouts/slideLayout12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notesSlide" Target="../notesSlides/notesSlide7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库_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pic>
        <p:nvPicPr>
          <p:cNvPr id="8" name="PA_库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duotone>
              <a:prstClr val="black"/>
              <a:srgbClr val="03AAC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40416" y="-1780674"/>
            <a:ext cx="9711145" cy="6858000"/>
          </a:xfrm>
          <a:prstGeom prst="rect">
            <a:avLst/>
          </a:prstGeom>
        </p:spPr>
      </p:pic>
      <p:pic>
        <p:nvPicPr>
          <p:cNvPr id="12" name="PA_库_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duotone>
              <a:prstClr val="black"/>
              <a:srgbClr val="03AAC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78650" y="1275907"/>
            <a:ext cx="9711145" cy="6858000"/>
          </a:xfrm>
          <a:prstGeom prst="rect">
            <a:avLst/>
          </a:prstGeom>
        </p:spPr>
      </p:pic>
      <p:sp>
        <p:nvSpPr>
          <p:cNvPr id="13" name="PA_库_矩形 107"/>
          <p:cNvSpPr/>
          <p:nvPr>
            <p:custDataLst>
              <p:tags r:id="rId4"/>
            </p:custDataLst>
          </p:nvPr>
        </p:nvSpPr>
        <p:spPr>
          <a:xfrm>
            <a:off x="2923941" y="2286002"/>
            <a:ext cx="63440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</a:t>
            </a:r>
          </a:p>
        </p:txBody>
      </p:sp>
      <p:grpSp>
        <p:nvGrpSpPr>
          <p:cNvPr id="51" name="PA_库_组合 61"/>
          <p:cNvGrpSpPr/>
          <p:nvPr>
            <p:custDataLst>
              <p:tags r:id="rId1"/>
            </p:custDataLst>
          </p:nvPr>
        </p:nvGrpSpPr>
        <p:grpSpPr>
          <a:xfrm rot="16200000">
            <a:off x="2368545" y="3713568"/>
            <a:ext cx="760754" cy="507169"/>
            <a:chOff x="3200400" y="1234012"/>
            <a:chExt cx="1371600" cy="728138"/>
          </a:xfrm>
        </p:grpSpPr>
        <p:sp>
          <p:nvSpPr>
            <p:cNvPr id="52" name="Round Single Corner Rectangle 51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 Single Corner Rectangle 53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PA_库_组合 62"/>
          <p:cNvGrpSpPr/>
          <p:nvPr>
            <p:custDataLst>
              <p:tags r:id="rId2"/>
            </p:custDataLst>
          </p:nvPr>
        </p:nvGrpSpPr>
        <p:grpSpPr>
          <a:xfrm rot="16200000">
            <a:off x="3727310" y="3713568"/>
            <a:ext cx="760754" cy="507169"/>
            <a:chOff x="3200400" y="1234012"/>
            <a:chExt cx="1371600" cy="728138"/>
          </a:xfrm>
        </p:grpSpPr>
        <p:sp>
          <p:nvSpPr>
            <p:cNvPr id="5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PA_库_组合 74"/>
          <p:cNvGrpSpPr/>
          <p:nvPr>
            <p:custDataLst>
              <p:tags r:id="rId3"/>
            </p:custDataLst>
          </p:nvPr>
        </p:nvGrpSpPr>
        <p:grpSpPr>
          <a:xfrm rot="16200000">
            <a:off x="5086075" y="3713568"/>
            <a:ext cx="760754" cy="507169"/>
            <a:chOff x="3200400" y="1234012"/>
            <a:chExt cx="1371600" cy="728138"/>
          </a:xfrm>
        </p:grpSpPr>
        <p:sp>
          <p:nvSpPr>
            <p:cNvPr id="60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PA_库_组合 100"/>
          <p:cNvGrpSpPr/>
          <p:nvPr>
            <p:custDataLst>
              <p:tags r:id="rId4"/>
            </p:custDataLst>
          </p:nvPr>
        </p:nvGrpSpPr>
        <p:grpSpPr>
          <a:xfrm rot="16200000">
            <a:off x="9480201" y="3394556"/>
            <a:ext cx="763115" cy="1145192"/>
            <a:chOff x="4257815" y="3604273"/>
            <a:chExt cx="632164" cy="948677"/>
          </a:xfrm>
        </p:grpSpPr>
        <p:grpSp>
          <p:nvGrpSpPr>
            <p:cNvPr id="64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69" name="Isosceles Triangle 68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66" name="Pentagon 65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Pentagon 66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Pentagon 67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PA_库_组合 74"/>
          <p:cNvGrpSpPr/>
          <p:nvPr>
            <p:custDataLst>
              <p:tags r:id="rId5"/>
            </p:custDataLst>
          </p:nvPr>
        </p:nvGrpSpPr>
        <p:grpSpPr>
          <a:xfrm rot="16200000">
            <a:off x="6444840" y="3713568"/>
            <a:ext cx="760754" cy="507169"/>
            <a:chOff x="3200400" y="1234012"/>
            <a:chExt cx="1371600" cy="728138"/>
          </a:xfrm>
        </p:grpSpPr>
        <p:sp>
          <p:nvSpPr>
            <p:cNvPr id="72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PA_库_组合 74"/>
          <p:cNvGrpSpPr/>
          <p:nvPr>
            <p:custDataLst>
              <p:tags r:id="rId6"/>
            </p:custDataLst>
          </p:nvPr>
        </p:nvGrpSpPr>
        <p:grpSpPr>
          <a:xfrm rot="16200000">
            <a:off x="7803605" y="3713568"/>
            <a:ext cx="760754" cy="507169"/>
            <a:chOff x="3200400" y="1234012"/>
            <a:chExt cx="1371600" cy="728138"/>
          </a:xfrm>
        </p:grpSpPr>
        <p:sp>
          <p:nvSpPr>
            <p:cNvPr id="7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PA_库_矩形 78"/>
          <p:cNvSpPr/>
          <p:nvPr>
            <p:custDataLst>
              <p:tags r:id="rId7"/>
            </p:custDataLst>
          </p:nvPr>
        </p:nvSpPr>
        <p:spPr>
          <a:xfrm>
            <a:off x="4475176" y="4854092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FEATURES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80" name="PA_库_矩形 79"/>
          <p:cNvSpPr/>
          <p:nvPr>
            <p:custDataLst>
              <p:tags r:id="rId8"/>
            </p:custDataLst>
          </p:nvPr>
        </p:nvSpPr>
        <p:spPr>
          <a:xfrm>
            <a:off x="7192706" y="4854092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SERVICE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81" name="PA_库_矩形 80"/>
          <p:cNvSpPr/>
          <p:nvPr>
            <p:custDataLst>
              <p:tags r:id="rId9"/>
            </p:custDataLst>
          </p:nvPr>
        </p:nvSpPr>
        <p:spPr>
          <a:xfrm>
            <a:off x="1757646" y="4854092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PROCESS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83" name="PA_库_矩形 82"/>
          <p:cNvSpPr/>
          <p:nvPr>
            <p:custDataLst>
              <p:tags r:id="rId10"/>
            </p:custDataLst>
          </p:nvPr>
        </p:nvSpPr>
        <p:spPr>
          <a:xfrm>
            <a:off x="3116411" y="2390691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PORTFOLIO SITE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84" name="PA_库_矩形 83"/>
          <p:cNvSpPr/>
          <p:nvPr>
            <p:custDataLst>
              <p:tags r:id="rId11"/>
            </p:custDataLst>
          </p:nvPr>
        </p:nvSpPr>
        <p:spPr>
          <a:xfrm>
            <a:off x="5833941" y="2390691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PLAN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85" name="PA_库_矩形 84"/>
          <p:cNvSpPr/>
          <p:nvPr>
            <p:custDataLst>
              <p:tags r:id="rId12"/>
            </p:custDataLst>
          </p:nvPr>
        </p:nvSpPr>
        <p:spPr>
          <a:xfrm>
            <a:off x="8551471" y="2390691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EXCLUSIVE AGENCY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cxnSp>
        <p:nvCxnSpPr>
          <p:cNvPr id="94" name="PA_库_直接连接符 93"/>
          <p:cNvCxnSpPr>
            <a:stCxn id="56" idx="3"/>
            <a:endCxn id="83" idx="2"/>
          </p:cNvCxnSpPr>
          <p:nvPr>
            <p:custDataLst>
              <p:tags r:id="rId13"/>
            </p:custDataLst>
          </p:nvPr>
        </p:nvCxnSpPr>
        <p:spPr>
          <a:xfrm flipH="1" flipV="1">
            <a:off x="4107687" y="3023172"/>
            <a:ext cx="1" cy="56360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A_库_直接连接符 95"/>
          <p:cNvCxnSpPr>
            <a:stCxn id="54" idx="3"/>
            <a:endCxn id="81" idx="0"/>
          </p:cNvCxnSpPr>
          <p:nvPr>
            <p:custDataLst>
              <p:tags r:id="rId14"/>
            </p:custDataLst>
          </p:nvPr>
        </p:nvCxnSpPr>
        <p:spPr>
          <a:xfrm flipH="1">
            <a:off x="2748922" y="4347530"/>
            <a:ext cx="1" cy="506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A_库_直接连接符 97"/>
          <p:cNvCxnSpPr>
            <a:stCxn id="79" idx="0"/>
            <a:endCxn id="62" idx="3"/>
          </p:cNvCxnSpPr>
          <p:nvPr>
            <p:custDataLst>
              <p:tags r:id="rId15"/>
            </p:custDataLst>
          </p:nvPr>
        </p:nvCxnSpPr>
        <p:spPr>
          <a:xfrm flipV="1">
            <a:off x="5466452" y="4347530"/>
            <a:ext cx="1" cy="5065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A_库_直接连接符 99"/>
          <p:cNvCxnSpPr>
            <a:stCxn id="72" idx="3"/>
            <a:endCxn id="84" idx="2"/>
          </p:cNvCxnSpPr>
          <p:nvPr>
            <p:custDataLst>
              <p:tags r:id="rId16"/>
            </p:custDataLst>
          </p:nvPr>
        </p:nvCxnSpPr>
        <p:spPr>
          <a:xfrm flipH="1" flipV="1">
            <a:off x="6825217" y="3023172"/>
            <a:ext cx="1" cy="56360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A_库_直接连接符 105"/>
          <p:cNvCxnSpPr>
            <a:stCxn id="78" idx="3"/>
            <a:endCxn id="80" idx="0"/>
          </p:cNvCxnSpPr>
          <p:nvPr>
            <p:custDataLst>
              <p:tags r:id="rId17"/>
            </p:custDataLst>
          </p:nvPr>
        </p:nvCxnSpPr>
        <p:spPr>
          <a:xfrm flipH="1">
            <a:off x="8183982" y="4347530"/>
            <a:ext cx="1" cy="50656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PA_库_矩形 106"/>
          <p:cNvSpPr/>
          <p:nvPr>
            <p:custDataLst>
              <p:tags r:id="rId18"/>
            </p:custDataLst>
          </p:nvPr>
        </p:nvSpPr>
        <p:spPr>
          <a:xfrm>
            <a:off x="3899937" y="18669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FontAwesome" pitchFamily="2" charset="0"/>
              </a:rPr>
              <a:t>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8" name="PA_库_矩形 107"/>
          <p:cNvSpPr/>
          <p:nvPr>
            <p:custDataLst>
              <p:tags r:id="rId19"/>
            </p:custDataLst>
          </p:nvPr>
        </p:nvSpPr>
        <p:spPr>
          <a:xfrm>
            <a:off x="6617467" y="186353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FontAwesome" pitchFamily="2" charset="0"/>
              </a:rPr>
              <a:t>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109" name="PA_库_矩形 108"/>
          <p:cNvSpPr/>
          <p:nvPr>
            <p:custDataLst>
              <p:tags r:id="rId20"/>
            </p:custDataLst>
          </p:nvPr>
        </p:nvSpPr>
        <p:spPr>
          <a:xfrm>
            <a:off x="9323158" y="186353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6"/>
                </a:solidFill>
                <a:latin typeface="FontAwesome" pitchFamily="2" charset="0"/>
              </a:rPr>
              <a:t>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10" name="PA_库_矩形 109"/>
          <p:cNvSpPr/>
          <p:nvPr>
            <p:custDataLst>
              <p:tags r:id="rId21"/>
            </p:custDataLst>
          </p:nvPr>
        </p:nvSpPr>
        <p:spPr>
          <a:xfrm>
            <a:off x="2533157" y="570048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FontAwesome" pitchFamily="2" charset="0"/>
              </a:rPr>
              <a:t>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1" name="PA_库_矩形 110"/>
          <p:cNvSpPr/>
          <p:nvPr>
            <p:custDataLst>
              <p:tags r:id="rId22"/>
            </p:custDataLst>
          </p:nvPr>
        </p:nvSpPr>
        <p:spPr>
          <a:xfrm>
            <a:off x="5258702" y="57004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3"/>
                </a:solidFill>
                <a:latin typeface="FontAwesome" pitchFamily="2" charset="0"/>
              </a:rPr>
              <a:t>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12" name="PA_库_矩形 111"/>
          <p:cNvSpPr/>
          <p:nvPr>
            <p:custDataLst>
              <p:tags r:id="rId23"/>
            </p:custDataLst>
          </p:nvPr>
        </p:nvSpPr>
        <p:spPr>
          <a:xfrm>
            <a:off x="7968217" y="570048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5"/>
                </a:solidFill>
                <a:latin typeface="FontAwesome" pitchFamily="2" charset="0"/>
              </a:rPr>
              <a:t>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utoUpdateAnimBg="0"/>
      <p:bldP spid="80" grpId="0" autoUpdateAnimBg="0"/>
      <p:bldP spid="81" grpId="0" autoUpdateAnimBg="0"/>
      <p:bldP spid="83" grpId="0" autoUpdateAnimBg="0"/>
      <p:bldP spid="84" grpId="0" autoUpdateAnimBg="0"/>
      <p:bldP spid="85" grpId="0" autoUpdateAnimBg="0"/>
      <p:bldP spid="107" grpId="0" autoUpdateAnimBg="0"/>
      <p:bldP spid="108" grpId="0" autoUpdateAnimBg="0"/>
      <p:bldP spid="109" grpId="0" autoUpdateAnimBg="0"/>
      <p:bldP spid="110" grpId="0" autoUpdateAnimBg="0"/>
      <p:bldP spid="111" grpId="0" autoUpdateAnimBg="0"/>
      <p:bldP spid="1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</a:t>
            </a:r>
          </a:p>
        </p:txBody>
      </p:sp>
      <p:sp>
        <p:nvSpPr>
          <p:cNvPr id="7" name="PA_库_任意多边形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H="1">
            <a:off x="9865283" y="2020883"/>
            <a:ext cx="705757" cy="705757"/>
          </a:xfrm>
          <a:custGeom>
            <a:avLst/>
            <a:gdLst>
              <a:gd name="T0" fmla="*/ 138 w 280"/>
              <a:gd name="T1" fmla="*/ 265 h 280"/>
              <a:gd name="T2" fmla="*/ 13 w 280"/>
              <a:gd name="T3" fmla="*/ 140 h 280"/>
              <a:gd name="T4" fmla="*/ 138 w 280"/>
              <a:gd name="T5" fmla="*/ 15 h 280"/>
              <a:gd name="T6" fmla="*/ 263 w 280"/>
              <a:gd name="T7" fmla="*/ 140 h 280"/>
              <a:gd name="T8" fmla="*/ 138 w 280"/>
              <a:gd name="T9" fmla="*/ 265 h 280"/>
              <a:gd name="T10" fmla="*/ 140 w 280"/>
              <a:gd name="T11" fmla="*/ 0 h 280"/>
              <a:gd name="T12" fmla="*/ 0 w 280"/>
              <a:gd name="T13" fmla="*/ 140 h 280"/>
              <a:gd name="T14" fmla="*/ 140 w 280"/>
              <a:gd name="T15" fmla="*/ 280 h 280"/>
              <a:gd name="T16" fmla="*/ 280 w 280"/>
              <a:gd name="T17" fmla="*/ 140 h 280"/>
              <a:gd name="T18" fmla="*/ 140 w 280"/>
              <a:gd name="T1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0" h="280">
                <a:moveTo>
                  <a:pt x="138" y="265"/>
                </a:moveTo>
                <a:cubicBezTo>
                  <a:pt x="69" y="265"/>
                  <a:pt x="13" y="209"/>
                  <a:pt x="13" y="140"/>
                </a:cubicBezTo>
                <a:cubicBezTo>
                  <a:pt x="13" y="71"/>
                  <a:pt x="69" y="15"/>
                  <a:pt x="138" y="15"/>
                </a:cubicBezTo>
                <a:cubicBezTo>
                  <a:pt x="207" y="15"/>
                  <a:pt x="263" y="71"/>
                  <a:pt x="263" y="140"/>
                </a:cubicBezTo>
                <a:cubicBezTo>
                  <a:pt x="263" y="209"/>
                  <a:pt x="207" y="265"/>
                  <a:pt x="138" y="265"/>
                </a:cubicBezTo>
                <a:moveTo>
                  <a:pt x="140" y="0"/>
                </a:moveTo>
                <a:cubicBezTo>
                  <a:pt x="63" y="0"/>
                  <a:pt x="0" y="63"/>
                  <a:pt x="0" y="140"/>
                </a:cubicBezTo>
                <a:cubicBezTo>
                  <a:pt x="0" y="217"/>
                  <a:pt x="63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3"/>
                  <a:pt x="217" y="0"/>
                  <a:pt x="14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8" name="PA_库_任意多边形 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8633417" y="2000352"/>
            <a:ext cx="1144609" cy="1144609"/>
          </a:xfrm>
          <a:custGeom>
            <a:avLst/>
            <a:gdLst>
              <a:gd name="T0" fmla="*/ 438 w 454"/>
              <a:gd name="T1" fmla="*/ 165 h 454"/>
              <a:gd name="T2" fmla="*/ 396 w 454"/>
              <a:gd name="T3" fmla="*/ 167 h 454"/>
              <a:gd name="T4" fmla="*/ 378 w 454"/>
              <a:gd name="T5" fmla="*/ 131 h 454"/>
              <a:gd name="T6" fmla="*/ 348 w 454"/>
              <a:gd name="T7" fmla="*/ 96 h 454"/>
              <a:gd name="T8" fmla="*/ 366 w 454"/>
              <a:gd name="T9" fmla="*/ 58 h 454"/>
              <a:gd name="T10" fmla="*/ 363 w 454"/>
              <a:gd name="T11" fmla="*/ 47 h 454"/>
              <a:gd name="T12" fmla="*/ 339 w 454"/>
              <a:gd name="T13" fmla="*/ 31 h 454"/>
              <a:gd name="T14" fmla="*/ 328 w 454"/>
              <a:gd name="T15" fmla="*/ 33 h 454"/>
              <a:gd name="T16" fmla="*/ 299 w 454"/>
              <a:gd name="T17" fmla="*/ 66 h 454"/>
              <a:gd name="T18" fmla="*/ 224 w 454"/>
              <a:gd name="T19" fmla="*/ 51 h 454"/>
              <a:gd name="T20" fmla="*/ 212 w 454"/>
              <a:gd name="T21" fmla="*/ 7 h 454"/>
              <a:gd name="T22" fmla="*/ 202 w 454"/>
              <a:gd name="T23" fmla="*/ 1 h 454"/>
              <a:gd name="T24" fmla="*/ 174 w 454"/>
              <a:gd name="T25" fmla="*/ 5 h 454"/>
              <a:gd name="T26" fmla="*/ 166 w 454"/>
              <a:gd name="T27" fmla="*/ 14 h 454"/>
              <a:gd name="T28" fmla="*/ 167 w 454"/>
              <a:gd name="T29" fmla="*/ 62 h 454"/>
              <a:gd name="T30" fmla="*/ 167 w 454"/>
              <a:gd name="T31" fmla="*/ 62 h 454"/>
              <a:gd name="T32" fmla="*/ 132 w 454"/>
              <a:gd name="T33" fmla="*/ 80 h 454"/>
              <a:gd name="T34" fmla="*/ 103 w 454"/>
              <a:gd name="T35" fmla="*/ 104 h 454"/>
              <a:gd name="T36" fmla="*/ 102 w 454"/>
              <a:gd name="T37" fmla="*/ 103 h 454"/>
              <a:gd name="T38" fmla="*/ 59 w 454"/>
              <a:gd name="T39" fmla="*/ 83 h 454"/>
              <a:gd name="T40" fmla="*/ 47 w 454"/>
              <a:gd name="T41" fmla="*/ 86 h 454"/>
              <a:gd name="T42" fmla="*/ 32 w 454"/>
              <a:gd name="T43" fmla="*/ 111 h 454"/>
              <a:gd name="T44" fmla="*/ 34 w 454"/>
              <a:gd name="T45" fmla="*/ 122 h 454"/>
              <a:gd name="T46" fmla="*/ 70 w 454"/>
              <a:gd name="T47" fmla="*/ 151 h 454"/>
              <a:gd name="T48" fmla="*/ 51 w 454"/>
              <a:gd name="T49" fmla="*/ 230 h 454"/>
              <a:gd name="T50" fmla="*/ 7 w 454"/>
              <a:gd name="T51" fmla="*/ 243 h 454"/>
              <a:gd name="T52" fmla="*/ 1 w 454"/>
              <a:gd name="T53" fmla="*/ 253 h 454"/>
              <a:gd name="T54" fmla="*/ 6 w 454"/>
              <a:gd name="T55" fmla="*/ 282 h 454"/>
              <a:gd name="T56" fmla="*/ 15 w 454"/>
              <a:gd name="T57" fmla="*/ 289 h 454"/>
              <a:gd name="T58" fmla="*/ 61 w 454"/>
              <a:gd name="T59" fmla="*/ 287 h 454"/>
              <a:gd name="T60" fmla="*/ 81 w 454"/>
              <a:gd name="T61" fmla="*/ 327 h 454"/>
              <a:gd name="T62" fmla="*/ 105 w 454"/>
              <a:gd name="T63" fmla="*/ 357 h 454"/>
              <a:gd name="T64" fmla="*/ 85 w 454"/>
              <a:gd name="T65" fmla="*/ 397 h 454"/>
              <a:gd name="T66" fmla="*/ 88 w 454"/>
              <a:gd name="T67" fmla="*/ 409 h 454"/>
              <a:gd name="T68" fmla="*/ 112 w 454"/>
              <a:gd name="T69" fmla="*/ 425 h 454"/>
              <a:gd name="T70" fmla="*/ 124 w 454"/>
              <a:gd name="T71" fmla="*/ 423 h 454"/>
              <a:gd name="T72" fmla="*/ 152 w 454"/>
              <a:gd name="T73" fmla="*/ 390 h 454"/>
              <a:gd name="T74" fmla="*/ 234 w 454"/>
              <a:gd name="T75" fmla="*/ 407 h 454"/>
              <a:gd name="T76" fmla="*/ 246 w 454"/>
              <a:gd name="T77" fmla="*/ 447 h 454"/>
              <a:gd name="T78" fmla="*/ 257 w 454"/>
              <a:gd name="T79" fmla="*/ 453 h 454"/>
              <a:gd name="T80" fmla="*/ 285 w 454"/>
              <a:gd name="T81" fmla="*/ 448 h 454"/>
              <a:gd name="T82" fmla="*/ 292 w 454"/>
              <a:gd name="T83" fmla="*/ 438 h 454"/>
              <a:gd name="T84" fmla="*/ 290 w 454"/>
              <a:gd name="T85" fmla="*/ 397 h 454"/>
              <a:gd name="T86" fmla="*/ 327 w 454"/>
              <a:gd name="T87" fmla="*/ 378 h 454"/>
              <a:gd name="T88" fmla="*/ 357 w 454"/>
              <a:gd name="T89" fmla="*/ 353 h 454"/>
              <a:gd name="T90" fmla="*/ 394 w 454"/>
              <a:gd name="T91" fmla="*/ 372 h 454"/>
              <a:gd name="T92" fmla="*/ 405 w 454"/>
              <a:gd name="T93" fmla="*/ 369 h 454"/>
              <a:gd name="T94" fmla="*/ 421 w 454"/>
              <a:gd name="T95" fmla="*/ 345 h 454"/>
              <a:gd name="T96" fmla="*/ 419 w 454"/>
              <a:gd name="T97" fmla="*/ 333 h 454"/>
              <a:gd name="T98" fmla="*/ 389 w 454"/>
              <a:gd name="T99" fmla="*/ 307 h 454"/>
              <a:gd name="T100" fmla="*/ 407 w 454"/>
              <a:gd name="T101" fmla="*/ 223 h 454"/>
              <a:gd name="T102" fmla="*/ 446 w 454"/>
              <a:gd name="T103" fmla="*/ 211 h 454"/>
              <a:gd name="T104" fmla="*/ 453 w 454"/>
              <a:gd name="T105" fmla="*/ 201 h 454"/>
              <a:gd name="T106" fmla="*/ 447 w 454"/>
              <a:gd name="T107" fmla="*/ 173 h 454"/>
              <a:gd name="T108" fmla="*/ 438 w 454"/>
              <a:gd name="T109" fmla="*/ 165 h 454"/>
              <a:gd name="T110" fmla="*/ 299 w 454"/>
              <a:gd name="T111" fmla="*/ 334 h 454"/>
              <a:gd name="T112" fmla="*/ 124 w 454"/>
              <a:gd name="T113" fmla="*/ 298 h 454"/>
              <a:gd name="T114" fmla="*/ 160 w 454"/>
              <a:gd name="T115" fmla="*/ 124 h 454"/>
              <a:gd name="T116" fmla="*/ 335 w 454"/>
              <a:gd name="T117" fmla="*/ 160 h 454"/>
              <a:gd name="T118" fmla="*/ 299 w 454"/>
              <a:gd name="T119" fmla="*/ 3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4" h="454">
                <a:moveTo>
                  <a:pt x="438" y="165"/>
                </a:moveTo>
                <a:cubicBezTo>
                  <a:pt x="396" y="167"/>
                  <a:pt x="396" y="167"/>
                  <a:pt x="396" y="167"/>
                </a:cubicBezTo>
                <a:cubicBezTo>
                  <a:pt x="392" y="155"/>
                  <a:pt x="386" y="143"/>
                  <a:pt x="378" y="131"/>
                </a:cubicBezTo>
                <a:cubicBezTo>
                  <a:pt x="369" y="118"/>
                  <a:pt x="359" y="106"/>
                  <a:pt x="348" y="96"/>
                </a:cubicBezTo>
                <a:cubicBezTo>
                  <a:pt x="366" y="58"/>
                  <a:pt x="366" y="58"/>
                  <a:pt x="366" y="58"/>
                </a:cubicBezTo>
                <a:cubicBezTo>
                  <a:pt x="368" y="54"/>
                  <a:pt x="367" y="49"/>
                  <a:pt x="363" y="47"/>
                </a:cubicBezTo>
                <a:cubicBezTo>
                  <a:pt x="339" y="31"/>
                  <a:pt x="339" y="31"/>
                  <a:pt x="339" y="31"/>
                </a:cubicBezTo>
                <a:cubicBezTo>
                  <a:pt x="336" y="28"/>
                  <a:pt x="331" y="29"/>
                  <a:pt x="328" y="33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76" y="55"/>
                  <a:pt x="250" y="51"/>
                  <a:pt x="224" y="51"/>
                </a:cubicBezTo>
                <a:cubicBezTo>
                  <a:pt x="212" y="7"/>
                  <a:pt x="212" y="7"/>
                  <a:pt x="212" y="7"/>
                </a:cubicBezTo>
                <a:cubicBezTo>
                  <a:pt x="211" y="3"/>
                  <a:pt x="206" y="0"/>
                  <a:pt x="202" y="1"/>
                </a:cubicBezTo>
                <a:cubicBezTo>
                  <a:pt x="174" y="5"/>
                  <a:pt x="174" y="5"/>
                  <a:pt x="174" y="5"/>
                </a:cubicBezTo>
                <a:cubicBezTo>
                  <a:pt x="169" y="5"/>
                  <a:pt x="166" y="9"/>
                  <a:pt x="166" y="14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55" y="67"/>
                  <a:pt x="143" y="73"/>
                  <a:pt x="132" y="80"/>
                </a:cubicBezTo>
                <a:cubicBezTo>
                  <a:pt x="121" y="87"/>
                  <a:pt x="112" y="95"/>
                  <a:pt x="103" y="104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59" y="83"/>
                  <a:pt x="59" y="83"/>
                  <a:pt x="59" y="83"/>
                </a:cubicBezTo>
                <a:cubicBezTo>
                  <a:pt x="55" y="81"/>
                  <a:pt x="49" y="82"/>
                  <a:pt x="47" y="86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0" y="114"/>
                  <a:pt x="31" y="119"/>
                  <a:pt x="34" y="122"/>
                </a:cubicBezTo>
                <a:cubicBezTo>
                  <a:pt x="70" y="151"/>
                  <a:pt x="70" y="151"/>
                  <a:pt x="70" y="151"/>
                </a:cubicBezTo>
                <a:cubicBezTo>
                  <a:pt x="58" y="175"/>
                  <a:pt x="51" y="202"/>
                  <a:pt x="51" y="230"/>
                </a:cubicBezTo>
                <a:cubicBezTo>
                  <a:pt x="7" y="243"/>
                  <a:pt x="7" y="243"/>
                  <a:pt x="7" y="243"/>
                </a:cubicBezTo>
                <a:cubicBezTo>
                  <a:pt x="3" y="245"/>
                  <a:pt x="0" y="249"/>
                  <a:pt x="1" y="253"/>
                </a:cubicBezTo>
                <a:cubicBezTo>
                  <a:pt x="6" y="282"/>
                  <a:pt x="6" y="282"/>
                  <a:pt x="6" y="282"/>
                </a:cubicBezTo>
                <a:cubicBezTo>
                  <a:pt x="6" y="286"/>
                  <a:pt x="11" y="289"/>
                  <a:pt x="15" y="289"/>
                </a:cubicBezTo>
                <a:cubicBezTo>
                  <a:pt x="61" y="287"/>
                  <a:pt x="61" y="287"/>
                  <a:pt x="61" y="287"/>
                </a:cubicBezTo>
                <a:cubicBezTo>
                  <a:pt x="66" y="301"/>
                  <a:pt x="72" y="314"/>
                  <a:pt x="81" y="327"/>
                </a:cubicBezTo>
                <a:cubicBezTo>
                  <a:pt x="88" y="338"/>
                  <a:pt x="96" y="348"/>
                  <a:pt x="105" y="357"/>
                </a:cubicBezTo>
                <a:cubicBezTo>
                  <a:pt x="85" y="397"/>
                  <a:pt x="85" y="397"/>
                  <a:pt x="85" y="397"/>
                </a:cubicBezTo>
                <a:cubicBezTo>
                  <a:pt x="83" y="402"/>
                  <a:pt x="84" y="407"/>
                  <a:pt x="88" y="409"/>
                </a:cubicBezTo>
                <a:cubicBezTo>
                  <a:pt x="112" y="425"/>
                  <a:pt x="112" y="425"/>
                  <a:pt x="112" y="425"/>
                </a:cubicBezTo>
                <a:cubicBezTo>
                  <a:pt x="116" y="427"/>
                  <a:pt x="121" y="426"/>
                  <a:pt x="124" y="423"/>
                </a:cubicBezTo>
                <a:cubicBezTo>
                  <a:pt x="152" y="390"/>
                  <a:pt x="152" y="390"/>
                  <a:pt x="152" y="390"/>
                </a:cubicBezTo>
                <a:cubicBezTo>
                  <a:pt x="178" y="402"/>
                  <a:pt x="206" y="408"/>
                  <a:pt x="234" y="407"/>
                </a:cubicBezTo>
                <a:cubicBezTo>
                  <a:pt x="246" y="447"/>
                  <a:pt x="246" y="447"/>
                  <a:pt x="246" y="447"/>
                </a:cubicBezTo>
                <a:cubicBezTo>
                  <a:pt x="248" y="451"/>
                  <a:pt x="252" y="454"/>
                  <a:pt x="257" y="453"/>
                </a:cubicBezTo>
                <a:cubicBezTo>
                  <a:pt x="285" y="448"/>
                  <a:pt x="285" y="448"/>
                  <a:pt x="285" y="448"/>
                </a:cubicBezTo>
                <a:cubicBezTo>
                  <a:pt x="289" y="447"/>
                  <a:pt x="292" y="443"/>
                  <a:pt x="292" y="438"/>
                </a:cubicBezTo>
                <a:cubicBezTo>
                  <a:pt x="290" y="397"/>
                  <a:pt x="290" y="397"/>
                  <a:pt x="290" y="397"/>
                </a:cubicBezTo>
                <a:cubicBezTo>
                  <a:pt x="303" y="392"/>
                  <a:pt x="315" y="386"/>
                  <a:pt x="327" y="378"/>
                </a:cubicBezTo>
                <a:cubicBezTo>
                  <a:pt x="338" y="371"/>
                  <a:pt x="348" y="362"/>
                  <a:pt x="357" y="353"/>
                </a:cubicBezTo>
                <a:cubicBezTo>
                  <a:pt x="394" y="372"/>
                  <a:pt x="394" y="372"/>
                  <a:pt x="394" y="372"/>
                </a:cubicBezTo>
                <a:cubicBezTo>
                  <a:pt x="398" y="374"/>
                  <a:pt x="403" y="372"/>
                  <a:pt x="405" y="369"/>
                </a:cubicBezTo>
                <a:cubicBezTo>
                  <a:pt x="421" y="345"/>
                  <a:pt x="421" y="345"/>
                  <a:pt x="421" y="345"/>
                </a:cubicBezTo>
                <a:cubicBezTo>
                  <a:pt x="424" y="341"/>
                  <a:pt x="423" y="336"/>
                  <a:pt x="419" y="333"/>
                </a:cubicBezTo>
                <a:cubicBezTo>
                  <a:pt x="389" y="307"/>
                  <a:pt x="389" y="307"/>
                  <a:pt x="389" y="307"/>
                </a:cubicBezTo>
                <a:cubicBezTo>
                  <a:pt x="402" y="281"/>
                  <a:pt x="408" y="252"/>
                  <a:pt x="407" y="223"/>
                </a:cubicBezTo>
                <a:cubicBezTo>
                  <a:pt x="446" y="211"/>
                  <a:pt x="446" y="211"/>
                  <a:pt x="446" y="211"/>
                </a:cubicBezTo>
                <a:cubicBezTo>
                  <a:pt x="451" y="210"/>
                  <a:pt x="454" y="205"/>
                  <a:pt x="453" y="201"/>
                </a:cubicBezTo>
                <a:cubicBezTo>
                  <a:pt x="447" y="173"/>
                  <a:pt x="447" y="173"/>
                  <a:pt x="447" y="173"/>
                </a:cubicBezTo>
                <a:cubicBezTo>
                  <a:pt x="447" y="168"/>
                  <a:pt x="443" y="165"/>
                  <a:pt x="438" y="165"/>
                </a:cubicBezTo>
                <a:close/>
                <a:moveTo>
                  <a:pt x="299" y="334"/>
                </a:moveTo>
                <a:cubicBezTo>
                  <a:pt x="240" y="373"/>
                  <a:pt x="162" y="357"/>
                  <a:pt x="124" y="298"/>
                </a:cubicBezTo>
                <a:cubicBezTo>
                  <a:pt x="86" y="240"/>
                  <a:pt x="102" y="162"/>
                  <a:pt x="160" y="124"/>
                </a:cubicBezTo>
                <a:cubicBezTo>
                  <a:pt x="218" y="86"/>
                  <a:pt x="297" y="102"/>
                  <a:pt x="335" y="160"/>
                </a:cubicBezTo>
                <a:cubicBezTo>
                  <a:pt x="373" y="218"/>
                  <a:pt x="357" y="296"/>
                  <a:pt x="299" y="3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9" name="PA_库_任意多边形 9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flipH="1">
            <a:off x="9425148" y="2735622"/>
            <a:ext cx="1077883" cy="1081733"/>
          </a:xfrm>
          <a:custGeom>
            <a:avLst/>
            <a:gdLst>
              <a:gd name="T0" fmla="*/ 413 w 428"/>
              <a:gd name="T1" fmla="*/ 157 h 429"/>
              <a:gd name="T2" fmla="*/ 374 w 428"/>
              <a:gd name="T3" fmla="*/ 159 h 429"/>
              <a:gd name="T4" fmla="*/ 357 w 428"/>
              <a:gd name="T5" fmla="*/ 125 h 429"/>
              <a:gd name="T6" fmla="*/ 328 w 428"/>
              <a:gd name="T7" fmla="*/ 91 h 429"/>
              <a:gd name="T8" fmla="*/ 346 w 428"/>
              <a:gd name="T9" fmla="*/ 56 h 429"/>
              <a:gd name="T10" fmla="*/ 343 w 428"/>
              <a:gd name="T11" fmla="*/ 45 h 429"/>
              <a:gd name="T12" fmla="*/ 320 w 428"/>
              <a:gd name="T13" fmla="*/ 30 h 429"/>
              <a:gd name="T14" fmla="*/ 309 w 428"/>
              <a:gd name="T15" fmla="*/ 32 h 429"/>
              <a:gd name="T16" fmla="*/ 282 w 428"/>
              <a:gd name="T17" fmla="*/ 63 h 429"/>
              <a:gd name="T18" fmla="*/ 212 w 428"/>
              <a:gd name="T19" fmla="*/ 49 h 429"/>
              <a:gd name="T20" fmla="*/ 200 w 428"/>
              <a:gd name="T21" fmla="*/ 7 h 429"/>
              <a:gd name="T22" fmla="*/ 191 w 428"/>
              <a:gd name="T23" fmla="*/ 1 h 429"/>
              <a:gd name="T24" fmla="*/ 164 w 428"/>
              <a:gd name="T25" fmla="*/ 5 h 429"/>
              <a:gd name="T26" fmla="*/ 157 w 428"/>
              <a:gd name="T27" fmla="*/ 14 h 429"/>
              <a:gd name="T28" fmla="*/ 158 w 428"/>
              <a:gd name="T29" fmla="*/ 59 h 429"/>
              <a:gd name="T30" fmla="*/ 158 w 428"/>
              <a:gd name="T31" fmla="*/ 60 h 429"/>
              <a:gd name="T32" fmla="*/ 124 w 428"/>
              <a:gd name="T33" fmla="*/ 77 h 429"/>
              <a:gd name="T34" fmla="*/ 97 w 428"/>
              <a:gd name="T35" fmla="*/ 99 h 429"/>
              <a:gd name="T36" fmla="*/ 97 w 428"/>
              <a:gd name="T37" fmla="*/ 98 h 429"/>
              <a:gd name="T38" fmla="*/ 56 w 428"/>
              <a:gd name="T39" fmla="*/ 79 h 429"/>
              <a:gd name="T40" fmla="*/ 45 w 428"/>
              <a:gd name="T41" fmla="*/ 82 h 429"/>
              <a:gd name="T42" fmla="*/ 30 w 428"/>
              <a:gd name="T43" fmla="*/ 105 h 429"/>
              <a:gd name="T44" fmla="*/ 32 w 428"/>
              <a:gd name="T45" fmla="*/ 116 h 429"/>
              <a:gd name="T46" fmla="*/ 66 w 428"/>
              <a:gd name="T47" fmla="*/ 143 h 429"/>
              <a:gd name="T48" fmla="*/ 48 w 428"/>
              <a:gd name="T49" fmla="*/ 217 h 429"/>
              <a:gd name="T50" fmla="*/ 7 w 428"/>
              <a:gd name="T51" fmla="*/ 230 h 429"/>
              <a:gd name="T52" fmla="*/ 1 w 428"/>
              <a:gd name="T53" fmla="*/ 240 h 429"/>
              <a:gd name="T54" fmla="*/ 6 w 428"/>
              <a:gd name="T55" fmla="*/ 266 h 429"/>
              <a:gd name="T56" fmla="*/ 14 w 428"/>
              <a:gd name="T57" fmla="*/ 273 h 429"/>
              <a:gd name="T58" fmla="*/ 57 w 428"/>
              <a:gd name="T59" fmla="*/ 271 h 429"/>
              <a:gd name="T60" fmla="*/ 76 w 428"/>
              <a:gd name="T61" fmla="*/ 309 h 429"/>
              <a:gd name="T62" fmla="*/ 99 w 428"/>
              <a:gd name="T63" fmla="*/ 337 h 429"/>
              <a:gd name="T64" fmla="*/ 80 w 428"/>
              <a:gd name="T65" fmla="*/ 375 h 429"/>
              <a:gd name="T66" fmla="*/ 83 w 428"/>
              <a:gd name="T67" fmla="*/ 386 h 429"/>
              <a:gd name="T68" fmla="*/ 106 w 428"/>
              <a:gd name="T69" fmla="*/ 401 h 429"/>
              <a:gd name="T70" fmla="*/ 117 w 428"/>
              <a:gd name="T71" fmla="*/ 400 h 429"/>
              <a:gd name="T72" fmla="*/ 144 w 428"/>
              <a:gd name="T73" fmla="*/ 368 h 429"/>
              <a:gd name="T74" fmla="*/ 221 w 428"/>
              <a:gd name="T75" fmla="*/ 385 h 429"/>
              <a:gd name="T76" fmla="*/ 232 w 428"/>
              <a:gd name="T77" fmla="*/ 422 h 429"/>
              <a:gd name="T78" fmla="*/ 242 w 428"/>
              <a:gd name="T79" fmla="*/ 428 h 429"/>
              <a:gd name="T80" fmla="*/ 269 w 428"/>
              <a:gd name="T81" fmla="*/ 423 h 429"/>
              <a:gd name="T82" fmla="*/ 276 w 428"/>
              <a:gd name="T83" fmla="*/ 414 h 429"/>
              <a:gd name="T84" fmla="*/ 273 w 428"/>
              <a:gd name="T85" fmla="*/ 375 h 429"/>
              <a:gd name="T86" fmla="*/ 309 w 428"/>
              <a:gd name="T87" fmla="*/ 357 h 429"/>
              <a:gd name="T88" fmla="*/ 337 w 428"/>
              <a:gd name="T89" fmla="*/ 334 h 429"/>
              <a:gd name="T90" fmla="*/ 371 w 428"/>
              <a:gd name="T91" fmla="*/ 351 h 429"/>
              <a:gd name="T92" fmla="*/ 382 w 428"/>
              <a:gd name="T93" fmla="*/ 349 h 429"/>
              <a:gd name="T94" fmla="*/ 397 w 428"/>
              <a:gd name="T95" fmla="*/ 326 h 429"/>
              <a:gd name="T96" fmla="*/ 396 w 428"/>
              <a:gd name="T97" fmla="*/ 315 h 429"/>
              <a:gd name="T98" fmla="*/ 367 w 428"/>
              <a:gd name="T99" fmla="*/ 290 h 429"/>
              <a:gd name="T100" fmla="*/ 384 w 428"/>
              <a:gd name="T101" fmla="*/ 211 h 429"/>
              <a:gd name="T102" fmla="*/ 421 w 428"/>
              <a:gd name="T103" fmla="*/ 200 h 429"/>
              <a:gd name="T104" fmla="*/ 427 w 428"/>
              <a:gd name="T105" fmla="*/ 190 h 429"/>
              <a:gd name="T106" fmla="*/ 422 w 428"/>
              <a:gd name="T107" fmla="*/ 163 h 429"/>
              <a:gd name="T108" fmla="*/ 413 w 428"/>
              <a:gd name="T109" fmla="*/ 157 h 429"/>
              <a:gd name="T110" fmla="*/ 282 w 428"/>
              <a:gd name="T111" fmla="*/ 316 h 429"/>
              <a:gd name="T112" fmla="*/ 117 w 428"/>
              <a:gd name="T113" fmla="*/ 282 h 429"/>
              <a:gd name="T114" fmla="*/ 151 w 428"/>
              <a:gd name="T115" fmla="*/ 118 h 429"/>
              <a:gd name="T116" fmla="*/ 316 w 428"/>
              <a:gd name="T117" fmla="*/ 152 h 429"/>
              <a:gd name="T118" fmla="*/ 282 w 428"/>
              <a:gd name="T119" fmla="*/ 316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8" h="429">
                <a:moveTo>
                  <a:pt x="413" y="157"/>
                </a:moveTo>
                <a:cubicBezTo>
                  <a:pt x="374" y="159"/>
                  <a:pt x="374" y="159"/>
                  <a:pt x="374" y="159"/>
                </a:cubicBezTo>
                <a:cubicBezTo>
                  <a:pt x="370" y="147"/>
                  <a:pt x="364" y="136"/>
                  <a:pt x="357" y="125"/>
                </a:cubicBezTo>
                <a:cubicBezTo>
                  <a:pt x="348" y="112"/>
                  <a:pt x="339" y="101"/>
                  <a:pt x="328" y="91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48" y="52"/>
                  <a:pt x="346" y="47"/>
                  <a:pt x="343" y="45"/>
                </a:cubicBezTo>
                <a:cubicBezTo>
                  <a:pt x="320" y="30"/>
                  <a:pt x="320" y="30"/>
                  <a:pt x="320" y="30"/>
                </a:cubicBezTo>
                <a:cubicBezTo>
                  <a:pt x="317" y="27"/>
                  <a:pt x="312" y="28"/>
                  <a:pt x="309" y="32"/>
                </a:cubicBezTo>
                <a:cubicBezTo>
                  <a:pt x="282" y="63"/>
                  <a:pt x="282" y="63"/>
                  <a:pt x="282" y="63"/>
                </a:cubicBezTo>
                <a:cubicBezTo>
                  <a:pt x="260" y="53"/>
                  <a:pt x="236" y="48"/>
                  <a:pt x="212" y="49"/>
                </a:cubicBezTo>
                <a:cubicBezTo>
                  <a:pt x="200" y="7"/>
                  <a:pt x="200" y="7"/>
                  <a:pt x="200" y="7"/>
                </a:cubicBezTo>
                <a:cubicBezTo>
                  <a:pt x="199" y="3"/>
                  <a:pt x="195" y="0"/>
                  <a:pt x="191" y="1"/>
                </a:cubicBezTo>
                <a:cubicBezTo>
                  <a:pt x="164" y="5"/>
                  <a:pt x="164" y="5"/>
                  <a:pt x="164" y="5"/>
                </a:cubicBezTo>
                <a:cubicBezTo>
                  <a:pt x="160" y="6"/>
                  <a:pt x="156" y="10"/>
                  <a:pt x="157" y="14"/>
                </a:cubicBezTo>
                <a:cubicBezTo>
                  <a:pt x="158" y="59"/>
                  <a:pt x="158" y="59"/>
                  <a:pt x="158" y="59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46" y="64"/>
                  <a:pt x="135" y="70"/>
                  <a:pt x="124" y="77"/>
                </a:cubicBezTo>
                <a:cubicBezTo>
                  <a:pt x="114" y="83"/>
                  <a:pt x="105" y="90"/>
                  <a:pt x="97" y="99"/>
                </a:cubicBezTo>
                <a:cubicBezTo>
                  <a:pt x="97" y="98"/>
                  <a:pt x="97" y="98"/>
                  <a:pt x="97" y="98"/>
                </a:cubicBezTo>
                <a:cubicBezTo>
                  <a:pt x="56" y="79"/>
                  <a:pt x="56" y="79"/>
                  <a:pt x="56" y="79"/>
                </a:cubicBezTo>
                <a:cubicBezTo>
                  <a:pt x="51" y="77"/>
                  <a:pt x="47" y="79"/>
                  <a:pt x="45" y="82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8" y="108"/>
                  <a:pt x="29" y="113"/>
                  <a:pt x="32" y="116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54" y="166"/>
                  <a:pt x="48" y="192"/>
                  <a:pt x="48" y="217"/>
                </a:cubicBezTo>
                <a:cubicBezTo>
                  <a:pt x="7" y="230"/>
                  <a:pt x="7" y="230"/>
                  <a:pt x="7" y="230"/>
                </a:cubicBezTo>
                <a:cubicBezTo>
                  <a:pt x="3" y="232"/>
                  <a:pt x="0" y="236"/>
                  <a:pt x="1" y="240"/>
                </a:cubicBezTo>
                <a:cubicBezTo>
                  <a:pt x="6" y="266"/>
                  <a:pt x="6" y="266"/>
                  <a:pt x="6" y="266"/>
                </a:cubicBezTo>
                <a:cubicBezTo>
                  <a:pt x="6" y="270"/>
                  <a:pt x="10" y="274"/>
                  <a:pt x="14" y="273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62" y="284"/>
                  <a:pt x="68" y="297"/>
                  <a:pt x="76" y="309"/>
                </a:cubicBezTo>
                <a:cubicBezTo>
                  <a:pt x="83" y="320"/>
                  <a:pt x="91" y="329"/>
                  <a:pt x="99" y="337"/>
                </a:cubicBezTo>
                <a:cubicBezTo>
                  <a:pt x="80" y="375"/>
                  <a:pt x="80" y="375"/>
                  <a:pt x="80" y="375"/>
                </a:cubicBezTo>
                <a:cubicBezTo>
                  <a:pt x="78" y="380"/>
                  <a:pt x="80" y="384"/>
                  <a:pt x="83" y="386"/>
                </a:cubicBezTo>
                <a:cubicBezTo>
                  <a:pt x="106" y="401"/>
                  <a:pt x="106" y="401"/>
                  <a:pt x="106" y="401"/>
                </a:cubicBezTo>
                <a:cubicBezTo>
                  <a:pt x="109" y="404"/>
                  <a:pt x="114" y="403"/>
                  <a:pt x="117" y="400"/>
                </a:cubicBezTo>
                <a:cubicBezTo>
                  <a:pt x="144" y="368"/>
                  <a:pt x="144" y="368"/>
                  <a:pt x="144" y="368"/>
                </a:cubicBezTo>
                <a:cubicBezTo>
                  <a:pt x="168" y="380"/>
                  <a:pt x="194" y="386"/>
                  <a:pt x="221" y="385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34" y="426"/>
                  <a:pt x="238" y="429"/>
                  <a:pt x="242" y="428"/>
                </a:cubicBezTo>
                <a:cubicBezTo>
                  <a:pt x="269" y="423"/>
                  <a:pt x="269" y="423"/>
                  <a:pt x="269" y="423"/>
                </a:cubicBezTo>
                <a:cubicBezTo>
                  <a:pt x="273" y="423"/>
                  <a:pt x="276" y="419"/>
                  <a:pt x="276" y="414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86" y="371"/>
                  <a:pt x="297" y="365"/>
                  <a:pt x="309" y="357"/>
                </a:cubicBezTo>
                <a:cubicBezTo>
                  <a:pt x="319" y="350"/>
                  <a:pt x="328" y="343"/>
                  <a:pt x="337" y="334"/>
                </a:cubicBezTo>
                <a:cubicBezTo>
                  <a:pt x="371" y="351"/>
                  <a:pt x="371" y="351"/>
                  <a:pt x="371" y="351"/>
                </a:cubicBezTo>
                <a:cubicBezTo>
                  <a:pt x="375" y="353"/>
                  <a:pt x="380" y="352"/>
                  <a:pt x="382" y="349"/>
                </a:cubicBezTo>
                <a:cubicBezTo>
                  <a:pt x="397" y="326"/>
                  <a:pt x="397" y="326"/>
                  <a:pt x="397" y="326"/>
                </a:cubicBezTo>
                <a:cubicBezTo>
                  <a:pt x="400" y="323"/>
                  <a:pt x="399" y="318"/>
                  <a:pt x="396" y="315"/>
                </a:cubicBezTo>
                <a:cubicBezTo>
                  <a:pt x="367" y="290"/>
                  <a:pt x="367" y="290"/>
                  <a:pt x="367" y="290"/>
                </a:cubicBezTo>
                <a:cubicBezTo>
                  <a:pt x="379" y="266"/>
                  <a:pt x="385" y="239"/>
                  <a:pt x="384" y="211"/>
                </a:cubicBezTo>
                <a:cubicBezTo>
                  <a:pt x="421" y="200"/>
                  <a:pt x="421" y="200"/>
                  <a:pt x="421" y="200"/>
                </a:cubicBezTo>
                <a:cubicBezTo>
                  <a:pt x="425" y="199"/>
                  <a:pt x="428" y="194"/>
                  <a:pt x="427" y="190"/>
                </a:cubicBezTo>
                <a:cubicBezTo>
                  <a:pt x="422" y="163"/>
                  <a:pt x="422" y="163"/>
                  <a:pt x="422" y="163"/>
                </a:cubicBezTo>
                <a:cubicBezTo>
                  <a:pt x="422" y="160"/>
                  <a:pt x="418" y="156"/>
                  <a:pt x="413" y="157"/>
                </a:cubicBezTo>
                <a:close/>
                <a:moveTo>
                  <a:pt x="282" y="316"/>
                </a:moveTo>
                <a:cubicBezTo>
                  <a:pt x="227" y="352"/>
                  <a:pt x="153" y="337"/>
                  <a:pt x="117" y="282"/>
                </a:cubicBezTo>
                <a:cubicBezTo>
                  <a:pt x="81" y="227"/>
                  <a:pt x="96" y="154"/>
                  <a:pt x="151" y="118"/>
                </a:cubicBezTo>
                <a:cubicBezTo>
                  <a:pt x="206" y="82"/>
                  <a:pt x="280" y="97"/>
                  <a:pt x="316" y="152"/>
                </a:cubicBezTo>
                <a:cubicBezTo>
                  <a:pt x="352" y="207"/>
                  <a:pt x="337" y="280"/>
                  <a:pt x="282" y="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0" name="PA_库_任意多边形 1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 flipH="1">
            <a:off x="9431564" y="3849435"/>
            <a:ext cx="1102264" cy="1103547"/>
          </a:xfrm>
          <a:custGeom>
            <a:avLst/>
            <a:gdLst>
              <a:gd name="T0" fmla="*/ 428 w 437"/>
              <a:gd name="T1" fmla="*/ 197 h 438"/>
              <a:gd name="T2" fmla="*/ 385 w 437"/>
              <a:gd name="T3" fmla="*/ 178 h 438"/>
              <a:gd name="T4" fmla="*/ 424 w 437"/>
              <a:gd name="T5" fmla="*/ 146 h 438"/>
              <a:gd name="T6" fmla="*/ 402 w 437"/>
              <a:gd name="T7" fmla="*/ 116 h 438"/>
              <a:gd name="T8" fmla="*/ 355 w 437"/>
              <a:gd name="T9" fmla="*/ 116 h 438"/>
              <a:gd name="T10" fmla="*/ 380 w 437"/>
              <a:gd name="T11" fmla="*/ 73 h 438"/>
              <a:gd name="T12" fmla="*/ 349 w 437"/>
              <a:gd name="T13" fmla="*/ 53 h 438"/>
              <a:gd name="T14" fmla="*/ 305 w 437"/>
              <a:gd name="T15" fmla="*/ 73 h 438"/>
              <a:gd name="T16" fmla="*/ 313 w 437"/>
              <a:gd name="T17" fmla="*/ 23 h 438"/>
              <a:gd name="T18" fmla="*/ 277 w 437"/>
              <a:gd name="T19" fmla="*/ 15 h 438"/>
              <a:gd name="T20" fmla="*/ 252 w 437"/>
              <a:gd name="T21" fmla="*/ 54 h 438"/>
              <a:gd name="T22" fmla="*/ 244 w 437"/>
              <a:gd name="T23" fmla="*/ 8 h 438"/>
              <a:gd name="T24" fmla="*/ 208 w 437"/>
              <a:gd name="T25" fmla="*/ 0 h 438"/>
              <a:gd name="T26" fmla="*/ 194 w 437"/>
              <a:gd name="T27" fmla="*/ 54 h 438"/>
              <a:gd name="T28" fmla="*/ 185 w 437"/>
              <a:gd name="T29" fmla="*/ 54 h 438"/>
              <a:gd name="T30" fmla="*/ 150 w 437"/>
              <a:gd name="T31" fmla="*/ 11 h 438"/>
              <a:gd name="T32" fmla="*/ 120 w 437"/>
              <a:gd name="T33" fmla="*/ 33 h 438"/>
              <a:gd name="T34" fmla="*/ 126 w 437"/>
              <a:gd name="T35" fmla="*/ 81 h 438"/>
              <a:gd name="T36" fmla="*/ 88 w 437"/>
              <a:gd name="T37" fmla="*/ 53 h 438"/>
              <a:gd name="T38" fmla="*/ 57 w 437"/>
              <a:gd name="T39" fmla="*/ 73 h 438"/>
              <a:gd name="T40" fmla="*/ 85 w 437"/>
              <a:gd name="T41" fmla="*/ 120 h 438"/>
              <a:gd name="T42" fmla="*/ 79 w 437"/>
              <a:gd name="T43" fmla="*/ 128 h 438"/>
              <a:gd name="T44" fmla="*/ 24 w 437"/>
              <a:gd name="T45" fmla="*/ 120 h 438"/>
              <a:gd name="T46" fmla="*/ 17 w 437"/>
              <a:gd name="T47" fmla="*/ 157 h 438"/>
              <a:gd name="T48" fmla="*/ 57 w 437"/>
              <a:gd name="T49" fmla="*/ 180 h 438"/>
              <a:gd name="T50" fmla="*/ 54 w 437"/>
              <a:gd name="T51" fmla="*/ 191 h 438"/>
              <a:gd name="T52" fmla="*/ 1 w 437"/>
              <a:gd name="T53" fmla="*/ 205 h 438"/>
              <a:gd name="T54" fmla="*/ 8 w 437"/>
              <a:gd name="T55" fmla="*/ 241 h 438"/>
              <a:gd name="T56" fmla="*/ 54 w 437"/>
              <a:gd name="T57" fmla="*/ 247 h 438"/>
              <a:gd name="T58" fmla="*/ 55 w 437"/>
              <a:gd name="T59" fmla="*/ 257 h 438"/>
              <a:gd name="T60" fmla="*/ 12 w 437"/>
              <a:gd name="T61" fmla="*/ 291 h 438"/>
              <a:gd name="T62" fmla="*/ 33 w 437"/>
              <a:gd name="T63" fmla="*/ 321 h 438"/>
              <a:gd name="T64" fmla="*/ 83 w 437"/>
              <a:gd name="T65" fmla="*/ 318 h 438"/>
              <a:gd name="T66" fmla="*/ 56 w 437"/>
              <a:gd name="T67" fmla="*/ 364 h 438"/>
              <a:gd name="T68" fmla="*/ 87 w 437"/>
              <a:gd name="T69" fmla="*/ 384 h 438"/>
              <a:gd name="T70" fmla="*/ 131 w 437"/>
              <a:gd name="T71" fmla="*/ 363 h 438"/>
              <a:gd name="T72" fmla="*/ 124 w 437"/>
              <a:gd name="T73" fmla="*/ 415 h 438"/>
              <a:gd name="T74" fmla="*/ 160 w 437"/>
              <a:gd name="T75" fmla="*/ 422 h 438"/>
              <a:gd name="T76" fmla="*/ 194 w 437"/>
              <a:gd name="T77" fmla="*/ 387 h 438"/>
              <a:gd name="T78" fmla="*/ 207 w 437"/>
              <a:gd name="T79" fmla="*/ 438 h 438"/>
              <a:gd name="T80" fmla="*/ 244 w 437"/>
              <a:gd name="T81" fmla="*/ 430 h 438"/>
              <a:gd name="T82" fmla="*/ 255 w 437"/>
              <a:gd name="T83" fmla="*/ 386 h 438"/>
              <a:gd name="T84" fmla="*/ 287 w 437"/>
              <a:gd name="T85" fmla="*/ 426 h 438"/>
              <a:gd name="T86" fmla="*/ 318 w 437"/>
              <a:gd name="T87" fmla="*/ 405 h 438"/>
              <a:gd name="T88" fmla="*/ 317 w 437"/>
              <a:gd name="T89" fmla="*/ 359 h 438"/>
              <a:gd name="T90" fmla="*/ 361 w 437"/>
              <a:gd name="T91" fmla="*/ 384 h 438"/>
              <a:gd name="T92" fmla="*/ 381 w 437"/>
              <a:gd name="T93" fmla="*/ 353 h 438"/>
              <a:gd name="T94" fmla="*/ 364 w 437"/>
              <a:gd name="T95" fmla="*/ 310 h 438"/>
              <a:gd name="T96" fmla="*/ 414 w 437"/>
              <a:gd name="T97" fmla="*/ 317 h 438"/>
              <a:gd name="T98" fmla="*/ 421 w 437"/>
              <a:gd name="T99" fmla="*/ 281 h 438"/>
              <a:gd name="T100" fmla="*/ 388 w 437"/>
              <a:gd name="T101" fmla="*/ 247 h 438"/>
              <a:gd name="T102" fmla="*/ 436 w 437"/>
              <a:gd name="T103" fmla="*/ 233 h 438"/>
              <a:gd name="T104" fmla="*/ 218 w 437"/>
              <a:gd name="T105" fmla="*/ 340 h 438"/>
              <a:gd name="T106" fmla="*/ 219 w 437"/>
              <a:gd name="T107" fmla="*/ 99 h 438"/>
              <a:gd name="T108" fmla="*/ 218 w 437"/>
              <a:gd name="T109" fmla="*/ 34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438">
                <a:moveTo>
                  <a:pt x="436" y="205"/>
                </a:moveTo>
                <a:cubicBezTo>
                  <a:pt x="436" y="201"/>
                  <a:pt x="433" y="197"/>
                  <a:pt x="428" y="197"/>
                </a:cubicBezTo>
                <a:cubicBezTo>
                  <a:pt x="388" y="192"/>
                  <a:pt x="388" y="192"/>
                  <a:pt x="388" y="192"/>
                </a:cubicBezTo>
                <a:cubicBezTo>
                  <a:pt x="387" y="187"/>
                  <a:pt x="386" y="182"/>
                  <a:pt x="385" y="178"/>
                </a:cubicBezTo>
                <a:cubicBezTo>
                  <a:pt x="420" y="157"/>
                  <a:pt x="420" y="157"/>
                  <a:pt x="420" y="157"/>
                </a:cubicBezTo>
                <a:cubicBezTo>
                  <a:pt x="424" y="155"/>
                  <a:pt x="426" y="150"/>
                  <a:pt x="424" y="146"/>
                </a:cubicBezTo>
                <a:cubicBezTo>
                  <a:pt x="413" y="121"/>
                  <a:pt x="413" y="121"/>
                  <a:pt x="413" y="121"/>
                </a:cubicBezTo>
                <a:cubicBezTo>
                  <a:pt x="412" y="117"/>
                  <a:pt x="407" y="115"/>
                  <a:pt x="402" y="116"/>
                </a:cubicBezTo>
                <a:cubicBezTo>
                  <a:pt x="362" y="128"/>
                  <a:pt x="362" y="128"/>
                  <a:pt x="362" y="128"/>
                </a:cubicBezTo>
                <a:cubicBezTo>
                  <a:pt x="360" y="124"/>
                  <a:pt x="357" y="120"/>
                  <a:pt x="355" y="116"/>
                </a:cubicBezTo>
                <a:cubicBezTo>
                  <a:pt x="380" y="85"/>
                  <a:pt x="380" y="85"/>
                  <a:pt x="380" y="85"/>
                </a:cubicBezTo>
                <a:cubicBezTo>
                  <a:pt x="383" y="81"/>
                  <a:pt x="383" y="76"/>
                  <a:pt x="380" y="73"/>
                </a:cubicBezTo>
                <a:cubicBezTo>
                  <a:pt x="360" y="53"/>
                  <a:pt x="360" y="53"/>
                  <a:pt x="360" y="53"/>
                </a:cubicBezTo>
                <a:cubicBezTo>
                  <a:pt x="358" y="50"/>
                  <a:pt x="353" y="50"/>
                  <a:pt x="349" y="53"/>
                </a:cubicBezTo>
                <a:cubicBezTo>
                  <a:pt x="314" y="79"/>
                  <a:pt x="314" y="79"/>
                  <a:pt x="314" y="79"/>
                </a:cubicBezTo>
                <a:cubicBezTo>
                  <a:pt x="311" y="77"/>
                  <a:pt x="308" y="75"/>
                  <a:pt x="305" y="73"/>
                </a:cubicBezTo>
                <a:cubicBezTo>
                  <a:pt x="317" y="33"/>
                  <a:pt x="317" y="33"/>
                  <a:pt x="317" y="33"/>
                </a:cubicBezTo>
                <a:cubicBezTo>
                  <a:pt x="319" y="29"/>
                  <a:pt x="317" y="24"/>
                  <a:pt x="313" y="23"/>
                </a:cubicBezTo>
                <a:cubicBezTo>
                  <a:pt x="288" y="11"/>
                  <a:pt x="288" y="11"/>
                  <a:pt x="288" y="11"/>
                </a:cubicBezTo>
                <a:cubicBezTo>
                  <a:pt x="284" y="9"/>
                  <a:pt x="279" y="11"/>
                  <a:pt x="277" y="15"/>
                </a:cubicBezTo>
                <a:cubicBezTo>
                  <a:pt x="252" y="54"/>
                  <a:pt x="252" y="54"/>
                  <a:pt x="252" y="54"/>
                </a:cubicBezTo>
                <a:cubicBezTo>
                  <a:pt x="252" y="54"/>
                  <a:pt x="252" y="54"/>
                  <a:pt x="252" y="54"/>
                </a:cubicBezTo>
                <a:cubicBezTo>
                  <a:pt x="251" y="54"/>
                  <a:pt x="250" y="54"/>
                  <a:pt x="250" y="54"/>
                </a:cubicBezTo>
                <a:cubicBezTo>
                  <a:pt x="244" y="8"/>
                  <a:pt x="244" y="8"/>
                  <a:pt x="244" y="8"/>
                </a:cubicBezTo>
                <a:cubicBezTo>
                  <a:pt x="243" y="4"/>
                  <a:pt x="240" y="0"/>
                  <a:pt x="236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4" y="0"/>
                  <a:pt x="200" y="4"/>
                  <a:pt x="199" y="8"/>
                </a:cubicBezTo>
                <a:cubicBezTo>
                  <a:pt x="194" y="54"/>
                  <a:pt x="194" y="54"/>
                  <a:pt x="194" y="54"/>
                </a:cubicBezTo>
                <a:cubicBezTo>
                  <a:pt x="191" y="54"/>
                  <a:pt x="188" y="54"/>
                  <a:pt x="185" y="55"/>
                </a:cubicBezTo>
                <a:cubicBezTo>
                  <a:pt x="185" y="55"/>
                  <a:pt x="185" y="54"/>
                  <a:pt x="185" y="54"/>
                </a:cubicBezTo>
                <a:cubicBezTo>
                  <a:pt x="161" y="15"/>
                  <a:pt x="161" y="15"/>
                  <a:pt x="161" y="15"/>
                </a:cubicBezTo>
                <a:cubicBezTo>
                  <a:pt x="158" y="11"/>
                  <a:pt x="153" y="9"/>
                  <a:pt x="150" y="11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1" y="24"/>
                  <a:pt x="119" y="29"/>
                  <a:pt x="120" y="33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1" y="77"/>
                  <a:pt x="128" y="79"/>
                  <a:pt x="126" y="81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88" y="53"/>
                  <a:pt x="88" y="53"/>
                  <a:pt x="88" y="53"/>
                </a:cubicBezTo>
                <a:cubicBezTo>
                  <a:pt x="84" y="50"/>
                  <a:pt x="79" y="50"/>
                  <a:pt x="77" y="53"/>
                </a:cubicBezTo>
                <a:cubicBezTo>
                  <a:pt x="57" y="73"/>
                  <a:pt x="57" y="73"/>
                  <a:pt x="57" y="73"/>
                </a:cubicBezTo>
                <a:cubicBezTo>
                  <a:pt x="54" y="76"/>
                  <a:pt x="54" y="81"/>
                  <a:pt x="57" y="84"/>
                </a:cubicBezTo>
                <a:cubicBezTo>
                  <a:pt x="85" y="120"/>
                  <a:pt x="85" y="120"/>
                  <a:pt x="85" y="120"/>
                </a:cubicBezTo>
                <a:cubicBezTo>
                  <a:pt x="83" y="123"/>
                  <a:pt x="81" y="126"/>
                  <a:pt x="79" y="129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0" y="114"/>
                  <a:pt x="26" y="116"/>
                  <a:pt x="24" y="120"/>
                </a:cubicBezTo>
                <a:cubicBezTo>
                  <a:pt x="13" y="146"/>
                  <a:pt x="13" y="146"/>
                  <a:pt x="13" y="146"/>
                </a:cubicBezTo>
                <a:cubicBezTo>
                  <a:pt x="11" y="149"/>
                  <a:pt x="13" y="154"/>
                  <a:pt x="17" y="157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6" y="184"/>
                  <a:pt x="55" y="187"/>
                  <a:pt x="55" y="191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9" y="196"/>
                  <a:pt x="9" y="196"/>
                  <a:pt x="9" y="196"/>
                </a:cubicBezTo>
                <a:cubicBezTo>
                  <a:pt x="4" y="197"/>
                  <a:pt x="1" y="201"/>
                  <a:pt x="1" y="205"/>
                </a:cubicBezTo>
                <a:cubicBezTo>
                  <a:pt x="1" y="233"/>
                  <a:pt x="1" y="233"/>
                  <a:pt x="1" y="233"/>
                </a:cubicBezTo>
                <a:cubicBezTo>
                  <a:pt x="0" y="237"/>
                  <a:pt x="4" y="240"/>
                  <a:pt x="8" y="241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5" y="250"/>
                  <a:pt x="55" y="254"/>
                  <a:pt x="56" y="257"/>
                </a:cubicBezTo>
                <a:cubicBezTo>
                  <a:pt x="55" y="257"/>
                  <a:pt x="55" y="257"/>
                  <a:pt x="55" y="257"/>
                </a:cubicBezTo>
                <a:cubicBezTo>
                  <a:pt x="16" y="280"/>
                  <a:pt x="16" y="280"/>
                  <a:pt x="16" y="280"/>
                </a:cubicBezTo>
                <a:cubicBezTo>
                  <a:pt x="12" y="283"/>
                  <a:pt x="10" y="287"/>
                  <a:pt x="12" y="291"/>
                </a:cubicBezTo>
                <a:cubicBezTo>
                  <a:pt x="23" y="317"/>
                  <a:pt x="23" y="317"/>
                  <a:pt x="23" y="317"/>
                </a:cubicBezTo>
                <a:cubicBezTo>
                  <a:pt x="24" y="320"/>
                  <a:pt x="29" y="322"/>
                  <a:pt x="33" y="321"/>
                </a:cubicBezTo>
                <a:cubicBezTo>
                  <a:pt x="77" y="309"/>
                  <a:pt x="77" y="309"/>
                  <a:pt x="77" y="309"/>
                </a:cubicBezTo>
                <a:cubicBezTo>
                  <a:pt x="79" y="312"/>
                  <a:pt x="81" y="315"/>
                  <a:pt x="83" y="318"/>
                </a:cubicBezTo>
                <a:cubicBezTo>
                  <a:pt x="55" y="352"/>
                  <a:pt x="55" y="352"/>
                  <a:pt x="55" y="352"/>
                </a:cubicBezTo>
                <a:cubicBezTo>
                  <a:pt x="53" y="356"/>
                  <a:pt x="53" y="361"/>
                  <a:pt x="56" y="364"/>
                </a:cubicBezTo>
                <a:cubicBezTo>
                  <a:pt x="75" y="384"/>
                  <a:pt x="75" y="384"/>
                  <a:pt x="75" y="384"/>
                </a:cubicBezTo>
                <a:cubicBezTo>
                  <a:pt x="78" y="387"/>
                  <a:pt x="83" y="387"/>
                  <a:pt x="87" y="384"/>
                </a:cubicBezTo>
                <a:cubicBezTo>
                  <a:pt x="122" y="357"/>
                  <a:pt x="122" y="357"/>
                  <a:pt x="122" y="357"/>
                </a:cubicBezTo>
                <a:cubicBezTo>
                  <a:pt x="125" y="359"/>
                  <a:pt x="128" y="361"/>
                  <a:pt x="131" y="363"/>
                </a:cubicBezTo>
                <a:cubicBezTo>
                  <a:pt x="119" y="405"/>
                  <a:pt x="119" y="405"/>
                  <a:pt x="119" y="405"/>
                </a:cubicBezTo>
                <a:cubicBezTo>
                  <a:pt x="118" y="409"/>
                  <a:pt x="120" y="414"/>
                  <a:pt x="124" y="415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53" y="428"/>
                  <a:pt x="158" y="426"/>
                  <a:pt x="160" y="422"/>
                </a:cubicBezTo>
                <a:cubicBezTo>
                  <a:pt x="182" y="385"/>
                  <a:pt x="182" y="385"/>
                  <a:pt x="182" y="385"/>
                </a:cubicBezTo>
                <a:cubicBezTo>
                  <a:pt x="186" y="386"/>
                  <a:pt x="190" y="386"/>
                  <a:pt x="194" y="387"/>
                </a:cubicBezTo>
                <a:cubicBezTo>
                  <a:pt x="199" y="430"/>
                  <a:pt x="199" y="430"/>
                  <a:pt x="199" y="430"/>
                </a:cubicBezTo>
                <a:cubicBezTo>
                  <a:pt x="200" y="435"/>
                  <a:pt x="203" y="438"/>
                  <a:pt x="207" y="438"/>
                </a:cubicBezTo>
                <a:cubicBezTo>
                  <a:pt x="235" y="438"/>
                  <a:pt x="235" y="438"/>
                  <a:pt x="235" y="438"/>
                </a:cubicBezTo>
                <a:cubicBezTo>
                  <a:pt x="239" y="438"/>
                  <a:pt x="243" y="435"/>
                  <a:pt x="244" y="430"/>
                </a:cubicBezTo>
                <a:cubicBezTo>
                  <a:pt x="249" y="387"/>
                  <a:pt x="249" y="387"/>
                  <a:pt x="249" y="387"/>
                </a:cubicBezTo>
                <a:cubicBezTo>
                  <a:pt x="251" y="387"/>
                  <a:pt x="253" y="386"/>
                  <a:pt x="255" y="386"/>
                </a:cubicBezTo>
                <a:cubicBezTo>
                  <a:pt x="277" y="422"/>
                  <a:pt x="277" y="422"/>
                  <a:pt x="277" y="422"/>
                </a:cubicBezTo>
                <a:cubicBezTo>
                  <a:pt x="279" y="426"/>
                  <a:pt x="284" y="428"/>
                  <a:pt x="287" y="426"/>
                </a:cubicBezTo>
                <a:cubicBezTo>
                  <a:pt x="313" y="415"/>
                  <a:pt x="313" y="415"/>
                  <a:pt x="313" y="415"/>
                </a:cubicBezTo>
                <a:cubicBezTo>
                  <a:pt x="317" y="414"/>
                  <a:pt x="319" y="410"/>
                  <a:pt x="318" y="405"/>
                </a:cubicBezTo>
                <a:cubicBezTo>
                  <a:pt x="307" y="366"/>
                  <a:pt x="307" y="366"/>
                  <a:pt x="307" y="366"/>
                </a:cubicBezTo>
                <a:cubicBezTo>
                  <a:pt x="310" y="364"/>
                  <a:pt x="314" y="362"/>
                  <a:pt x="317" y="359"/>
                </a:cubicBezTo>
                <a:cubicBezTo>
                  <a:pt x="350" y="385"/>
                  <a:pt x="350" y="385"/>
                  <a:pt x="350" y="385"/>
                </a:cubicBezTo>
                <a:cubicBezTo>
                  <a:pt x="354" y="387"/>
                  <a:pt x="359" y="387"/>
                  <a:pt x="361" y="384"/>
                </a:cubicBezTo>
                <a:cubicBezTo>
                  <a:pt x="381" y="364"/>
                  <a:pt x="381" y="364"/>
                  <a:pt x="381" y="364"/>
                </a:cubicBezTo>
                <a:cubicBezTo>
                  <a:pt x="384" y="362"/>
                  <a:pt x="384" y="356"/>
                  <a:pt x="381" y="353"/>
                </a:cubicBezTo>
                <a:cubicBezTo>
                  <a:pt x="357" y="322"/>
                  <a:pt x="357" y="322"/>
                  <a:pt x="357" y="322"/>
                </a:cubicBezTo>
                <a:cubicBezTo>
                  <a:pt x="359" y="318"/>
                  <a:pt x="362" y="314"/>
                  <a:pt x="364" y="310"/>
                </a:cubicBezTo>
                <a:cubicBezTo>
                  <a:pt x="403" y="321"/>
                  <a:pt x="403" y="321"/>
                  <a:pt x="403" y="321"/>
                </a:cubicBezTo>
                <a:cubicBezTo>
                  <a:pt x="408" y="323"/>
                  <a:pt x="412" y="321"/>
                  <a:pt x="414" y="317"/>
                </a:cubicBezTo>
                <a:cubicBezTo>
                  <a:pt x="425" y="291"/>
                  <a:pt x="425" y="291"/>
                  <a:pt x="425" y="291"/>
                </a:cubicBezTo>
                <a:cubicBezTo>
                  <a:pt x="427" y="288"/>
                  <a:pt x="425" y="283"/>
                  <a:pt x="421" y="281"/>
                </a:cubicBezTo>
                <a:cubicBezTo>
                  <a:pt x="386" y="260"/>
                  <a:pt x="386" y="260"/>
                  <a:pt x="386" y="260"/>
                </a:cubicBezTo>
                <a:cubicBezTo>
                  <a:pt x="387" y="255"/>
                  <a:pt x="387" y="251"/>
                  <a:pt x="388" y="247"/>
                </a:cubicBezTo>
                <a:cubicBezTo>
                  <a:pt x="429" y="241"/>
                  <a:pt x="429" y="241"/>
                  <a:pt x="429" y="241"/>
                </a:cubicBezTo>
                <a:cubicBezTo>
                  <a:pt x="433" y="241"/>
                  <a:pt x="437" y="237"/>
                  <a:pt x="436" y="233"/>
                </a:cubicBezTo>
                <a:lnTo>
                  <a:pt x="436" y="205"/>
                </a:lnTo>
                <a:close/>
                <a:moveTo>
                  <a:pt x="218" y="340"/>
                </a:moveTo>
                <a:cubicBezTo>
                  <a:pt x="152" y="340"/>
                  <a:pt x="98" y="286"/>
                  <a:pt x="98" y="219"/>
                </a:cubicBezTo>
                <a:cubicBezTo>
                  <a:pt x="98" y="153"/>
                  <a:pt x="152" y="99"/>
                  <a:pt x="219" y="99"/>
                </a:cubicBezTo>
                <a:cubicBezTo>
                  <a:pt x="285" y="99"/>
                  <a:pt x="339" y="153"/>
                  <a:pt x="339" y="219"/>
                </a:cubicBezTo>
                <a:cubicBezTo>
                  <a:pt x="339" y="286"/>
                  <a:pt x="285" y="340"/>
                  <a:pt x="218" y="34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1" name="PA_库_任意多边形 10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 flipH="1">
            <a:off x="7519604" y="4253641"/>
            <a:ext cx="1038104" cy="1038104"/>
          </a:xfrm>
          <a:custGeom>
            <a:avLst/>
            <a:gdLst>
              <a:gd name="T0" fmla="*/ 361 w 412"/>
              <a:gd name="T1" fmla="*/ 332 h 412"/>
              <a:gd name="T2" fmla="*/ 338 w 412"/>
              <a:gd name="T3" fmla="*/ 302 h 412"/>
              <a:gd name="T4" fmla="*/ 356 w 412"/>
              <a:gd name="T5" fmla="*/ 270 h 412"/>
              <a:gd name="T6" fmla="*/ 366 w 412"/>
              <a:gd name="T7" fmla="*/ 229 h 412"/>
              <a:gd name="T8" fmla="*/ 404 w 412"/>
              <a:gd name="T9" fmla="*/ 224 h 412"/>
              <a:gd name="T10" fmla="*/ 411 w 412"/>
              <a:gd name="T11" fmla="*/ 216 h 412"/>
              <a:gd name="T12" fmla="*/ 411 w 412"/>
              <a:gd name="T13" fmla="*/ 190 h 412"/>
              <a:gd name="T14" fmla="*/ 403 w 412"/>
              <a:gd name="T15" fmla="*/ 182 h 412"/>
              <a:gd name="T16" fmla="*/ 364 w 412"/>
              <a:gd name="T17" fmla="*/ 178 h 412"/>
              <a:gd name="T18" fmla="*/ 337 w 412"/>
              <a:gd name="T19" fmla="*/ 115 h 412"/>
              <a:gd name="T20" fmla="*/ 363 w 412"/>
              <a:gd name="T21" fmla="*/ 83 h 412"/>
              <a:gd name="T22" fmla="*/ 363 w 412"/>
              <a:gd name="T23" fmla="*/ 72 h 412"/>
              <a:gd name="T24" fmla="*/ 345 w 412"/>
              <a:gd name="T25" fmla="*/ 53 h 412"/>
              <a:gd name="T26" fmla="*/ 334 w 412"/>
              <a:gd name="T27" fmla="*/ 52 h 412"/>
              <a:gd name="T28" fmla="*/ 299 w 412"/>
              <a:gd name="T29" fmla="*/ 78 h 412"/>
              <a:gd name="T30" fmla="*/ 299 w 412"/>
              <a:gd name="T31" fmla="*/ 78 h 412"/>
              <a:gd name="T32" fmla="*/ 267 w 412"/>
              <a:gd name="T33" fmla="*/ 61 h 412"/>
              <a:gd name="T34" fmla="*/ 235 w 412"/>
              <a:gd name="T35" fmla="*/ 51 h 412"/>
              <a:gd name="T36" fmla="*/ 235 w 412"/>
              <a:gd name="T37" fmla="*/ 51 h 412"/>
              <a:gd name="T38" fmla="*/ 228 w 412"/>
              <a:gd name="T39" fmla="*/ 8 h 412"/>
              <a:gd name="T40" fmla="*/ 220 w 412"/>
              <a:gd name="T41" fmla="*/ 1 h 412"/>
              <a:gd name="T42" fmla="*/ 194 w 412"/>
              <a:gd name="T43" fmla="*/ 2 h 412"/>
              <a:gd name="T44" fmla="*/ 186 w 412"/>
              <a:gd name="T45" fmla="*/ 10 h 412"/>
              <a:gd name="T46" fmla="*/ 183 w 412"/>
              <a:gd name="T47" fmla="*/ 51 h 412"/>
              <a:gd name="T48" fmla="*/ 115 w 412"/>
              <a:gd name="T49" fmla="*/ 77 h 412"/>
              <a:gd name="T50" fmla="*/ 82 w 412"/>
              <a:gd name="T51" fmla="*/ 52 h 412"/>
              <a:gd name="T52" fmla="*/ 72 w 412"/>
              <a:gd name="T53" fmla="*/ 52 h 412"/>
              <a:gd name="T54" fmla="*/ 53 w 412"/>
              <a:gd name="T55" fmla="*/ 70 h 412"/>
              <a:gd name="T56" fmla="*/ 53 w 412"/>
              <a:gd name="T57" fmla="*/ 81 h 412"/>
              <a:gd name="T58" fmla="*/ 78 w 412"/>
              <a:gd name="T59" fmla="*/ 114 h 412"/>
              <a:gd name="T60" fmla="*/ 58 w 412"/>
              <a:gd name="T61" fmla="*/ 149 h 412"/>
              <a:gd name="T62" fmla="*/ 48 w 412"/>
              <a:gd name="T63" fmla="*/ 183 h 412"/>
              <a:gd name="T64" fmla="*/ 8 w 412"/>
              <a:gd name="T65" fmla="*/ 189 h 412"/>
              <a:gd name="T66" fmla="*/ 1 w 412"/>
              <a:gd name="T67" fmla="*/ 197 h 412"/>
              <a:gd name="T68" fmla="*/ 1 w 412"/>
              <a:gd name="T69" fmla="*/ 223 h 412"/>
              <a:gd name="T70" fmla="*/ 9 w 412"/>
              <a:gd name="T71" fmla="*/ 230 h 412"/>
              <a:gd name="T72" fmla="*/ 48 w 412"/>
              <a:gd name="T73" fmla="*/ 235 h 412"/>
              <a:gd name="T74" fmla="*/ 77 w 412"/>
              <a:gd name="T75" fmla="*/ 304 h 412"/>
              <a:gd name="T76" fmla="*/ 54 w 412"/>
              <a:gd name="T77" fmla="*/ 334 h 412"/>
              <a:gd name="T78" fmla="*/ 54 w 412"/>
              <a:gd name="T79" fmla="*/ 345 h 412"/>
              <a:gd name="T80" fmla="*/ 73 w 412"/>
              <a:gd name="T81" fmla="*/ 363 h 412"/>
              <a:gd name="T82" fmla="*/ 83 w 412"/>
              <a:gd name="T83" fmla="*/ 364 h 412"/>
              <a:gd name="T84" fmla="*/ 113 w 412"/>
              <a:gd name="T85" fmla="*/ 341 h 412"/>
              <a:gd name="T86" fmla="*/ 146 w 412"/>
              <a:gd name="T87" fmla="*/ 359 h 412"/>
              <a:gd name="T88" fmla="*/ 180 w 412"/>
              <a:gd name="T89" fmla="*/ 368 h 412"/>
              <a:gd name="T90" fmla="*/ 185 w 412"/>
              <a:gd name="T91" fmla="*/ 405 h 412"/>
              <a:gd name="T92" fmla="*/ 193 w 412"/>
              <a:gd name="T93" fmla="*/ 412 h 412"/>
              <a:gd name="T94" fmla="*/ 219 w 412"/>
              <a:gd name="T95" fmla="*/ 412 h 412"/>
              <a:gd name="T96" fmla="*/ 227 w 412"/>
              <a:gd name="T97" fmla="*/ 404 h 412"/>
              <a:gd name="T98" fmla="*/ 231 w 412"/>
              <a:gd name="T99" fmla="*/ 369 h 412"/>
              <a:gd name="T100" fmla="*/ 303 w 412"/>
              <a:gd name="T101" fmla="*/ 339 h 412"/>
              <a:gd name="T102" fmla="*/ 331 w 412"/>
              <a:gd name="T103" fmla="*/ 362 h 412"/>
              <a:gd name="T104" fmla="*/ 342 w 412"/>
              <a:gd name="T105" fmla="*/ 361 h 412"/>
              <a:gd name="T106" fmla="*/ 361 w 412"/>
              <a:gd name="T107" fmla="*/ 343 h 412"/>
              <a:gd name="T108" fmla="*/ 361 w 412"/>
              <a:gd name="T109" fmla="*/ 332 h 412"/>
              <a:gd name="T110" fmla="*/ 164 w 412"/>
              <a:gd name="T111" fmla="*/ 315 h 412"/>
              <a:gd name="T112" fmla="*/ 101 w 412"/>
              <a:gd name="T113" fmla="*/ 167 h 412"/>
              <a:gd name="T114" fmla="*/ 250 w 412"/>
              <a:gd name="T115" fmla="*/ 104 h 412"/>
              <a:gd name="T116" fmla="*/ 312 w 412"/>
              <a:gd name="T117" fmla="*/ 253 h 412"/>
              <a:gd name="T118" fmla="*/ 164 w 412"/>
              <a:gd name="T119" fmla="*/ 31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2" h="412">
                <a:moveTo>
                  <a:pt x="361" y="332"/>
                </a:moveTo>
                <a:cubicBezTo>
                  <a:pt x="338" y="302"/>
                  <a:pt x="338" y="302"/>
                  <a:pt x="338" y="302"/>
                </a:cubicBezTo>
                <a:cubicBezTo>
                  <a:pt x="345" y="292"/>
                  <a:pt x="351" y="282"/>
                  <a:pt x="356" y="270"/>
                </a:cubicBezTo>
                <a:cubicBezTo>
                  <a:pt x="361" y="257"/>
                  <a:pt x="365" y="243"/>
                  <a:pt x="366" y="229"/>
                </a:cubicBezTo>
                <a:cubicBezTo>
                  <a:pt x="404" y="224"/>
                  <a:pt x="404" y="224"/>
                  <a:pt x="404" y="224"/>
                </a:cubicBezTo>
                <a:cubicBezTo>
                  <a:pt x="408" y="223"/>
                  <a:pt x="412" y="220"/>
                  <a:pt x="411" y="216"/>
                </a:cubicBezTo>
                <a:cubicBezTo>
                  <a:pt x="411" y="190"/>
                  <a:pt x="411" y="190"/>
                  <a:pt x="411" y="190"/>
                </a:cubicBezTo>
                <a:cubicBezTo>
                  <a:pt x="411" y="186"/>
                  <a:pt x="408" y="182"/>
                  <a:pt x="403" y="182"/>
                </a:cubicBezTo>
                <a:cubicBezTo>
                  <a:pt x="364" y="178"/>
                  <a:pt x="364" y="178"/>
                  <a:pt x="364" y="178"/>
                </a:cubicBezTo>
                <a:cubicBezTo>
                  <a:pt x="360" y="155"/>
                  <a:pt x="350" y="133"/>
                  <a:pt x="337" y="115"/>
                </a:cubicBezTo>
                <a:cubicBezTo>
                  <a:pt x="363" y="83"/>
                  <a:pt x="363" y="83"/>
                  <a:pt x="363" y="83"/>
                </a:cubicBezTo>
                <a:cubicBezTo>
                  <a:pt x="366" y="80"/>
                  <a:pt x="366" y="75"/>
                  <a:pt x="363" y="72"/>
                </a:cubicBezTo>
                <a:cubicBezTo>
                  <a:pt x="345" y="53"/>
                  <a:pt x="345" y="53"/>
                  <a:pt x="345" y="53"/>
                </a:cubicBezTo>
                <a:cubicBezTo>
                  <a:pt x="343" y="50"/>
                  <a:pt x="338" y="50"/>
                  <a:pt x="334" y="52"/>
                </a:cubicBezTo>
                <a:cubicBezTo>
                  <a:pt x="299" y="78"/>
                  <a:pt x="299" y="78"/>
                  <a:pt x="299" y="78"/>
                </a:cubicBezTo>
                <a:cubicBezTo>
                  <a:pt x="299" y="78"/>
                  <a:pt x="299" y="78"/>
                  <a:pt x="299" y="78"/>
                </a:cubicBezTo>
                <a:cubicBezTo>
                  <a:pt x="289" y="71"/>
                  <a:pt x="279" y="65"/>
                  <a:pt x="267" y="61"/>
                </a:cubicBezTo>
                <a:cubicBezTo>
                  <a:pt x="257" y="56"/>
                  <a:pt x="246" y="53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28" y="8"/>
                  <a:pt x="228" y="8"/>
                  <a:pt x="228" y="8"/>
                </a:cubicBezTo>
                <a:cubicBezTo>
                  <a:pt x="227" y="4"/>
                  <a:pt x="224" y="0"/>
                  <a:pt x="220" y="1"/>
                </a:cubicBezTo>
                <a:cubicBezTo>
                  <a:pt x="194" y="2"/>
                  <a:pt x="194" y="2"/>
                  <a:pt x="194" y="2"/>
                </a:cubicBezTo>
                <a:cubicBezTo>
                  <a:pt x="190" y="2"/>
                  <a:pt x="186" y="5"/>
                  <a:pt x="186" y="10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59" y="54"/>
                  <a:pt x="135" y="63"/>
                  <a:pt x="115" y="77"/>
                </a:cubicBezTo>
                <a:cubicBezTo>
                  <a:pt x="82" y="52"/>
                  <a:pt x="82" y="52"/>
                  <a:pt x="82" y="52"/>
                </a:cubicBezTo>
                <a:cubicBezTo>
                  <a:pt x="79" y="49"/>
                  <a:pt x="74" y="49"/>
                  <a:pt x="72" y="52"/>
                </a:cubicBezTo>
                <a:cubicBezTo>
                  <a:pt x="53" y="70"/>
                  <a:pt x="53" y="70"/>
                  <a:pt x="53" y="70"/>
                </a:cubicBezTo>
                <a:cubicBezTo>
                  <a:pt x="50" y="73"/>
                  <a:pt x="50" y="78"/>
                  <a:pt x="53" y="81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0" y="124"/>
                  <a:pt x="63" y="136"/>
                  <a:pt x="58" y="149"/>
                </a:cubicBezTo>
                <a:cubicBezTo>
                  <a:pt x="53" y="160"/>
                  <a:pt x="50" y="171"/>
                  <a:pt x="48" y="183"/>
                </a:cubicBezTo>
                <a:cubicBezTo>
                  <a:pt x="8" y="189"/>
                  <a:pt x="8" y="189"/>
                  <a:pt x="8" y="189"/>
                </a:cubicBezTo>
                <a:cubicBezTo>
                  <a:pt x="3" y="189"/>
                  <a:pt x="0" y="193"/>
                  <a:pt x="1" y="197"/>
                </a:cubicBezTo>
                <a:cubicBezTo>
                  <a:pt x="1" y="223"/>
                  <a:pt x="1" y="223"/>
                  <a:pt x="1" y="223"/>
                </a:cubicBezTo>
                <a:cubicBezTo>
                  <a:pt x="1" y="227"/>
                  <a:pt x="4" y="230"/>
                  <a:pt x="9" y="230"/>
                </a:cubicBezTo>
                <a:cubicBezTo>
                  <a:pt x="48" y="235"/>
                  <a:pt x="48" y="235"/>
                  <a:pt x="48" y="235"/>
                </a:cubicBezTo>
                <a:cubicBezTo>
                  <a:pt x="52" y="260"/>
                  <a:pt x="62" y="284"/>
                  <a:pt x="77" y="304"/>
                </a:cubicBezTo>
                <a:cubicBezTo>
                  <a:pt x="54" y="334"/>
                  <a:pt x="54" y="334"/>
                  <a:pt x="54" y="334"/>
                </a:cubicBezTo>
                <a:cubicBezTo>
                  <a:pt x="51" y="337"/>
                  <a:pt x="51" y="342"/>
                  <a:pt x="54" y="345"/>
                </a:cubicBezTo>
                <a:cubicBezTo>
                  <a:pt x="73" y="363"/>
                  <a:pt x="73" y="363"/>
                  <a:pt x="73" y="363"/>
                </a:cubicBezTo>
                <a:cubicBezTo>
                  <a:pt x="75" y="366"/>
                  <a:pt x="80" y="366"/>
                  <a:pt x="83" y="364"/>
                </a:cubicBezTo>
                <a:cubicBezTo>
                  <a:pt x="113" y="341"/>
                  <a:pt x="113" y="341"/>
                  <a:pt x="113" y="341"/>
                </a:cubicBezTo>
                <a:cubicBezTo>
                  <a:pt x="123" y="348"/>
                  <a:pt x="134" y="354"/>
                  <a:pt x="146" y="359"/>
                </a:cubicBezTo>
                <a:cubicBezTo>
                  <a:pt x="157" y="363"/>
                  <a:pt x="169" y="366"/>
                  <a:pt x="180" y="368"/>
                </a:cubicBezTo>
                <a:cubicBezTo>
                  <a:pt x="185" y="405"/>
                  <a:pt x="185" y="405"/>
                  <a:pt x="185" y="405"/>
                </a:cubicBezTo>
                <a:cubicBezTo>
                  <a:pt x="186" y="409"/>
                  <a:pt x="189" y="412"/>
                  <a:pt x="193" y="412"/>
                </a:cubicBezTo>
                <a:cubicBezTo>
                  <a:pt x="219" y="412"/>
                  <a:pt x="219" y="412"/>
                  <a:pt x="219" y="412"/>
                </a:cubicBezTo>
                <a:cubicBezTo>
                  <a:pt x="223" y="412"/>
                  <a:pt x="227" y="408"/>
                  <a:pt x="227" y="404"/>
                </a:cubicBezTo>
                <a:cubicBezTo>
                  <a:pt x="231" y="369"/>
                  <a:pt x="231" y="369"/>
                  <a:pt x="231" y="369"/>
                </a:cubicBezTo>
                <a:cubicBezTo>
                  <a:pt x="257" y="365"/>
                  <a:pt x="281" y="354"/>
                  <a:pt x="303" y="339"/>
                </a:cubicBezTo>
                <a:cubicBezTo>
                  <a:pt x="331" y="362"/>
                  <a:pt x="331" y="362"/>
                  <a:pt x="331" y="362"/>
                </a:cubicBezTo>
                <a:cubicBezTo>
                  <a:pt x="335" y="364"/>
                  <a:pt x="340" y="364"/>
                  <a:pt x="342" y="361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4" y="340"/>
                  <a:pt x="364" y="336"/>
                  <a:pt x="361" y="332"/>
                </a:cubicBezTo>
                <a:close/>
                <a:moveTo>
                  <a:pt x="164" y="315"/>
                </a:moveTo>
                <a:cubicBezTo>
                  <a:pt x="106" y="291"/>
                  <a:pt x="78" y="225"/>
                  <a:pt x="101" y="167"/>
                </a:cubicBezTo>
                <a:cubicBezTo>
                  <a:pt x="125" y="109"/>
                  <a:pt x="191" y="81"/>
                  <a:pt x="250" y="104"/>
                </a:cubicBezTo>
                <a:cubicBezTo>
                  <a:pt x="308" y="128"/>
                  <a:pt x="336" y="194"/>
                  <a:pt x="312" y="253"/>
                </a:cubicBezTo>
                <a:cubicBezTo>
                  <a:pt x="288" y="311"/>
                  <a:pt x="222" y="339"/>
                  <a:pt x="164" y="3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2" name="PA_库_任意多边形 14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 flipH="1">
            <a:off x="8424256" y="4565457"/>
            <a:ext cx="1299876" cy="1305008"/>
          </a:xfrm>
          <a:custGeom>
            <a:avLst/>
            <a:gdLst>
              <a:gd name="T0" fmla="*/ 506 w 516"/>
              <a:gd name="T1" fmla="*/ 232 h 518"/>
              <a:gd name="T2" fmla="*/ 455 w 516"/>
              <a:gd name="T3" fmla="*/ 209 h 518"/>
              <a:gd name="T4" fmla="*/ 501 w 516"/>
              <a:gd name="T5" fmla="*/ 172 h 518"/>
              <a:gd name="T6" fmla="*/ 476 w 516"/>
              <a:gd name="T7" fmla="*/ 136 h 518"/>
              <a:gd name="T8" fmla="*/ 419 w 516"/>
              <a:gd name="T9" fmla="*/ 137 h 518"/>
              <a:gd name="T10" fmla="*/ 449 w 516"/>
              <a:gd name="T11" fmla="*/ 86 h 518"/>
              <a:gd name="T12" fmla="*/ 412 w 516"/>
              <a:gd name="T13" fmla="*/ 62 h 518"/>
              <a:gd name="T14" fmla="*/ 360 w 516"/>
              <a:gd name="T15" fmla="*/ 86 h 518"/>
              <a:gd name="T16" fmla="*/ 370 w 516"/>
              <a:gd name="T17" fmla="*/ 26 h 518"/>
              <a:gd name="T18" fmla="*/ 327 w 516"/>
              <a:gd name="T19" fmla="*/ 17 h 518"/>
              <a:gd name="T20" fmla="*/ 298 w 516"/>
              <a:gd name="T21" fmla="*/ 63 h 518"/>
              <a:gd name="T22" fmla="*/ 288 w 516"/>
              <a:gd name="T23" fmla="*/ 9 h 518"/>
              <a:gd name="T24" fmla="*/ 245 w 516"/>
              <a:gd name="T25" fmla="*/ 0 h 518"/>
              <a:gd name="T26" fmla="*/ 229 w 516"/>
              <a:gd name="T27" fmla="*/ 63 h 518"/>
              <a:gd name="T28" fmla="*/ 218 w 516"/>
              <a:gd name="T29" fmla="*/ 63 h 518"/>
              <a:gd name="T30" fmla="*/ 177 w 516"/>
              <a:gd name="T31" fmla="*/ 13 h 518"/>
              <a:gd name="T32" fmla="*/ 142 w 516"/>
              <a:gd name="T33" fmla="*/ 39 h 518"/>
              <a:gd name="T34" fmla="*/ 148 w 516"/>
              <a:gd name="T35" fmla="*/ 95 h 518"/>
              <a:gd name="T36" fmla="*/ 104 w 516"/>
              <a:gd name="T37" fmla="*/ 62 h 518"/>
              <a:gd name="T38" fmla="*/ 68 w 516"/>
              <a:gd name="T39" fmla="*/ 86 h 518"/>
              <a:gd name="T40" fmla="*/ 101 w 516"/>
              <a:gd name="T41" fmla="*/ 141 h 518"/>
              <a:gd name="T42" fmla="*/ 93 w 516"/>
              <a:gd name="T43" fmla="*/ 152 h 518"/>
              <a:gd name="T44" fmla="*/ 28 w 516"/>
              <a:gd name="T45" fmla="*/ 142 h 518"/>
              <a:gd name="T46" fmla="*/ 20 w 516"/>
              <a:gd name="T47" fmla="*/ 185 h 518"/>
              <a:gd name="T48" fmla="*/ 67 w 516"/>
              <a:gd name="T49" fmla="*/ 213 h 518"/>
              <a:gd name="T50" fmla="*/ 64 w 516"/>
              <a:gd name="T51" fmla="*/ 226 h 518"/>
              <a:gd name="T52" fmla="*/ 1 w 516"/>
              <a:gd name="T53" fmla="*/ 242 h 518"/>
              <a:gd name="T54" fmla="*/ 10 w 516"/>
              <a:gd name="T55" fmla="*/ 285 h 518"/>
              <a:gd name="T56" fmla="*/ 64 w 516"/>
              <a:gd name="T57" fmla="*/ 292 h 518"/>
              <a:gd name="T58" fmla="*/ 65 w 516"/>
              <a:gd name="T59" fmla="*/ 303 h 518"/>
              <a:gd name="T60" fmla="*/ 14 w 516"/>
              <a:gd name="T61" fmla="*/ 344 h 518"/>
              <a:gd name="T62" fmla="*/ 39 w 516"/>
              <a:gd name="T63" fmla="*/ 379 h 518"/>
              <a:gd name="T64" fmla="*/ 98 w 516"/>
              <a:gd name="T65" fmla="*/ 375 h 518"/>
              <a:gd name="T66" fmla="*/ 66 w 516"/>
              <a:gd name="T67" fmla="*/ 430 h 518"/>
              <a:gd name="T68" fmla="*/ 102 w 516"/>
              <a:gd name="T69" fmla="*/ 454 h 518"/>
              <a:gd name="T70" fmla="*/ 155 w 516"/>
              <a:gd name="T71" fmla="*/ 429 h 518"/>
              <a:gd name="T72" fmla="*/ 146 w 516"/>
              <a:gd name="T73" fmla="*/ 491 h 518"/>
              <a:gd name="T74" fmla="*/ 189 w 516"/>
              <a:gd name="T75" fmla="*/ 499 h 518"/>
              <a:gd name="T76" fmla="*/ 229 w 516"/>
              <a:gd name="T77" fmla="*/ 457 h 518"/>
              <a:gd name="T78" fmla="*/ 245 w 516"/>
              <a:gd name="T79" fmla="*/ 517 h 518"/>
              <a:gd name="T80" fmla="*/ 288 w 516"/>
              <a:gd name="T81" fmla="*/ 508 h 518"/>
              <a:gd name="T82" fmla="*/ 302 w 516"/>
              <a:gd name="T83" fmla="*/ 456 h 518"/>
              <a:gd name="T84" fmla="*/ 340 w 516"/>
              <a:gd name="T85" fmla="*/ 503 h 518"/>
              <a:gd name="T86" fmla="*/ 376 w 516"/>
              <a:gd name="T87" fmla="*/ 478 h 518"/>
              <a:gd name="T88" fmla="*/ 375 w 516"/>
              <a:gd name="T89" fmla="*/ 424 h 518"/>
              <a:gd name="T90" fmla="*/ 427 w 516"/>
              <a:gd name="T91" fmla="*/ 453 h 518"/>
              <a:gd name="T92" fmla="*/ 451 w 516"/>
              <a:gd name="T93" fmla="*/ 416 h 518"/>
              <a:gd name="T94" fmla="*/ 431 w 516"/>
              <a:gd name="T95" fmla="*/ 366 h 518"/>
              <a:gd name="T96" fmla="*/ 489 w 516"/>
              <a:gd name="T97" fmla="*/ 374 h 518"/>
              <a:gd name="T98" fmla="*/ 498 w 516"/>
              <a:gd name="T99" fmla="*/ 331 h 518"/>
              <a:gd name="T100" fmla="*/ 459 w 516"/>
              <a:gd name="T101" fmla="*/ 291 h 518"/>
              <a:gd name="T102" fmla="*/ 516 w 516"/>
              <a:gd name="T103" fmla="*/ 275 h 518"/>
              <a:gd name="T104" fmla="*/ 258 w 516"/>
              <a:gd name="T105" fmla="*/ 431 h 518"/>
              <a:gd name="T106" fmla="*/ 258 w 516"/>
              <a:gd name="T107" fmla="*/ 87 h 518"/>
              <a:gd name="T108" fmla="*/ 258 w 516"/>
              <a:gd name="T109" fmla="*/ 43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6" h="518">
                <a:moveTo>
                  <a:pt x="515" y="242"/>
                </a:moveTo>
                <a:cubicBezTo>
                  <a:pt x="516" y="237"/>
                  <a:pt x="512" y="233"/>
                  <a:pt x="506" y="232"/>
                </a:cubicBezTo>
                <a:cubicBezTo>
                  <a:pt x="458" y="226"/>
                  <a:pt x="458" y="226"/>
                  <a:pt x="458" y="226"/>
                </a:cubicBezTo>
                <a:cubicBezTo>
                  <a:pt x="457" y="221"/>
                  <a:pt x="456" y="215"/>
                  <a:pt x="455" y="209"/>
                </a:cubicBezTo>
                <a:cubicBezTo>
                  <a:pt x="496" y="185"/>
                  <a:pt x="496" y="185"/>
                  <a:pt x="496" y="185"/>
                </a:cubicBezTo>
                <a:cubicBezTo>
                  <a:pt x="501" y="182"/>
                  <a:pt x="503" y="176"/>
                  <a:pt x="501" y="172"/>
                </a:cubicBezTo>
                <a:cubicBezTo>
                  <a:pt x="488" y="142"/>
                  <a:pt x="488" y="142"/>
                  <a:pt x="488" y="142"/>
                </a:cubicBezTo>
                <a:cubicBezTo>
                  <a:pt x="486" y="137"/>
                  <a:pt x="481" y="135"/>
                  <a:pt x="476" y="136"/>
                </a:cubicBezTo>
                <a:cubicBezTo>
                  <a:pt x="428" y="150"/>
                  <a:pt x="428" y="150"/>
                  <a:pt x="428" y="150"/>
                </a:cubicBezTo>
                <a:cubicBezTo>
                  <a:pt x="425" y="146"/>
                  <a:pt x="422" y="141"/>
                  <a:pt x="419" y="137"/>
                </a:cubicBezTo>
                <a:cubicBezTo>
                  <a:pt x="449" y="100"/>
                  <a:pt x="449" y="100"/>
                  <a:pt x="449" y="100"/>
                </a:cubicBezTo>
                <a:cubicBezTo>
                  <a:pt x="452" y="95"/>
                  <a:pt x="452" y="89"/>
                  <a:pt x="449" y="86"/>
                </a:cubicBezTo>
                <a:cubicBezTo>
                  <a:pt x="426" y="63"/>
                  <a:pt x="426" y="63"/>
                  <a:pt x="426" y="63"/>
                </a:cubicBezTo>
                <a:cubicBezTo>
                  <a:pt x="423" y="59"/>
                  <a:pt x="417" y="58"/>
                  <a:pt x="412" y="62"/>
                </a:cubicBezTo>
                <a:cubicBezTo>
                  <a:pt x="371" y="93"/>
                  <a:pt x="371" y="93"/>
                  <a:pt x="371" y="93"/>
                </a:cubicBezTo>
                <a:cubicBezTo>
                  <a:pt x="367" y="90"/>
                  <a:pt x="364" y="88"/>
                  <a:pt x="360" y="86"/>
                </a:cubicBezTo>
                <a:cubicBezTo>
                  <a:pt x="375" y="39"/>
                  <a:pt x="375" y="39"/>
                  <a:pt x="375" y="39"/>
                </a:cubicBezTo>
                <a:cubicBezTo>
                  <a:pt x="376" y="34"/>
                  <a:pt x="374" y="28"/>
                  <a:pt x="370" y="26"/>
                </a:cubicBezTo>
                <a:cubicBezTo>
                  <a:pt x="340" y="13"/>
                  <a:pt x="340" y="13"/>
                  <a:pt x="340" y="13"/>
                </a:cubicBezTo>
                <a:cubicBezTo>
                  <a:pt x="336" y="10"/>
                  <a:pt x="330" y="12"/>
                  <a:pt x="327" y="17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7" y="63"/>
                  <a:pt x="296" y="63"/>
                  <a:pt x="295" y="63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4"/>
                  <a:pt x="283" y="0"/>
                  <a:pt x="278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1" y="0"/>
                  <a:pt x="236" y="4"/>
                  <a:pt x="235" y="9"/>
                </a:cubicBezTo>
                <a:cubicBezTo>
                  <a:pt x="229" y="63"/>
                  <a:pt x="229" y="63"/>
                  <a:pt x="229" y="63"/>
                </a:cubicBezTo>
                <a:cubicBezTo>
                  <a:pt x="225" y="63"/>
                  <a:pt x="222" y="64"/>
                  <a:pt x="219" y="65"/>
                </a:cubicBezTo>
                <a:cubicBezTo>
                  <a:pt x="219" y="64"/>
                  <a:pt x="219" y="63"/>
                  <a:pt x="218" y="63"/>
                </a:cubicBezTo>
                <a:cubicBezTo>
                  <a:pt x="189" y="17"/>
                  <a:pt x="189" y="17"/>
                  <a:pt x="189" y="17"/>
                </a:cubicBezTo>
                <a:cubicBezTo>
                  <a:pt x="187" y="12"/>
                  <a:pt x="181" y="10"/>
                  <a:pt x="177" y="13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2" y="28"/>
                  <a:pt x="140" y="34"/>
                  <a:pt x="142" y="39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54" y="91"/>
                  <a:pt x="151" y="93"/>
                  <a:pt x="148" y="95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0" y="58"/>
                  <a:pt x="93" y="59"/>
                  <a:pt x="90" y="63"/>
                </a:cubicBezTo>
                <a:cubicBezTo>
                  <a:pt x="68" y="86"/>
                  <a:pt x="68" y="86"/>
                  <a:pt x="68" y="86"/>
                </a:cubicBezTo>
                <a:cubicBezTo>
                  <a:pt x="64" y="89"/>
                  <a:pt x="64" y="95"/>
                  <a:pt x="67" y="100"/>
                </a:cubicBezTo>
                <a:cubicBezTo>
                  <a:pt x="101" y="141"/>
                  <a:pt x="101" y="141"/>
                  <a:pt x="101" y="141"/>
                </a:cubicBezTo>
                <a:cubicBezTo>
                  <a:pt x="98" y="145"/>
                  <a:pt x="96" y="148"/>
                  <a:pt x="93" y="152"/>
                </a:cubicBezTo>
                <a:cubicBezTo>
                  <a:pt x="93" y="152"/>
                  <a:pt x="93" y="152"/>
                  <a:pt x="93" y="152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35" y="135"/>
                  <a:pt x="30" y="137"/>
                  <a:pt x="28" y="142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3" y="176"/>
                  <a:pt x="15" y="182"/>
                  <a:pt x="20" y="185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7" y="213"/>
                  <a:pt x="67" y="213"/>
                  <a:pt x="67" y="213"/>
                </a:cubicBezTo>
                <a:cubicBezTo>
                  <a:pt x="66" y="217"/>
                  <a:pt x="65" y="221"/>
                  <a:pt x="65" y="226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5" y="233"/>
                  <a:pt x="0" y="237"/>
                  <a:pt x="1" y="242"/>
                </a:cubicBezTo>
                <a:cubicBezTo>
                  <a:pt x="1" y="275"/>
                  <a:pt x="1" y="275"/>
                  <a:pt x="1" y="275"/>
                </a:cubicBezTo>
                <a:cubicBezTo>
                  <a:pt x="0" y="279"/>
                  <a:pt x="4" y="284"/>
                  <a:pt x="10" y="285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65" y="296"/>
                  <a:pt x="65" y="299"/>
                  <a:pt x="66" y="303"/>
                </a:cubicBezTo>
                <a:cubicBezTo>
                  <a:pt x="65" y="303"/>
                  <a:pt x="65" y="303"/>
                  <a:pt x="65" y="303"/>
                </a:cubicBezTo>
                <a:cubicBezTo>
                  <a:pt x="19" y="331"/>
                  <a:pt x="19" y="331"/>
                  <a:pt x="19" y="331"/>
                </a:cubicBezTo>
                <a:cubicBezTo>
                  <a:pt x="14" y="334"/>
                  <a:pt x="12" y="340"/>
                  <a:pt x="14" y="344"/>
                </a:cubicBezTo>
                <a:cubicBezTo>
                  <a:pt x="27" y="374"/>
                  <a:pt x="27" y="374"/>
                  <a:pt x="27" y="374"/>
                </a:cubicBezTo>
                <a:cubicBezTo>
                  <a:pt x="29" y="378"/>
                  <a:pt x="34" y="381"/>
                  <a:pt x="39" y="379"/>
                </a:cubicBezTo>
                <a:cubicBezTo>
                  <a:pt x="91" y="365"/>
                  <a:pt x="91" y="365"/>
                  <a:pt x="91" y="365"/>
                </a:cubicBezTo>
                <a:cubicBezTo>
                  <a:pt x="93" y="368"/>
                  <a:pt x="96" y="372"/>
                  <a:pt x="98" y="375"/>
                </a:cubicBezTo>
                <a:cubicBezTo>
                  <a:pt x="65" y="416"/>
                  <a:pt x="65" y="416"/>
                  <a:pt x="65" y="416"/>
                </a:cubicBezTo>
                <a:cubicBezTo>
                  <a:pt x="62" y="421"/>
                  <a:pt x="62" y="427"/>
                  <a:pt x="66" y="430"/>
                </a:cubicBezTo>
                <a:cubicBezTo>
                  <a:pt x="89" y="453"/>
                  <a:pt x="89" y="453"/>
                  <a:pt x="89" y="453"/>
                </a:cubicBezTo>
                <a:cubicBezTo>
                  <a:pt x="92" y="457"/>
                  <a:pt x="98" y="457"/>
                  <a:pt x="102" y="454"/>
                </a:cubicBezTo>
                <a:cubicBezTo>
                  <a:pt x="144" y="422"/>
                  <a:pt x="144" y="422"/>
                  <a:pt x="144" y="422"/>
                </a:cubicBezTo>
                <a:cubicBezTo>
                  <a:pt x="148" y="424"/>
                  <a:pt x="151" y="427"/>
                  <a:pt x="155" y="429"/>
                </a:cubicBezTo>
                <a:cubicBezTo>
                  <a:pt x="141" y="478"/>
                  <a:pt x="141" y="478"/>
                  <a:pt x="141" y="478"/>
                </a:cubicBezTo>
                <a:cubicBezTo>
                  <a:pt x="139" y="484"/>
                  <a:pt x="142" y="489"/>
                  <a:pt x="146" y="491"/>
                </a:cubicBezTo>
                <a:cubicBezTo>
                  <a:pt x="177" y="503"/>
                  <a:pt x="177" y="503"/>
                  <a:pt x="177" y="503"/>
                </a:cubicBezTo>
                <a:cubicBezTo>
                  <a:pt x="181" y="506"/>
                  <a:pt x="187" y="504"/>
                  <a:pt x="189" y="499"/>
                </a:cubicBezTo>
                <a:cubicBezTo>
                  <a:pt x="215" y="454"/>
                  <a:pt x="215" y="454"/>
                  <a:pt x="215" y="454"/>
                </a:cubicBezTo>
                <a:cubicBezTo>
                  <a:pt x="220" y="455"/>
                  <a:pt x="224" y="456"/>
                  <a:pt x="229" y="457"/>
                </a:cubicBezTo>
                <a:cubicBezTo>
                  <a:pt x="235" y="508"/>
                  <a:pt x="235" y="508"/>
                  <a:pt x="235" y="508"/>
                </a:cubicBezTo>
                <a:cubicBezTo>
                  <a:pt x="236" y="514"/>
                  <a:pt x="241" y="518"/>
                  <a:pt x="245" y="517"/>
                </a:cubicBezTo>
                <a:cubicBezTo>
                  <a:pt x="278" y="517"/>
                  <a:pt x="278" y="517"/>
                  <a:pt x="278" y="517"/>
                </a:cubicBezTo>
                <a:cubicBezTo>
                  <a:pt x="283" y="518"/>
                  <a:pt x="287" y="514"/>
                  <a:pt x="288" y="508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7" y="457"/>
                  <a:pt x="299" y="456"/>
                  <a:pt x="302" y="456"/>
                </a:cubicBezTo>
                <a:cubicBezTo>
                  <a:pt x="327" y="499"/>
                  <a:pt x="327" y="499"/>
                  <a:pt x="327" y="499"/>
                </a:cubicBezTo>
                <a:cubicBezTo>
                  <a:pt x="330" y="504"/>
                  <a:pt x="335" y="506"/>
                  <a:pt x="340" y="503"/>
                </a:cubicBezTo>
                <a:cubicBezTo>
                  <a:pt x="370" y="491"/>
                  <a:pt x="370" y="491"/>
                  <a:pt x="370" y="491"/>
                </a:cubicBezTo>
                <a:cubicBezTo>
                  <a:pt x="375" y="489"/>
                  <a:pt x="377" y="484"/>
                  <a:pt x="376" y="478"/>
                </a:cubicBezTo>
                <a:cubicBezTo>
                  <a:pt x="362" y="432"/>
                  <a:pt x="362" y="432"/>
                  <a:pt x="362" y="432"/>
                </a:cubicBezTo>
                <a:cubicBezTo>
                  <a:pt x="367" y="430"/>
                  <a:pt x="371" y="427"/>
                  <a:pt x="375" y="424"/>
                </a:cubicBezTo>
                <a:cubicBezTo>
                  <a:pt x="414" y="454"/>
                  <a:pt x="414" y="454"/>
                  <a:pt x="414" y="454"/>
                </a:cubicBezTo>
                <a:cubicBezTo>
                  <a:pt x="418" y="457"/>
                  <a:pt x="424" y="457"/>
                  <a:pt x="427" y="453"/>
                </a:cubicBezTo>
                <a:cubicBezTo>
                  <a:pt x="450" y="430"/>
                  <a:pt x="450" y="430"/>
                  <a:pt x="450" y="430"/>
                </a:cubicBezTo>
                <a:cubicBezTo>
                  <a:pt x="454" y="427"/>
                  <a:pt x="454" y="421"/>
                  <a:pt x="451" y="416"/>
                </a:cubicBezTo>
                <a:cubicBezTo>
                  <a:pt x="422" y="380"/>
                  <a:pt x="422" y="380"/>
                  <a:pt x="422" y="380"/>
                </a:cubicBezTo>
                <a:cubicBezTo>
                  <a:pt x="425" y="375"/>
                  <a:pt x="428" y="371"/>
                  <a:pt x="431" y="366"/>
                </a:cubicBezTo>
                <a:cubicBezTo>
                  <a:pt x="477" y="379"/>
                  <a:pt x="477" y="379"/>
                  <a:pt x="477" y="379"/>
                </a:cubicBezTo>
                <a:cubicBezTo>
                  <a:pt x="482" y="381"/>
                  <a:pt x="488" y="378"/>
                  <a:pt x="489" y="374"/>
                </a:cubicBezTo>
                <a:cubicBezTo>
                  <a:pt x="502" y="344"/>
                  <a:pt x="502" y="344"/>
                  <a:pt x="502" y="344"/>
                </a:cubicBezTo>
                <a:cubicBezTo>
                  <a:pt x="504" y="340"/>
                  <a:pt x="502" y="334"/>
                  <a:pt x="498" y="331"/>
                </a:cubicBezTo>
                <a:cubicBezTo>
                  <a:pt x="456" y="306"/>
                  <a:pt x="456" y="306"/>
                  <a:pt x="456" y="306"/>
                </a:cubicBezTo>
                <a:cubicBezTo>
                  <a:pt x="457" y="301"/>
                  <a:pt x="458" y="296"/>
                  <a:pt x="459" y="291"/>
                </a:cubicBezTo>
                <a:cubicBezTo>
                  <a:pt x="507" y="285"/>
                  <a:pt x="507" y="285"/>
                  <a:pt x="507" y="285"/>
                </a:cubicBezTo>
                <a:cubicBezTo>
                  <a:pt x="512" y="284"/>
                  <a:pt x="516" y="279"/>
                  <a:pt x="516" y="275"/>
                </a:cubicBezTo>
                <a:lnTo>
                  <a:pt x="515" y="242"/>
                </a:lnTo>
                <a:close/>
                <a:moveTo>
                  <a:pt x="258" y="431"/>
                </a:moveTo>
                <a:cubicBezTo>
                  <a:pt x="163" y="431"/>
                  <a:pt x="86" y="354"/>
                  <a:pt x="86" y="259"/>
                </a:cubicBezTo>
                <a:cubicBezTo>
                  <a:pt x="86" y="164"/>
                  <a:pt x="163" y="87"/>
                  <a:pt x="258" y="87"/>
                </a:cubicBezTo>
                <a:cubicBezTo>
                  <a:pt x="353" y="87"/>
                  <a:pt x="430" y="164"/>
                  <a:pt x="430" y="259"/>
                </a:cubicBezTo>
                <a:cubicBezTo>
                  <a:pt x="430" y="354"/>
                  <a:pt x="353" y="431"/>
                  <a:pt x="258" y="4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3" name="PA_库_任意多边形 15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 flipH="1">
            <a:off x="8696293" y="4840061"/>
            <a:ext cx="755801" cy="755801"/>
          </a:xfrm>
          <a:custGeom>
            <a:avLst/>
            <a:gdLst>
              <a:gd name="T0" fmla="*/ 150 w 300"/>
              <a:gd name="T1" fmla="*/ 0 h 300"/>
              <a:gd name="T2" fmla="*/ 0 w 300"/>
              <a:gd name="T3" fmla="*/ 150 h 300"/>
              <a:gd name="T4" fmla="*/ 150 w 300"/>
              <a:gd name="T5" fmla="*/ 300 h 300"/>
              <a:gd name="T6" fmla="*/ 300 w 300"/>
              <a:gd name="T7" fmla="*/ 150 h 300"/>
              <a:gd name="T8" fmla="*/ 150 w 300"/>
              <a:gd name="T9" fmla="*/ 0 h 300"/>
              <a:gd name="T10" fmla="*/ 150 w 300"/>
              <a:gd name="T11" fmla="*/ 278 h 300"/>
              <a:gd name="T12" fmla="*/ 22 w 300"/>
              <a:gd name="T13" fmla="*/ 150 h 300"/>
              <a:gd name="T14" fmla="*/ 150 w 300"/>
              <a:gd name="T15" fmla="*/ 22 h 300"/>
              <a:gd name="T16" fmla="*/ 278 w 300"/>
              <a:gd name="T17" fmla="*/ 150 h 300"/>
              <a:gd name="T18" fmla="*/ 150 w 300"/>
              <a:gd name="T19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0" h="300">
                <a:moveTo>
                  <a:pt x="150" y="0"/>
                </a:move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233" y="300"/>
                  <a:pt x="300" y="233"/>
                  <a:pt x="300" y="150"/>
                </a:cubicBezTo>
                <a:cubicBezTo>
                  <a:pt x="300" y="67"/>
                  <a:pt x="233" y="0"/>
                  <a:pt x="150" y="0"/>
                </a:cubicBezTo>
                <a:close/>
                <a:moveTo>
                  <a:pt x="150" y="278"/>
                </a:moveTo>
                <a:cubicBezTo>
                  <a:pt x="79" y="278"/>
                  <a:pt x="22" y="221"/>
                  <a:pt x="22" y="150"/>
                </a:cubicBezTo>
                <a:cubicBezTo>
                  <a:pt x="22" y="79"/>
                  <a:pt x="79" y="22"/>
                  <a:pt x="150" y="22"/>
                </a:cubicBezTo>
                <a:cubicBezTo>
                  <a:pt x="221" y="22"/>
                  <a:pt x="278" y="79"/>
                  <a:pt x="278" y="150"/>
                </a:cubicBezTo>
                <a:cubicBezTo>
                  <a:pt x="278" y="221"/>
                  <a:pt x="221" y="278"/>
                  <a:pt x="150" y="2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4" name="PA_库_任意多边形 17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 flipH="1">
            <a:off x="8706559" y="4852893"/>
            <a:ext cx="755801" cy="755801"/>
          </a:xfrm>
          <a:custGeom>
            <a:avLst/>
            <a:gdLst>
              <a:gd name="T0" fmla="*/ 150 w 300"/>
              <a:gd name="T1" fmla="*/ 0 h 300"/>
              <a:gd name="T2" fmla="*/ 0 w 300"/>
              <a:gd name="T3" fmla="*/ 150 h 300"/>
              <a:gd name="T4" fmla="*/ 150 w 300"/>
              <a:gd name="T5" fmla="*/ 300 h 300"/>
              <a:gd name="T6" fmla="*/ 300 w 300"/>
              <a:gd name="T7" fmla="*/ 150 h 300"/>
              <a:gd name="T8" fmla="*/ 150 w 300"/>
              <a:gd name="T9" fmla="*/ 0 h 300"/>
              <a:gd name="T10" fmla="*/ 150 w 300"/>
              <a:gd name="T11" fmla="*/ 278 h 300"/>
              <a:gd name="T12" fmla="*/ 22 w 300"/>
              <a:gd name="T13" fmla="*/ 150 h 300"/>
              <a:gd name="T14" fmla="*/ 150 w 300"/>
              <a:gd name="T15" fmla="*/ 22 h 300"/>
              <a:gd name="T16" fmla="*/ 278 w 300"/>
              <a:gd name="T17" fmla="*/ 150 h 300"/>
              <a:gd name="T18" fmla="*/ 150 w 300"/>
              <a:gd name="T19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0" h="300">
                <a:moveTo>
                  <a:pt x="150" y="0"/>
                </a:move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233" y="300"/>
                  <a:pt x="300" y="233"/>
                  <a:pt x="300" y="150"/>
                </a:cubicBezTo>
                <a:cubicBezTo>
                  <a:pt x="300" y="67"/>
                  <a:pt x="233" y="0"/>
                  <a:pt x="150" y="0"/>
                </a:cubicBezTo>
                <a:close/>
                <a:moveTo>
                  <a:pt x="150" y="278"/>
                </a:moveTo>
                <a:cubicBezTo>
                  <a:pt x="79" y="278"/>
                  <a:pt x="22" y="221"/>
                  <a:pt x="22" y="150"/>
                </a:cubicBezTo>
                <a:cubicBezTo>
                  <a:pt x="22" y="79"/>
                  <a:pt x="79" y="22"/>
                  <a:pt x="150" y="22"/>
                </a:cubicBezTo>
                <a:cubicBezTo>
                  <a:pt x="221" y="22"/>
                  <a:pt x="278" y="79"/>
                  <a:pt x="278" y="150"/>
                </a:cubicBezTo>
                <a:cubicBezTo>
                  <a:pt x="278" y="221"/>
                  <a:pt x="221" y="278"/>
                  <a:pt x="150" y="27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5" name="PA_库_任意多边形 18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 flipH="1">
            <a:off x="9731831" y="1866900"/>
            <a:ext cx="948280" cy="946997"/>
          </a:xfrm>
          <a:custGeom>
            <a:avLst/>
            <a:gdLst>
              <a:gd name="T0" fmla="*/ 330 w 376"/>
              <a:gd name="T1" fmla="*/ 303 h 376"/>
              <a:gd name="T2" fmla="*/ 309 w 376"/>
              <a:gd name="T3" fmla="*/ 276 h 376"/>
              <a:gd name="T4" fmla="*/ 325 w 376"/>
              <a:gd name="T5" fmla="*/ 246 h 376"/>
              <a:gd name="T6" fmla="*/ 335 w 376"/>
              <a:gd name="T7" fmla="*/ 209 h 376"/>
              <a:gd name="T8" fmla="*/ 369 w 376"/>
              <a:gd name="T9" fmla="*/ 204 h 376"/>
              <a:gd name="T10" fmla="*/ 376 w 376"/>
              <a:gd name="T11" fmla="*/ 197 h 376"/>
              <a:gd name="T12" fmla="*/ 375 w 376"/>
              <a:gd name="T13" fmla="*/ 173 h 376"/>
              <a:gd name="T14" fmla="*/ 368 w 376"/>
              <a:gd name="T15" fmla="*/ 166 h 376"/>
              <a:gd name="T16" fmla="*/ 333 w 376"/>
              <a:gd name="T17" fmla="*/ 162 h 376"/>
              <a:gd name="T18" fmla="*/ 307 w 376"/>
              <a:gd name="T19" fmla="*/ 104 h 376"/>
              <a:gd name="T20" fmla="*/ 332 w 376"/>
              <a:gd name="T21" fmla="*/ 75 h 376"/>
              <a:gd name="T22" fmla="*/ 332 w 376"/>
              <a:gd name="T23" fmla="*/ 65 h 376"/>
              <a:gd name="T24" fmla="*/ 315 w 376"/>
              <a:gd name="T25" fmla="*/ 48 h 376"/>
              <a:gd name="T26" fmla="*/ 305 w 376"/>
              <a:gd name="T27" fmla="*/ 47 h 376"/>
              <a:gd name="T28" fmla="*/ 273 w 376"/>
              <a:gd name="T29" fmla="*/ 71 h 376"/>
              <a:gd name="T30" fmla="*/ 273 w 376"/>
              <a:gd name="T31" fmla="*/ 71 h 376"/>
              <a:gd name="T32" fmla="*/ 244 w 376"/>
              <a:gd name="T33" fmla="*/ 55 h 376"/>
              <a:gd name="T34" fmla="*/ 215 w 376"/>
              <a:gd name="T35" fmla="*/ 47 h 376"/>
              <a:gd name="T36" fmla="*/ 215 w 376"/>
              <a:gd name="T37" fmla="*/ 46 h 376"/>
              <a:gd name="T38" fmla="*/ 208 w 376"/>
              <a:gd name="T39" fmla="*/ 7 h 376"/>
              <a:gd name="T40" fmla="*/ 201 w 376"/>
              <a:gd name="T41" fmla="*/ 0 h 376"/>
              <a:gd name="T42" fmla="*/ 177 w 376"/>
              <a:gd name="T43" fmla="*/ 2 h 376"/>
              <a:gd name="T44" fmla="*/ 170 w 376"/>
              <a:gd name="T45" fmla="*/ 9 h 376"/>
              <a:gd name="T46" fmla="*/ 167 w 376"/>
              <a:gd name="T47" fmla="*/ 46 h 376"/>
              <a:gd name="T48" fmla="*/ 105 w 376"/>
              <a:gd name="T49" fmla="*/ 70 h 376"/>
              <a:gd name="T50" fmla="*/ 75 w 376"/>
              <a:gd name="T51" fmla="*/ 47 h 376"/>
              <a:gd name="T52" fmla="*/ 65 w 376"/>
              <a:gd name="T53" fmla="*/ 47 h 376"/>
              <a:gd name="T54" fmla="*/ 49 w 376"/>
              <a:gd name="T55" fmla="*/ 64 h 376"/>
              <a:gd name="T56" fmla="*/ 48 w 376"/>
              <a:gd name="T57" fmla="*/ 74 h 376"/>
              <a:gd name="T58" fmla="*/ 71 w 376"/>
              <a:gd name="T59" fmla="*/ 103 h 376"/>
              <a:gd name="T60" fmla="*/ 53 w 376"/>
              <a:gd name="T61" fmla="*/ 136 h 376"/>
              <a:gd name="T62" fmla="*/ 44 w 376"/>
              <a:gd name="T63" fmla="*/ 166 h 376"/>
              <a:gd name="T64" fmla="*/ 7 w 376"/>
              <a:gd name="T65" fmla="*/ 172 h 376"/>
              <a:gd name="T66" fmla="*/ 1 w 376"/>
              <a:gd name="T67" fmla="*/ 179 h 376"/>
              <a:gd name="T68" fmla="*/ 1 w 376"/>
              <a:gd name="T69" fmla="*/ 203 h 376"/>
              <a:gd name="T70" fmla="*/ 8 w 376"/>
              <a:gd name="T71" fmla="*/ 210 h 376"/>
              <a:gd name="T72" fmla="*/ 44 w 376"/>
              <a:gd name="T73" fmla="*/ 214 h 376"/>
              <a:gd name="T74" fmla="*/ 70 w 376"/>
              <a:gd name="T75" fmla="*/ 278 h 376"/>
              <a:gd name="T76" fmla="*/ 49 w 376"/>
              <a:gd name="T77" fmla="*/ 305 h 376"/>
              <a:gd name="T78" fmla="*/ 50 w 376"/>
              <a:gd name="T79" fmla="*/ 314 h 376"/>
              <a:gd name="T80" fmla="*/ 66 w 376"/>
              <a:gd name="T81" fmla="*/ 331 h 376"/>
              <a:gd name="T82" fmla="*/ 76 w 376"/>
              <a:gd name="T83" fmla="*/ 332 h 376"/>
              <a:gd name="T84" fmla="*/ 103 w 376"/>
              <a:gd name="T85" fmla="*/ 311 h 376"/>
              <a:gd name="T86" fmla="*/ 134 w 376"/>
              <a:gd name="T87" fmla="*/ 327 h 376"/>
              <a:gd name="T88" fmla="*/ 164 w 376"/>
              <a:gd name="T89" fmla="*/ 336 h 376"/>
              <a:gd name="T90" fmla="*/ 169 w 376"/>
              <a:gd name="T91" fmla="*/ 369 h 376"/>
              <a:gd name="T92" fmla="*/ 176 w 376"/>
              <a:gd name="T93" fmla="*/ 376 h 376"/>
              <a:gd name="T94" fmla="*/ 200 w 376"/>
              <a:gd name="T95" fmla="*/ 376 h 376"/>
              <a:gd name="T96" fmla="*/ 207 w 376"/>
              <a:gd name="T97" fmla="*/ 369 h 376"/>
              <a:gd name="T98" fmla="*/ 211 w 376"/>
              <a:gd name="T99" fmla="*/ 336 h 376"/>
              <a:gd name="T100" fmla="*/ 276 w 376"/>
              <a:gd name="T101" fmla="*/ 309 h 376"/>
              <a:gd name="T102" fmla="*/ 303 w 376"/>
              <a:gd name="T103" fmla="*/ 330 h 376"/>
              <a:gd name="T104" fmla="*/ 313 w 376"/>
              <a:gd name="T105" fmla="*/ 330 h 376"/>
              <a:gd name="T106" fmla="*/ 330 w 376"/>
              <a:gd name="T107" fmla="*/ 313 h 376"/>
              <a:gd name="T108" fmla="*/ 330 w 376"/>
              <a:gd name="T109" fmla="*/ 303 h 376"/>
              <a:gd name="T110" fmla="*/ 144 w 376"/>
              <a:gd name="T111" fmla="*/ 300 h 376"/>
              <a:gd name="T112" fmla="*/ 80 w 376"/>
              <a:gd name="T113" fmla="*/ 147 h 376"/>
              <a:gd name="T114" fmla="*/ 233 w 376"/>
              <a:gd name="T115" fmla="*/ 82 h 376"/>
              <a:gd name="T116" fmla="*/ 298 w 376"/>
              <a:gd name="T117" fmla="*/ 236 h 376"/>
              <a:gd name="T118" fmla="*/ 144 w 376"/>
              <a:gd name="T119" fmla="*/ 30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6" h="376">
                <a:moveTo>
                  <a:pt x="330" y="303"/>
                </a:moveTo>
                <a:cubicBezTo>
                  <a:pt x="309" y="276"/>
                  <a:pt x="309" y="276"/>
                  <a:pt x="309" y="276"/>
                </a:cubicBezTo>
                <a:cubicBezTo>
                  <a:pt x="315" y="267"/>
                  <a:pt x="321" y="257"/>
                  <a:pt x="325" y="246"/>
                </a:cubicBezTo>
                <a:cubicBezTo>
                  <a:pt x="330" y="234"/>
                  <a:pt x="333" y="222"/>
                  <a:pt x="335" y="209"/>
                </a:cubicBezTo>
                <a:cubicBezTo>
                  <a:pt x="369" y="204"/>
                  <a:pt x="369" y="204"/>
                  <a:pt x="369" y="204"/>
                </a:cubicBezTo>
                <a:cubicBezTo>
                  <a:pt x="373" y="203"/>
                  <a:pt x="376" y="200"/>
                  <a:pt x="376" y="197"/>
                </a:cubicBezTo>
                <a:cubicBezTo>
                  <a:pt x="375" y="173"/>
                  <a:pt x="375" y="173"/>
                  <a:pt x="375" y="173"/>
                </a:cubicBezTo>
                <a:cubicBezTo>
                  <a:pt x="375" y="169"/>
                  <a:pt x="372" y="166"/>
                  <a:pt x="368" y="166"/>
                </a:cubicBezTo>
                <a:cubicBezTo>
                  <a:pt x="333" y="162"/>
                  <a:pt x="333" y="162"/>
                  <a:pt x="333" y="162"/>
                </a:cubicBezTo>
                <a:cubicBezTo>
                  <a:pt x="329" y="141"/>
                  <a:pt x="320" y="121"/>
                  <a:pt x="307" y="104"/>
                </a:cubicBezTo>
                <a:cubicBezTo>
                  <a:pt x="332" y="75"/>
                  <a:pt x="332" y="75"/>
                  <a:pt x="332" y="75"/>
                </a:cubicBezTo>
                <a:cubicBezTo>
                  <a:pt x="334" y="72"/>
                  <a:pt x="334" y="68"/>
                  <a:pt x="332" y="65"/>
                </a:cubicBezTo>
                <a:cubicBezTo>
                  <a:pt x="315" y="48"/>
                  <a:pt x="315" y="48"/>
                  <a:pt x="315" y="48"/>
                </a:cubicBezTo>
                <a:cubicBezTo>
                  <a:pt x="313" y="45"/>
                  <a:pt x="309" y="45"/>
                  <a:pt x="305" y="47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264" y="65"/>
                  <a:pt x="255" y="59"/>
                  <a:pt x="244" y="55"/>
                </a:cubicBezTo>
                <a:cubicBezTo>
                  <a:pt x="235" y="51"/>
                  <a:pt x="225" y="48"/>
                  <a:pt x="215" y="47"/>
                </a:cubicBezTo>
                <a:cubicBezTo>
                  <a:pt x="215" y="46"/>
                  <a:pt x="215" y="46"/>
                  <a:pt x="215" y="46"/>
                </a:cubicBezTo>
                <a:cubicBezTo>
                  <a:pt x="208" y="7"/>
                  <a:pt x="208" y="7"/>
                  <a:pt x="208" y="7"/>
                </a:cubicBezTo>
                <a:cubicBezTo>
                  <a:pt x="208" y="3"/>
                  <a:pt x="204" y="0"/>
                  <a:pt x="201" y="0"/>
                </a:cubicBezTo>
                <a:cubicBezTo>
                  <a:pt x="177" y="2"/>
                  <a:pt x="177" y="2"/>
                  <a:pt x="177" y="2"/>
                </a:cubicBezTo>
                <a:cubicBezTo>
                  <a:pt x="173" y="1"/>
                  <a:pt x="170" y="5"/>
                  <a:pt x="170" y="9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45" y="49"/>
                  <a:pt x="124" y="57"/>
                  <a:pt x="105" y="70"/>
                </a:cubicBezTo>
                <a:cubicBezTo>
                  <a:pt x="75" y="47"/>
                  <a:pt x="75" y="47"/>
                  <a:pt x="75" y="47"/>
                </a:cubicBezTo>
                <a:cubicBezTo>
                  <a:pt x="72" y="44"/>
                  <a:pt x="68" y="44"/>
                  <a:pt x="65" y="47"/>
                </a:cubicBezTo>
                <a:cubicBezTo>
                  <a:pt x="49" y="64"/>
                  <a:pt x="49" y="64"/>
                  <a:pt x="49" y="64"/>
                </a:cubicBezTo>
                <a:cubicBezTo>
                  <a:pt x="46" y="66"/>
                  <a:pt x="46" y="71"/>
                  <a:pt x="48" y="7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64" y="113"/>
                  <a:pt x="58" y="124"/>
                  <a:pt x="53" y="136"/>
                </a:cubicBezTo>
                <a:cubicBezTo>
                  <a:pt x="49" y="146"/>
                  <a:pt x="46" y="156"/>
                  <a:pt x="44" y="166"/>
                </a:cubicBezTo>
                <a:cubicBezTo>
                  <a:pt x="7" y="172"/>
                  <a:pt x="7" y="172"/>
                  <a:pt x="7" y="172"/>
                </a:cubicBezTo>
                <a:cubicBezTo>
                  <a:pt x="3" y="172"/>
                  <a:pt x="0" y="176"/>
                  <a:pt x="1" y="179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06"/>
                  <a:pt x="4" y="210"/>
                  <a:pt x="8" y="210"/>
                </a:cubicBezTo>
                <a:cubicBezTo>
                  <a:pt x="44" y="214"/>
                  <a:pt x="44" y="214"/>
                  <a:pt x="44" y="214"/>
                </a:cubicBezTo>
                <a:cubicBezTo>
                  <a:pt x="47" y="237"/>
                  <a:pt x="56" y="259"/>
                  <a:pt x="70" y="278"/>
                </a:cubicBezTo>
                <a:cubicBezTo>
                  <a:pt x="49" y="305"/>
                  <a:pt x="49" y="305"/>
                  <a:pt x="49" y="305"/>
                </a:cubicBezTo>
                <a:cubicBezTo>
                  <a:pt x="47" y="308"/>
                  <a:pt x="47" y="312"/>
                  <a:pt x="50" y="314"/>
                </a:cubicBezTo>
                <a:cubicBezTo>
                  <a:pt x="66" y="331"/>
                  <a:pt x="66" y="331"/>
                  <a:pt x="66" y="331"/>
                </a:cubicBezTo>
                <a:cubicBezTo>
                  <a:pt x="69" y="334"/>
                  <a:pt x="73" y="334"/>
                  <a:pt x="76" y="332"/>
                </a:cubicBezTo>
                <a:cubicBezTo>
                  <a:pt x="103" y="311"/>
                  <a:pt x="103" y="311"/>
                  <a:pt x="103" y="311"/>
                </a:cubicBezTo>
                <a:cubicBezTo>
                  <a:pt x="113" y="317"/>
                  <a:pt x="123" y="323"/>
                  <a:pt x="134" y="327"/>
                </a:cubicBezTo>
                <a:cubicBezTo>
                  <a:pt x="144" y="331"/>
                  <a:pt x="154" y="334"/>
                  <a:pt x="164" y="336"/>
                </a:cubicBezTo>
                <a:cubicBezTo>
                  <a:pt x="169" y="369"/>
                  <a:pt x="169" y="369"/>
                  <a:pt x="169" y="369"/>
                </a:cubicBezTo>
                <a:cubicBezTo>
                  <a:pt x="170" y="373"/>
                  <a:pt x="173" y="376"/>
                  <a:pt x="176" y="376"/>
                </a:cubicBezTo>
                <a:cubicBezTo>
                  <a:pt x="200" y="376"/>
                  <a:pt x="200" y="376"/>
                  <a:pt x="200" y="376"/>
                </a:cubicBezTo>
                <a:cubicBezTo>
                  <a:pt x="204" y="376"/>
                  <a:pt x="207" y="373"/>
                  <a:pt x="207" y="369"/>
                </a:cubicBezTo>
                <a:cubicBezTo>
                  <a:pt x="211" y="336"/>
                  <a:pt x="211" y="336"/>
                  <a:pt x="211" y="336"/>
                </a:cubicBezTo>
                <a:cubicBezTo>
                  <a:pt x="235" y="333"/>
                  <a:pt x="257" y="323"/>
                  <a:pt x="276" y="309"/>
                </a:cubicBezTo>
                <a:cubicBezTo>
                  <a:pt x="303" y="330"/>
                  <a:pt x="303" y="330"/>
                  <a:pt x="303" y="330"/>
                </a:cubicBezTo>
                <a:cubicBezTo>
                  <a:pt x="306" y="332"/>
                  <a:pt x="310" y="332"/>
                  <a:pt x="313" y="330"/>
                </a:cubicBezTo>
                <a:cubicBezTo>
                  <a:pt x="330" y="313"/>
                  <a:pt x="330" y="313"/>
                  <a:pt x="330" y="313"/>
                </a:cubicBezTo>
                <a:cubicBezTo>
                  <a:pt x="332" y="310"/>
                  <a:pt x="332" y="306"/>
                  <a:pt x="330" y="303"/>
                </a:cubicBezTo>
                <a:close/>
                <a:moveTo>
                  <a:pt x="144" y="300"/>
                </a:moveTo>
                <a:cubicBezTo>
                  <a:pt x="84" y="276"/>
                  <a:pt x="55" y="207"/>
                  <a:pt x="80" y="147"/>
                </a:cubicBezTo>
                <a:cubicBezTo>
                  <a:pt x="104" y="86"/>
                  <a:pt x="173" y="57"/>
                  <a:pt x="233" y="82"/>
                </a:cubicBezTo>
                <a:cubicBezTo>
                  <a:pt x="294" y="106"/>
                  <a:pt x="323" y="175"/>
                  <a:pt x="298" y="236"/>
                </a:cubicBezTo>
                <a:cubicBezTo>
                  <a:pt x="274" y="296"/>
                  <a:pt x="205" y="325"/>
                  <a:pt x="144" y="3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6" name="PA_库_任意多边形 21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 flipH="1">
            <a:off x="10622368" y="1897697"/>
            <a:ext cx="447835" cy="452968"/>
          </a:xfrm>
          <a:custGeom>
            <a:avLst/>
            <a:gdLst>
              <a:gd name="T0" fmla="*/ 160 w 178"/>
              <a:gd name="T1" fmla="*/ 99 h 180"/>
              <a:gd name="T2" fmla="*/ 156 w 178"/>
              <a:gd name="T3" fmla="*/ 65 h 180"/>
              <a:gd name="T4" fmla="*/ 171 w 178"/>
              <a:gd name="T5" fmla="*/ 50 h 180"/>
              <a:gd name="T6" fmla="*/ 161 w 178"/>
              <a:gd name="T7" fmla="*/ 39 h 180"/>
              <a:gd name="T8" fmla="*/ 120 w 178"/>
              <a:gd name="T9" fmla="*/ 27 h 180"/>
              <a:gd name="T10" fmla="*/ 122 w 178"/>
              <a:gd name="T11" fmla="*/ 4 h 180"/>
              <a:gd name="T12" fmla="*/ 106 w 178"/>
              <a:gd name="T13" fmla="*/ 3 h 180"/>
              <a:gd name="T14" fmla="*/ 98 w 178"/>
              <a:gd name="T15" fmla="*/ 20 h 180"/>
              <a:gd name="T16" fmla="*/ 68 w 178"/>
              <a:gd name="T17" fmla="*/ 23 h 180"/>
              <a:gd name="T18" fmla="*/ 56 w 178"/>
              <a:gd name="T19" fmla="*/ 8 h 180"/>
              <a:gd name="T20" fmla="*/ 41 w 178"/>
              <a:gd name="T21" fmla="*/ 13 h 180"/>
              <a:gd name="T22" fmla="*/ 47 w 178"/>
              <a:gd name="T23" fmla="*/ 34 h 180"/>
              <a:gd name="T24" fmla="*/ 8 w 178"/>
              <a:gd name="T25" fmla="*/ 55 h 180"/>
              <a:gd name="T26" fmla="*/ 0 w 178"/>
              <a:gd name="T27" fmla="*/ 69 h 180"/>
              <a:gd name="T28" fmla="*/ 19 w 178"/>
              <a:gd name="T29" fmla="*/ 81 h 180"/>
              <a:gd name="T30" fmla="*/ 22 w 178"/>
              <a:gd name="T31" fmla="*/ 114 h 180"/>
              <a:gd name="T32" fmla="*/ 6 w 178"/>
              <a:gd name="T33" fmla="*/ 129 h 180"/>
              <a:gd name="T34" fmla="*/ 16 w 178"/>
              <a:gd name="T35" fmla="*/ 141 h 180"/>
              <a:gd name="T36" fmla="*/ 59 w 178"/>
              <a:gd name="T37" fmla="*/ 155 h 180"/>
              <a:gd name="T38" fmla="*/ 58 w 178"/>
              <a:gd name="T39" fmla="*/ 176 h 180"/>
              <a:gd name="T40" fmla="*/ 74 w 178"/>
              <a:gd name="T41" fmla="*/ 177 h 180"/>
              <a:gd name="T42" fmla="*/ 97 w 178"/>
              <a:gd name="T43" fmla="*/ 162 h 180"/>
              <a:gd name="T44" fmla="*/ 122 w 178"/>
              <a:gd name="T45" fmla="*/ 172 h 180"/>
              <a:gd name="T46" fmla="*/ 137 w 178"/>
              <a:gd name="T47" fmla="*/ 167 h 180"/>
              <a:gd name="T48" fmla="*/ 132 w 178"/>
              <a:gd name="T49" fmla="*/ 148 h 180"/>
              <a:gd name="T50" fmla="*/ 170 w 178"/>
              <a:gd name="T51" fmla="*/ 124 h 180"/>
              <a:gd name="T52" fmla="*/ 178 w 178"/>
              <a:gd name="T53" fmla="*/ 111 h 180"/>
              <a:gd name="T54" fmla="*/ 95 w 178"/>
              <a:gd name="T55" fmla="*/ 141 h 180"/>
              <a:gd name="T56" fmla="*/ 84 w 178"/>
              <a:gd name="T57" fmla="*/ 41 h 180"/>
              <a:gd name="T58" fmla="*/ 95 w 178"/>
              <a:gd name="T59" fmla="*/ 141 h 180"/>
              <a:gd name="T60" fmla="*/ 75 w 178"/>
              <a:gd name="T61" fmla="*/ 93 h 180"/>
              <a:gd name="T62" fmla="*/ 104 w 178"/>
              <a:gd name="T63" fmla="*/ 8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8" h="180">
                <a:moveTo>
                  <a:pt x="176" y="106"/>
                </a:moveTo>
                <a:cubicBezTo>
                  <a:pt x="160" y="99"/>
                  <a:pt x="160" y="99"/>
                  <a:pt x="160" y="99"/>
                </a:cubicBezTo>
                <a:cubicBezTo>
                  <a:pt x="161" y="94"/>
                  <a:pt x="161" y="89"/>
                  <a:pt x="161" y="83"/>
                </a:cubicBezTo>
                <a:cubicBezTo>
                  <a:pt x="160" y="77"/>
                  <a:pt x="158" y="71"/>
                  <a:pt x="156" y="65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1" y="54"/>
                  <a:pt x="172" y="52"/>
                  <a:pt x="171" y="5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39"/>
                  <a:pt x="162" y="38"/>
                  <a:pt x="161" y="39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38" y="37"/>
                  <a:pt x="130" y="31"/>
                  <a:pt x="120" y="27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7"/>
                  <a:pt x="123" y="5"/>
                  <a:pt x="122" y="4"/>
                </a:cubicBezTo>
                <a:cubicBezTo>
                  <a:pt x="111" y="1"/>
                  <a:pt x="111" y="1"/>
                  <a:pt x="111" y="1"/>
                </a:cubicBezTo>
                <a:cubicBezTo>
                  <a:pt x="109" y="0"/>
                  <a:pt x="107" y="1"/>
                  <a:pt x="106" y="3"/>
                </a:cubicBezTo>
                <a:cubicBezTo>
                  <a:pt x="98" y="20"/>
                  <a:pt x="98" y="20"/>
                  <a:pt x="98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3" y="19"/>
                  <a:pt x="87" y="19"/>
                  <a:pt x="82" y="20"/>
                </a:cubicBezTo>
                <a:cubicBezTo>
                  <a:pt x="77" y="21"/>
                  <a:pt x="72" y="22"/>
                  <a:pt x="68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56" y="8"/>
                  <a:pt x="56" y="8"/>
                  <a:pt x="56" y="8"/>
                </a:cubicBezTo>
                <a:cubicBezTo>
                  <a:pt x="54" y="6"/>
                  <a:pt x="52" y="6"/>
                  <a:pt x="51" y="7"/>
                </a:cubicBezTo>
                <a:cubicBezTo>
                  <a:pt x="41" y="13"/>
                  <a:pt x="41" y="13"/>
                  <a:pt x="41" y="13"/>
                </a:cubicBezTo>
                <a:cubicBezTo>
                  <a:pt x="39" y="13"/>
                  <a:pt x="39" y="15"/>
                  <a:pt x="40" y="17"/>
                </a:cubicBezTo>
                <a:cubicBezTo>
                  <a:pt x="47" y="34"/>
                  <a:pt x="47" y="34"/>
                  <a:pt x="47" y="34"/>
                </a:cubicBezTo>
                <a:cubicBezTo>
                  <a:pt x="38" y="40"/>
                  <a:pt x="31" y="49"/>
                  <a:pt x="26" y="58"/>
                </a:cubicBezTo>
                <a:cubicBezTo>
                  <a:pt x="8" y="55"/>
                  <a:pt x="8" y="55"/>
                  <a:pt x="8" y="55"/>
                </a:cubicBezTo>
                <a:cubicBezTo>
                  <a:pt x="6" y="55"/>
                  <a:pt x="4" y="56"/>
                  <a:pt x="4" y="5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0"/>
                  <a:pt x="1" y="72"/>
                  <a:pt x="2" y="73"/>
                </a:cubicBezTo>
                <a:cubicBezTo>
                  <a:pt x="19" y="81"/>
                  <a:pt x="19" y="81"/>
                  <a:pt x="19" y="81"/>
                </a:cubicBezTo>
                <a:cubicBezTo>
                  <a:pt x="18" y="86"/>
                  <a:pt x="18" y="92"/>
                  <a:pt x="19" y="99"/>
                </a:cubicBezTo>
                <a:cubicBezTo>
                  <a:pt x="19" y="104"/>
                  <a:pt x="20" y="109"/>
                  <a:pt x="22" y="114"/>
                </a:cubicBezTo>
                <a:cubicBezTo>
                  <a:pt x="7" y="124"/>
                  <a:pt x="7" y="124"/>
                  <a:pt x="7" y="124"/>
                </a:cubicBezTo>
                <a:cubicBezTo>
                  <a:pt x="6" y="126"/>
                  <a:pt x="5" y="128"/>
                  <a:pt x="6" y="12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13" y="141"/>
                  <a:pt x="15" y="141"/>
                  <a:pt x="16" y="141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40" y="143"/>
                  <a:pt x="48" y="150"/>
                  <a:pt x="59" y="155"/>
                </a:cubicBezTo>
                <a:cubicBezTo>
                  <a:pt x="56" y="172"/>
                  <a:pt x="56" y="172"/>
                  <a:pt x="56" y="172"/>
                </a:cubicBezTo>
                <a:cubicBezTo>
                  <a:pt x="56" y="173"/>
                  <a:pt x="57" y="175"/>
                  <a:pt x="58" y="176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71" y="180"/>
                  <a:pt x="73" y="179"/>
                  <a:pt x="74" y="177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6" y="162"/>
                  <a:pt x="92" y="163"/>
                  <a:pt x="97" y="162"/>
                </a:cubicBezTo>
                <a:cubicBezTo>
                  <a:pt x="102" y="161"/>
                  <a:pt x="108" y="160"/>
                  <a:pt x="112" y="15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3" y="173"/>
                  <a:pt x="125" y="174"/>
                  <a:pt x="127" y="17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8" y="167"/>
                  <a:pt x="139" y="165"/>
                  <a:pt x="138" y="163"/>
                </a:cubicBezTo>
                <a:cubicBezTo>
                  <a:pt x="132" y="148"/>
                  <a:pt x="132" y="148"/>
                  <a:pt x="132" y="148"/>
                </a:cubicBezTo>
                <a:cubicBezTo>
                  <a:pt x="142" y="141"/>
                  <a:pt x="149" y="132"/>
                  <a:pt x="154" y="121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2" y="124"/>
                  <a:pt x="174" y="123"/>
                  <a:pt x="174" y="122"/>
                </a:cubicBezTo>
                <a:cubicBezTo>
                  <a:pt x="178" y="111"/>
                  <a:pt x="178" y="111"/>
                  <a:pt x="178" y="111"/>
                </a:cubicBezTo>
                <a:cubicBezTo>
                  <a:pt x="178" y="109"/>
                  <a:pt x="177" y="107"/>
                  <a:pt x="176" y="106"/>
                </a:cubicBezTo>
                <a:close/>
                <a:moveTo>
                  <a:pt x="95" y="141"/>
                </a:moveTo>
                <a:cubicBezTo>
                  <a:pt x="67" y="144"/>
                  <a:pt x="42" y="124"/>
                  <a:pt x="39" y="96"/>
                </a:cubicBezTo>
                <a:cubicBezTo>
                  <a:pt x="36" y="69"/>
                  <a:pt x="56" y="44"/>
                  <a:pt x="84" y="41"/>
                </a:cubicBezTo>
                <a:cubicBezTo>
                  <a:pt x="112" y="38"/>
                  <a:pt x="137" y="58"/>
                  <a:pt x="140" y="86"/>
                </a:cubicBezTo>
                <a:cubicBezTo>
                  <a:pt x="143" y="113"/>
                  <a:pt x="123" y="138"/>
                  <a:pt x="95" y="141"/>
                </a:cubicBezTo>
                <a:close/>
                <a:moveTo>
                  <a:pt x="91" y="106"/>
                </a:moveTo>
                <a:cubicBezTo>
                  <a:pt x="83" y="107"/>
                  <a:pt x="76" y="101"/>
                  <a:pt x="75" y="93"/>
                </a:cubicBezTo>
                <a:cubicBezTo>
                  <a:pt x="74" y="84"/>
                  <a:pt x="80" y="77"/>
                  <a:pt x="88" y="76"/>
                </a:cubicBezTo>
                <a:cubicBezTo>
                  <a:pt x="96" y="75"/>
                  <a:pt x="103" y="81"/>
                  <a:pt x="104" y="89"/>
                </a:cubicBezTo>
                <a:cubicBezTo>
                  <a:pt x="105" y="97"/>
                  <a:pt x="99" y="105"/>
                  <a:pt x="91" y="1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7" name="PA_库_任意多边形 22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 flipH="1">
            <a:off x="7783942" y="5328958"/>
            <a:ext cx="687792" cy="690358"/>
          </a:xfrm>
          <a:custGeom>
            <a:avLst/>
            <a:gdLst>
              <a:gd name="T0" fmla="*/ 245 w 273"/>
              <a:gd name="T1" fmla="*/ 152 h 274"/>
              <a:gd name="T2" fmla="*/ 239 w 273"/>
              <a:gd name="T3" fmla="*/ 99 h 274"/>
              <a:gd name="T4" fmla="*/ 261 w 273"/>
              <a:gd name="T5" fmla="*/ 77 h 274"/>
              <a:gd name="T6" fmla="*/ 246 w 273"/>
              <a:gd name="T7" fmla="*/ 59 h 274"/>
              <a:gd name="T8" fmla="*/ 184 w 273"/>
              <a:gd name="T9" fmla="*/ 41 h 274"/>
              <a:gd name="T10" fmla="*/ 186 w 273"/>
              <a:gd name="T11" fmla="*/ 7 h 274"/>
              <a:gd name="T12" fmla="*/ 163 w 273"/>
              <a:gd name="T13" fmla="*/ 4 h 274"/>
              <a:gd name="T14" fmla="*/ 150 w 273"/>
              <a:gd name="T15" fmla="*/ 31 h 274"/>
              <a:gd name="T16" fmla="*/ 104 w 273"/>
              <a:gd name="T17" fmla="*/ 35 h 274"/>
              <a:gd name="T18" fmla="*/ 86 w 273"/>
              <a:gd name="T19" fmla="*/ 12 h 274"/>
              <a:gd name="T20" fmla="*/ 63 w 273"/>
              <a:gd name="T21" fmla="*/ 19 h 274"/>
              <a:gd name="T22" fmla="*/ 72 w 273"/>
              <a:gd name="T23" fmla="*/ 51 h 274"/>
              <a:gd name="T24" fmla="*/ 13 w 273"/>
              <a:gd name="T25" fmla="*/ 84 h 274"/>
              <a:gd name="T26" fmla="*/ 1 w 273"/>
              <a:gd name="T27" fmla="*/ 105 h 274"/>
              <a:gd name="T28" fmla="*/ 30 w 273"/>
              <a:gd name="T29" fmla="*/ 123 h 274"/>
              <a:gd name="T30" fmla="*/ 34 w 273"/>
              <a:gd name="T31" fmla="*/ 173 h 274"/>
              <a:gd name="T32" fmla="*/ 11 w 273"/>
              <a:gd name="T33" fmla="*/ 197 h 274"/>
              <a:gd name="T34" fmla="*/ 26 w 273"/>
              <a:gd name="T35" fmla="*/ 214 h 274"/>
              <a:gd name="T36" fmla="*/ 90 w 273"/>
              <a:gd name="T37" fmla="*/ 237 h 274"/>
              <a:gd name="T38" fmla="*/ 90 w 273"/>
              <a:gd name="T39" fmla="*/ 268 h 274"/>
              <a:gd name="T40" fmla="*/ 113 w 273"/>
              <a:gd name="T41" fmla="*/ 270 h 274"/>
              <a:gd name="T42" fmla="*/ 149 w 273"/>
              <a:gd name="T43" fmla="*/ 247 h 274"/>
              <a:gd name="T44" fmla="*/ 187 w 273"/>
              <a:gd name="T45" fmla="*/ 262 h 274"/>
              <a:gd name="T46" fmla="*/ 209 w 273"/>
              <a:gd name="T47" fmla="*/ 255 h 274"/>
              <a:gd name="T48" fmla="*/ 203 w 273"/>
              <a:gd name="T49" fmla="*/ 226 h 274"/>
              <a:gd name="T50" fmla="*/ 260 w 273"/>
              <a:gd name="T51" fmla="*/ 189 h 274"/>
              <a:gd name="T52" fmla="*/ 272 w 273"/>
              <a:gd name="T53" fmla="*/ 169 h 274"/>
              <a:gd name="T54" fmla="*/ 146 w 273"/>
              <a:gd name="T55" fmla="*/ 215 h 274"/>
              <a:gd name="T56" fmla="*/ 129 w 273"/>
              <a:gd name="T57" fmla="*/ 62 h 274"/>
              <a:gd name="T58" fmla="*/ 146 w 273"/>
              <a:gd name="T59" fmla="*/ 215 h 274"/>
              <a:gd name="T60" fmla="*/ 115 w 273"/>
              <a:gd name="T61" fmla="*/ 141 h 274"/>
              <a:gd name="T62" fmla="*/ 160 w 273"/>
              <a:gd name="T63" fmla="*/ 13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3" h="274">
                <a:moveTo>
                  <a:pt x="269" y="162"/>
                </a:moveTo>
                <a:cubicBezTo>
                  <a:pt x="245" y="152"/>
                  <a:pt x="245" y="152"/>
                  <a:pt x="245" y="152"/>
                </a:cubicBezTo>
                <a:cubicBezTo>
                  <a:pt x="246" y="144"/>
                  <a:pt x="246" y="135"/>
                  <a:pt x="245" y="127"/>
                </a:cubicBezTo>
                <a:cubicBezTo>
                  <a:pt x="244" y="117"/>
                  <a:pt x="242" y="108"/>
                  <a:pt x="239" y="99"/>
                </a:cubicBezTo>
                <a:cubicBezTo>
                  <a:pt x="259" y="84"/>
                  <a:pt x="259" y="84"/>
                  <a:pt x="259" y="84"/>
                </a:cubicBezTo>
                <a:cubicBezTo>
                  <a:pt x="262" y="82"/>
                  <a:pt x="262" y="79"/>
                  <a:pt x="261" y="77"/>
                </a:cubicBezTo>
                <a:cubicBezTo>
                  <a:pt x="252" y="61"/>
                  <a:pt x="252" y="61"/>
                  <a:pt x="252" y="61"/>
                </a:cubicBezTo>
                <a:cubicBezTo>
                  <a:pt x="251" y="59"/>
                  <a:pt x="248" y="58"/>
                  <a:pt x="246" y="59"/>
                </a:cubicBezTo>
                <a:cubicBezTo>
                  <a:pt x="221" y="69"/>
                  <a:pt x="221" y="69"/>
                  <a:pt x="221" y="69"/>
                </a:cubicBezTo>
                <a:cubicBezTo>
                  <a:pt x="211" y="57"/>
                  <a:pt x="198" y="47"/>
                  <a:pt x="184" y="41"/>
                </a:cubicBezTo>
                <a:cubicBezTo>
                  <a:pt x="190" y="13"/>
                  <a:pt x="190" y="13"/>
                  <a:pt x="190" y="13"/>
                </a:cubicBezTo>
                <a:cubicBezTo>
                  <a:pt x="190" y="10"/>
                  <a:pt x="189" y="7"/>
                  <a:pt x="186" y="7"/>
                </a:cubicBezTo>
                <a:cubicBezTo>
                  <a:pt x="170" y="1"/>
                  <a:pt x="170" y="1"/>
                  <a:pt x="170" y="1"/>
                </a:cubicBezTo>
                <a:cubicBezTo>
                  <a:pt x="167" y="0"/>
                  <a:pt x="164" y="1"/>
                  <a:pt x="163" y="4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50" y="31"/>
                  <a:pt x="150" y="31"/>
                  <a:pt x="150" y="31"/>
                </a:cubicBezTo>
                <a:cubicBezTo>
                  <a:pt x="142" y="30"/>
                  <a:pt x="134" y="30"/>
                  <a:pt x="126" y="30"/>
                </a:cubicBezTo>
                <a:cubicBezTo>
                  <a:pt x="118" y="31"/>
                  <a:pt x="111" y="33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9"/>
                  <a:pt x="81" y="9"/>
                  <a:pt x="78" y="10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20"/>
                  <a:pt x="60" y="23"/>
                  <a:pt x="61" y="26"/>
                </a:cubicBezTo>
                <a:cubicBezTo>
                  <a:pt x="72" y="51"/>
                  <a:pt x="72" y="51"/>
                  <a:pt x="72" y="51"/>
                </a:cubicBezTo>
                <a:cubicBezTo>
                  <a:pt x="59" y="61"/>
                  <a:pt x="48" y="74"/>
                  <a:pt x="41" y="89"/>
                </a:cubicBezTo>
                <a:cubicBezTo>
                  <a:pt x="13" y="84"/>
                  <a:pt x="13" y="84"/>
                  <a:pt x="13" y="84"/>
                </a:cubicBezTo>
                <a:cubicBezTo>
                  <a:pt x="10" y="84"/>
                  <a:pt x="7" y="85"/>
                  <a:pt x="7" y="88"/>
                </a:cubicBezTo>
                <a:cubicBezTo>
                  <a:pt x="1" y="105"/>
                  <a:pt x="1" y="105"/>
                  <a:pt x="1" y="105"/>
                </a:cubicBezTo>
                <a:cubicBezTo>
                  <a:pt x="0" y="107"/>
                  <a:pt x="2" y="110"/>
                  <a:pt x="4" y="111"/>
                </a:cubicBezTo>
                <a:cubicBezTo>
                  <a:pt x="30" y="123"/>
                  <a:pt x="30" y="123"/>
                  <a:pt x="30" y="123"/>
                </a:cubicBezTo>
                <a:cubicBezTo>
                  <a:pt x="29" y="132"/>
                  <a:pt x="28" y="141"/>
                  <a:pt x="29" y="150"/>
                </a:cubicBezTo>
                <a:cubicBezTo>
                  <a:pt x="30" y="158"/>
                  <a:pt x="32" y="166"/>
                  <a:pt x="34" y="173"/>
                </a:cubicBezTo>
                <a:cubicBezTo>
                  <a:pt x="12" y="190"/>
                  <a:pt x="12" y="190"/>
                  <a:pt x="12" y="190"/>
                </a:cubicBezTo>
                <a:cubicBezTo>
                  <a:pt x="10" y="191"/>
                  <a:pt x="9" y="194"/>
                  <a:pt x="11" y="197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20" y="214"/>
                  <a:pt x="23" y="215"/>
                  <a:pt x="26" y="214"/>
                </a:cubicBezTo>
                <a:cubicBezTo>
                  <a:pt x="51" y="204"/>
                  <a:pt x="51" y="204"/>
                  <a:pt x="51" y="204"/>
                </a:cubicBezTo>
                <a:cubicBezTo>
                  <a:pt x="61" y="218"/>
                  <a:pt x="75" y="229"/>
                  <a:pt x="90" y="237"/>
                </a:cubicBezTo>
                <a:cubicBezTo>
                  <a:pt x="86" y="261"/>
                  <a:pt x="86" y="261"/>
                  <a:pt x="86" y="261"/>
                </a:cubicBezTo>
                <a:cubicBezTo>
                  <a:pt x="85" y="264"/>
                  <a:pt x="87" y="267"/>
                  <a:pt x="90" y="268"/>
                </a:cubicBezTo>
                <a:cubicBezTo>
                  <a:pt x="107" y="273"/>
                  <a:pt x="107" y="273"/>
                  <a:pt x="107" y="273"/>
                </a:cubicBezTo>
                <a:cubicBezTo>
                  <a:pt x="109" y="274"/>
                  <a:pt x="112" y="272"/>
                  <a:pt x="113" y="270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32" y="247"/>
                  <a:pt x="140" y="248"/>
                  <a:pt x="149" y="247"/>
                </a:cubicBezTo>
                <a:cubicBezTo>
                  <a:pt x="157" y="246"/>
                  <a:pt x="165" y="244"/>
                  <a:pt x="172" y="242"/>
                </a:cubicBezTo>
                <a:cubicBezTo>
                  <a:pt x="187" y="262"/>
                  <a:pt x="187" y="262"/>
                  <a:pt x="187" y="262"/>
                </a:cubicBezTo>
                <a:cubicBezTo>
                  <a:pt x="189" y="264"/>
                  <a:pt x="192" y="265"/>
                  <a:pt x="194" y="263"/>
                </a:cubicBezTo>
                <a:cubicBezTo>
                  <a:pt x="209" y="255"/>
                  <a:pt x="209" y="255"/>
                  <a:pt x="209" y="255"/>
                </a:cubicBezTo>
                <a:cubicBezTo>
                  <a:pt x="212" y="254"/>
                  <a:pt x="213" y="251"/>
                  <a:pt x="212" y="248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17" y="215"/>
                  <a:pt x="228" y="201"/>
                  <a:pt x="236" y="185"/>
                </a:cubicBezTo>
                <a:cubicBezTo>
                  <a:pt x="260" y="189"/>
                  <a:pt x="260" y="189"/>
                  <a:pt x="260" y="189"/>
                </a:cubicBezTo>
                <a:cubicBezTo>
                  <a:pt x="263" y="190"/>
                  <a:pt x="266" y="188"/>
                  <a:pt x="266" y="185"/>
                </a:cubicBezTo>
                <a:cubicBezTo>
                  <a:pt x="272" y="169"/>
                  <a:pt x="272" y="169"/>
                  <a:pt x="272" y="169"/>
                </a:cubicBezTo>
                <a:cubicBezTo>
                  <a:pt x="273" y="166"/>
                  <a:pt x="271" y="163"/>
                  <a:pt x="269" y="162"/>
                </a:cubicBezTo>
                <a:close/>
                <a:moveTo>
                  <a:pt x="146" y="215"/>
                </a:moveTo>
                <a:cubicBezTo>
                  <a:pt x="103" y="220"/>
                  <a:pt x="65" y="189"/>
                  <a:pt x="61" y="147"/>
                </a:cubicBezTo>
                <a:cubicBezTo>
                  <a:pt x="56" y="105"/>
                  <a:pt x="87" y="67"/>
                  <a:pt x="129" y="62"/>
                </a:cubicBezTo>
                <a:cubicBezTo>
                  <a:pt x="171" y="58"/>
                  <a:pt x="209" y="88"/>
                  <a:pt x="214" y="130"/>
                </a:cubicBezTo>
                <a:cubicBezTo>
                  <a:pt x="218" y="173"/>
                  <a:pt x="188" y="210"/>
                  <a:pt x="146" y="215"/>
                </a:cubicBezTo>
                <a:close/>
                <a:moveTo>
                  <a:pt x="140" y="161"/>
                </a:moveTo>
                <a:cubicBezTo>
                  <a:pt x="127" y="162"/>
                  <a:pt x="116" y="153"/>
                  <a:pt x="115" y="141"/>
                </a:cubicBezTo>
                <a:cubicBezTo>
                  <a:pt x="114" y="129"/>
                  <a:pt x="123" y="117"/>
                  <a:pt x="135" y="116"/>
                </a:cubicBezTo>
                <a:cubicBezTo>
                  <a:pt x="147" y="115"/>
                  <a:pt x="159" y="124"/>
                  <a:pt x="160" y="136"/>
                </a:cubicBezTo>
                <a:cubicBezTo>
                  <a:pt x="161" y="149"/>
                  <a:pt x="152" y="160"/>
                  <a:pt x="140" y="16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8" name="PA_库_任意多边形 2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 flipH="1">
            <a:off x="10413207" y="2690711"/>
            <a:ext cx="680093" cy="685226"/>
          </a:xfrm>
          <a:custGeom>
            <a:avLst/>
            <a:gdLst>
              <a:gd name="T0" fmla="*/ 244 w 270"/>
              <a:gd name="T1" fmla="*/ 160 h 272"/>
              <a:gd name="T2" fmla="*/ 242 w 270"/>
              <a:gd name="T3" fmla="*/ 106 h 272"/>
              <a:gd name="T4" fmla="*/ 266 w 270"/>
              <a:gd name="T5" fmla="*/ 85 h 272"/>
              <a:gd name="T6" fmla="*/ 252 w 270"/>
              <a:gd name="T7" fmla="*/ 66 h 272"/>
              <a:gd name="T8" fmla="*/ 192 w 270"/>
              <a:gd name="T9" fmla="*/ 42 h 272"/>
              <a:gd name="T10" fmla="*/ 197 w 270"/>
              <a:gd name="T11" fmla="*/ 8 h 272"/>
              <a:gd name="T12" fmla="*/ 173 w 270"/>
              <a:gd name="T13" fmla="*/ 4 h 272"/>
              <a:gd name="T14" fmla="*/ 158 w 270"/>
              <a:gd name="T15" fmla="*/ 29 h 272"/>
              <a:gd name="T16" fmla="*/ 111 w 270"/>
              <a:gd name="T17" fmla="*/ 30 h 272"/>
              <a:gd name="T18" fmla="*/ 94 w 270"/>
              <a:gd name="T19" fmla="*/ 5 h 272"/>
              <a:gd name="T20" fmla="*/ 71 w 270"/>
              <a:gd name="T21" fmla="*/ 10 h 272"/>
              <a:gd name="T22" fmla="*/ 78 w 270"/>
              <a:gd name="T23" fmla="*/ 44 h 272"/>
              <a:gd name="T24" fmla="*/ 15 w 270"/>
              <a:gd name="T25" fmla="*/ 72 h 272"/>
              <a:gd name="T26" fmla="*/ 1 w 270"/>
              <a:gd name="T27" fmla="*/ 92 h 272"/>
              <a:gd name="T28" fmla="*/ 28 w 270"/>
              <a:gd name="T29" fmla="*/ 112 h 272"/>
              <a:gd name="T30" fmla="*/ 29 w 270"/>
              <a:gd name="T31" fmla="*/ 164 h 272"/>
              <a:gd name="T32" fmla="*/ 3 w 270"/>
              <a:gd name="T33" fmla="*/ 185 h 272"/>
              <a:gd name="T34" fmla="*/ 17 w 270"/>
              <a:gd name="T35" fmla="*/ 204 h 272"/>
              <a:gd name="T36" fmla="*/ 80 w 270"/>
              <a:gd name="T37" fmla="*/ 232 h 272"/>
              <a:gd name="T38" fmla="*/ 77 w 270"/>
              <a:gd name="T39" fmla="*/ 264 h 272"/>
              <a:gd name="T40" fmla="*/ 100 w 270"/>
              <a:gd name="T41" fmla="*/ 268 h 272"/>
              <a:gd name="T42" fmla="*/ 138 w 270"/>
              <a:gd name="T43" fmla="*/ 248 h 272"/>
              <a:gd name="T44" fmla="*/ 175 w 270"/>
              <a:gd name="T45" fmla="*/ 266 h 272"/>
              <a:gd name="T46" fmla="*/ 199 w 270"/>
              <a:gd name="T47" fmla="*/ 261 h 272"/>
              <a:gd name="T48" fmla="*/ 194 w 270"/>
              <a:gd name="T49" fmla="*/ 231 h 272"/>
              <a:gd name="T50" fmla="*/ 256 w 270"/>
              <a:gd name="T51" fmla="*/ 199 h 272"/>
              <a:gd name="T52" fmla="*/ 269 w 270"/>
              <a:gd name="T53" fmla="*/ 179 h 272"/>
              <a:gd name="T54" fmla="*/ 138 w 270"/>
              <a:gd name="T55" fmla="*/ 215 h 272"/>
              <a:gd name="T56" fmla="*/ 134 w 270"/>
              <a:gd name="T57" fmla="*/ 59 h 272"/>
              <a:gd name="T58" fmla="*/ 138 w 270"/>
              <a:gd name="T59" fmla="*/ 215 h 272"/>
              <a:gd name="T60" fmla="*/ 97 w 270"/>
              <a:gd name="T61" fmla="*/ 138 h 272"/>
              <a:gd name="T62" fmla="*/ 174 w 270"/>
              <a:gd name="T63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0" h="272">
                <a:moveTo>
                  <a:pt x="267" y="172"/>
                </a:moveTo>
                <a:cubicBezTo>
                  <a:pt x="244" y="160"/>
                  <a:pt x="244" y="160"/>
                  <a:pt x="244" y="160"/>
                </a:cubicBezTo>
                <a:cubicBezTo>
                  <a:pt x="246" y="152"/>
                  <a:pt x="246" y="143"/>
                  <a:pt x="246" y="135"/>
                </a:cubicBezTo>
                <a:cubicBezTo>
                  <a:pt x="246" y="125"/>
                  <a:pt x="244" y="115"/>
                  <a:pt x="242" y="106"/>
                </a:cubicBezTo>
                <a:cubicBezTo>
                  <a:pt x="264" y="92"/>
                  <a:pt x="264" y="92"/>
                  <a:pt x="264" y="92"/>
                </a:cubicBezTo>
                <a:cubicBezTo>
                  <a:pt x="266" y="91"/>
                  <a:pt x="267" y="88"/>
                  <a:pt x="266" y="85"/>
                </a:cubicBezTo>
                <a:cubicBezTo>
                  <a:pt x="259" y="69"/>
                  <a:pt x="259" y="69"/>
                  <a:pt x="259" y="69"/>
                </a:cubicBezTo>
                <a:cubicBezTo>
                  <a:pt x="258" y="67"/>
                  <a:pt x="255" y="65"/>
                  <a:pt x="252" y="66"/>
                </a:cubicBezTo>
                <a:cubicBezTo>
                  <a:pt x="226" y="74"/>
                  <a:pt x="226" y="74"/>
                  <a:pt x="226" y="74"/>
                </a:cubicBezTo>
                <a:cubicBezTo>
                  <a:pt x="217" y="61"/>
                  <a:pt x="205" y="50"/>
                  <a:pt x="192" y="42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12"/>
                  <a:pt x="199" y="9"/>
                  <a:pt x="197" y="8"/>
                </a:cubicBezTo>
                <a:cubicBezTo>
                  <a:pt x="180" y="1"/>
                  <a:pt x="180" y="1"/>
                  <a:pt x="180" y="1"/>
                </a:cubicBezTo>
                <a:cubicBezTo>
                  <a:pt x="178" y="0"/>
                  <a:pt x="175" y="1"/>
                  <a:pt x="173" y="4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0" y="28"/>
                  <a:pt x="142" y="27"/>
                  <a:pt x="133" y="27"/>
                </a:cubicBezTo>
                <a:cubicBezTo>
                  <a:pt x="126" y="27"/>
                  <a:pt x="118" y="28"/>
                  <a:pt x="111" y="3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94" y="5"/>
                  <a:pt x="94" y="5"/>
                  <a:pt x="94" y="5"/>
                </a:cubicBezTo>
                <a:cubicBezTo>
                  <a:pt x="93" y="2"/>
                  <a:pt x="89" y="1"/>
                  <a:pt x="87" y="3"/>
                </a:cubicBezTo>
                <a:cubicBezTo>
                  <a:pt x="71" y="10"/>
                  <a:pt x="71" y="10"/>
                  <a:pt x="71" y="10"/>
                </a:cubicBezTo>
                <a:cubicBezTo>
                  <a:pt x="69" y="11"/>
                  <a:pt x="67" y="14"/>
                  <a:pt x="68" y="17"/>
                </a:cubicBezTo>
                <a:cubicBezTo>
                  <a:pt x="78" y="44"/>
                  <a:pt x="78" y="44"/>
                  <a:pt x="78" y="44"/>
                </a:cubicBezTo>
                <a:cubicBezTo>
                  <a:pt x="63" y="53"/>
                  <a:pt x="51" y="65"/>
                  <a:pt x="42" y="79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71"/>
                  <a:pt x="9" y="73"/>
                  <a:pt x="8" y="75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4"/>
                  <a:pt x="1" y="97"/>
                  <a:pt x="4" y="99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6" y="121"/>
                  <a:pt x="25" y="130"/>
                  <a:pt x="26" y="140"/>
                </a:cubicBezTo>
                <a:cubicBezTo>
                  <a:pt x="26" y="148"/>
                  <a:pt x="27" y="156"/>
                  <a:pt x="29" y="164"/>
                </a:cubicBezTo>
                <a:cubicBezTo>
                  <a:pt x="5" y="178"/>
                  <a:pt x="5" y="178"/>
                  <a:pt x="5" y="178"/>
                </a:cubicBezTo>
                <a:cubicBezTo>
                  <a:pt x="2" y="180"/>
                  <a:pt x="1" y="183"/>
                  <a:pt x="3" y="185"/>
                </a:cubicBezTo>
                <a:cubicBezTo>
                  <a:pt x="10" y="202"/>
                  <a:pt x="10" y="202"/>
                  <a:pt x="10" y="202"/>
                </a:cubicBezTo>
                <a:cubicBezTo>
                  <a:pt x="11" y="204"/>
                  <a:pt x="14" y="205"/>
                  <a:pt x="17" y="204"/>
                </a:cubicBezTo>
                <a:cubicBezTo>
                  <a:pt x="43" y="196"/>
                  <a:pt x="43" y="196"/>
                  <a:pt x="43" y="196"/>
                </a:cubicBezTo>
                <a:cubicBezTo>
                  <a:pt x="52" y="211"/>
                  <a:pt x="65" y="224"/>
                  <a:pt x="80" y="232"/>
                </a:cubicBezTo>
                <a:cubicBezTo>
                  <a:pt x="74" y="257"/>
                  <a:pt x="74" y="257"/>
                  <a:pt x="74" y="257"/>
                </a:cubicBezTo>
                <a:cubicBezTo>
                  <a:pt x="73" y="260"/>
                  <a:pt x="74" y="263"/>
                  <a:pt x="77" y="264"/>
                </a:cubicBezTo>
                <a:cubicBezTo>
                  <a:pt x="93" y="270"/>
                  <a:pt x="93" y="270"/>
                  <a:pt x="93" y="270"/>
                </a:cubicBezTo>
                <a:cubicBezTo>
                  <a:pt x="96" y="272"/>
                  <a:pt x="99" y="270"/>
                  <a:pt x="100" y="268"/>
                </a:cubicBezTo>
                <a:cubicBezTo>
                  <a:pt x="113" y="245"/>
                  <a:pt x="113" y="245"/>
                  <a:pt x="113" y="245"/>
                </a:cubicBezTo>
                <a:cubicBezTo>
                  <a:pt x="121" y="247"/>
                  <a:pt x="130" y="248"/>
                  <a:pt x="138" y="248"/>
                </a:cubicBezTo>
                <a:cubicBezTo>
                  <a:pt x="147" y="247"/>
                  <a:pt x="155" y="246"/>
                  <a:pt x="162" y="244"/>
                </a:cubicBezTo>
                <a:cubicBezTo>
                  <a:pt x="175" y="266"/>
                  <a:pt x="175" y="266"/>
                  <a:pt x="175" y="266"/>
                </a:cubicBezTo>
                <a:cubicBezTo>
                  <a:pt x="177" y="269"/>
                  <a:pt x="180" y="270"/>
                  <a:pt x="182" y="268"/>
                </a:cubicBezTo>
                <a:cubicBezTo>
                  <a:pt x="199" y="261"/>
                  <a:pt x="199" y="261"/>
                  <a:pt x="199" y="261"/>
                </a:cubicBezTo>
                <a:cubicBezTo>
                  <a:pt x="201" y="260"/>
                  <a:pt x="203" y="257"/>
                  <a:pt x="202" y="254"/>
                </a:cubicBezTo>
                <a:cubicBezTo>
                  <a:pt x="194" y="231"/>
                  <a:pt x="194" y="231"/>
                  <a:pt x="194" y="231"/>
                </a:cubicBezTo>
                <a:cubicBezTo>
                  <a:pt x="210" y="221"/>
                  <a:pt x="222" y="208"/>
                  <a:pt x="231" y="193"/>
                </a:cubicBezTo>
                <a:cubicBezTo>
                  <a:pt x="256" y="199"/>
                  <a:pt x="256" y="199"/>
                  <a:pt x="256" y="199"/>
                </a:cubicBezTo>
                <a:cubicBezTo>
                  <a:pt x="259" y="200"/>
                  <a:pt x="262" y="198"/>
                  <a:pt x="262" y="196"/>
                </a:cubicBezTo>
                <a:cubicBezTo>
                  <a:pt x="269" y="179"/>
                  <a:pt x="269" y="179"/>
                  <a:pt x="269" y="179"/>
                </a:cubicBezTo>
                <a:cubicBezTo>
                  <a:pt x="270" y="177"/>
                  <a:pt x="269" y="174"/>
                  <a:pt x="267" y="172"/>
                </a:cubicBezTo>
                <a:close/>
                <a:moveTo>
                  <a:pt x="138" y="215"/>
                </a:moveTo>
                <a:cubicBezTo>
                  <a:pt x="95" y="216"/>
                  <a:pt x="59" y="182"/>
                  <a:pt x="58" y="139"/>
                </a:cubicBezTo>
                <a:cubicBezTo>
                  <a:pt x="57" y="96"/>
                  <a:pt x="91" y="60"/>
                  <a:pt x="134" y="59"/>
                </a:cubicBezTo>
                <a:cubicBezTo>
                  <a:pt x="177" y="58"/>
                  <a:pt x="213" y="92"/>
                  <a:pt x="214" y="136"/>
                </a:cubicBezTo>
                <a:cubicBezTo>
                  <a:pt x="215" y="179"/>
                  <a:pt x="181" y="214"/>
                  <a:pt x="138" y="215"/>
                </a:cubicBezTo>
                <a:close/>
                <a:moveTo>
                  <a:pt x="137" y="176"/>
                </a:moveTo>
                <a:cubicBezTo>
                  <a:pt x="116" y="176"/>
                  <a:pt x="98" y="160"/>
                  <a:pt x="97" y="138"/>
                </a:cubicBezTo>
                <a:cubicBezTo>
                  <a:pt x="97" y="117"/>
                  <a:pt x="114" y="99"/>
                  <a:pt x="135" y="99"/>
                </a:cubicBezTo>
                <a:cubicBezTo>
                  <a:pt x="156" y="98"/>
                  <a:pt x="174" y="115"/>
                  <a:pt x="174" y="136"/>
                </a:cubicBezTo>
                <a:cubicBezTo>
                  <a:pt x="175" y="158"/>
                  <a:pt x="158" y="175"/>
                  <a:pt x="137" y="1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9" name="PA_库_任意多边形 26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 flipH="1">
            <a:off x="7443896" y="3642841"/>
            <a:ext cx="680093" cy="685226"/>
          </a:xfrm>
          <a:custGeom>
            <a:avLst/>
            <a:gdLst>
              <a:gd name="T0" fmla="*/ 244 w 270"/>
              <a:gd name="T1" fmla="*/ 160 h 272"/>
              <a:gd name="T2" fmla="*/ 242 w 270"/>
              <a:gd name="T3" fmla="*/ 106 h 272"/>
              <a:gd name="T4" fmla="*/ 266 w 270"/>
              <a:gd name="T5" fmla="*/ 86 h 272"/>
              <a:gd name="T6" fmla="*/ 252 w 270"/>
              <a:gd name="T7" fmla="*/ 67 h 272"/>
              <a:gd name="T8" fmla="*/ 192 w 270"/>
              <a:gd name="T9" fmla="*/ 42 h 272"/>
              <a:gd name="T10" fmla="*/ 197 w 270"/>
              <a:gd name="T11" fmla="*/ 9 h 272"/>
              <a:gd name="T12" fmla="*/ 173 w 270"/>
              <a:gd name="T13" fmla="*/ 4 h 272"/>
              <a:gd name="T14" fmla="*/ 158 w 270"/>
              <a:gd name="T15" fmla="*/ 30 h 272"/>
              <a:gd name="T16" fmla="*/ 111 w 270"/>
              <a:gd name="T17" fmla="*/ 30 h 272"/>
              <a:gd name="T18" fmla="*/ 94 w 270"/>
              <a:gd name="T19" fmla="*/ 5 h 272"/>
              <a:gd name="T20" fmla="*/ 71 w 270"/>
              <a:gd name="T21" fmla="*/ 11 h 272"/>
              <a:gd name="T22" fmla="*/ 78 w 270"/>
              <a:gd name="T23" fmla="*/ 44 h 272"/>
              <a:gd name="T24" fmla="*/ 15 w 270"/>
              <a:gd name="T25" fmla="*/ 72 h 272"/>
              <a:gd name="T26" fmla="*/ 1 w 270"/>
              <a:gd name="T27" fmla="*/ 92 h 272"/>
              <a:gd name="T28" fmla="*/ 29 w 270"/>
              <a:gd name="T29" fmla="*/ 112 h 272"/>
              <a:gd name="T30" fmla="*/ 29 w 270"/>
              <a:gd name="T31" fmla="*/ 164 h 272"/>
              <a:gd name="T32" fmla="*/ 3 w 270"/>
              <a:gd name="T33" fmla="*/ 186 h 272"/>
              <a:gd name="T34" fmla="*/ 17 w 270"/>
              <a:gd name="T35" fmla="*/ 205 h 272"/>
              <a:gd name="T36" fmla="*/ 80 w 270"/>
              <a:gd name="T37" fmla="*/ 233 h 272"/>
              <a:gd name="T38" fmla="*/ 77 w 270"/>
              <a:gd name="T39" fmla="*/ 264 h 272"/>
              <a:gd name="T40" fmla="*/ 100 w 270"/>
              <a:gd name="T41" fmla="*/ 268 h 272"/>
              <a:gd name="T42" fmla="*/ 139 w 270"/>
              <a:gd name="T43" fmla="*/ 248 h 272"/>
              <a:gd name="T44" fmla="*/ 176 w 270"/>
              <a:gd name="T45" fmla="*/ 266 h 272"/>
              <a:gd name="T46" fmla="*/ 199 w 270"/>
              <a:gd name="T47" fmla="*/ 261 h 272"/>
              <a:gd name="T48" fmla="*/ 195 w 270"/>
              <a:gd name="T49" fmla="*/ 231 h 272"/>
              <a:gd name="T50" fmla="*/ 256 w 270"/>
              <a:gd name="T51" fmla="*/ 199 h 272"/>
              <a:gd name="T52" fmla="*/ 269 w 270"/>
              <a:gd name="T53" fmla="*/ 179 h 272"/>
              <a:gd name="T54" fmla="*/ 138 w 270"/>
              <a:gd name="T55" fmla="*/ 216 h 272"/>
              <a:gd name="T56" fmla="*/ 134 w 270"/>
              <a:gd name="T57" fmla="*/ 60 h 272"/>
              <a:gd name="T58" fmla="*/ 138 w 270"/>
              <a:gd name="T59" fmla="*/ 216 h 272"/>
              <a:gd name="T60" fmla="*/ 97 w 270"/>
              <a:gd name="T61" fmla="*/ 139 h 272"/>
              <a:gd name="T62" fmla="*/ 175 w 270"/>
              <a:gd name="T63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0" h="272">
                <a:moveTo>
                  <a:pt x="267" y="172"/>
                </a:moveTo>
                <a:cubicBezTo>
                  <a:pt x="244" y="160"/>
                  <a:pt x="244" y="160"/>
                  <a:pt x="244" y="160"/>
                </a:cubicBezTo>
                <a:cubicBezTo>
                  <a:pt x="246" y="152"/>
                  <a:pt x="246" y="144"/>
                  <a:pt x="246" y="135"/>
                </a:cubicBezTo>
                <a:cubicBezTo>
                  <a:pt x="246" y="125"/>
                  <a:pt x="244" y="116"/>
                  <a:pt x="242" y="106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7" y="91"/>
                  <a:pt x="268" y="88"/>
                  <a:pt x="266" y="86"/>
                </a:cubicBezTo>
                <a:cubicBezTo>
                  <a:pt x="259" y="69"/>
                  <a:pt x="259" y="69"/>
                  <a:pt x="259" y="69"/>
                </a:cubicBezTo>
                <a:cubicBezTo>
                  <a:pt x="258" y="67"/>
                  <a:pt x="255" y="66"/>
                  <a:pt x="252" y="67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17" y="62"/>
                  <a:pt x="206" y="51"/>
                  <a:pt x="192" y="42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1" y="12"/>
                  <a:pt x="199" y="9"/>
                  <a:pt x="197" y="9"/>
                </a:cubicBezTo>
                <a:cubicBezTo>
                  <a:pt x="180" y="1"/>
                  <a:pt x="180" y="1"/>
                  <a:pt x="180" y="1"/>
                </a:cubicBezTo>
                <a:cubicBezTo>
                  <a:pt x="178" y="0"/>
                  <a:pt x="175" y="1"/>
                  <a:pt x="173" y="4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0" y="28"/>
                  <a:pt x="142" y="27"/>
                  <a:pt x="133" y="27"/>
                </a:cubicBezTo>
                <a:cubicBezTo>
                  <a:pt x="126" y="28"/>
                  <a:pt x="118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94" y="5"/>
                  <a:pt x="94" y="5"/>
                  <a:pt x="94" y="5"/>
                </a:cubicBezTo>
                <a:cubicBezTo>
                  <a:pt x="93" y="2"/>
                  <a:pt x="90" y="1"/>
                  <a:pt x="87" y="3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2"/>
                  <a:pt x="68" y="15"/>
                  <a:pt x="69" y="18"/>
                </a:cubicBezTo>
                <a:cubicBezTo>
                  <a:pt x="78" y="44"/>
                  <a:pt x="78" y="44"/>
                  <a:pt x="78" y="44"/>
                </a:cubicBezTo>
                <a:cubicBezTo>
                  <a:pt x="63" y="53"/>
                  <a:pt x="51" y="65"/>
                  <a:pt x="42" y="79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71"/>
                  <a:pt x="9" y="73"/>
                  <a:pt x="8" y="75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4"/>
                  <a:pt x="1" y="97"/>
                  <a:pt x="4" y="99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7" y="121"/>
                  <a:pt x="26" y="131"/>
                  <a:pt x="26" y="140"/>
                </a:cubicBezTo>
                <a:cubicBezTo>
                  <a:pt x="26" y="148"/>
                  <a:pt x="27" y="156"/>
                  <a:pt x="29" y="164"/>
                </a:cubicBezTo>
                <a:cubicBezTo>
                  <a:pt x="5" y="179"/>
                  <a:pt x="5" y="179"/>
                  <a:pt x="5" y="179"/>
                </a:cubicBezTo>
                <a:cubicBezTo>
                  <a:pt x="3" y="180"/>
                  <a:pt x="2" y="183"/>
                  <a:pt x="3" y="186"/>
                </a:cubicBezTo>
                <a:cubicBezTo>
                  <a:pt x="10" y="202"/>
                  <a:pt x="10" y="202"/>
                  <a:pt x="10" y="202"/>
                </a:cubicBezTo>
                <a:cubicBezTo>
                  <a:pt x="11" y="204"/>
                  <a:pt x="14" y="206"/>
                  <a:pt x="17" y="205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52" y="211"/>
                  <a:pt x="65" y="224"/>
                  <a:pt x="80" y="233"/>
                </a:cubicBezTo>
                <a:cubicBezTo>
                  <a:pt x="74" y="257"/>
                  <a:pt x="74" y="257"/>
                  <a:pt x="74" y="257"/>
                </a:cubicBezTo>
                <a:cubicBezTo>
                  <a:pt x="73" y="260"/>
                  <a:pt x="74" y="263"/>
                  <a:pt x="77" y="264"/>
                </a:cubicBezTo>
                <a:cubicBezTo>
                  <a:pt x="93" y="271"/>
                  <a:pt x="93" y="271"/>
                  <a:pt x="93" y="271"/>
                </a:cubicBezTo>
                <a:cubicBezTo>
                  <a:pt x="96" y="272"/>
                  <a:pt x="99" y="271"/>
                  <a:pt x="100" y="268"/>
                </a:cubicBezTo>
                <a:cubicBezTo>
                  <a:pt x="113" y="245"/>
                  <a:pt x="113" y="245"/>
                  <a:pt x="113" y="245"/>
                </a:cubicBezTo>
                <a:cubicBezTo>
                  <a:pt x="121" y="247"/>
                  <a:pt x="130" y="248"/>
                  <a:pt x="139" y="248"/>
                </a:cubicBezTo>
                <a:cubicBezTo>
                  <a:pt x="147" y="248"/>
                  <a:pt x="155" y="247"/>
                  <a:pt x="162" y="245"/>
                </a:cubicBezTo>
                <a:cubicBezTo>
                  <a:pt x="176" y="266"/>
                  <a:pt x="176" y="266"/>
                  <a:pt x="176" y="266"/>
                </a:cubicBezTo>
                <a:cubicBezTo>
                  <a:pt x="177" y="269"/>
                  <a:pt x="180" y="270"/>
                  <a:pt x="183" y="269"/>
                </a:cubicBezTo>
                <a:cubicBezTo>
                  <a:pt x="199" y="261"/>
                  <a:pt x="199" y="261"/>
                  <a:pt x="199" y="261"/>
                </a:cubicBezTo>
                <a:cubicBezTo>
                  <a:pt x="201" y="260"/>
                  <a:pt x="203" y="257"/>
                  <a:pt x="202" y="254"/>
                </a:cubicBezTo>
                <a:cubicBezTo>
                  <a:pt x="195" y="231"/>
                  <a:pt x="195" y="231"/>
                  <a:pt x="195" y="231"/>
                </a:cubicBezTo>
                <a:cubicBezTo>
                  <a:pt x="210" y="221"/>
                  <a:pt x="223" y="208"/>
                  <a:pt x="232" y="193"/>
                </a:cubicBezTo>
                <a:cubicBezTo>
                  <a:pt x="256" y="199"/>
                  <a:pt x="256" y="199"/>
                  <a:pt x="256" y="199"/>
                </a:cubicBezTo>
                <a:cubicBezTo>
                  <a:pt x="259" y="200"/>
                  <a:pt x="262" y="199"/>
                  <a:pt x="263" y="196"/>
                </a:cubicBezTo>
                <a:cubicBezTo>
                  <a:pt x="269" y="179"/>
                  <a:pt x="269" y="179"/>
                  <a:pt x="269" y="179"/>
                </a:cubicBezTo>
                <a:cubicBezTo>
                  <a:pt x="270" y="177"/>
                  <a:pt x="269" y="174"/>
                  <a:pt x="267" y="172"/>
                </a:cubicBezTo>
                <a:close/>
                <a:moveTo>
                  <a:pt x="138" y="216"/>
                </a:moveTo>
                <a:cubicBezTo>
                  <a:pt x="95" y="217"/>
                  <a:pt x="59" y="183"/>
                  <a:pt x="58" y="139"/>
                </a:cubicBezTo>
                <a:cubicBezTo>
                  <a:pt x="57" y="96"/>
                  <a:pt x="91" y="61"/>
                  <a:pt x="134" y="60"/>
                </a:cubicBezTo>
                <a:cubicBezTo>
                  <a:pt x="177" y="59"/>
                  <a:pt x="213" y="93"/>
                  <a:pt x="214" y="136"/>
                </a:cubicBezTo>
                <a:cubicBezTo>
                  <a:pt x="215" y="179"/>
                  <a:pt x="181" y="215"/>
                  <a:pt x="138" y="216"/>
                </a:cubicBezTo>
                <a:close/>
                <a:moveTo>
                  <a:pt x="137" y="176"/>
                </a:moveTo>
                <a:cubicBezTo>
                  <a:pt x="116" y="177"/>
                  <a:pt x="98" y="160"/>
                  <a:pt x="97" y="139"/>
                </a:cubicBezTo>
                <a:cubicBezTo>
                  <a:pt x="97" y="117"/>
                  <a:pt x="114" y="100"/>
                  <a:pt x="135" y="99"/>
                </a:cubicBezTo>
                <a:cubicBezTo>
                  <a:pt x="156" y="99"/>
                  <a:pt x="174" y="115"/>
                  <a:pt x="175" y="137"/>
                </a:cubicBezTo>
                <a:cubicBezTo>
                  <a:pt x="175" y="158"/>
                  <a:pt x="158" y="176"/>
                  <a:pt x="137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0" name="PA_库_任意多边形 28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 flipH="1">
            <a:off x="10334932" y="3411866"/>
            <a:ext cx="735270" cy="737837"/>
          </a:xfrm>
          <a:custGeom>
            <a:avLst/>
            <a:gdLst>
              <a:gd name="T0" fmla="*/ 260 w 292"/>
              <a:gd name="T1" fmla="*/ 161 h 293"/>
              <a:gd name="T2" fmla="*/ 291 w 292"/>
              <a:gd name="T3" fmla="*/ 138 h 293"/>
              <a:gd name="T4" fmla="*/ 255 w 292"/>
              <a:gd name="T5" fmla="*/ 115 h 293"/>
              <a:gd name="T6" fmla="*/ 276 w 292"/>
              <a:gd name="T7" fmla="*/ 83 h 293"/>
              <a:gd name="T8" fmla="*/ 233 w 292"/>
              <a:gd name="T9" fmla="*/ 75 h 293"/>
              <a:gd name="T10" fmla="*/ 243 w 292"/>
              <a:gd name="T11" fmla="*/ 39 h 293"/>
              <a:gd name="T12" fmla="*/ 198 w 292"/>
              <a:gd name="T13" fmla="*/ 47 h 293"/>
              <a:gd name="T14" fmla="*/ 201 w 292"/>
              <a:gd name="T15" fmla="*/ 17 h 293"/>
              <a:gd name="T16" fmla="*/ 173 w 292"/>
              <a:gd name="T17" fmla="*/ 8 h 293"/>
              <a:gd name="T18" fmla="*/ 155 w 292"/>
              <a:gd name="T19" fmla="*/ 35 h 293"/>
              <a:gd name="T20" fmla="*/ 122 w 292"/>
              <a:gd name="T21" fmla="*/ 4 h 293"/>
              <a:gd name="T22" fmla="*/ 112 w 292"/>
              <a:gd name="T23" fmla="*/ 41 h 293"/>
              <a:gd name="T24" fmla="*/ 86 w 292"/>
              <a:gd name="T25" fmla="*/ 15 h 293"/>
              <a:gd name="T26" fmla="*/ 79 w 292"/>
              <a:gd name="T27" fmla="*/ 59 h 293"/>
              <a:gd name="T28" fmla="*/ 48 w 292"/>
              <a:gd name="T29" fmla="*/ 47 h 293"/>
              <a:gd name="T30" fmla="*/ 29 w 292"/>
              <a:gd name="T31" fmla="*/ 70 h 293"/>
              <a:gd name="T32" fmla="*/ 47 w 292"/>
              <a:gd name="T33" fmla="*/ 99 h 293"/>
              <a:gd name="T34" fmla="*/ 10 w 292"/>
              <a:gd name="T35" fmla="*/ 98 h 293"/>
              <a:gd name="T36" fmla="*/ 36 w 292"/>
              <a:gd name="T37" fmla="*/ 135 h 293"/>
              <a:gd name="T38" fmla="*/ 35 w 292"/>
              <a:gd name="T39" fmla="*/ 141 h 293"/>
              <a:gd name="T40" fmla="*/ 3 w 292"/>
              <a:gd name="T41" fmla="*/ 173 h 293"/>
              <a:gd name="T42" fmla="*/ 42 w 292"/>
              <a:gd name="T43" fmla="*/ 185 h 293"/>
              <a:gd name="T44" fmla="*/ 24 w 292"/>
              <a:gd name="T45" fmla="*/ 226 h 293"/>
              <a:gd name="T46" fmla="*/ 64 w 292"/>
              <a:gd name="T47" fmla="*/ 223 h 293"/>
              <a:gd name="T48" fmla="*/ 64 w 292"/>
              <a:gd name="T49" fmla="*/ 267 h 293"/>
              <a:gd name="T50" fmla="*/ 100 w 292"/>
              <a:gd name="T51" fmla="*/ 250 h 293"/>
              <a:gd name="T52" fmla="*/ 117 w 292"/>
              <a:gd name="T53" fmla="*/ 290 h 293"/>
              <a:gd name="T54" fmla="*/ 139 w 292"/>
              <a:gd name="T55" fmla="*/ 260 h 293"/>
              <a:gd name="T56" fmla="*/ 171 w 292"/>
              <a:gd name="T57" fmla="*/ 290 h 293"/>
              <a:gd name="T58" fmla="*/ 184 w 292"/>
              <a:gd name="T59" fmla="*/ 255 h 293"/>
              <a:gd name="T60" fmla="*/ 224 w 292"/>
              <a:gd name="T61" fmla="*/ 270 h 293"/>
              <a:gd name="T62" fmla="*/ 223 w 292"/>
              <a:gd name="T63" fmla="*/ 232 h 293"/>
              <a:gd name="T64" fmla="*/ 265 w 292"/>
              <a:gd name="T65" fmla="*/ 231 h 293"/>
              <a:gd name="T66" fmla="*/ 250 w 292"/>
              <a:gd name="T67" fmla="*/ 196 h 293"/>
              <a:gd name="T68" fmla="*/ 288 w 292"/>
              <a:gd name="T69" fmla="*/ 178 h 293"/>
              <a:gd name="T70" fmla="*/ 171 w 292"/>
              <a:gd name="T71" fmla="*/ 193 h 293"/>
              <a:gd name="T72" fmla="*/ 70 w 292"/>
              <a:gd name="T73" fmla="*/ 182 h 293"/>
              <a:gd name="T74" fmla="*/ 116 w 292"/>
              <a:gd name="T75" fmla="*/ 227 h 293"/>
              <a:gd name="T76" fmla="*/ 153 w 292"/>
              <a:gd name="T77" fmla="*/ 97 h 293"/>
              <a:gd name="T78" fmla="*/ 163 w 292"/>
              <a:gd name="T79" fmla="*/ 65 h 293"/>
              <a:gd name="T80" fmla="*/ 170 w 292"/>
              <a:gd name="T81" fmla="*/ 102 h 293"/>
              <a:gd name="T82" fmla="*/ 198 w 292"/>
              <a:gd name="T83" fmla="*/ 141 h 293"/>
              <a:gd name="T84" fmla="*/ 208 w 292"/>
              <a:gd name="T85" fmla="*/ 207 h 293"/>
              <a:gd name="T86" fmla="*/ 198 w 292"/>
              <a:gd name="T87" fmla="*/ 141 h 293"/>
              <a:gd name="T88" fmla="*/ 127 w 292"/>
              <a:gd name="T89" fmla="*/ 142 h 293"/>
              <a:gd name="T90" fmla="*/ 98 w 292"/>
              <a:gd name="T91" fmla="*/ 157 h 293"/>
              <a:gd name="T92" fmla="*/ 85 w 292"/>
              <a:gd name="T93" fmla="*/ 91 h 293"/>
              <a:gd name="T94" fmla="*/ 98 w 292"/>
              <a:gd name="T95" fmla="*/ 15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2" h="293">
                <a:moveTo>
                  <a:pt x="288" y="178"/>
                </a:moveTo>
                <a:cubicBezTo>
                  <a:pt x="289" y="175"/>
                  <a:pt x="288" y="172"/>
                  <a:pt x="285" y="171"/>
                </a:cubicBezTo>
                <a:cubicBezTo>
                  <a:pt x="260" y="161"/>
                  <a:pt x="260" y="161"/>
                  <a:pt x="260" y="161"/>
                </a:cubicBezTo>
                <a:cubicBezTo>
                  <a:pt x="260" y="157"/>
                  <a:pt x="260" y="154"/>
                  <a:pt x="260" y="151"/>
                </a:cubicBezTo>
                <a:cubicBezTo>
                  <a:pt x="287" y="144"/>
                  <a:pt x="287" y="144"/>
                  <a:pt x="287" y="144"/>
                </a:cubicBezTo>
                <a:cubicBezTo>
                  <a:pt x="290" y="143"/>
                  <a:pt x="292" y="141"/>
                  <a:pt x="291" y="138"/>
                </a:cubicBezTo>
                <a:cubicBezTo>
                  <a:pt x="289" y="120"/>
                  <a:pt x="289" y="120"/>
                  <a:pt x="289" y="120"/>
                </a:cubicBezTo>
                <a:cubicBezTo>
                  <a:pt x="289" y="117"/>
                  <a:pt x="286" y="115"/>
                  <a:pt x="283" y="115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4" y="112"/>
                  <a:pt x="253" y="109"/>
                  <a:pt x="252" y="106"/>
                </a:cubicBezTo>
                <a:cubicBezTo>
                  <a:pt x="274" y="91"/>
                  <a:pt x="274" y="91"/>
                  <a:pt x="274" y="91"/>
                </a:cubicBezTo>
                <a:cubicBezTo>
                  <a:pt x="277" y="89"/>
                  <a:pt x="278" y="85"/>
                  <a:pt x="276" y="83"/>
                </a:cubicBezTo>
                <a:cubicBezTo>
                  <a:pt x="268" y="67"/>
                  <a:pt x="268" y="67"/>
                  <a:pt x="268" y="67"/>
                </a:cubicBezTo>
                <a:cubicBezTo>
                  <a:pt x="267" y="64"/>
                  <a:pt x="263" y="63"/>
                  <a:pt x="260" y="64"/>
                </a:cubicBezTo>
                <a:cubicBezTo>
                  <a:pt x="233" y="75"/>
                  <a:pt x="233" y="75"/>
                  <a:pt x="233" y="75"/>
                </a:cubicBezTo>
                <a:cubicBezTo>
                  <a:pt x="232" y="73"/>
                  <a:pt x="230" y="71"/>
                  <a:pt x="228" y="69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45" y="44"/>
                  <a:pt x="245" y="40"/>
                  <a:pt x="243" y="39"/>
                </a:cubicBezTo>
                <a:cubicBezTo>
                  <a:pt x="229" y="26"/>
                  <a:pt x="229" y="26"/>
                  <a:pt x="229" y="26"/>
                </a:cubicBezTo>
                <a:cubicBezTo>
                  <a:pt x="227" y="25"/>
                  <a:pt x="223" y="25"/>
                  <a:pt x="221" y="27"/>
                </a:cubicBezTo>
                <a:cubicBezTo>
                  <a:pt x="198" y="47"/>
                  <a:pt x="198" y="47"/>
                  <a:pt x="198" y="47"/>
                </a:cubicBezTo>
                <a:cubicBezTo>
                  <a:pt x="198" y="47"/>
                  <a:pt x="198" y="47"/>
                  <a:pt x="198" y="47"/>
                </a:cubicBezTo>
                <a:cubicBezTo>
                  <a:pt x="198" y="47"/>
                  <a:pt x="197" y="47"/>
                  <a:pt x="197" y="47"/>
                </a:cubicBezTo>
                <a:cubicBezTo>
                  <a:pt x="201" y="17"/>
                  <a:pt x="201" y="17"/>
                  <a:pt x="201" y="17"/>
                </a:cubicBezTo>
                <a:cubicBezTo>
                  <a:pt x="202" y="13"/>
                  <a:pt x="200" y="11"/>
                  <a:pt x="197" y="10"/>
                </a:cubicBezTo>
                <a:cubicBezTo>
                  <a:pt x="180" y="5"/>
                  <a:pt x="180" y="5"/>
                  <a:pt x="180" y="5"/>
                </a:cubicBezTo>
                <a:cubicBezTo>
                  <a:pt x="177" y="4"/>
                  <a:pt x="174" y="5"/>
                  <a:pt x="173" y="8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59" y="36"/>
                  <a:pt x="157" y="36"/>
                  <a:pt x="155" y="36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6" y="2"/>
                  <a:pt x="143" y="0"/>
                  <a:pt x="140" y="1"/>
                </a:cubicBezTo>
                <a:cubicBezTo>
                  <a:pt x="122" y="4"/>
                  <a:pt x="122" y="4"/>
                  <a:pt x="122" y="4"/>
                </a:cubicBezTo>
                <a:cubicBezTo>
                  <a:pt x="119" y="4"/>
                  <a:pt x="117" y="7"/>
                  <a:pt x="117" y="1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6" y="40"/>
                  <a:pt x="114" y="41"/>
                  <a:pt x="112" y="41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93" y="16"/>
                  <a:pt x="93" y="16"/>
                  <a:pt x="93" y="16"/>
                </a:cubicBezTo>
                <a:cubicBezTo>
                  <a:pt x="92" y="14"/>
                  <a:pt x="88" y="13"/>
                  <a:pt x="86" y="15"/>
                </a:cubicBezTo>
                <a:cubicBezTo>
                  <a:pt x="70" y="24"/>
                  <a:pt x="70" y="24"/>
                  <a:pt x="70" y="24"/>
                </a:cubicBezTo>
                <a:cubicBezTo>
                  <a:pt x="68" y="25"/>
                  <a:pt x="67" y="28"/>
                  <a:pt x="68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7" y="60"/>
                  <a:pt x="76" y="62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48" y="47"/>
                  <a:pt x="48" y="47"/>
                  <a:pt x="48" y="47"/>
                </a:cubicBezTo>
                <a:cubicBezTo>
                  <a:pt x="45" y="45"/>
                  <a:pt x="42" y="46"/>
                  <a:pt x="40" y="48"/>
                </a:cubicBezTo>
                <a:cubicBezTo>
                  <a:pt x="28" y="62"/>
                  <a:pt x="28" y="62"/>
                  <a:pt x="28" y="62"/>
                </a:cubicBezTo>
                <a:cubicBezTo>
                  <a:pt x="27" y="64"/>
                  <a:pt x="27" y="68"/>
                  <a:pt x="29" y="70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49" y="94"/>
                  <a:pt x="48" y="97"/>
                  <a:pt x="47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16" y="94"/>
                  <a:pt x="16" y="94"/>
                  <a:pt x="16" y="94"/>
                </a:cubicBezTo>
                <a:cubicBezTo>
                  <a:pt x="13" y="93"/>
                  <a:pt x="10" y="95"/>
                  <a:pt x="10" y="98"/>
                </a:cubicBezTo>
                <a:cubicBezTo>
                  <a:pt x="4" y="115"/>
                  <a:pt x="4" y="115"/>
                  <a:pt x="4" y="115"/>
                </a:cubicBezTo>
                <a:cubicBezTo>
                  <a:pt x="3" y="118"/>
                  <a:pt x="5" y="121"/>
                  <a:pt x="8" y="122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7"/>
                  <a:pt x="36" y="139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5" y="149"/>
                  <a:pt x="5" y="149"/>
                  <a:pt x="5" y="149"/>
                </a:cubicBezTo>
                <a:cubicBezTo>
                  <a:pt x="2" y="149"/>
                  <a:pt x="0" y="152"/>
                  <a:pt x="1" y="155"/>
                </a:cubicBezTo>
                <a:cubicBezTo>
                  <a:pt x="3" y="173"/>
                  <a:pt x="3" y="173"/>
                  <a:pt x="3" y="173"/>
                </a:cubicBezTo>
                <a:cubicBezTo>
                  <a:pt x="3" y="176"/>
                  <a:pt x="6" y="178"/>
                  <a:pt x="9" y="178"/>
                </a:cubicBezTo>
                <a:cubicBezTo>
                  <a:pt x="39" y="178"/>
                  <a:pt x="39" y="178"/>
                  <a:pt x="39" y="178"/>
                </a:cubicBezTo>
                <a:cubicBezTo>
                  <a:pt x="40" y="180"/>
                  <a:pt x="41" y="183"/>
                  <a:pt x="42" y="185"/>
                </a:cubicBezTo>
                <a:cubicBezTo>
                  <a:pt x="17" y="202"/>
                  <a:pt x="17" y="202"/>
                  <a:pt x="17" y="202"/>
                </a:cubicBezTo>
                <a:cubicBezTo>
                  <a:pt x="15" y="204"/>
                  <a:pt x="14" y="207"/>
                  <a:pt x="16" y="210"/>
                </a:cubicBezTo>
                <a:cubicBezTo>
                  <a:pt x="24" y="226"/>
                  <a:pt x="24" y="226"/>
                  <a:pt x="24" y="226"/>
                </a:cubicBezTo>
                <a:cubicBezTo>
                  <a:pt x="25" y="228"/>
                  <a:pt x="29" y="229"/>
                  <a:pt x="32" y="228"/>
                </a:cubicBezTo>
                <a:cubicBezTo>
                  <a:pt x="59" y="218"/>
                  <a:pt x="59" y="218"/>
                  <a:pt x="59" y="218"/>
                </a:cubicBezTo>
                <a:cubicBezTo>
                  <a:pt x="61" y="219"/>
                  <a:pt x="62" y="221"/>
                  <a:pt x="64" y="223"/>
                </a:cubicBezTo>
                <a:cubicBezTo>
                  <a:pt x="48" y="248"/>
                  <a:pt x="48" y="248"/>
                  <a:pt x="48" y="248"/>
                </a:cubicBezTo>
                <a:cubicBezTo>
                  <a:pt x="47" y="250"/>
                  <a:pt x="47" y="254"/>
                  <a:pt x="50" y="255"/>
                </a:cubicBezTo>
                <a:cubicBezTo>
                  <a:pt x="64" y="267"/>
                  <a:pt x="64" y="267"/>
                  <a:pt x="64" y="267"/>
                </a:cubicBezTo>
                <a:cubicBezTo>
                  <a:pt x="66" y="269"/>
                  <a:pt x="69" y="268"/>
                  <a:pt x="72" y="266"/>
                </a:cubicBezTo>
                <a:cubicBezTo>
                  <a:pt x="92" y="246"/>
                  <a:pt x="92" y="246"/>
                  <a:pt x="92" y="246"/>
                </a:cubicBezTo>
                <a:cubicBezTo>
                  <a:pt x="95" y="247"/>
                  <a:pt x="97" y="249"/>
                  <a:pt x="100" y="250"/>
                </a:cubicBezTo>
                <a:cubicBezTo>
                  <a:pt x="95" y="279"/>
                  <a:pt x="95" y="279"/>
                  <a:pt x="95" y="279"/>
                </a:cubicBezTo>
                <a:cubicBezTo>
                  <a:pt x="95" y="282"/>
                  <a:pt x="96" y="284"/>
                  <a:pt x="99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9" y="291"/>
                  <a:pt x="122" y="290"/>
                  <a:pt x="124" y="287"/>
                </a:cubicBezTo>
                <a:cubicBezTo>
                  <a:pt x="135" y="260"/>
                  <a:pt x="135" y="260"/>
                  <a:pt x="135" y="260"/>
                </a:cubicBezTo>
                <a:cubicBezTo>
                  <a:pt x="136" y="260"/>
                  <a:pt x="138" y="260"/>
                  <a:pt x="139" y="260"/>
                </a:cubicBezTo>
                <a:cubicBezTo>
                  <a:pt x="146" y="288"/>
                  <a:pt x="146" y="288"/>
                  <a:pt x="146" y="288"/>
                </a:cubicBezTo>
                <a:cubicBezTo>
                  <a:pt x="147" y="291"/>
                  <a:pt x="150" y="293"/>
                  <a:pt x="152" y="292"/>
                </a:cubicBezTo>
                <a:cubicBezTo>
                  <a:pt x="171" y="290"/>
                  <a:pt x="171" y="290"/>
                  <a:pt x="171" y="290"/>
                </a:cubicBezTo>
                <a:cubicBezTo>
                  <a:pt x="173" y="290"/>
                  <a:pt x="176" y="287"/>
                  <a:pt x="176" y="284"/>
                </a:cubicBezTo>
                <a:cubicBezTo>
                  <a:pt x="176" y="257"/>
                  <a:pt x="176" y="257"/>
                  <a:pt x="176" y="257"/>
                </a:cubicBezTo>
                <a:cubicBezTo>
                  <a:pt x="178" y="256"/>
                  <a:pt x="181" y="256"/>
                  <a:pt x="184" y="255"/>
                </a:cubicBezTo>
                <a:cubicBezTo>
                  <a:pt x="200" y="277"/>
                  <a:pt x="200" y="277"/>
                  <a:pt x="200" y="277"/>
                </a:cubicBezTo>
                <a:cubicBezTo>
                  <a:pt x="202" y="279"/>
                  <a:pt x="205" y="280"/>
                  <a:pt x="207" y="279"/>
                </a:cubicBezTo>
                <a:cubicBezTo>
                  <a:pt x="224" y="270"/>
                  <a:pt x="224" y="270"/>
                  <a:pt x="224" y="270"/>
                </a:cubicBezTo>
                <a:cubicBezTo>
                  <a:pt x="226" y="268"/>
                  <a:pt x="227" y="265"/>
                  <a:pt x="226" y="262"/>
                </a:cubicBezTo>
                <a:cubicBezTo>
                  <a:pt x="216" y="238"/>
                  <a:pt x="216" y="238"/>
                  <a:pt x="216" y="238"/>
                </a:cubicBezTo>
                <a:cubicBezTo>
                  <a:pt x="218" y="236"/>
                  <a:pt x="221" y="234"/>
                  <a:pt x="223" y="232"/>
                </a:cubicBezTo>
                <a:cubicBezTo>
                  <a:pt x="246" y="246"/>
                  <a:pt x="246" y="246"/>
                  <a:pt x="246" y="246"/>
                </a:cubicBezTo>
                <a:cubicBezTo>
                  <a:pt x="248" y="248"/>
                  <a:pt x="252" y="248"/>
                  <a:pt x="253" y="245"/>
                </a:cubicBezTo>
                <a:cubicBezTo>
                  <a:pt x="265" y="231"/>
                  <a:pt x="265" y="231"/>
                  <a:pt x="265" y="231"/>
                </a:cubicBezTo>
                <a:cubicBezTo>
                  <a:pt x="267" y="229"/>
                  <a:pt x="267" y="226"/>
                  <a:pt x="265" y="223"/>
                </a:cubicBezTo>
                <a:cubicBezTo>
                  <a:pt x="246" y="204"/>
                  <a:pt x="246" y="204"/>
                  <a:pt x="246" y="204"/>
                </a:cubicBezTo>
                <a:cubicBezTo>
                  <a:pt x="247" y="201"/>
                  <a:pt x="249" y="198"/>
                  <a:pt x="250" y="196"/>
                </a:cubicBezTo>
                <a:cubicBezTo>
                  <a:pt x="277" y="200"/>
                  <a:pt x="277" y="200"/>
                  <a:pt x="277" y="200"/>
                </a:cubicBezTo>
                <a:cubicBezTo>
                  <a:pt x="280" y="200"/>
                  <a:pt x="283" y="198"/>
                  <a:pt x="283" y="196"/>
                </a:cubicBezTo>
                <a:lnTo>
                  <a:pt x="288" y="178"/>
                </a:lnTo>
                <a:close/>
                <a:moveTo>
                  <a:pt x="133" y="231"/>
                </a:moveTo>
                <a:cubicBezTo>
                  <a:pt x="142" y="199"/>
                  <a:pt x="142" y="199"/>
                  <a:pt x="142" y="199"/>
                </a:cubicBezTo>
                <a:cubicBezTo>
                  <a:pt x="152" y="200"/>
                  <a:pt x="162" y="198"/>
                  <a:pt x="171" y="193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177" y="230"/>
                  <a:pt x="155" y="236"/>
                  <a:pt x="133" y="231"/>
                </a:cubicBezTo>
                <a:close/>
                <a:moveTo>
                  <a:pt x="70" y="182"/>
                </a:moveTo>
                <a:cubicBezTo>
                  <a:pt x="104" y="174"/>
                  <a:pt x="104" y="174"/>
                  <a:pt x="104" y="174"/>
                </a:cubicBezTo>
                <a:cubicBezTo>
                  <a:pt x="109" y="182"/>
                  <a:pt x="116" y="189"/>
                  <a:pt x="126" y="194"/>
                </a:cubicBezTo>
                <a:cubicBezTo>
                  <a:pt x="116" y="227"/>
                  <a:pt x="116" y="227"/>
                  <a:pt x="116" y="227"/>
                </a:cubicBezTo>
                <a:cubicBezTo>
                  <a:pt x="95" y="218"/>
                  <a:pt x="79" y="202"/>
                  <a:pt x="70" y="182"/>
                </a:cubicBezTo>
                <a:close/>
                <a:moveTo>
                  <a:pt x="163" y="65"/>
                </a:moveTo>
                <a:cubicBezTo>
                  <a:pt x="153" y="97"/>
                  <a:pt x="153" y="97"/>
                  <a:pt x="153" y="97"/>
                </a:cubicBezTo>
                <a:cubicBezTo>
                  <a:pt x="142" y="96"/>
                  <a:pt x="131" y="99"/>
                  <a:pt x="122" y="104"/>
                </a:cubicBezTo>
                <a:cubicBezTo>
                  <a:pt x="98" y="80"/>
                  <a:pt x="98" y="80"/>
                  <a:pt x="98" y="80"/>
                </a:cubicBezTo>
                <a:cubicBezTo>
                  <a:pt x="116" y="66"/>
                  <a:pt x="139" y="61"/>
                  <a:pt x="163" y="65"/>
                </a:cubicBezTo>
                <a:close/>
                <a:moveTo>
                  <a:pt x="226" y="116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88" y="115"/>
                  <a:pt x="180" y="107"/>
                  <a:pt x="170" y="102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201" y="78"/>
                  <a:pt x="218" y="96"/>
                  <a:pt x="226" y="116"/>
                </a:cubicBezTo>
                <a:close/>
                <a:moveTo>
                  <a:pt x="198" y="141"/>
                </a:moveTo>
                <a:cubicBezTo>
                  <a:pt x="231" y="133"/>
                  <a:pt x="231" y="133"/>
                  <a:pt x="231" y="133"/>
                </a:cubicBezTo>
                <a:cubicBezTo>
                  <a:pt x="233" y="145"/>
                  <a:pt x="233" y="159"/>
                  <a:pt x="229" y="172"/>
                </a:cubicBezTo>
                <a:cubicBezTo>
                  <a:pt x="225" y="185"/>
                  <a:pt x="218" y="198"/>
                  <a:pt x="208" y="207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90" y="177"/>
                  <a:pt x="195" y="170"/>
                  <a:pt x="197" y="162"/>
                </a:cubicBezTo>
                <a:cubicBezTo>
                  <a:pt x="199" y="155"/>
                  <a:pt x="199" y="148"/>
                  <a:pt x="198" y="141"/>
                </a:cubicBezTo>
                <a:close/>
                <a:moveTo>
                  <a:pt x="169" y="154"/>
                </a:moveTo>
                <a:cubicBezTo>
                  <a:pt x="166" y="166"/>
                  <a:pt x="153" y="173"/>
                  <a:pt x="142" y="169"/>
                </a:cubicBezTo>
                <a:cubicBezTo>
                  <a:pt x="130" y="166"/>
                  <a:pt x="123" y="154"/>
                  <a:pt x="127" y="142"/>
                </a:cubicBezTo>
                <a:cubicBezTo>
                  <a:pt x="130" y="130"/>
                  <a:pt x="142" y="123"/>
                  <a:pt x="154" y="127"/>
                </a:cubicBezTo>
                <a:cubicBezTo>
                  <a:pt x="166" y="130"/>
                  <a:pt x="172" y="142"/>
                  <a:pt x="169" y="154"/>
                </a:cubicBezTo>
                <a:close/>
                <a:moveTo>
                  <a:pt x="98" y="157"/>
                </a:moveTo>
                <a:cubicBezTo>
                  <a:pt x="65" y="166"/>
                  <a:pt x="65" y="166"/>
                  <a:pt x="65" y="166"/>
                </a:cubicBezTo>
                <a:cubicBezTo>
                  <a:pt x="62" y="152"/>
                  <a:pt x="62" y="138"/>
                  <a:pt x="66" y="125"/>
                </a:cubicBezTo>
                <a:cubicBezTo>
                  <a:pt x="70" y="112"/>
                  <a:pt x="77" y="101"/>
                  <a:pt x="85" y="91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4" y="121"/>
                  <a:pt x="101" y="127"/>
                  <a:pt x="99" y="134"/>
                </a:cubicBezTo>
                <a:cubicBezTo>
                  <a:pt x="96" y="142"/>
                  <a:pt x="96" y="150"/>
                  <a:pt x="98" y="1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1" name="PA_库_任意多边形 3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 flipH="1">
            <a:off x="7141062" y="5112098"/>
            <a:ext cx="663411" cy="663411"/>
          </a:xfrm>
          <a:custGeom>
            <a:avLst/>
            <a:gdLst>
              <a:gd name="T0" fmla="*/ 234 w 263"/>
              <a:gd name="T1" fmla="*/ 144 h 263"/>
              <a:gd name="T2" fmla="*/ 262 w 263"/>
              <a:gd name="T3" fmla="*/ 124 h 263"/>
              <a:gd name="T4" fmla="*/ 230 w 263"/>
              <a:gd name="T5" fmla="*/ 103 h 263"/>
              <a:gd name="T6" fmla="*/ 249 w 263"/>
              <a:gd name="T7" fmla="*/ 74 h 263"/>
              <a:gd name="T8" fmla="*/ 210 w 263"/>
              <a:gd name="T9" fmla="*/ 67 h 263"/>
              <a:gd name="T10" fmla="*/ 219 w 263"/>
              <a:gd name="T11" fmla="*/ 34 h 263"/>
              <a:gd name="T12" fmla="*/ 179 w 263"/>
              <a:gd name="T13" fmla="*/ 42 h 263"/>
              <a:gd name="T14" fmla="*/ 182 w 263"/>
              <a:gd name="T15" fmla="*/ 14 h 263"/>
              <a:gd name="T16" fmla="*/ 156 w 263"/>
              <a:gd name="T17" fmla="*/ 7 h 263"/>
              <a:gd name="T18" fmla="*/ 140 w 263"/>
              <a:gd name="T19" fmla="*/ 31 h 263"/>
              <a:gd name="T20" fmla="*/ 110 w 263"/>
              <a:gd name="T21" fmla="*/ 3 h 263"/>
              <a:gd name="T22" fmla="*/ 101 w 263"/>
              <a:gd name="T23" fmla="*/ 37 h 263"/>
              <a:gd name="T24" fmla="*/ 78 w 263"/>
              <a:gd name="T25" fmla="*/ 12 h 263"/>
              <a:gd name="T26" fmla="*/ 71 w 263"/>
              <a:gd name="T27" fmla="*/ 52 h 263"/>
              <a:gd name="T28" fmla="*/ 43 w 263"/>
              <a:gd name="T29" fmla="*/ 42 h 263"/>
              <a:gd name="T30" fmla="*/ 26 w 263"/>
              <a:gd name="T31" fmla="*/ 62 h 263"/>
              <a:gd name="T32" fmla="*/ 42 w 263"/>
              <a:gd name="T33" fmla="*/ 88 h 263"/>
              <a:gd name="T34" fmla="*/ 9 w 263"/>
              <a:gd name="T35" fmla="*/ 87 h 263"/>
              <a:gd name="T36" fmla="*/ 32 w 263"/>
              <a:gd name="T37" fmla="*/ 121 h 263"/>
              <a:gd name="T38" fmla="*/ 31 w 263"/>
              <a:gd name="T39" fmla="*/ 127 h 263"/>
              <a:gd name="T40" fmla="*/ 3 w 263"/>
              <a:gd name="T41" fmla="*/ 156 h 263"/>
              <a:gd name="T42" fmla="*/ 37 w 263"/>
              <a:gd name="T43" fmla="*/ 166 h 263"/>
              <a:gd name="T44" fmla="*/ 22 w 263"/>
              <a:gd name="T45" fmla="*/ 203 h 263"/>
              <a:gd name="T46" fmla="*/ 57 w 263"/>
              <a:gd name="T47" fmla="*/ 200 h 263"/>
              <a:gd name="T48" fmla="*/ 58 w 263"/>
              <a:gd name="T49" fmla="*/ 240 h 263"/>
              <a:gd name="T50" fmla="*/ 90 w 263"/>
              <a:gd name="T51" fmla="*/ 225 h 263"/>
              <a:gd name="T52" fmla="*/ 105 w 263"/>
              <a:gd name="T53" fmla="*/ 261 h 263"/>
              <a:gd name="T54" fmla="*/ 125 w 263"/>
              <a:gd name="T55" fmla="*/ 234 h 263"/>
              <a:gd name="T56" fmla="*/ 154 w 263"/>
              <a:gd name="T57" fmla="*/ 261 h 263"/>
              <a:gd name="T58" fmla="*/ 166 w 263"/>
              <a:gd name="T59" fmla="*/ 229 h 263"/>
              <a:gd name="T60" fmla="*/ 202 w 263"/>
              <a:gd name="T61" fmla="*/ 242 h 263"/>
              <a:gd name="T62" fmla="*/ 201 w 263"/>
              <a:gd name="T63" fmla="*/ 208 h 263"/>
              <a:gd name="T64" fmla="*/ 239 w 263"/>
              <a:gd name="T65" fmla="*/ 208 h 263"/>
              <a:gd name="T66" fmla="*/ 225 w 263"/>
              <a:gd name="T67" fmla="*/ 176 h 263"/>
              <a:gd name="T68" fmla="*/ 260 w 263"/>
              <a:gd name="T69" fmla="*/ 160 h 263"/>
              <a:gd name="T70" fmla="*/ 154 w 263"/>
              <a:gd name="T71" fmla="*/ 174 h 263"/>
              <a:gd name="T72" fmla="*/ 63 w 263"/>
              <a:gd name="T73" fmla="*/ 163 h 263"/>
              <a:gd name="T74" fmla="*/ 105 w 263"/>
              <a:gd name="T75" fmla="*/ 204 h 263"/>
              <a:gd name="T76" fmla="*/ 138 w 263"/>
              <a:gd name="T77" fmla="*/ 87 h 263"/>
              <a:gd name="T78" fmla="*/ 147 w 263"/>
              <a:gd name="T79" fmla="*/ 58 h 263"/>
              <a:gd name="T80" fmla="*/ 153 w 263"/>
              <a:gd name="T81" fmla="*/ 91 h 263"/>
              <a:gd name="T82" fmla="*/ 179 w 263"/>
              <a:gd name="T83" fmla="*/ 126 h 263"/>
              <a:gd name="T84" fmla="*/ 188 w 263"/>
              <a:gd name="T85" fmla="*/ 186 h 263"/>
              <a:gd name="T86" fmla="*/ 179 w 263"/>
              <a:gd name="T87" fmla="*/ 126 h 263"/>
              <a:gd name="T88" fmla="*/ 114 w 263"/>
              <a:gd name="T89" fmla="*/ 127 h 263"/>
              <a:gd name="T90" fmla="*/ 88 w 263"/>
              <a:gd name="T91" fmla="*/ 141 h 263"/>
              <a:gd name="T92" fmla="*/ 77 w 263"/>
              <a:gd name="T93" fmla="*/ 82 h 263"/>
              <a:gd name="T94" fmla="*/ 88 w 263"/>
              <a:gd name="T95" fmla="*/ 141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3" h="263">
                <a:moveTo>
                  <a:pt x="260" y="160"/>
                </a:moveTo>
                <a:cubicBezTo>
                  <a:pt x="261" y="157"/>
                  <a:pt x="259" y="155"/>
                  <a:pt x="257" y="15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4" y="141"/>
                  <a:pt x="235" y="138"/>
                  <a:pt x="235" y="135"/>
                </a:cubicBezTo>
                <a:cubicBezTo>
                  <a:pt x="258" y="129"/>
                  <a:pt x="258" y="129"/>
                  <a:pt x="258" y="129"/>
                </a:cubicBezTo>
                <a:cubicBezTo>
                  <a:pt x="261" y="129"/>
                  <a:pt x="263" y="126"/>
                  <a:pt x="262" y="124"/>
                </a:cubicBezTo>
                <a:cubicBezTo>
                  <a:pt x="260" y="107"/>
                  <a:pt x="260" y="107"/>
                  <a:pt x="260" y="107"/>
                </a:cubicBezTo>
                <a:cubicBezTo>
                  <a:pt x="260" y="105"/>
                  <a:pt x="258" y="103"/>
                  <a:pt x="255" y="103"/>
                </a:cubicBezTo>
                <a:cubicBezTo>
                  <a:pt x="230" y="103"/>
                  <a:pt x="230" y="103"/>
                  <a:pt x="230" y="103"/>
                </a:cubicBezTo>
                <a:cubicBezTo>
                  <a:pt x="229" y="100"/>
                  <a:pt x="228" y="98"/>
                  <a:pt x="227" y="95"/>
                </a:cubicBezTo>
                <a:cubicBezTo>
                  <a:pt x="247" y="81"/>
                  <a:pt x="247" y="81"/>
                  <a:pt x="247" y="81"/>
                </a:cubicBezTo>
                <a:cubicBezTo>
                  <a:pt x="250" y="79"/>
                  <a:pt x="250" y="76"/>
                  <a:pt x="249" y="74"/>
                </a:cubicBezTo>
                <a:cubicBezTo>
                  <a:pt x="241" y="60"/>
                  <a:pt x="241" y="60"/>
                  <a:pt x="241" y="60"/>
                </a:cubicBezTo>
                <a:cubicBezTo>
                  <a:pt x="240" y="57"/>
                  <a:pt x="237" y="56"/>
                  <a:pt x="235" y="57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5"/>
                  <a:pt x="207" y="63"/>
                  <a:pt x="206" y="62"/>
                </a:cubicBezTo>
                <a:cubicBezTo>
                  <a:pt x="220" y="41"/>
                  <a:pt x="220" y="41"/>
                  <a:pt x="220" y="41"/>
                </a:cubicBezTo>
                <a:cubicBezTo>
                  <a:pt x="221" y="39"/>
                  <a:pt x="221" y="35"/>
                  <a:pt x="219" y="34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204" y="21"/>
                  <a:pt x="201" y="21"/>
                  <a:pt x="199" y="23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7" y="41"/>
                </a:cubicBezTo>
                <a:cubicBezTo>
                  <a:pt x="182" y="14"/>
                  <a:pt x="182" y="14"/>
                  <a:pt x="182" y="14"/>
                </a:cubicBezTo>
                <a:cubicBezTo>
                  <a:pt x="182" y="11"/>
                  <a:pt x="180" y="9"/>
                  <a:pt x="178" y="8"/>
                </a:cubicBezTo>
                <a:cubicBezTo>
                  <a:pt x="162" y="4"/>
                  <a:pt x="162" y="4"/>
                  <a:pt x="162" y="4"/>
                </a:cubicBezTo>
                <a:cubicBezTo>
                  <a:pt x="160" y="3"/>
                  <a:pt x="157" y="4"/>
                  <a:pt x="156" y="7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3" y="32"/>
                  <a:pt x="142" y="32"/>
                  <a:pt x="140" y="32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132" y="4"/>
                  <a:pt x="132" y="4"/>
                  <a:pt x="132" y="4"/>
                </a:cubicBezTo>
                <a:cubicBezTo>
                  <a:pt x="132" y="1"/>
                  <a:pt x="129" y="0"/>
                  <a:pt x="127" y="0"/>
                </a:cubicBezTo>
                <a:cubicBezTo>
                  <a:pt x="110" y="3"/>
                  <a:pt x="110" y="3"/>
                  <a:pt x="110" y="3"/>
                </a:cubicBezTo>
                <a:cubicBezTo>
                  <a:pt x="108" y="3"/>
                  <a:pt x="106" y="5"/>
                  <a:pt x="106" y="8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5"/>
                  <a:pt x="103" y="36"/>
                  <a:pt x="101" y="37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4" y="14"/>
                  <a:pt x="84" y="14"/>
                  <a:pt x="84" y="14"/>
                </a:cubicBezTo>
                <a:cubicBezTo>
                  <a:pt x="83" y="12"/>
                  <a:pt x="80" y="11"/>
                  <a:pt x="78" y="12"/>
                </a:cubicBezTo>
                <a:cubicBezTo>
                  <a:pt x="63" y="21"/>
                  <a:pt x="63" y="21"/>
                  <a:pt x="63" y="21"/>
                </a:cubicBezTo>
                <a:cubicBezTo>
                  <a:pt x="61" y="22"/>
                  <a:pt x="60" y="25"/>
                  <a:pt x="61" y="27"/>
                </a:cubicBezTo>
                <a:cubicBezTo>
                  <a:pt x="71" y="52"/>
                  <a:pt x="71" y="52"/>
                  <a:pt x="71" y="52"/>
                </a:cubicBezTo>
                <a:cubicBezTo>
                  <a:pt x="70" y="54"/>
                  <a:pt x="68" y="55"/>
                  <a:pt x="66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43" y="42"/>
                  <a:pt x="43" y="42"/>
                  <a:pt x="43" y="42"/>
                </a:cubicBezTo>
                <a:cubicBezTo>
                  <a:pt x="41" y="40"/>
                  <a:pt x="37" y="40"/>
                  <a:pt x="36" y="42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7"/>
                  <a:pt x="24" y="60"/>
                  <a:pt x="26" y="6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4" y="84"/>
                  <a:pt x="43" y="86"/>
                  <a:pt x="42" y="88"/>
                </a:cubicBezTo>
                <a:cubicBezTo>
                  <a:pt x="42" y="88"/>
                  <a:pt x="42" y="88"/>
                  <a:pt x="42" y="88"/>
                </a:cubicBezTo>
                <a:cubicBezTo>
                  <a:pt x="14" y="84"/>
                  <a:pt x="14" y="84"/>
                  <a:pt x="14" y="84"/>
                </a:cubicBezTo>
                <a:cubicBezTo>
                  <a:pt x="12" y="83"/>
                  <a:pt x="9" y="85"/>
                  <a:pt x="9" y="87"/>
                </a:cubicBezTo>
                <a:cubicBezTo>
                  <a:pt x="4" y="103"/>
                  <a:pt x="4" y="103"/>
                  <a:pt x="4" y="103"/>
                </a:cubicBezTo>
                <a:cubicBezTo>
                  <a:pt x="3" y="106"/>
                  <a:pt x="4" y="108"/>
                  <a:pt x="7" y="109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2" y="123"/>
                  <a:pt x="32" y="125"/>
                  <a:pt x="32" y="126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5" y="133"/>
                  <a:pt x="5" y="133"/>
                  <a:pt x="5" y="133"/>
                </a:cubicBezTo>
                <a:cubicBezTo>
                  <a:pt x="2" y="134"/>
                  <a:pt x="0" y="137"/>
                  <a:pt x="1" y="139"/>
                </a:cubicBezTo>
                <a:cubicBezTo>
                  <a:pt x="3" y="156"/>
                  <a:pt x="3" y="156"/>
                  <a:pt x="3" y="156"/>
                </a:cubicBezTo>
                <a:cubicBezTo>
                  <a:pt x="3" y="158"/>
                  <a:pt x="5" y="160"/>
                  <a:pt x="8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6" y="162"/>
                  <a:pt x="37" y="164"/>
                  <a:pt x="37" y="166"/>
                </a:cubicBezTo>
                <a:cubicBezTo>
                  <a:pt x="16" y="182"/>
                  <a:pt x="16" y="182"/>
                  <a:pt x="16" y="182"/>
                </a:cubicBezTo>
                <a:cubicBezTo>
                  <a:pt x="13" y="183"/>
                  <a:pt x="13" y="186"/>
                  <a:pt x="14" y="188"/>
                </a:cubicBezTo>
                <a:cubicBezTo>
                  <a:pt x="22" y="203"/>
                  <a:pt x="22" y="203"/>
                  <a:pt x="22" y="203"/>
                </a:cubicBezTo>
                <a:cubicBezTo>
                  <a:pt x="23" y="205"/>
                  <a:pt x="26" y="206"/>
                  <a:pt x="28" y="20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5" y="197"/>
                  <a:pt x="56" y="199"/>
                  <a:pt x="57" y="200"/>
                </a:cubicBezTo>
                <a:cubicBezTo>
                  <a:pt x="44" y="222"/>
                  <a:pt x="44" y="222"/>
                  <a:pt x="44" y="222"/>
                </a:cubicBezTo>
                <a:cubicBezTo>
                  <a:pt x="42" y="225"/>
                  <a:pt x="43" y="228"/>
                  <a:pt x="45" y="229"/>
                </a:cubicBezTo>
                <a:cubicBezTo>
                  <a:pt x="58" y="240"/>
                  <a:pt x="58" y="240"/>
                  <a:pt x="58" y="240"/>
                </a:cubicBezTo>
                <a:cubicBezTo>
                  <a:pt x="59" y="241"/>
                  <a:pt x="62" y="241"/>
                  <a:pt x="64" y="239"/>
                </a:cubicBezTo>
                <a:cubicBezTo>
                  <a:pt x="83" y="221"/>
                  <a:pt x="83" y="221"/>
                  <a:pt x="83" y="221"/>
                </a:cubicBezTo>
                <a:cubicBezTo>
                  <a:pt x="85" y="222"/>
                  <a:pt x="87" y="223"/>
                  <a:pt x="90" y="225"/>
                </a:cubicBezTo>
                <a:cubicBezTo>
                  <a:pt x="86" y="250"/>
                  <a:pt x="86" y="250"/>
                  <a:pt x="86" y="250"/>
                </a:cubicBezTo>
                <a:cubicBezTo>
                  <a:pt x="85" y="253"/>
                  <a:pt x="87" y="256"/>
                  <a:pt x="89" y="256"/>
                </a:cubicBezTo>
                <a:cubicBezTo>
                  <a:pt x="105" y="261"/>
                  <a:pt x="105" y="261"/>
                  <a:pt x="105" y="261"/>
                </a:cubicBezTo>
                <a:cubicBezTo>
                  <a:pt x="107" y="262"/>
                  <a:pt x="110" y="260"/>
                  <a:pt x="111" y="258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23" y="234"/>
                  <a:pt x="124" y="234"/>
                  <a:pt x="125" y="234"/>
                </a:cubicBezTo>
                <a:cubicBezTo>
                  <a:pt x="132" y="259"/>
                  <a:pt x="132" y="259"/>
                  <a:pt x="132" y="259"/>
                </a:cubicBezTo>
                <a:cubicBezTo>
                  <a:pt x="132" y="261"/>
                  <a:pt x="135" y="263"/>
                  <a:pt x="137" y="263"/>
                </a:cubicBezTo>
                <a:cubicBezTo>
                  <a:pt x="154" y="261"/>
                  <a:pt x="154" y="261"/>
                  <a:pt x="154" y="261"/>
                </a:cubicBezTo>
                <a:cubicBezTo>
                  <a:pt x="156" y="261"/>
                  <a:pt x="158" y="258"/>
                  <a:pt x="158" y="256"/>
                </a:cubicBezTo>
                <a:cubicBezTo>
                  <a:pt x="158" y="231"/>
                  <a:pt x="158" y="231"/>
                  <a:pt x="158" y="231"/>
                </a:cubicBezTo>
                <a:cubicBezTo>
                  <a:pt x="161" y="231"/>
                  <a:pt x="163" y="230"/>
                  <a:pt x="166" y="229"/>
                </a:cubicBezTo>
                <a:cubicBezTo>
                  <a:pt x="180" y="249"/>
                  <a:pt x="180" y="249"/>
                  <a:pt x="180" y="249"/>
                </a:cubicBezTo>
                <a:cubicBezTo>
                  <a:pt x="182" y="251"/>
                  <a:pt x="185" y="252"/>
                  <a:pt x="187" y="251"/>
                </a:cubicBezTo>
                <a:cubicBezTo>
                  <a:pt x="202" y="242"/>
                  <a:pt x="202" y="242"/>
                  <a:pt x="202" y="242"/>
                </a:cubicBezTo>
                <a:cubicBezTo>
                  <a:pt x="204" y="241"/>
                  <a:pt x="205" y="238"/>
                  <a:pt x="204" y="236"/>
                </a:cubicBezTo>
                <a:cubicBezTo>
                  <a:pt x="195" y="214"/>
                  <a:pt x="195" y="214"/>
                  <a:pt x="195" y="214"/>
                </a:cubicBezTo>
                <a:cubicBezTo>
                  <a:pt x="197" y="212"/>
                  <a:pt x="199" y="210"/>
                  <a:pt x="201" y="208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24" y="223"/>
                  <a:pt x="227" y="223"/>
                  <a:pt x="228" y="221"/>
                </a:cubicBezTo>
                <a:cubicBezTo>
                  <a:pt x="239" y="208"/>
                  <a:pt x="239" y="208"/>
                  <a:pt x="239" y="208"/>
                </a:cubicBezTo>
                <a:cubicBezTo>
                  <a:pt x="241" y="206"/>
                  <a:pt x="240" y="203"/>
                  <a:pt x="239" y="201"/>
                </a:cubicBezTo>
                <a:cubicBezTo>
                  <a:pt x="222" y="183"/>
                  <a:pt x="222" y="183"/>
                  <a:pt x="222" y="183"/>
                </a:cubicBezTo>
                <a:cubicBezTo>
                  <a:pt x="223" y="181"/>
                  <a:pt x="224" y="178"/>
                  <a:pt x="225" y="176"/>
                </a:cubicBezTo>
                <a:cubicBezTo>
                  <a:pt x="249" y="179"/>
                  <a:pt x="249" y="179"/>
                  <a:pt x="249" y="179"/>
                </a:cubicBezTo>
                <a:cubicBezTo>
                  <a:pt x="252" y="180"/>
                  <a:pt x="255" y="178"/>
                  <a:pt x="255" y="176"/>
                </a:cubicBezTo>
                <a:lnTo>
                  <a:pt x="260" y="160"/>
                </a:lnTo>
                <a:close/>
                <a:moveTo>
                  <a:pt x="120" y="208"/>
                </a:moveTo>
                <a:cubicBezTo>
                  <a:pt x="128" y="179"/>
                  <a:pt x="128" y="179"/>
                  <a:pt x="128" y="179"/>
                </a:cubicBezTo>
                <a:cubicBezTo>
                  <a:pt x="137" y="180"/>
                  <a:pt x="146" y="178"/>
                  <a:pt x="154" y="174"/>
                </a:cubicBezTo>
                <a:cubicBezTo>
                  <a:pt x="176" y="196"/>
                  <a:pt x="176" y="196"/>
                  <a:pt x="176" y="196"/>
                </a:cubicBezTo>
                <a:cubicBezTo>
                  <a:pt x="160" y="207"/>
                  <a:pt x="140" y="212"/>
                  <a:pt x="120" y="208"/>
                </a:cubicBezTo>
                <a:close/>
                <a:moveTo>
                  <a:pt x="63" y="163"/>
                </a:moveTo>
                <a:cubicBezTo>
                  <a:pt x="93" y="156"/>
                  <a:pt x="93" y="156"/>
                  <a:pt x="93" y="156"/>
                </a:cubicBezTo>
                <a:cubicBezTo>
                  <a:pt x="98" y="164"/>
                  <a:pt x="105" y="170"/>
                  <a:pt x="113" y="174"/>
                </a:cubicBezTo>
                <a:cubicBezTo>
                  <a:pt x="105" y="204"/>
                  <a:pt x="105" y="204"/>
                  <a:pt x="105" y="204"/>
                </a:cubicBezTo>
                <a:cubicBezTo>
                  <a:pt x="86" y="196"/>
                  <a:pt x="71" y="181"/>
                  <a:pt x="63" y="163"/>
                </a:cubicBezTo>
                <a:close/>
                <a:moveTo>
                  <a:pt x="147" y="58"/>
                </a:moveTo>
                <a:cubicBezTo>
                  <a:pt x="138" y="87"/>
                  <a:pt x="138" y="87"/>
                  <a:pt x="138" y="87"/>
                </a:cubicBezTo>
                <a:cubicBezTo>
                  <a:pt x="128" y="86"/>
                  <a:pt x="118" y="88"/>
                  <a:pt x="110" y="93"/>
                </a:cubicBezTo>
                <a:cubicBezTo>
                  <a:pt x="88" y="71"/>
                  <a:pt x="88" y="71"/>
                  <a:pt x="88" y="71"/>
                </a:cubicBezTo>
                <a:cubicBezTo>
                  <a:pt x="105" y="59"/>
                  <a:pt x="126" y="54"/>
                  <a:pt x="147" y="58"/>
                </a:cubicBezTo>
                <a:close/>
                <a:moveTo>
                  <a:pt x="204" y="104"/>
                </a:moveTo>
                <a:cubicBezTo>
                  <a:pt x="174" y="112"/>
                  <a:pt x="174" y="112"/>
                  <a:pt x="174" y="112"/>
                </a:cubicBezTo>
                <a:cubicBezTo>
                  <a:pt x="170" y="103"/>
                  <a:pt x="162" y="96"/>
                  <a:pt x="153" y="91"/>
                </a:cubicBezTo>
                <a:cubicBezTo>
                  <a:pt x="162" y="62"/>
                  <a:pt x="162" y="62"/>
                  <a:pt x="162" y="62"/>
                </a:cubicBezTo>
                <a:cubicBezTo>
                  <a:pt x="182" y="70"/>
                  <a:pt x="196" y="86"/>
                  <a:pt x="204" y="104"/>
                </a:cubicBezTo>
                <a:close/>
                <a:moveTo>
                  <a:pt x="179" y="126"/>
                </a:moveTo>
                <a:cubicBezTo>
                  <a:pt x="208" y="119"/>
                  <a:pt x="208" y="119"/>
                  <a:pt x="208" y="119"/>
                </a:cubicBezTo>
                <a:cubicBezTo>
                  <a:pt x="210" y="130"/>
                  <a:pt x="210" y="142"/>
                  <a:pt x="207" y="154"/>
                </a:cubicBezTo>
                <a:cubicBezTo>
                  <a:pt x="203" y="167"/>
                  <a:pt x="196" y="177"/>
                  <a:pt x="188" y="186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72" y="159"/>
                  <a:pt x="175" y="153"/>
                  <a:pt x="177" y="146"/>
                </a:cubicBezTo>
                <a:cubicBezTo>
                  <a:pt x="179" y="139"/>
                  <a:pt x="180" y="133"/>
                  <a:pt x="179" y="126"/>
                </a:cubicBezTo>
                <a:close/>
                <a:moveTo>
                  <a:pt x="152" y="138"/>
                </a:moveTo>
                <a:cubicBezTo>
                  <a:pt x="149" y="149"/>
                  <a:pt x="138" y="155"/>
                  <a:pt x="128" y="152"/>
                </a:cubicBezTo>
                <a:cubicBezTo>
                  <a:pt x="117" y="149"/>
                  <a:pt x="111" y="138"/>
                  <a:pt x="114" y="127"/>
                </a:cubicBezTo>
                <a:cubicBezTo>
                  <a:pt x="117" y="117"/>
                  <a:pt x="128" y="111"/>
                  <a:pt x="139" y="114"/>
                </a:cubicBezTo>
                <a:cubicBezTo>
                  <a:pt x="149" y="117"/>
                  <a:pt x="155" y="128"/>
                  <a:pt x="152" y="138"/>
                </a:cubicBezTo>
                <a:close/>
                <a:moveTo>
                  <a:pt x="88" y="141"/>
                </a:moveTo>
                <a:cubicBezTo>
                  <a:pt x="58" y="149"/>
                  <a:pt x="58" y="149"/>
                  <a:pt x="58" y="149"/>
                </a:cubicBezTo>
                <a:cubicBezTo>
                  <a:pt x="56" y="137"/>
                  <a:pt x="56" y="124"/>
                  <a:pt x="60" y="112"/>
                </a:cubicBezTo>
                <a:cubicBezTo>
                  <a:pt x="63" y="100"/>
                  <a:pt x="69" y="90"/>
                  <a:pt x="77" y="82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4" y="108"/>
                  <a:pt x="91" y="114"/>
                  <a:pt x="89" y="120"/>
                </a:cubicBezTo>
                <a:cubicBezTo>
                  <a:pt x="87" y="127"/>
                  <a:pt x="87" y="134"/>
                  <a:pt x="88" y="1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2" name="PA_库_任意多边形 33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 flipH="1">
            <a:off x="8141953" y="3132129"/>
            <a:ext cx="1416646" cy="1417929"/>
          </a:xfrm>
          <a:custGeom>
            <a:avLst/>
            <a:gdLst>
              <a:gd name="T0" fmla="*/ 500 w 562"/>
              <a:gd name="T1" fmla="*/ 309 h 563"/>
              <a:gd name="T2" fmla="*/ 561 w 562"/>
              <a:gd name="T3" fmla="*/ 265 h 563"/>
              <a:gd name="T4" fmla="*/ 491 w 562"/>
              <a:gd name="T5" fmla="*/ 220 h 563"/>
              <a:gd name="T6" fmla="*/ 532 w 562"/>
              <a:gd name="T7" fmla="*/ 159 h 563"/>
              <a:gd name="T8" fmla="*/ 449 w 562"/>
              <a:gd name="T9" fmla="*/ 143 h 563"/>
              <a:gd name="T10" fmla="*/ 467 w 562"/>
              <a:gd name="T11" fmla="*/ 73 h 563"/>
              <a:gd name="T12" fmla="*/ 382 w 562"/>
              <a:gd name="T13" fmla="*/ 90 h 563"/>
              <a:gd name="T14" fmla="*/ 388 w 562"/>
              <a:gd name="T15" fmla="*/ 31 h 563"/>
              <a:gd name="T16" fmla="*/ 333 w 562"/>
              <a:gd name="T17" fmla="*/ 15 h 563"/>
              <a:gd name="T18" fmla="*/ 299 w 562"/>
              <a:gd name="T19" fmla="*/ 66 h 563"/>
              <a:gd name="T20" fmla="*/ 235 w 562"/>
              <a:gd name="T21" fmla="*/ 6 h 563"/>
              <a:gd name="T22" fmla="*/ 216 w 562"/>
              <a:gd name="T23" fmla="*/ 79 h 563"/>
              <a:gd name="T24" fmla="*/ 165 w 562"/>
              <a:gd name="T25" fmla="*/ 27 h 563"/>
              <a:gd name="T26" fmla="*/ 152 w 562"/>
              <a:gd name="T27" fmla="*/ 112 h 563"/>
              <a:gd name="T28" fmla="*/ 91 w 562"/>
              <a:gd name="T29" fmla="*/ 89 h 563"/>
              <a:gd name="T30" fmla="*/ 55 w 562"/>
              <a:gd name="T31" fmla="*/ 134 h 563"/>
              <a:gd name="T32" fmla="*/ 89 w 562"/>
              <a:gd name="T33" fmla="*/ 190 h 563"/>
              <a:gd name="T34" fmla="*/ 18 w 562"/>
              <a:gd name="T35" fmla="*/ 187 h 563"/>
              <a:gd name="T36" fmla="*/ 68 w 562"/>
              <a:gd name="T37" fmla="*/ 258 h 563"/>
              <a:gd name="T38" fmla="*/ 67 w 562"/>
              <a:gd name="T39" fmla="*/ 271 h 563"/>
              <a:gd name="T40" fmla="*/ 6 w 562"/>
              <a:gd name="T41" fmla="*/ 333 h 563"/>
              <a:gd name="T42" fmla="*/ 80 w 562"/>
              <a:gd name="T43" fmla="*/ 356 h 563"/>
              <a:gd name="T44" fmla="*/ 47 w 562"/>
              <a:gd name="T45" fmla="*/ 434 h 563"/>
              <a:gd name="T46" fmla="*/ 122 w 562"/>
              <a:gd name="T47" fmla="*/ 429 h 563"/>
              <a:gd name="T48" fmla="*/ 123 w 562"/>
              <a:gd name="T49" fmla="*/ 513 h 563"/>
              <a:gd name="T50" fmla="*/ 191 w 562"/>
              <a:gd name="T51" fmla="*/ 480 h 563"/>
              <a:gd name="T52" fmla="*/ 225 w 562"/>
              <a:gd name="T53" fmla="*/ 558 h 563"/>
              <a:gd name="T54" fmla="*/ 268 w 562"/>
              <a:gd name="T55" fmla="*/ 501 h 563"/>
              <a:gd name="T56" fmla="*/ 328 w 562"/>
              <a:gd name="T57" fmla="*/ 558 h 563"/>
              <a:gd name="T58" fmla="*/ 353 w 562"/>
              <a:gd name="T59" fmla="*/ 490 h 563"/>
              <a:gd name="T60" fmla="*/ 430 w 562"/>
              <a:gd name="T61" fmla="*/ 519 h 563"/>
              <a:gd name="T62" fmla="*/ 429 w 562"/>
              <a:gd name="T63" fmla="*/ 446 h 563"/>
              <a:gd name="T64" fmla="*/ 510 w 562"/>
              <a:gd name="T65" fmla="*/ 444 h 563"/>
              <a:gd name="T66" fmla="*/ 481 w 562"/>
              <a:gd name="T67" fmla="*/ 376 h 563"/>
              <a:gd name="T68" fmla="*/ 555 w 562"/>
              <a:gd name="T69" fmla="*/ 342 h 563"/>
              <a:gd name="T70" fmla="*/ 329 w 562"/>
              <a:gd name="T71" fmla="*/ 372 h 563"/>
              <a:gd name="T72" fmla="*/ 135 w 562"/>
              <a:gd name="T73" fmla="*/ 350 h 563"/>
              <a:gd name="T74" fmla="*/ 224 w 562"/>
              <a:gd name="T75" fmla="*/ 436 h 563"/>
              <a:gd name="T76" fmla="*/ 295 w 562"/>
              <a:gd name="T77" fmla="*/ 187 h 563"/>
              <a:gd name="T78" fmla="*/ 313 w 562"/>
              <a:gd name="T79" fmla="*/ 124 h 563"/>
              <a:gd name="T80" fmla="*/ 327 w 562"/>
              <a:gd name="T81" fmla="*/ 196 h 563"/>
              <a:gd name="T82" fmla="*/ 382 w 562"/>
              <a:gd name="T83" fmla="*/ 271 h 563"/>
              <a:gd name="T84" fmla="*/ 401 w 562"/>
              <a:gd name="T85" fmla="*/ 399 h 563"/>
              <a:gd name="T86" fmla="*/ 382 w 562"/>
              <a:gd name="T87" fmla="*/ 271 h 563"/>
              <a:gd name="T88" fmla="*/ 243 w 562"/>
              <a:gd name="T89" fmla="*/ 273 h 563"/>
              <a:gd name="T90" fmla="*/ 188 w 562"/>
              <a:gd name="T91" fmla="*/ 302 h 563"/>
              <a:gd name="T92" fmla="*/ 163 w 562"/>
              <a:gd name="T93" fmla="*/ 175 h 563"/>
              <a:gd name="T94" fmla="*/ 188 w 562"/>
              <a:gd name="T95" fmla="*/ 302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563">
                <a:moveTo>
                  <a:pt x="555" y="342"/>
                </a:moveTo>
                <a:cubicBezTo>
                  <a:pt x="557" y="337"/>
                  <a:pt x="554" y="331"/>
                  <a:pt x="548" y="329"/>
                </a:cubicBezTo>
                <a:cubicBezTo>
                  <a:pt x="500" y="309"/>
                  <a:pt x="500" y="309"/>
                  <a:pt x="500" y="309"/>
                </a:cubicBezTo>
                <a:cubicBezTo>
                  <a:pt x="501" y="302"/>
                  <a:pt x="501" y="296"/>
                  <a:pt x="501" y="290"/>
                </a:cubicBezTo>
                <a:cubicBezTo>
                  <a:pt x="552" y="277"/>
                  <a:pt x="552" y="277"/>
                  <a:pt x="552" y="277"/>
                </a:cubicBezTo>
                <a:cubicBezTo>
                  <a:pt x="558" y="275"/>
                  <a:pt x="562" y="270"/>
                  <a:pt x="561" y="265"/>
                </a:cubicBezTo>
                <a:cubicBezTo>
                  <a:pt x="556" y="230"/>
                  <a:pt x="556" y="230"/>
                  <a:pt x="556" y="230"/>
                </a:cubicBezTo>
                <a:cubicBezTo>
                  <a:pt x="556" y="224"/>
                  <a:pt x="551" y="220"/>
                  <a:pt x="545" y="220"/>
                </a:cubicBezTo>
                <a:cubicBezTo>
                  <a:pt x="491" y="220"/>
                  <a:pt x="491" y="220"/>
                  <a:pt x="491" y="220"/>
                </a:cubicBezTo>
                <a:cubicBezTo>
                  <a:pt x="490" y="215"/>
                  <a:pt x="488" y="209"/>
                  <a:pt x="486" y="204"/>
                </a:cubicBezTo>
                <a:cubicBezTo>
                  <a:pt x="528" y="174"/>
                  <a:pt x="528" y="174"/>
                  <a:pt x="528" y="174"/>
                </a:cubicBezTo>
                <a:cubicBezTo>
                  <a:pt x="533" y="170"/>
                  <a:pt x="535" y="164"/>
                  <a:pt x="532" y="159"/>
                </a:cubicBezTo>
                <a:cubicBezTo>
                  <a:pt x="515" y="128"/>
                  <a:pt x="515" y="128"/>
                  <a:pt x="515" y="128"/>
                </a:cubicBezTo>
                <a:cubicBezTo>
                  <a:pt x="513" y="123"/>
                  <a:pt x="507" y="121"/>
                  <a:pt x="502" y="123"/>
                </a:cubicBezTo>
                <a:cubicBezTo>
                  <a:pt x="449" y="143"/>
                  <a:pt x="449" y="143"/>
                  <a:pt x="449" y="143"/>
                </a:cubicBezTo>
                <a:cubicBezTo>
                  <a:pt x="446" y="140"/>
                  <a:pt x="443" y="136"/>
                  <a:pt x="439" y="133"/>
                </a:cubicBezTo>
                <a:cubicBezTo>
                  <a:pt x="469" y="88"/>
                  <a:pt x="469" y="88"/>
                  <a:pt x="469" y="88"/>
                </a:cubicBezTo>
                <a:cubicBezTo>
                  <a:pt x="472" y="83"/>
                  <a:pt x="472" y="76"/>
                  <a:pt x="467" y="73"/>
                </a:cubicBezTo>
                <a:cubicBezTo>
                  <a:pt x="440" y="50"/>
                  <a:pt x="440" y="50"/>
                  <a:pt x="440" y="50"/>
                </a:cubicBezTo>
                <a:cubicBezTo>
                  <a:pt x="437" y="46"/>
                  <a:pt x="430" y="47"/>
                  <a:pt x="426" y="51"/>
                </a:cubicBezTo>
                <a:cubicBezTo>
                  <a:pt x="382" y="90"/>
                  <a:pt x="382" y="90"/>
                  <a:pt x="382" y="90"/>
                </a:cubicBezTo>
                <a:cubicBezTo>
                  <a:pt x="382" y="91"/>
                  <a:pt x="382" y="91"/>
                  <a:pt x="382" y="91"/>
                </a:cubicBezTo>
                <a:cubicBezTo>
                  <a:pt x="380" y="90"/>
                  <a:pt x="379" y="90"/>
                  <a:pt x="378" y="89"/>
                </a:cubicBezTo>
                <a:cubicBezTo>
                  <a:pt x="388" y="31"/>
                  <a:pt x="388" y="31"/>
                  <a:pt x="388" y="31"/>
                </a:cubicBezTo>
                <a:cubicBezTo>
                  <a:pt x="389" y="25"/>
                  <a:pt x="385" y="20"/>
                  <a:pt x="380" y="18"/>
                </a:cubicBezTo>
                <a:cubicBezTo>
                  <a:pt x="346" y="9"/>
                  <a:pt x="346" y="9"/>
                  <a:pt x="346" y="9"/>
                </a:cubicBezTo>
                <a:cubicBezTo>
                  <a:pt x="341" y="7"/>
                  <a:pt x="335" y="10"/>
                  <a:pt x="333" y="15"/>
                </a:cubicBezTo>
                <a:cubicBezTo>
                  <a:pt x="309" y="69"/>
                  <a:pt x="309" y="69"/>
                  <a:pt x="309" y="69"/>
                </a:cubicBezTo>
                <a:cubicBezTo>
                  <a:pt x="306" y="69"/>
                  <a:pt x="302" y="68"/>
                  <a:pt x="299" y="68"/>
                </a:cubicBezTo>
                <a:cubicBezTo>
                  <a:pt x="299" y="67"/>
                  <a:pt x="299" y="67"/>
                  <a:pt x="299" y="66"/>
                </a:cubicBezTo>
                <a:cubicBezTo>
                  <a:pt x="282" y="9"/>
                  <a:pt x="282" y="9"/>
                  <a:pt x="282" y="9"/>
                </a:cubicBezTo>
                <a:cubicBezTo>
                  <a:pt x="281" y="4"/>
                  <a:pt x="275" y="0"/>
                  <a:pt x="270" y="1"/>
                </a:cubicBezTo>
                <a:cubicBezTo>
                  <a:pt x="235" y="6"/>
                  <a:pt x="235" y="6"/>
                  <a:pt x="235" y="6"/>
                </a:cubicBezTo>
                <a:cubicBezTo>
                  <a:pt x="230" y="7"/>
                  <a:pt x="226" y="12"/>
                  <a:pt x="226" y="18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24" y="76"/>
                  <a:pt x="220" y="77"/>
                  <a:pt x="216" y="79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180" y="30"/>
                  <a:pt x="180" y="30"/>
                  <a:pt x="180" y="30"/>
                </a:cubicBezTo>
                <a:cubicBezTo>
                  <a:pt x="176" y="26"/>
                  <a:pt x="170" y="24"/>
                  <a:pt x="165" y="27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0" y="47"/>
                  <a:pt x="128" y="53"/>
                  <a:pt x="130" y="59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49" y="115"/>
                  <a:pt x="145" y="118"/>
                  <a:pt x="142" y="121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91" y="89"/>
                  <a:pt x="91" y="89"/>
                  <a:pt x="91" y="89"/>
                </a:cubicBezTo>
                <a:cubicBezTo>
                  <a:pt x="86" y="86"/>
                  <a:pt x="80" y="87"/>
                  <a:pt x="77" y="91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1" y="123"/>
                  <a:pt x="51" y="129"/>
                  <a:pt x="55" y="134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4" y="181"/>
                  <a:pt x="92" y="185"/>
                  <a:pt x="89" y="190"/>
                </a:cubicBezTo>
                <a:cubicBezTo>
                  <a:pt x="89" y="189"/>
                  <a:pt x="89" y="189"/>
                  <a:pt x="89" y="189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25" y="179"/>
                  <a:pt x="19" y="182"/>
                  <a:pt x="18" y="187"/>
                </a:cubicBezTo>
                <a:cubicBezTo>
                  <a:pt x="8" y="222"/>
                  <a:pt x="8" y="222"/>
                  <a:pt x="8" y="222"/>
                </a:cubicBezTo>
                <a:cubicBezTo>
                  <a:pt x="6" y="226"/>
                  <a:pt x="9" y="232"/>
                  <a:pt x="14" y="235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9" y="259"/>
                  <a:pt x="69" y="259"/>
                  <a:pt x="69" y="259"/>
                </a:cubicBezTo>
                <a:cubicBezTo>
                  <a:pt x="69" y="263"/>
                  <a:pt x="68" y="267"/>
                  <a:pt x="68" y="271"/>
                </a:cubicBezTo>
                <a:cubicBezTo>
                  <a:pt x="67" y="271"/>
                  <a:pt x="67" y="271"/>
                  <a:pt x="67" y="27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4" y="287"/>
                  <a:pt x="0" y="293"/>
                  <a:pt x="1" y="298"/>
                </a:cubicBezTo>
                <a:cubicBezTo>
                  <a:pt x="6" y="333"/>
                  <a:pt x="6" y="333"/>
                  <a:pt x="6" y="333"/>
                </a:cubicBezTo>
                <a:cubicBezTo>
                  <a:pt x="6" y="338"/>
                  <a:pt x="11" y="342"/>
                  <a:pt x="17" y="342"/>
                </a:cubicBezTo>
                <a:cubicBezTo>
                  <a:pt x="75" y="342"/>
                  <a:pt x="75" y="342"/>
                  <a:pt x="75" y="342"/>
                </a:cubicBezTo>
                <a:cubicBezTo>
                  <a:pt x="77" y="347"/>
                  <a:pt x="78" y="351"/>
                  <a:pt x="80" y="356"/>
                </a:cubicBezTo>
                <a:cubicBezTo>
                  <a:pt x="33" y="389"/>
                  <a:pt x="33" y="389"/>
                  <a:pt x="33" y="389"/>
                </a:cubicBezTo>
                <a:cubicBezTo>
                  <a:pt x="28" y="392"/>
                  <a:pt x="27" y="399"/>
                  <a:pt x="30" y="403"/>
                </a:cubicBezTo>
                <a:cubicBezTo>
                  <a:pt x="47" y="434"/>
                  <a:pt x="47" y="434"/>
                  <a:pt x="47" y="434"/>
                </a:cubicBezTo>
                <a:cubicBezTo>
                  <a:pt x="49" y="439"/>
                  <a:pt x="55" y="441"/>
                  <a:pt x="60" y="439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7" y="422"/>
                  <a:pt x="119" y="425"/>
                  <a:pt x="122" y="429"/>
                </a:cubicBezTo>
                <a:cubicBezTo>
                  <a:pt x="93" y="476"/>
                  <a:pt x="93" y="476"/>
                  <a:pt x="93" y="476"/>
                </a:cubicBezTo>
                <a:cubicBezTo>
                  <a:pt x="90" y="481"/>
                  <a:pt x="91" y="488"/>
                  <a:pt x="95" y="491"/>
                </a:cubicBezTo>
                <a:cubicBezTo>
                  <a:pt x="123" y="513"/>
                  <a:pt x="123" y="513"/>
                  <a:pt x="123" y="513"/>
                </a:cubicBezTo>
                <a:cubicBezTo>
                  <a:pt x="127" y="517"/>
                  <a:pt x="133" y="516"/>
                  <a:pt x="137" y="512"/>
                </a:cubicBezTo>
                <a:cubicBezTo>
                  <a:pt x="178" y="473"/>
                  <a:pt x="178" y="473"/>
                  <a:pt x="178" y="473"/>
                </a:cubicBezTo>
                <a:cubicBezTo>
                  <a:pt x="182" y="476"/>
                  <a:pt x="187" y="478"/>
                  <a:pt x="191" y="480"/>
                </a:cubicBezTo>
                <a:cubicBezTo>
                  <a:pt x="183" y="536"/>
                  <a:pt x="183" y="536"/>
                  <a:pt x="183" y="536"/>
                </a:cubicBezTo>
                <a:cubicBezTo>
                  <a:pt x="182" y="542"/>
                  <a:pt x="185" y="547"/>
                  <a:pt x="190" y="548"/>
                </a:cubicBezTo>
                <a:cubicBezTo>
                  <a:pt x="225" y="558"/>
                  <a:pt x="225" y="558"/>
                  <a:pt x="225" y="558"/>
                </a:cubicBezTo>
                <a:cubicBezTo>
                  <a:pt x="229" y="560"/>
                  <a:pt x="235" y="557"/>
                  <a:pt x="238" y="552"/>
                </a:cubicBezTo>
                <a:cubicBezTo>
                  <a:pt x="260" y="500"/>
                  <a:pt x="260" y="500"/>
                  <a:pt x="260" y="500"/>
                </a:cubicBezTo>
                <a:cubicBezTo>
                  <a:pt x="262" y="500"/>
                  <a:pt x="265" y="501"/>
                  <a:pt x="268" y="501"/>
                </a:cubicBezTo>
                <a:cubicBezTo>
                  <a:pt x="281" y="554"/>
                  <a:pt x="281" y="554"/>
                  <a:pt x="281" y="554"/>
                </a:cubicBezTo>
                <a:cubicBezTo>
                  <a:pt x="282" y="559"/>
                  <a:pt x="288" y="563"/>
                  <a:pt x="293" y="562"/>
                </a:cubicBezTo>
                <a:cubicBezTo>
                  <a:pt x="328" y="558"/>
                  <a:pt x="328" y="558"/>
                  <a:pt x="328" y="558"/>
                </a:cubicBezTo>
                <a:cubicBezTo>
                  <a:pt x="334" y="558"/>
                  <a:pt x="338" y="553"/>
                  <a:pt x="338" y="547"/>
                </a:cubicBezTo>
                <a:cubicBezTo>
                  <a:pt x="338" y="495"/>
                  <a:pt x="338" y="495"/>
                  <a:pt x="338" y="495"/>
                </a:cubicBezTo>
                <a:cubicBezTo>
                  <a:pt x="343" y="493"/>
                  <a:pt x="348" y="492"/>
                  <a:pt x="353" y="490"/>
                </a:cubicBezTo>
                <a:cubicBezTo>
                  <a:pt x="385" y="533"/>
                  <a:pt x="385" y="533"/>
                  <a:pt x="385" y="533"/>
                </a:cubicBezTo>
                <a:cubicBezTo>
                  <a:pt x="389" y="538"/>
                  <a:pt x="395" y="539"/>
                  <a:pt x="399" y="536"/>
                </a:cubicBezTo>
                <a:cubicBezTo>
                  <a:pt x="430" y="519"/>
                  <a:pt x="430" y="519"/>
                  <a:pt x="430" y="519"/>
                </a:cubicBezTo>
                <a:cubicBezTo>
                  <a:pt x="435" y="516"/>
                  <a:pt x="437" y="510"/>
                  <a:pt x="435" y="505"/>
                </a:cubicBezTo>
                <a:cubicBezTo>
                  <a:pt x="416" y="457"/>
                  <a:pt x="416" y="457"/>
                  <a:pt x="416" y="457"/>
                </a:cubicBezTo>
                <a:cubicBezTo>
                  <a:pt x="420" y="454"/>
                  <a:pt x="425" y="450"/>
                  <a:pt x="429" y="446"/>
                </a:cubicBezTo>
                <a:cubicBezTo>
                  <a:pt x="473" y="474"/>
                  <a:pt x="473" y="474"/>
                  <a:pt x="473" y="474"/>
                </a:cubicBezTo>
                <a:cubicBezTo>
                  <a:pt x="478" y="477"/>
                  <a:pt x="485" y="476"/>
                  <a:pt x="488" y="472"/>
                </a:cubicBezTo>
                <a:cubicBezTo>
                  <a:pt x="510" y="444"/>
                  <a:pt x="510" y="444"/>
                  <a:pt x="510" y="444"/>
                </a:cubicBezTo>
                <a:cubicBezTo>
                  <a:pt x="514" y="441"/>
                  <a:pt x="514" y="434"/>
                  <a:pt x="510" y="430"/>
                </a:cubicBezTo>
                <a:cubicBezTo>
                  <a:pt x="473" y="391"/>
                  <a:pt x="473" y="391"/>
                  <a:pt x="473" y="391"/>
                </a:cubicBezTo>
                <a:cubicBezTo>
                  <a:pt x="476" y="386"/>
                  <a:pt x="479" y="381"/>
                  <a:pt x="481" y="376"/>
                </a:cubicBezTo>
                <a:cubicBezTo>
                  <a:pt x="533" y="384"/>
                  <a:pt x="533" y="384"/>
                  <a:pt x="533" y="384"/>
                </a:cubicBezTo>
                <a:cubicBezTo>
                  <a:pt x="539" y="385"/>
                  <a:pt x="544" y="381"/>
                  <a:pt x="545" y="376"/>
                </a:cubicBezTo>
                <a:lnTo>
                  <a:pt x="555" y="342"/>
                </a:lnTo>
                <a:close/>
                <a:moveTo>
                  <a:pt x="255" y="445"/>
                </a:moveTo>
                <a:cubicBezTo>
                  <a:pt x="274" y="382"/>
                  <a:pt x="274" y="382"/>
                  <a:pt x="274" y="382"/>
                </a:cubicBezTo>
                <a:cubicBezTo>
                  <a:pt x="293" y="384"/>
                  <a:pt x="313" y="381"/>
                  <a:pt x="329" y="372"/>
                </a:cubicBezTo>
                <a:cubicBezTo>
                  <a:pt x="376" y="420"/>
                  <a:pt x="376" y="420"/>
                  <a:pt x="376" y="420"/>
                </a:cubicBezTo>
                <a:cubicBezTo>
                  <a:pt x="341" y="443"/>
                  <a:pt x="298" y="453"/>
                  <a:pt x="255" y="445"/>
                </a:cubicBezTo>
                <a:close/>
                <a:moveTo>
                  <a:pt x="135" y="350"/>
                </a:moveTo>
                <a:cubicBezTo>
                  <a:pt x="199" y="334"/>
                  <a:pt x="199" y="334"/>
                  <a:pt x="199" y="334"/>
                </a:cubicBezTo>
                <a:cubicBezTo>
                  <a:pt x="209" y="351"/>
                  <a:pt x="224" y="364"/>
                  <a:pt x="242" y="373"/>
                </a:cubicBezTo>
                <a:cubicBezTo>
                  <a:pt x="224" y="436"/>
                  <a:pt x="224" y="436"/>
                  <a:pt x="224" y="436"/>
                </a:cubicBezTo>
                <a:cubicBezTo>
                  <a:pt x="183" y="420"/>
                  <a:pt x="152" y="388"/>
                  <a:pt x="135" y="350"/>
                </a:cubicBezTo>
                <a:close/>
                <a:moveTo>
                  <a:pt x="313" y="124"/>
                </a:moveTo>
                <a:cubicBezTo>
                  <a:pt x="295" y="187"/>
                  <a:pt x="295" y="187"/>
                  <a:pt x="295" y="187"/>
                </a:cubicBezTo>
                <a:cubicBezTo>
                  <a:pt x="273" y="184"/>
                  <a:pt x="252" y="189"/>
                  <a:pt x="234" y="200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223" y="127"/>
                  <a:pt x="268" y="116"/>
                  <a:pt x="313" y="124"/>
                </a:cubicBezTo>
                <a:close/>
                <a:moveTo>
                  <a:pt x="436" y="223"/>
                </a:moveTo>
                <a:cubicBezTo>
                  <a:pt x="372" y="239"/>
                  <a:pt x="372" y="239"/>
                  <a:pt x="372" y="239"/>
                </a:cubicBezTo>
                <a:cubicBezTo>
                  <a:pt x="362" y="221"/>
                  <a:pt x="347" y="205"/>
                  <a:pt x="327" y="196"/>
                </a:cubicBezTo>
                <a:cubicBezTo>
                  <a:pt x="345" y="133"/>
                  <a:pt x="345" y="133"/>
                  <a:pt x="345" y="133"/>
                </a:cubicBezTo>
                <a:cubicBezTo>
                  <a:pt x="388" y="150"/>
                  <a:pt x="419" y="183"/>
                  <a:pt x="436" y="223"/>
                </a:cubicBezTo>
                <a:close/>
                <a:moveTo>
                  <a:pt x="382" y="271"/>
                </a:moveTo>
                <a:cubicBezTo>
                  <a:pt x="445" y="255"/>
                  <a:pt x="445" y="255"/>
                  <a:pt x="445" y="255"/>
                </a:cubicBezTo>
                <a:cubicBezTo>
                  <a:pt x="449" y="279"/>
                  <a:pt x="448" y="305"/>
                  <a:pt x="441" y="330"/>
                </a:cubicBezTo>
                <a:cubicBezTo>
                  <a:pt x="433" y="357"/>
                  <a:pt x="419" y="380"/>
                  <a:pt x="401" y="399"/>
                </a:cubicBezTo>
                <a:cubicBezTo>
                  <a:pt x="356" y="352"/>
                  <a:pt x="356" y="352"/>
                  <a:pt x="356" y="352"/>
                </a:cubicBezTo>
                <a:cubicBezTo>
                  <a:pt x="366" y="341"/>
                  <a:pt x="374" y="327"/>
                  <a:pt x="379" y="312"/>
                </a:cubicBezTo>
                <a:cubicBezTo>
                  <a:pt x="383" y="298"/>
                  <a:pt x="384" y="284"/>
                  <a:pt x="382" y="271"/>
                </a:cubicBezTo>
                <a:close/>
                <a:moveTo>
                  <a:pt x="325" y="296"/>
                </a:moveTo>
                <a:cubicBezTo>
                  <a:pt x="319" y="319"/>
                  <a:pt x="295" y="332"/>
                  <a:pt x="273" y="325"/>
                </a:cubicBezTo>
                <a:cubicBezTo>
                  <a:pt x="250" y="319"/>
                  <a:pt x="237" y="295"/>
                  <a:pt x="243" y="273"/>
                </a:cubicBezTo>
                <a:cubicBezTo>
                  <a:pt x="250" y="250"/>
                  <a:pt x="274" y="237"/>
                  <a:pt x="296" y="244"/>
                </a:cubicBezTo>
                <a:cubicBezTo>
                  <a:pt x="319" y="250"/>
                  <a:pt x="332" y="274"/>
                  <a:pt x="325" y="296"/>
                </a:cubicBezTo>
                <a:close/>
                <a:moveTo>
                  <a:pt x="188" y="302"/>
                </a:moveTo>
                <a:cubicBezTo>
                  <a:pt x="125" y="318"/>
                  <a:pt x="125" y="318"/>
                  <a:pt x="125" y="318"/>
                </a:cubicBezTo>
                <a:cubicBezTo>
                  <a:pt x="119" y="293"/>
                  <a:pt x="120" y="266"/>
                  <a:pt x="128" y="239"/>
                </a:cubicBezTo>
                <a:cubicBezTo>
                  <a:pt x="135" y="215"/>
                  <a:pt x="147" y="193"/>
                  <a:pt x="163" y="175"/>
                </a:cubicBezTo>
                <a:cubicBezTo>
                  <a:pt x="209" y="222"/>
                  <a:pt x="209" y="222"/>
                  <a:pt x="209" y="222"/>
                </a:cubicBezTo>
                <a:cubicBezTo>
                  <a:pt x="200" y="232"/>
                  <a:pt x="194" y="244"/>
                  <a:pt x="190" y="257"/>
                </a:cubicBezTo>
                <a:cubicBezTo>
                  <a:pt x="186" y="273"/>
                  <a:pt x="185" y="288"/>
                  <a:pt x="188" y="30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3" name="PA_库_矩形 22"/>
          <p:cNvSpPr/>
          <p:nvPr>
            <p:custDataLst>
              <p:tags r:id="rId17"/>
            </p:custDataLst>
          </p:nvPr>
        </p:nvSpPr>
        <p:spPr>
          <a:xfrm>
            <a:off x="520900" y="2387761"/>
            <a:ext cx="5575100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Informations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24" name="PA_库_文本框 23"/>
          <p:cNvSpPr txBox="1"/>
          <p:nvPr>
            <p:custDataLst>
              <p:tags r:id="rId18"/>
            </p:custDataLst>
          </p:nvPr>
        </p:nvSpPr>
        <p:spPr>
          <a:xfrm>
            <a:off x="616591" y="1883736"/>
            <a:ext cx="1749929" cy="238363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Management Team</a:t>
            </a:r>
          </a:p>
        </p:txBody>
      </p:sp>
      <p:sp>
        <p:nvSpPr>
          <p:cNvPr id="27" name="PA_库_矩形 26"/>
          <p:cNvSpPr/>
          <p:nvPr>
            <p:custDataLst>
              <p:tags r:id="rId19"/>
            </p:custDataLst>
          </p:nvPr>
        </p:nvSpPr>
        <p:spPr>
          <a:xfrm>
            <a:off x="1259410" y="4118254"/>
            <a:ext cx="483659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Aunleash flexible technology whereas equity invested internal or "organic" sources. Collaboratively disintermediate maintainable leadership with team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Aunleash flexible technology whereas equity invested internal or "organic" sources. Collaboratively disintermediate maintainable leadership with team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Aunleash flexible technology whereas equity invested internal or "organic" sources. Collaboratively disintermediate maintainable leadership with team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utoUpdateAnimBg="0"/>
      <p:bldP spid="24" grpId="0" autoUpdateAnimBg="0"/>
      <p:bldP spid="2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</a:t>
            </a:r>
          </a:p>
        </p:txBody>
      </p:sp>
      <p:sp>
        <p:nvSpPr>
          <p:cNvPr id="162" name="PA_库_任意多边形 161"/>
          <p:cNvSpPr/>
          <p:nvPr>
            <p:custDataLst>
              <p:tags r:id="rId1"/>
            </p:custDataLst>
          </p:nvPr>
        </p:nvSpPr>
        <p:spPr bwMode="auto">
          <a:xfrm>
            <a:off x="2641304" y="2571664"/>
            <a:ext cx="817951" cy="1282173"/>
          </a:xfrm>
          <a:custGeom>
            <a:avLst/>
            <a:gdLst>
              <a:gd name="T0" fmla="*/ 111 w 731"/>
              <a:gd name="T1" fmla="*/ 870 h 1146"/>
              <a:gd name="T2" fmla="*/ 507 w 731"/>
              <a:gd name="T3" fmla="*/ 1086 h 1146"/>
              <a:gd name="T4" fmla="*/ 649 w 731"/>
              <a:gd name="T5" fmla="*/ 917 h 1146"/>
              <a:gd name="T6" fmla="*/ 617 w 731"/>
              <a:gd name="T7" fmla="*/ 140 h 1146"/>
              <a:gd name="T8" fmla="*/ 484 w 731"/>
              <a:gd name="T9" fmla="*/ 52 h 1146"/>
              <a:gd name="T10" fmla="*/ 75 w 731"/>
              <a:gd name="T11" fmla="*/ 302 h 1146"/>
              <a:gd name="T12" fmla="*/ 23 w 731"/>
              <a:gd name="T13" fmla="*/ 401 h 1146"/>
              <a:gd name="T14" fmla="*/ 41 w 731"/>
              <a:gd name="T15" fmla="*/ 692 h 1146"/>
              <a:gd name="T16" fmla="*/ 111 w 731"/>
              <a:gd name="T17" fmla="*/ 87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111" y="870"/>
                </a:moveTo>
                <a:cubicBezTo>
                  <a:pt x="176" y="904"/>
                  <a:pt x="507" y="1086"/>
                  <a:pt x="507" y="1086"/>
                </a:cubicBezTo>
                <a:cubicBezTo>
                  <a:pt x="507" y="1086"/>
                  <a:pt x="584" y="1146"/>
                  <a:pt x="649" y="917"/>
                </a:cubicBezTo>
                <a:cubicBezTo>
                  <a:pt x="714" y="689"/>
                  <a:pt x="731" y="416"/>
                  <a:pt x="617" y="140"/>
                </a:cubicBezTo>
                <a:cubicBezTo>
                  <a:pt x="602" y="104"/>
                  <a:pt x="565" y="0"/>
                  <a:pt x="484" y="52"/>
                </a:cubicBezTo>
                <a:cubicBezTo>
                  <a:pt x="403" y="103"/>
                  <a:pt x="75" y="302"/>
                  <a:pt x="75" y="302"/>
                </a:cubicBezTo>
                <a:cubicBezTo>
                  <a:pt x="75" y="302"/>
                  <a:pt x="11" y="338"/>
                  <a:pt x="23" y="401"/>
                </a:cubicBezTo>
                <a:cubicBezTo>
                  <a:pt x="36" y="463"/>
                  <a:pt x="60" y="594"/>
                  <a:pt x="41" y="692"/>
                </a:cubicBezTo>
                <a:cubicBezTo>
                  <a:pt x="23" y="782"/>
                  <a:pt x="0" y="813"/>
                  <a:pt x="111" y="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3" name="PA_库_任意多边形 162"/>
          <p:cNvSpPr/>
          <p:nvPr>
            <p:custDataLst>
              <p:tags r:id="rId2"/>
            </p:custDataLst>
          </p:nvPr>
        </p:nvSpPr>
        <p:spPr bwMode="auto">
          <a:xfrm>
            <a:off x="2151127" y="1879038"/>
            <a:ext cx="1113837" cy="1007051"/>
          </a:xfrm>
          <a:custGeom>
            <a:avLst/>
            <a:gdLst>
              <a:gd name="T0" fmla="*/ 517 w 995"/>
              <a:gd name="T1" fmla="*/ 834 h 900"/>
              <a:gd name="T2" fmla="*/ 905 w 995"/>
              <a:gd name="T3" fmla="*/ 604 h 900"/>
              <a:gd name="T4" fmla="*/ 831 w 995"/>
              <a:gd name="T5" fmla="*/ 395 h 900"/>
              <a:gd name="T6" fmla="*/ 147 w 995"/>
              <a:gd name="T7" fmla="*/ 26 h 900"/>
              <a:gd name="T8" fmla="*/ 3 w 995"/>
              <a:gd name="T9" fmla="*/ 96 h 900"/>
              <a:gd name="T10" fmla="*/ 9 w 995"/>
              <a:gd name="T11" fmla="*/ 576 h 900"/>
              <a:gd name="T12" fmla="*/ 68 w 995"/>
              <a:gd name="T13" fmla="*/ 670 h 900"/>
              <a:gd name="T14" fmla="*/ 328 w 995"/>
              <a:gd name="T15" fmla="*/ 804 h 900"/>
              <a:gd name="T16" fmla="*/ 517 w 995"/>
              <a:gd name="T17" fmla="*/ 834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00">
                <a:moveTo>
                  <a:pt x="517" y="834"/>
                </a:moveTo>
                <a:cubicBezTo>
                  <a:pt x="579" y="796"/>
                  <a:pt x="905" y="604"/>
                  <a:pt x="905" y="604"/>
                </a:cubicBezTo>
                <a:cubicBezTo>
                  <a:pt x="905" y="604"/>
                  <a:pt x="995" y="568"/>
                  <a:pt x="831" y="395"/>
                </a:cubicBezTo>
                <a:cubicBezTo>
                  <a:pt x="669" y="223"/>
                  <a:pt x="442" y="70"/>
                  <a:pt x="147" y="26"/>
                </a:cubicBezTo>
                <a:cubicBezTo>
                  <a:pt x="108" y="21"/>
                  <a:pt x="0" y="0"/>
                  <a:pt x="3" y="96"/>
                </a:cubicBezTo>
                <a:cubicBezTo>
                  <a:pt x="6" y="192"/>
                  <a:pt x="9" y="576"/>
                  <a:pt x="9" y="576"/>
                </a:cubicBezTo>
                <a:cubicBezTo>
                  <a:pt x="9" y="576"/>
                  <a:pt x="8" y="649"/>
                  <a:pt x="68" y="670"/>
                </a:cubicBezTo>
                <a:cubicBezTo>
                  <a:pt x="128" y="692"/>
                  <a:pt x="253" y="737"/>
                  <a:pt x="328" y="804"/>
                </a:cubicBezTo>
                <a:cubicBezTo>
                  <a:pt x="396" y="865"/>
                  <a:pt x="411" y="900"/>
                  <a:pt x="517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166" name="PA_库_任意多边形 165"/>
          <p:cNvSpPr/>
          <p:nvPr>
            <p:custDataLst>
              <p:tags r:id="rId3"/>
            </p:custDataLst>
          </p:nvPr>
        </p:nvSpPr>
        <p:spPr bwMode="auto">
          <a:xfrm>
            <a:off x="758460" y="2574631"/>
            <a:ext cx="817951" cy="1282915"/>
          </a:xfrm>
          <a:custGeom>
            <a:avLst/>
            <a:gdLst>
              <a:gd name="T0" fmla="*/ 620 w 731"/>
              <a:gd name="T1" fmla="*/ 276 h 1146"/>
              <a:gd name="T2" fmla="*/ 224 w 731"/>
              <a:gd name="T3" fmla="*/ 59 h 1146"/>
              <a:gd name="T4" fmla="*/ 81 w 731"/>
              <a:gd name="T5" fmla="*/ 229 h 1146"/>
              <a:gd name="T6" fmla="*/ 113 w 731"/>
              <a:gd name="T7" fmla="*/ 1006 h 1146"/>
              <a:gd name="T8" fmla="*/ 246 w 731"/>
              <a:gd name="T9" fmla="*/ 1094 h 1146"/>
              <a:gd name="T10" fmla="*/ 656 w 731"/>
              <a:gd name="T11" fmla="*/ 844 h 1146"/>
              <a:gd name="T12" fmla="*/ 707 w 731"/>
              <a:gd name="T13" fmla="*/ 745 h 1146"/>
              <a:gd name="T14" fmla="*/ 690 w 731"/>
              <a:gd name="T15" fmla="*/ 453 h 1146"/>
              <a:gd name="T16" fmla="*/ 620 w 731"/>
              <a:gd name="T17" fmla="*/ 27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620" y="276"/>
                </a:moveTo>
                <a:cubicBezTo>
                  <a:pt x="555" y="242"/>
                  <a:pt x="224" y="59"/>
                  <a:pt x="224" y="59"/>
                </a:cubicBezTo>
                <a:cubicBezTo>
                  <a:pt x="224" y="59"/>
                  <a:pt x="147" y="0"/>
                  <a:pt x="81" y="229"/>
                </a:cubicBezTo>
                <a:cubicBezTo>
                  <a:pt x="17" y="456"/>
                  <a:pt x="0" y="730"/>
                  <a:pt x="113" y="1006"/>
                </a:cubicBezTo>
                <a:cubicBezTo>
                  <a:pt x="128" y="1042"/>
                  <a:pt x="166" y="1146"/>
                  <a:pt x="246" y="1094"/>
                </a:cubicBezTo>
                <a:cubicBezTo>
                  <a:pt x="327" y="1042"/>
                  <a:pt x="656" y="844"/>
                  <a:pt x="656" y="844"/>
                </a:cubicBezTo>
                <a:cubicBezTo>
                  <a:pt x="656" y="844"/>
                  <a:pt x="719" y="807"/>
                  <a:pt x="707" y="745"/>
                </a:cubicBezTo>
                <a:cubicBezTo>
                  <a:pt x="695" y="682"/>
                  <a:pt x="670" y="552"/>
                  <a:pt x="690" y="453"/>
                </a:cubicBezTo>
                <a:cubicBezTo>
                  <a:pt x="708" y="363"/>
                  <a:pt x="731" y="333"/>
                  <a:pt x="620" y="2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7" name="PA_库_任意多边形 166"/>
          <p:cNvSpPr/>
          <p:nvPr>
            <p:custDataLst>
              <p:tags r:id="rId4"/>
            </p:custDataLst>
          </p:nvPr>
        </p:nvSpPr>
        <p:spPr bwMode="auto">
          <a:xfrm>
            <a:off x="963875" y="1873106"/>
            <a:ext cx="1114579" cy="995927"/>
          </a:xfrm>
          <a:custGeom>
            <a:avLst/>
            <a:gdLst>
              <a:gd name="T0" fmla="*/ 982 w 996"/>
              <a:gd name="T1" fmla="*/ 547 h 890"/>
              <a:gd name="T2" fmla="*/ 982 w 996"/>
              <a:gd name="T3" fmla="*/ 96 h 890"/>
              <a:gd name="T4" fmla="*/ 764 w 996"/>
              <a:gd name="T5" fmla="*/ 53 h 890"/>
              <a:gd name="T6" fmla="*/ 98 w 996"/>
              <a:gd name="T7" fmla="*/ 453 h 890"/>
              <a:gd name="T8" fmla="*/ 85 w 996"/>
              <a:gd name="T9" fmla="*/ 613 h 890"/>
              <a:gd name="T10" fmla="*/ 501 w 996"/>
              <a:gd name="T11" fmla="*/ 852 h 890"/>
              <a:gd name="T12" fmla="*/ 612 w 996"/>
              <a:gd name="T13" fmla="*/ 849 h 890"/>
              <a:gd name="T14" fmla="*/ 859 w 996"/>
              <a:gd name="T15" fmla="*/ 694 h 890"/>
              <a:gd name="T16" fmla="*/ 982 w 996"/>
              <a:gd name="T17" fmla="*/ 54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890">
                <a:moveTo>
                  <a:pt x="982" y="547"/>
                </a:moveTo>
                <a:cubicBezTo>
                  <a:pt x="980" y="474"/>
                  <a:pt x="982" y="96"/>
                  <a:pt x="982" y="96"/>
                </a:cubicBezTo>
                <a:cubicBezTo>
                  <a:pt x="982" y="96"/>
                  <a:pt x="996" y="0"/>
                  <a:pt x="764" y="53"/>
                </a:cubicBezTo>
                <a:cubicBezTo>
                  <a:pt x="534" y="105"/>
                  <a:pt x="286" y="222"/>
                  <a:pt x="98" y="453"/>
                </a:cubicBezTo>
                <a:cubicBezTo>
                  <a:pt x="73" y="484"/>
                  <a:pt x="0" y="567"/>
                  <a:pt x="85" y="613"/>
                </a:cubicBezTo>
                <a:cubicBezTo>
                  <a:pt x="169" y="659"/>
                  <a:pt x="501" y="852"/>
                  <a:pt x="501" y="852"/>
                </a:cubicBezTo>
                <a:cubicBezTo>
                  <a:pt x="501" y="852"/>
                  <a:pt x="563" y="890"/>
                  <a:pt x="612" y="849"/>
                </a:cubicBezTo>
                <a:cubicBezTo>
                  <a:pt x="661" y="808"/>
                  <a:pt x="764" y="724"/>
                  <a:pt x="859" y="694"/>
                </a:cubicBezTo>
                <a:cubicBezTo>
                  <a:pt x="947" y="667"/>
                  <a:pt x="984" y="672"/>
                  <a:pt x="982" y="5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1" name="PA_库_任意多边形 56"/>
          <p:cNvSpPr/>
          <p:nvPr>
            <p:custDataLst>
              <p:tags r:id="rId5"/>
            </p:custDataLst>
          </p:nvPr>
        </p:nvSpPr>
        <p:spPr bwMode="auto">
          <a:xfrm flipH="1">
            <a:off x="1043460" y="3564567"/>
            <a:ext cx="1908040" cy="2150433"/>
          </a:xfrm>
          <a:custGeom>
            <a:avLst/>
            <a:gdLst>
              <a:gd name="T0" fmla="*/ 240 w 1330"/>
              <a:gd name="T1" fmla="*/ 1082 h 1500"/>
              <a:gd name="T2" fmla="*/ 166 w 1330"/>
              <a:gd name="T3" fmla="*/ 1500 h 1500"/>
              <a:gd name="T4" fmla="*/ 824 w 1330"/>
              <a:gd name="T5" fmla="*/ 1500 h 1500"/>
              <a:gd name="T6" fmla="*/ 866 w 1330"/>
              <a:gd name="T7" fmla="*/ 1322 h 1500"/>
              <a:gd name="T8" fmla="*/ 1134 w 1330"/>
              <a:gd name="T9" fmla="*/ 1293 h 1500"/>
              <a:gd name="T10" fmla="*/ 1188 w 1330"/>
              <a:gd name="T11" fmla="*/ 1207 h 1500"/>
              <a:gd name="T12" fmla="*/ 1195 w 1330"/>
              <a:gd name="T13" fmla="*/ 1123 h 1500"/>
              <a:gd name="T14" fmla="*/ 1206 w 1330"/>
              <a:gd name="T15" fmla="*/ 1055 h 1500"/>
              <a:gd name="T16" fmla="*/ 1226 w 1330"/>
              <a:gd name="T17" fmla="*/ 978 h 1500"/>
              <a:gd name="T18" fmla="*/ 1254 w 1330"/>
              <a:gd name="T19" fmla="*/ 922 h 1500"/>
              <a:gd name="T20" fmla="*/ 1319 w 1330"/>
              <a:gd name="T21" fmla="*/ 869 h 1500"/>
              <a:gd name="T22" fmla="*/ 1225 w 1330"/>
              <a:gd name="T23" fmla="*/ 727 h 1500"/>
              <a:gd name="T24" fmla="*/ 1169 w 1330"/>
              <a:gd name="T25" fmla="*/ 629 h 1500"/>
              <a:gd name="T26" fmla="*/ 1193 w 1330"/>
              <a:gd name="T27" fmla="*/ 552 h 1500"/>
              <a:gd name="T28" fmla="*/ 628 w 1330"/>
              <a:gd name="T29" fmla="*/ 0 h 1500"/>
              <a:gd name="T30" fmla="*/ 0 w 1330"/>
              <a:gd name="T31" fmla="*/ 544 h 1500"/>
              <a:gd name="T32" fmla="*/ 240 w 1330"/>
              <a:gd name="T33" fmla="*/ 1082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30" h="1500">
                <a:moveTo>
                  <a:pt x="240" y="1082"/>
                </a:moveTo>
                <a:cubicBezTo>
                  <a:pt x="296" y="1206"/>
                  <a:pt x="216" y="1374"/>
                  <a:pt x="166" y="1500"/>
                </a:cubicBezTo>
                <a:cubicBezTo>
                  <a:pt x="362" y="1500"/>
                  <a:pt x="824" y="1500"/>
                  <a:pt x="824" y="1500"/>
                </a:cubicBezTo>
                <a:cubicBezTo>
                  <a:pt x="824" y="1500"/>
                  <a:pt x="825" y="1358"/>
                  <a:pt x="866" y="1322"/>
                </a:cubicBezTo>
                <a:cubicBezTo>
                  <a:pt x="907" y="1286"/>
                  <a:pt x="1089" y="1308"/>
                  <a:pt x="1134" y="1293"/>
                </a:cubicBezTo>
                <a:cubicBezTo>
                  <a:pt x="1179" y="1278"/>
                  <a:pt x="1196" y="1242"/>
                  <a:pt x="1188" y="1207"/>
                </a:cubicBezTo>
                <a:cubicBezTo>
                  <a:pt x="1180" y="1172"/>
                  <a:pt x="1170" y="1143"/>
                  <a:pt x="1195" y="1123"/>
                </a:cubicBezTo>
                <a:cubicBezTo>
                  <a:pt x="1220" y="1103"/>
                  <a:pt x="1224" y="1081"/>
                  <a:pt x="1206" y="1055"/>
                </a:cubicBezTo>
                <a:cubicBezTo>
                  <a:pt x="1249" y="1038"/>
                  <a:pt x="1245" y="1003"/>
                  <a:pt x="1226" y="978"/>
                </a:cubicBezTo>
                <a:cubicBezTo>
                  <a:pt x="1207" y="953"/>
                  <a:pt x="1208" y="931"/>
                  <a:pt x="1254" y="922"/>
                </a:cubicBezTo>
                <a:cubicBezTo>
                  <a:pt x="1300" y="913"/>
                  <a:pt x="1330" y="895"/>
                  <a:pt x="1319" y="869"/>
                </a:cubicBezTo>
                <a:cubicBezTo>
                  <a:pt x="1308" y="843"/>
                  <a:pt x="1262" y="774"/>
                  <a:pt x="1225" y="727"/>
                </a:cubicBezTo>
                <a:cubicBezTo>
                  <a:pt x="1188" y="680"/>
                  <a:pt x="1166" y="642"/>
                  <a:pt x="1169" y="629"/>
                </a:cubicBezTo>
                <a:cubicBezTo>
                  <a:pt x="1172" y="616"/>
                  <a:pt x="1193" y="588"/>
                  <a:pt x="1193" y="552"/>
                </a:cubicBezTo>
                <a:cubicBezTo>
                  <a:pt x="1193" y="451"/>
                  <a:pt x="1076" y="0"/>
                  <a:pt x="628" y="0"/>
                </a:cubicBezTo>
                <a:cubicBezTo>
                  <a:pt x="180" y="0"/>
                  <a:pt x="0" y="208"/>
                  <a:pt x="0" y="544"/>
                </a:cubicBezTo>
                <a:cubicBezTo>
                  <a:pt x="0" y="806"/>
                  <a:pt x="184" y="958"/>
                  <a:pt x="240" y="1082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6" name="PA_库_矩形 185"/>
          <p:cNvSpPr/>
          <p:nvPr>
            <p:custDataLst>
              <p:tags r:id="rId6"/>
            </p:custDataLst>
          </p:nvPr>
        </p:nvSpPr>
        <p:spPr>
          <a:xfrm>
            <a:off x="2849466" y="30431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PA_库_矩形 186"/>
          <p:cNvSpPr/>
          <p:nvPr>
            <p:custDataLst>
              <p:tags r:id="rId7"/>
            </p:custDataLst>
          </p:nvPr>
        </p:nvSpPr>
        <p:spPr>
          <a:xfrm>
            <a:off x="2417938" y="218640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PA_库_矩形 188"/>
          <p:cNvSpPr/>
          <p:nvPr>
            <p:custDataLst>
              <p:tags r:id="rId8"/>
            </p:custDataLst>
          </p:nvPr>
        </p:nvSpPr>
        <p:spPr>
          <a:xfrm>
            <a:off x="1370430" y="218640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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PA_库_矩形 189"/>
          <p:cNvSpPr/>
          <p:nvPr>
            <p:custDataLst>
              <p:tags r:id="rId9"/>
            </p:custDataLst>
          </p:nvPr>
        </p:nvSpPr>
        <p:spPr>
          <a:xfrm>
            <a:off x="938902" y="3016591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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PA_库_矩形 191"/>
          <p:cNvSpPr/>
          <p:nvPr>
            <p:custDataLst>
              <p:tags r:id="rId10"/>
            </p:custDataLst>
          </p:nvPr>
        </p:nvSpPr>
        <p:spPr>
          <a:xfrm>
            <a:off x="4180997" y="1813488"/>
            <a:ext cx="7127285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Description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193" name="PA_库_文本框 192"/>
          <p:cNvSpPr txBox="1"/>
          <p:nvPr>
            <p:custDataLst>
              <p:tags r:id="rId11"/>
            </p:custDataLst>
          </p:nvPr>
        </p:nvSpPr>
        <p:spPr>
          <a:xfrm>
            <a:off x="5167416" y="360387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194" name="PA_库_等腰三角形 193"/>
          <p:cNvSpPr/>
          <p:nvPr>
            <p:custDataLst>
              <p:tags r:id="rId12"/>
            </p:custDataLst>
          </p:nvPr>
        </p:nvSpPr>
        <p:spPr>
          <a:xfrm rot="5400000" flipH="1">
            <a:off x="5621559" y="3735528"/>
            <a:ext cx="109728" cy="914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PA_库_矩形 194"/>
          <p:cNvSpPr/>
          <p:nvPr>
            <p:custDataLst>
              <p:tags r:id="rId13"/>
            </p:custDataLst>
          </p:nvPr>
        </p:nvSpPr>
        <p:spPr>
          <a:xfrm>
            <a:off x="5810366" y="3603877"/>
            <a:ext cx="238733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OPTIONS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199" name="PA_库_文本框 198"/>
          <p:cNvSpPr txBox="1"/>
          <p:nvPr>
            <p:custDataLst>
              <p:tags r:id="rId14"/>
            </p:custDataLst>
          </p:nvPr>
        </p:nvSpPr>
        <p:spPr>
          <a:xfrm>
            <a:off x="5167416" y="491381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200" name="PA_库_等腰三角形 199"/>
          <p:cNvSpPr/>
          <p:nvPr>
            <p:custDataLst>
              <p:tags r:id="rId15"/>
            </p:custDataLst>
          </p:nvPr>
        </p:nvSpPr>
        <p:spPr>
          <a:xfrm rot="5400000" flipH="1">
            <a:off x="5621559" y="5045465"/>
            <a:ext cx="109728" cy="9144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PA_库_矩形 200"/>
          <p:cNvSpPr/>
          <p:nvPr>
            <p:custDataLst>
              <p:tags r:id="rId16"/>
            </p:custDataLst>
          </p:nvPr>
        </p:nvSpPr>
        <p:spPr>
          <a:xfrm>
            <a:off x="5810366" y="4913814"/>
            <a:ext cx="238733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205" name="PA_库_文本框 204"/>
          <p:cNvSpPr txBox="1"/>
          <p:nvPr>
            <p:custDataLst>
              <p:tags r:id="rId17"/>
            </p:custDataLst>
          </p:nvPr>
        </p:nvSpPr>
        <p:spPr>
          <a:xfrm>
            <a:off x="8277996" y="360387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206" name="PA_库_等腰三角形 205"/>
          <p:cNvSpPr/>
          <p:nvPr>
            <p:custDataLst>
              <p:tags r:id="rId18"/>
            </p:custDataLst>
          </p:nvPr>
        </p:nvSpPr>
        <p:spPr>
          <a:xfrm rot="5400000" flipH="1">
            <a:off x="8732139" y="3735528"/>
            <a:ext cx="109728" cy="914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PA_库_矩形 206"/>
          <p:cNvSpPr/>
          <p:nvPr>
            <p:custDataLst>
              <p:tags r:id="rId19"/>
            </p:custDataLst>
          </p:nvPr>
        </p:nvSpPr>
        <p:spPr>
          <a:xfrm>
            <a:off x="8920946" y="3603877"/>
            <a:ext cx="238733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IMAGE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208" name="PA_库_文本框 207"/>
          <p:cNvSpPr txBox="1"/>
          <p:nvPr>
            <p:custDataLst>
              <p:tags r:id="rId20"/>
            </p:custDataLst>
          </p:nvPr>
        </p:nvSpPr>
        <p:spPr>
          <a:xfrm>
            <a:off x="8277996" y="491381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209" name="PA_库_等腰三角形 208"/>
          <p:cNvSpPr/>
          <p:nvPr>
            <p:custDataLst>
              <p:tags r:id="rId21"/>
            </p:custDataLst>
          </p:nvPr>
        </p:nvSpPr>
        <p:spPr>
          <a:xfrm rot="5400000" flipH="1">
            <a:off x="8732139" y="5045465"/>
            <a:ext cx="109728" cy="9144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PA_库_矩形 209"/>
          <p:cNvSpPr/>
          <p:nvPr>
            <p:custDataLst>
              <p:tags r:id="rId22"/>
            </p:custDataLst>
          </p:nvPr>
        </p:nvSpPr>
        <p:spPr>
          <a:xfrm>
            <a:off x="8920946" y="4913814"/>
            <a:ext cx="238733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PROJECT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utoUpdateAnimBg="0"/>
      <p:bldP spid="163" grpId="0" autoUpdateAnimBg="0"/>
      <p:bldP spid="166" grpId="0" autoUpdateAnimBg="0"/>
      <p:bldP spid="167" grpId="0" autoUpdateAnimBg="0"/>
      <p:bldP spid="161" grpId="0" autoUpdateAnimBg="0"/>
      <p:bldP spid="186" grpId="0" autoUpdateAnimBg="0"/>
      <p:bldP spid="187" grpId="0" autoUpdateAnimBg="0"/>
      <p:bldP spid="189" grpId="0" autoUpdateAnimBg="0"/>
      <p:bldP spid="190" grpId="0" autoUpdateAnimBg="0"/>
      <p:bldP spid="192" grpId="0" autoUpdateAnimBg="0"/>
      <p:bldP spid="193" grpId="0" autoUpdateAnimBg="0"/>
      <p:bldP spid="194" grpId="0" autoUpdateAnimBg="0"/>
      <p:bldP spid="195" grpId="0" autoUpdateAnimBg="0"/>
      <p:bldP spid="199" grpId="0" autoUpdateAnimBg="0"/>
      <p:bldP spid="200" grpId="0" autoUpdateAnimBg="0"/>
      <p:bldP spid="201" grpId="0" autoUpdateAnimBg="0"/>
      <p:bldP spid="205" grpId="0" autoUpdateAnimBg="0"/>
      <p:bldP spid="206" grpId="0" autoUpdateAnimBg="0"/>
      <p:bldP spid="207" grpId="0" autoUpdateAnimBg="0"/>
      <p:bldP spid="208" grpId="0" autoUpdateAnimBg="0"/>
      <p:bldP spid="209" grpId="0" autoUpdateAnimBg="0"/>
      <p:bldP spid="2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库_椭圆 5"/>
          <p:cNvSpPr/>
          <p:nvPr>
            <p:custDataLst>
              <p:tags r:id="rId1"/>
            </p:custDataLst>
          </p:nvPr>
        </p:nvSpPr>
        <p:spPr>
          <a:xfrm>
            <a:off x="6831735" y="1141869"/>
            <a:ext cx="892834" cy="897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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PA_库_椭圆 6"/>
          <p:cNvSpPr/>
          <p:nvPr>
            <p:custDataLst>
              <p:tags r:id="rId2"/>
            </p:custDataLst>
          </p:nvPr>
        </p:nvSpPr>
        <p:spPr>
          <a:xfrm>
            <a:off x="5651860" y="692888"/>
            <a:ext cx="892834" cy="8979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PA_库_椭圆 8"/>
          <p:cNvSpPr/>
          <p:nvPr>
            <p:custDataLst>
              <p:tags r:id="rId3"/>
            </p:custDataLst>
          </p:nvPr>
        </p:nvSpPr>
        <p:spPr>
          <a:xfrm>
            <a:off x="4489619" y="3435185"/>
            <a:ext cx="892834" cy="8979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PA_库_椭圆 9"/>
          <p:cNvSpPr/>
          <p:nvPr>
            <p:custDataLst>
              <p:tags r:id="rId4"/>
            </p:custDataLst>
          </p:nvPr>
        </p:nvSpPr>
        <p:spPr>
          <a:xfrm>
            <a:off x="7273602" y="2301611"/>
            <a:ext cx="892834" cy="8979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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PA_库_椭圆 10"/>
          <p:cNvSpPr/>
          <p:nvPr>
            <p:custDataLst>
              <p:tags r:id="rId5"/>
            </p:custDataLst>
          </p:nvPr>
        </p:nvSpPr>
        <p:spPr>
          <a:xfrm>
            <a:off x="4025565" y="2301611"/>
            <a:ext cx="892834" cy="8979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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PA_库_椭圆 11"/>
          <p:cNvSpPr/>
          <p:nvPr>
            <p:custDataLst>
              <p:tags r:id="rId6"/>
            </p:custDataLst>
          </p:nvPr>
        </p:nvSpPr>
        <p:spPr>
          <a:xfrm>
            <a:off x="4484388" y="1156409"/>
            <a:ext cx="892834" cy="8979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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PA_库_椭圆 12"/>
          <p:cNvSpPr/>
          <p:nvPr>
            <p:custDataLst>
              <p:tags r:id="rId7"/>
            </p:custDataLst>
          </p:nvPr>
        </p:nvSpPr>
        <p:spPr>
          <a:xfrm>
            <a:off x="6831735" y="3435185"/>
            <a:ext cx="892834" cy="8979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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4" name="PA_库_组合 13"/>
          <p:cNvGrpSpPr/>
          <p:nvPr>
            <p:custDataLst>
              <p:tags r:id="rId8"/>
            </p:custDataLst>
          </p:nvPr>
        </p:nvGrpSpPr>
        <p:grpSpPr>
          <a:xfrm>
            <a:off x="5398905" y="3363484"/>
            <a:ext cx="1416378" cy="1606975"/>
            <a:chOff x="5078413" y="5448300"/>
            <a:chExt cx="601663" cy="682625"/>
          </a:xfrm>
          <a:solidFill>
            <a:schemeClr val="tx1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40" name="PA_库_矩形 39"/>
          <p:cNvSpPr/>
          <p:nvPr>
            <p:custDataLst>
              <p:tags r:id="rId9"/>
            </p:custDataLst>
          </p:nvPr>
        </p:nvSpPr>
        <p:spPr>
          <a:xfrm>
            <a:off x="2772003" y="5471653"/>
            <a:ext cx="6625333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Developer, Marketing</a:t>
            </a: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24" name="PA_库_文本框 1"/>
          <p:cNvSpPr txBox="1"/>
          <p:nvPr>
            <p:custDataLst>
              <p:tags r:id="rId10"/>
            </p:custDataLst>
          </p:nvPr>
        </p:nvSpPr>
        <p:spPr>
          <a:xfrm>
            <a:off x="5331606" y="1947710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</a:t>
            </a:r>
            <a:endParaRPr lang="en-US" altLang="zh-CN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0" grpId="0" autoUpdateAnimBg="0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库_文本框 3"/>
          <p:cNvSpPr txBox="1"/>
          <p:nvPr>
            <p:custDataLst>
              <p:tags r:id="rId1"/>
            </p:custDataLst>
          </p:nvPr>
        </p:nvSpPr>
        <p:spPr>
          <a:xfrm>
            <a:off x="6683020" y="1343516"/>
            <a:ext cx="5316475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未来已来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10109"/>
              </a:clrFrom>
              <a:clrTo>
                <a:srgbClr val="01010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A_库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168" y="-721895"/>
            <a:ext cx="8446168" cy="844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</a:t>
            </a:r>
          </a:p>
        </p:txBody>
      </p:sp>
      <p:sp>
        <p:nvSpPr>
          <p:cNvPr id="6" name="PA_库_椭圆 5"/>
          <p:cNvSpPr/>
          <p:nvPr>
            <p:custDataLst>
              <p:tags r:id="rId1"/>
            </p:custDataLst>
          </p:nvPr>
        </p:nvSpPr>
        <p:spPr>
          <a:xfrm>
            <a:off x="1729421" y="2892953"/>
            <a:ext cx="1849182" cy="18597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7" name="PA_库_椭圆 6"/>
          <p:cNvSpPr/>
          <p:nvPr>
            <p:custDataLst>
              <p:tags r:id="rId2"/>
            </p:custDataLst>
          </p:nvPr>
        </p:nvSpPr>
        <p:spPr>
          <a:xfrm>
            <a:off x="3339833" y="2318618"/>
            <a:ext cx="834844" cy="8396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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PA_库_椭圆 7"/>
          <p:cNvSpPr/>
          <p:nvPr>
            <p:custDataLst>
              <p:tags r:id="rId3"/>
            </p:custDataLst>
          </p:nvPr>
        </p:nvSpPr>
        <p:spPr>
          <a:xfrm>
            <a:off x="2236592" y="1898799"/>
            <a:ext cx="834844" cy="8396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PA_库_椭圆 8"/>
          <p:cNvSpPr/>
          <p:nvPr>
            <p:custDataLst>
              <p:tags r:id="rId4"/>
            </p:custDataLst>
          </p:nvPr>
        </p:nvSpPr>
        <p:spPr>
          <a:xfrm>
            <a:off x="2244836" y="4907265"/>
            <a:ext cx="834844" cy="8396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PA_库_椭圆 9"/>
          <p:cNvSpPr/>
          <p:nvPr>
            <p:custDataLst>
              <p:tags r:id="rId5"/>
            </p:custDataLst>
          </p:nvPr>
        </p:nvSpPr>
        <p:spPr>
          <a:xfrm>
            <a:off x="1149840" y="4462980"/>
            <a:ext cx="834844" cy="8396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PA_库_椭圆 10"/>
          <p:cNvSpPr/>
          <p:nvPr>
            <p:custDataLst>
              <p:tags r:id="rId6"/>
            </p:custDataLst>
          </p:nvPr>
        </p:nvSpPr>
        <p:spPr>
          <a:xfrm>
            <a:off x="3752999" y="3403033"/>
            <a:ext cx="834844" cy="8396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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PA_库_椭圆 11"/>
          <p:cNvSpPr/>
          <p:nvPr>
            <p:custDataLst>
              <p:tags r:id="rId7"/>
            </p:custDataLst>
          </p:nvPr>
        </p:nvSpPr>
        <p:spPr>
          <a:xfrm>
            <a:off x="715927" y="3403033"/>
            <a:ext cx="834844" cy="8396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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PA_库_椭圆 12"/>
          <p:cNvSpPr/>
          <p:nvPr>
            <p:custDataLst>
              <p:tags r:id="rId8"/>
            </p:custDataLst>
          </p:nvPr>
        </p:nvSpPr>
        <p:spPr>
          <a:xfrm>
            <a:off x="1144949" y="2332214"/>
            <a:ext cx="834844" cy="8396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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PA_库_椭圆 13"/>
          <p:cNvSpPr/>
          <p:nvPr>
            <p:custDataLst>
              <p:tags r:id="rId9"/>
            </p:custDataLst>
          </p:nvPr>
        </p:nvSpPr>
        <p:spPr>
          <a:xfrm>
            <a:off x="3339833" y="4462980"/>
            <a:ext cx="834844" cy="8396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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PA_库_矩形 14"/>
          <p:cNvSpPr/>
          <p:nvPr>
            <p:custDataLst>
              <p:tags r:id="rId10"/>
            </p:custDataLst>
          </p:nvPr>
        </p:nvSpPr>
        <p:spPr>
          <a:xfrm>
            <a:off x="1699202" y="3504233"/>
            <a:ext cx="1905366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 whereas </a:t>
            </a: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ARCHIVE</a:t>
            </a:r>
          </a:p>
        </p:txBody>
      </p:sp>
      <p:sp>
        <p:nvSpPr>
          <p:cNvPr id="16" name="PA_库_矩形 15"/>
          <p:cNvSpPr/>
          <p:nvPr>
            <p:custDataLst>
              <p:tags r:id="rId11"/>
            </p:custDataLst>
          </p:nvPr>
        </p:nvSpPr>
        <p:spPr>
          <a:xfrm>
            <a:off x="6007395" y="1820352"/>
            <a:ext cx="5575005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-  Application Service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graphicFrame>
        <p:nvGraphicFramePr>
          <p:cNvPr id="17" name="PA_库_Chart 16"/>
          <p:cNvGraphicFramePr/>
          <p:nvPr>
            <p:custDataLst>
              <p:tags r:id="rId12"/>
            </p:custDataLst>
          </p:nvPr>
        </p:nvGraphicFramePr>
        <p:xfrm>
          <a:off x="7315200" y="3488366"/>
          <a:ext cx="4267200" cy="225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8" name="PA_库_圆角矩形 17"/>
          <p:cNvSpPr/>
          <p:nvPr>
            <p:custDataLst>
              <p:tags r:id="rId13"/>
            </p:custDataLst>
          </p:nvPr>
        </p:nvSpPr>
        <p:spPr>
          <a:xfrm>
            <a:off x="6096000" y="3841115"/>
            <a:ext cx="102781" cy="10278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_库_文本框 18"/>
          <p:cNvSpPr txBox="1"/>
          <p:nvPr>
            <p:custDataLst>
              <p:tags r:id="rId14"/>
            </p:custDataLst>
          </p:nvPr>
        </p:nvSpPr>
        <p:spPr>
          <a:xfrm>
            <a:off x="6287389" y="3777089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Usage</a:t>
            </a:r>
          </a:p>
        </p:txBody>
      </p:sp>
      <p:sp>
        <p:nvSpPr>
          <p:cNvPr id="22" name="PA_库_圆角矩形 21"/>
          <p:cNvSpPr/>
          <p:nvPr>
            <p:custDataLst>
              <p:tags r:id="rId15"/>
            </p:custDataLst>
          </p:nvPr>
        </p:nvSpPr>
        <p:spPr>
          <a:xfrm>
            <a:off x="6096000" y="4296174"/>
            <a:ext cx="102781" cy="1027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_库_文本框 22"/>
          <p:cNvSpPr txBox="1"/>
          <p:nvPr>
            <p:custDataLst>
              <p:tags r:id="rId16"/>
            </p:custDataLst>
          </p:nvPr>
        </p:nvSpPr>
        <p:spPr>
          <a:xfrm>
            <a:off x="6287389" y="4232148"/>
            <a:ext cx="7633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Speed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utoUpdateAnimBg="0"/>
      <p:bldGraphic spid="17" grpId="0">
        <p:bldAsOne/>
      </p:bldGraphic>
      <p:bldP spid="18" grpId="0" autoUpdateAnimBg="0"/>
      <p:bldP spid="19" grpId="0" autoUpdateAnimBg="0"/>
      <p:bldP spid="22" grpId="0" autoUpdateAnimBg="0"/>
      <p:bldP spid="2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58</a:t>
            </a:r>
          </a:p>
        </p:txBody>
      </p:sp>
      <p:grpSp>
        <p:nvGrpSpPr>
          <p:cNvPr id="2" name="PA_库_组合 1"/>
          <p:cNvGrpSpPr/>
          <p:nvPr>
            <p:custDataLst>
              <p:tags r:id="rId1"/>
            </p:custDataLst>
          </p:nvPr>
        </p:nvGrpSpPr>
        <p:grpSpPr>
          <a:xfrm>
            <a:off x="4394819" y="2078009"/>
            <a:ext cx="3402363" cy="3321353"/>
            <a:chOff x="4394819" y="2078009"/>
            <a:chExt cx="3402363" cy="3321353"/>
          </a:xfrm>
        </p:grpSpPr>
        <p:sp>
          <p:nvSpPr>
            <p:cNvPr id="7" name="Freeform 5"/>
            <p:cNvSpPr/>
            <p:nvPr/>
          </p:nvSpPr>
          <p:spPr bwMode="auto">
            <a:xfrm>
              <a:off x="4455435" y="2078009"/>
              <a:ext cx="2644823" cy="2629649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099786" y="2138772"/>
              <a:ext cx="2697396" cy="2568886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394819" y="2789868"/>
              <a:ext cx="2705438" cy="2573699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091744" y="2775128"/>
              <a:ext cx="2641111" cy="2624234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1" name="PA_库_矩形 10"/>
          <p:cNvSpPr/>
          <p:nvPr>
            <p:custDataLst>
              <p:tags r:id="rId2"/>
            </p:custDataLst>
          </p:nvPr>
        </p:nvSpPr>
        <p:spPr>
          <a:xfrm>
            <a:off x="8284534" y="1942432"/>
            <a:ext cx="3297865" cy="91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Illustration </a:t>
            </a:r>
            <a:r>
              <a:rPr lang="en-US" sz="1400">
                <a:solidFill>
                  <a:schemeClr val="tx2">
                    <a:lumMod val="20000"/>
                    <a:lumOff val="80000"/>
                  </a:schemeClr>
                </a:solidFill>
                <a:latin typeface="Simple-Line-Icons" panose="02000503000000000000" pitchFamily="2" charset="2"/>
              </a:rPr>
              <a:t></a:t>
            </a:r>
            <a:endParaRPr lang="en-US" sz="1300" b="1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leadership.</a:t>
            </a:r>
          </a:p>
        </p:txBody>
      </p:sp>
      <p:sp>
        <p:nvSpPr>
          <p:cNvPr id="4" name="PA_库_椭圆 3"/>
          <p:cNvSpPr/>
          <p:nvPr>
            <p:custDataLst>
              <p:tags r:id="rId3"/>
            </p:custDataLst>
          </p:nvPr>
        </p:nvSpPr>
        <p:spPr>
          <a:xfrm>
            <a:off x="8369164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_库_椭圆 11"/>
          <p:cNvSpPr/>
          <p:nvPr>
            <p:custDataLst>
              <p:tags r:id="rId4"/>
            </p:custDataLst>
          </p:nvPr>
        </p:nvSpPr>
        <p:spPr>
          <a:xfrm>
            <a:off x="8586276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_库_椭圆 12"/>
          <p:cNvSpPr/>
          <p:nvPr>
            <p:custDataLst>
              <p:tags r:id="rId5"/>
            </p:custDataLst>
          </p:nvPr>
        </p:nvSpPr>
        <p:spPr>
          <a:xfrm>
            <a:off x="8803388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_库_椭圆 13"/>
          <p:cNvSpPr/>
          <p:nvPr>
            <p:custDataLst>
              <p:tags r:id="rId6"/>
            </p:custDataLst>
          </p:nvPr>
        </p:nvSpPr>
        <p:spPr>
          <a:xfrm>
            <a:off x="9020500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_库_椭圆 14"/>
          <p:cNvSpPr/>
          <p:nvPr>
            <p:custDataLst>
              <p:tags r:id="rId7"/>
            </p:custDataLst>
          </p:nvPr>
        </p:nvSpPr>
        <p:spPr>
          <a:xfrm>
            <a:off x="9237612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_库_椭圆 15"/>
          <p:cNvSpPr/>
          <p:nvPr>
            <p:custDataLst>
              <p:tags r:id="rId8"/>
            </p:custDataLst>
          </p:nvPr>
        </p:nvSpPr>
        <p:spPr>
          <a:xfrm>
            <a:off x="9454724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_库_椭圆 16"/>
          <p:cNvSpPr/>
          <p:nvPr>
            <p:custDataLst>
              <p:tags r:id="rId9"/>
            </p:custDataLst>
          </p:nvPr>
        </p:nvSpPr>
        <p:spPr>
          <a:xfrm>
            <a:off x="9671836" y="3102110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_库_椭圆 17"/>
          <p:cNvSpPr/>
          <p:nvPr>
            <p:custDataLst>
              <p:tags r:id="rId10"/>
            </p:custDataLst>
          </p:nvPr>
        </p:nvSpPr>
        <p:spPr>
          <a:xfrm>
            <a:off x="9888950" y="3102110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_库_文本框 18"/>
          <p:cNvSpPr txBox="1"/>
          <p:nvPr>
            <p:custDataLst>
              <p:tags r:id="rId11"/>
            </p:custDataLst>
          </p:nvPr>
        </p:nvSpPr>
        <p:spPr>
          <a:xfrm>
            <a:off x="10110155" y="3015352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</a:t>
            </a:r>
          </a:p>
        </p:txBody>
      </p:sp>
      <p:sp>
        <p:nvSpPr>
          <p:cNvPr id="20" name="PA_库_矩形 19"/>
          <p:cNvSpPr/>
          <p:nvPr>
            <p:custDataLst>
              <p:tags r:id="rId12"/>
            </p:custDataLst>
          </p:nvPr>
        </p:nvSpPr>
        <p:spPr>
          <a:xfrm>
            <a:off x="8284535" y="4169630"/>
            <a:ext cx="3297865" cy="91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&amp; Forum </a:t>
            </a:r>
            <a:r>
              <a:rPr lang="en-US" sz="1400">
                <a:solidFill>
                  <a:schemeClr val="tx2">
                    <a:lumMod val="20000"/>
                    <a:lumOff val="80000"/>
                  </a:schemeClr>
                </a:solidFill>
                <a:latin typeface="Simple-Line-Icons" panose="02000503000000000000" pitchFamily="2" charset="2"/>
              </a:rPr>
              <a:t></a:t>
            </a:r>
            <a:endParaRPr lang="en-US" sz="1300" b="1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leadership.</a:t>
            </a:r>
          </a:p>
        </p:txBody>
      </p:sp>
      <p:sp>
        <p:nvSpPr>
          <p:cNvPr id="21" name="PA_库_椭圆 20"/>
          <p:cNvSpPr/>
          <p:nvPr>
            <p:custDataLst>
              <p:tags r:id="rId13"/>
            </p:custDataLst>
          </p:nvPr>
        </p:nvSpPr>
        <p:spPr>
          <a:xfrm>
            <a:off x="8369165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_库_椭圆 21"/>
          <p:cNvSpPr/>
          <p:nvPr>
            <p:custDataLst>
              <p:tags r:id="rId14"/>
            </p:custDataLst>
          </p:nvPr>
        </p:nvSpPr>
        <p:spPr>
          <a:xfrm>
            <a:off x="8586277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_库_椭圆 22"/>
          <p:cNvSpPr/>
          <p:nvPr>
            <p:custDataLst>
              <p:tags r:id="rId15"/>
            </p:custDataLst>
          </p:nvPr>
        </p:nvSpPr>
        <p:spPr>
          <a:xfrm>
            <a:off x="8803389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_库_椭圆 23"/>
          <p:cNvSpPr/>
          <p:nvPr>
            <p:custDataLst>
              <p:tags r:id="rId16"/>
            </p:custDataLst>
          </p:nvPr>
        </p:nvSpPr>
        <p:spPr>
          <a:xfrm>
            <a:off x="9020501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_库_椭圆 24"/>
          <p:cNvSpPr/>
          <p:nvPr>
            <p:custDataLst>
              <p:tags r:id="rId17"/>
            </p:custDataLst>
          </p:nvPr>
        </p:nvSpPr>
        <p:spPr>
          <a:xfrm>
            <a:off x="9237613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_库_椭圆 25"/>
          <p:cNvSpPr/>
          <p:nvPr>
            <p:custDataLst>
              <p:tags r:id="rId18"/>
            </p:custDataLst>
          </p:nvPr>
        </p:nvSpPr>
        <p:spPr>
          <a:xfrm>
            <a:off x="9454725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_库_椭圆 26"/>
          <p:cNvSpPr/>
          <p:nvPr>
            <p:custDataLst>
              <p:tags r:id="rId19"/>
            </p:custDataLst>
          </p:nvPr>
        </p:nvSpPr>
        <p:spPr>
          <a:xfrm>
            <a:off x="9671837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_库_椭圆 27"/>
          <p:cNvSpPr/>
          <p:nvPr>
            <p:custDataLst>
              <p:tags r:id="rId20"/>
            </p:custDataLst>
          </p:nvPr>
        </p:nvSpPr>
        <p:spPr>
          <a:xfrm>
            <a:off x="9888951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_库_文本框 28"/>
          <p:cNvSpPr txBox="1"/>
          <p:nvPr>
            <p:custDataLst>
              <p:tags r:id="rId21"/>
            </p:custDataLst>
          </p:nvPr>
        </p:nvSpPr>
        <p:spPr>
          <a:xfrm>
            <a:off x="10110156" y="5242550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30" name="PA_库_矩形 29"/>
          <p:cNvSpPr/>
          <p:nvPr>
            <p:custDataLst>
              <p:tags r:id="rId22"/>
            </p:custDataLst>
          </p:nvPr>
        </p:nvSpPr>
        <p:spPr>
          <a:xfrm>
            <a:off x="614386" y="1942432"/>
            <a:ext cx="3297865" cy="91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>
                <a:solidFill>
                  <a:schemeClr val="tx2">
                    <a:lumMod val="20000"/>
                    <a:lumOff val="80000"/>
                  </a:schemeClr>
                </a:solidFill>
                <a:latin typeface="Simple-Line-Icons" panose="02000503000000000000" pitchFamily="2" charset="2"/>
              </a:rPr>
              <a:t>  </a:t>
            </a:r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Social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leadership.</a:t>
            </a:r>
          </a:p>
        </p:txBody>
      </p:sp>
      <p:sp>
        <p:nvSpPr>
          <p:cNvPr id="31" name="PA_库_椭圆 30"/>
          <p:cNvSpPr/>
          <p:nvPr>
            <p:custDataLst>
              <p:tags r:id="rId23"/>
            </p:custDataLst>
          </p:nvPr>
        </p:nvSpPr>
        <p:spPr>
          <a:xfrm>
            <a:off x="2180467" y="3102110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_库_椭圆 31"/>
          <p:cNvSpPr/>
          <p:nvPr>
            <p:custDataLst>
              <p:tags r:id="rId24"/>
            </p:custDataLst>
          </p:nvPr>
        </p:nvSpPr>
        <p:spPr>
          <a:xfrm>
            <a:off x="2397579" y="3102110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_库_椭圆 32"/>
          <p:cNvSpPr/>
          <p:nvPr>
            <p:custDataLst>
              <p:tags r:id="rId25"/>
            </p:custDataLst>
          </p:nvPr>
        </p:nvSpPr>
        <p:spPr>
          <a:xfrm>
            <a:off x="2614691" y="3102110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_库_椭圆 33"/>
          <p:cNvSpPr/>
          <p:nvPr>
            <p:custDataLst>
              <p:tags r:id="rId26"/>
            </p:custDataLst>
          </p:nvPr>
        </p:nvSpPr>
        <p:spPr>
          <a:xfrm>
            <a:off x="2831803" y="310211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_库_椭圆 34"/>
          <p:cNvSpPr/>
          <p:nvPr>
            <p:custDataLst>
              <p:tags r:id="rId27"/>
            </p:custDataLst>
          </p:nvPr>
        </p:nvSpPr>
        <p:spPr>
          <a:xfrm>
            <a:off x="3048915" y="310211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_库_椭圆 35"/>
          <p:cNvSpPr/>
          <p:nvPr>
            <p:custDataLst>
              <p:tags r:id="rId28"/>
            </p:custDataLst>
          </p:nvPr>
        </p:nvSpPr>
        <p:spPr>
          <a:xfrm>
            <a:off x="3266027" y="310211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_库_椭圆 36"/>
          <p:cNvSpPr/>
          <p:nvPr>
            <p:custDataLst>
              <p:tags r:id="rId29"/>
            </p:custDataLst>
          </p:nvPr>
        </p:nvSpPr>
        <p:spPr>
          <a:xfrm>
            <a:off x="3483139" y="310211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_库_椭圆 37"/>
          <p:cNvSpPr/>
          <p:nvPr>
            <p:custDataLst>
              <p:tags r:id="rId30"/>
            </p:custDataLst>
          </p:nvPr>
        </p:nvSpPr>
        <p:spPr>
          <a:xfrm>
            <a:off x="3700253" y="310211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_库_文本框 38"/>
          <p:cNvSpPr txBox="1"/>
          <p:nvPr>
            <p:custDataLst>
              <p:tags r:id="rId31"/>
            </p:custDataLst>
          </p:nvPr>
        </p:nvSpPr>
        <p:spPr>
          <a:xfrm>
            <a:off x="1576165" y="3015352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40" name="PA_库_矩形 39"/>
          <p:cNvSpPr/>
          <p:nvPr>
            <p:custDataLst>
              <p:tags r:id="rId32"/>
            </p:custDataLst>
          </p:nvPr>
        </p:nvSpPr>
        <p:spPr>
          <a:xfrm>
            <a:off x="614386" y="4169630"/>
            <a:ext cx="3297865" cy="91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>
                <a:solidFill>
                  <a:schemeClr val="tx2">
                    <a:lumMod val="20000"/>
                    <a:lumOff val="80000"/>
                  </a:schemeClr>
                </a:solidFill>
                <a:latin typeface="Simple-Line-Icons" panose="02000503000000000000" pitchFamily="2" charset="2"/>
              </a:rPr>
              <a:t>  </a:t>
            </a:r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 &amp; Image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leadership.</a:t>
            </a:r>
          </a:p>
        </p:txBody>
      </p:sp>
      <p:sp>
        <p:nvSpPr>
          <p:cNvPr id="41" name="PA_库_椭圆 40"/>
          <p:cNvSpPr/>
          <p:nvPr>
            <p:custDataLst>
              <p:tags r:id="rId33"/>
            </p:custDataLst>
          </p:nvPr>
        </p:nvSpPr>
        <p:spPr>
          <a:xfrm>
            <a:off x="2180467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_库_椭圆 41"/>
          <p:cNvSpPr/>
          <p:nvPr>
            <p:custDataLst>
              <p:tags r:id="rId34"/>
            </p:custDataLst>
          </p:nvPr>
        </p:nvSpPr>
        <p:spPr>
          <a:xfrm>
            <a:off x="2397579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_库_椭圆 42"/>
          <p:cNvSpPr/>
          <p:nvPr>
            <p:custDataLst>
              <p:tags r:id="rId35"/>
            </p:custDataLst>
          </p:nvPr>
        </p:nvSpPr>
        <p:spPr>
          <a:xfrm>
            <a:off x="2614691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_库_椭圆 43"/>
          <p:cNvSpPr/>
          <p:nvPr>
            <p:custDataLst>
              <p:tags r:id="rId36"/>
            </p:custDataLst>
          </p:nvPr>
        </p:nvSpPr>
        <p:spPr>
          <a:xfrm>
            <a:off x="2831803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A_库_椭圆 44"/>
          <p:cNvSpPr/>
          <p:nvPr>
            <p:custDataLst>
              <p:tags r:id="rId37"/>
            </p:custDataLst>
          </p:nvPr>
        </p:nvSpPr>
        <p:spPr>
          <a:xfrm>
            <a:off x="3048915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_库_椭圆 45"/>
          <p:cNvSpPr/>
          <p:nvPr>
            <p:custDataLst>
              <p:tags r:id="rId38"/>
            </p:custDataLst>
          </p:nvPr>
        </p:nvSpPr>
        <p:spPr>
          <a:xfrm>
            <a:off x="3266027" y="5329308"/>
            <a:ext cx="118872" cy="1188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A_库_椭圆 46"/>
          <p:cNvSpPr/>
          <p:nvPr>
            <p:custDataLst>
              <p:tags r:id="rId39"/>
            </p:custDataLst>
          </p:nvPr>
        </p:nvSpPr>
        <p:spPr>
          <a:xfrm>
            <a:off x="3483139" y="5329308"/>
            <a:ext cx="118872" cy="1188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A_库_椭圆 47"/>
          <p:cNvSpPr/>
          <p:nvPr>
            <p:custDataLst>
              <p:tags r:id="rId40"/>
            </p:custDataLst>
          </p:nvPr>
        </p:nvSpPr>
        <p:spPr>
          <a:xfrm>
            <a:off x="3700253" y="5329308"/>
            <a:ext cx="118872" cy="1188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A_库_文本框 48"/>
          <p:cNvSpPr txBox="1"/>
          <p:nvPr>
            <p:custDataLst>
              <p:tags r:id="rId41"/>
            </p:custDataLst>
          </p:nvPr>
        </p:nvSpPr>
        <p:spPr>
          <a:xfrm>
            <a:off x="1576165" y="5242550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4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</a:t>
            </a:r>
          </a:p>
        </p:txBody>
      </p:sp>
      <p:sp>
        <p:nvSpPr>
          <p:cNvPr id="6" name="Freeform 78"/>
          <p:cNvSpPr/>
          <p:nvPr/>
        </p:nvSpPr>
        <p:spPr bwMode="auto">
          <a:xfrm>
            <a:off x="4170615" y="3081340"/>
            <a:ext cx="1309708" cy="1308817"/>
          </a:xfrm>
          <a:custGeom>
            <a:avLst/>
            <a:gdLst>
              <a:gd name="T0" fmla="*/ 383 w 892"/>
              <a:gd name="T1" fmla="*/ 0 h 891"/>
              <a:gd name="T2" fmla="*/ 423 w 892"/>
              <a:gd name="T3" fmla="*/ 41 h 891"/>
              <a:gd name="T4" fmla="*/ 383 w 892"/>
              <a:gd name="T5" fmla="*/ 81 h 891"/>
              <a:gd name="T6" fmla="*/ 892 w 892"/>
              <a:gd name="T7" fmla="*/ 591 h 891"/>
              <a:gd name="T8" fmla="*/ 892 w 892"/>
              <a:gd name="T9" fmla="*/ 591 h 891"/>
              <a:gd name="T10" fmla="*/ 591 w 892"/>
              <a:gd name="T11" fmla="*/ 891 h 891"/>
              <a:gd name="T12" fmla="*/ 591 w 892"/>
              <a:gd name="T13" fmla="*/ 891 h 891"/>
              <a:gd name="T14" fmla="*/ 82 w 892"/>
              <a:gd name="T15" fmla="*/ 382 h 891"/>
              <a:gd name="T16" fmla="*/ 41 w 892"/>
              <a:gd name="T17" fmla="*/ 423 h 891"/>
              <a:gd name="T18" fmla="*/ 0 w 892"/>
              <a:gd name="T19" fmla="*/ 382 h 891"/>
              <a:gd name="T20" fmla="*/ 0 w 892"/>
              <a:gd name="T21" fmla="*/ 0 h 891"/>
              <a:gd name="T22" fmla="*/ 383 w 892"/>
              <a:gd name="T23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2" h="891">
                <a:moveTo>
                  <a:pt x="383" y="0"/>
                </a:moveTo>
                <a:cubicBezTo>
                  <a:pt x="405" y="0"/>
                  <a:pt x="423" y="18"/>
                  <a:pt x="423" y="41"/>
                </a:cubicBezTo>
                <a:cubicBezTo>
                  <a:pt x="423" y="63"/>
                  <a:pt x="405" y="81"/>
                  <a:pt x="383" y="81"/>
                </a:cubicBezTo>
                <a:cubicBezTo>
                  <a:pt x="892" y="591"/>
                  <a:pt x="892" y="591"/>
                  <a:pt x="892" y="591"/>
                </a:cubicBezTo>
                <a:cubicBezTo>
                  <a:pt x="892" y="591"/>
                  <a:pt x="892" y="591"/>
                  <a:pt x="892" y="591"/>
                </a:cubicBezTo>
                <a:cubicBezTo>
                  <a:pt x="591" y="891"/>
                  <a:pt x="591" y="891"/>
                  <a:pt x="591" y="891"/>
                </a:cubicBezTo>
                <a:cubicBezTo>
                  <a:pt x="591" y="891"/>
                  <a:pt x="591" y="891"/>
                  <a:pt x="591" y="891"/>
                </a:cubicBezTo>
                <a:cubicBezTo>
                  <a:pt x="82" y="382"/>
                  <a:pt x="82" y="382"/>
                  <a:pt x="82" y="382"/>
                </a:cubicBezTo>
                <a:cubicBezTo>
                  <a:pt x="82" y="404"/>
                  <a:pt x="64" y="423"/>
                  <a:pt x="41" y="423"/>
                </a:cubicBezTo>
                <a:cubicBezTo>
                  <a:pt x="19" y="423"/>
                  <a:pt x="0" y="404"/>
                  <a:pt x="0" y="382"/>
                </a:cubicBezTo>
                <a:cubicBezTo>
                  <a:pt x="0" y="0"/>
                  <a:pt x="0" y="0"/>
                  <a:pt x="0" y="0"/>
                </a:cubicBezTo>
                <a:lnTo>
                  <a:pt x="3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9"/>
          <p:cNvSpPr/>
          <p:nvPr/>
        </p:nvSpPr>
        <p:spPr bwMode="auto">
          <a:xfrm>
            <a:off x="5495458" y="1866900"/>
            <a:ext cx="1307927" cy="1308817"/>
          </a:xfrm>
          <a:custGeom>
            <a:avLst/>
            <a:gdLst>
              <a:gd name="T0" fmla="*/ 891 w 891"/>
              <a:gd name="T1" fmla="*/ 382 h 891"/>
              <a:gd name="T2" fmla="*/ 850 w 891"/>
              <a:gd name="T3" fmla="*/ 423 h 891"/>
              <a:gd name="T4" fmla="*/ 809 w 891"/>
              <a:gd name="T5" fmla="*/ 382 h 891"/>
              <a:gd name="T6" fmla="*/ 300 w 891"/>
              <a:gd name="T7" fmla="*/ 891 h 891"/>
              <a:gd name="T8" fmla="*/ 300 w 891"/>
              <a:gd name="T9" fmla="*/ 891 h 891"/>
              <a:gd name="T10" fmla="*/ 0 w 891"/>
              <a:gd name="T11" fmla="*/ 591 h 891"/>
              <a:gd name="T12" fmla="*/ 0 w 891"/>
              <a:gd name="T13" fmla="*/ 591 h 891"/>
              <a:gd name="T14" fmla="*/ 509 w 891"/>
              <a:gd name="T15" fmla="*/ 82 h 891"/>
              <a:gd name="T16" fmla="*/ 468 w 891"/>
              <a:gd name="T17" fmla="*/ 41 h 891"/>
              <a:gd name="T18" fmla="*/ 509 w 891"/>
              <a:gd name="T19" fmla="*/ 0 h 891"/>
              <a:gd name="T20" fmla="*/ 891 w 891"/>
              <a:gd name="T21" fmla="*/ 0 h 891"/>
              <a:gd name="T22" fmla="*/ 891 w 891"/>
              <a:gd name="T23" fmla="*/ 382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1" h="891">
                <a:moveTo>
                  <a:pt x="891" y="382"/>
                </a:moveTo>
                <a:cubicBezTo>
                  <a:pt x="891" y="405"/>
                  <a:pt x="873" y="423"/>
                  <a:pt x="850" y="423"/>
                </a:cubicBezTo>
                <a:cubicBezTo>
                  <a:pt x="828" y="423"/>
                  <a:pt x="809" y="405"/>
                  <a:pt x="809" y="382"/>
                </a:cubicBezTo>
                <a:cubicBezTo>
                  <a:pt x="300" y="891"/>
                  <a:pt x="300" y="891"/>
                  <a:pt x="300" y="891"/>
                </a:cubicBezTo>
                <a:cubicBezTo>
                  <a:pt x="300" y="891"/>
                  <a:pt x="300" y="891"/>
                  <a:pt x="300" y="891"/>
                </a:cubicBezTo>
                <a:cubicBezTo>
                  <a:pt x="0" y="591"/>
                  <a:pt x="0" y="591"/>
                  <a:pt x="0" y="591"/>
                </a:cubicBezTo>
                <a:cubicBezTo>
                  <a:pt x="0" y="591"/>
                  <a:pt x="0" y="591"/>
                  <a:pt x="0" y="591"/>
                </a:cubicBezTo>
                <a:cubicBezTo>
                  <a:pt x="509" y="82"/>
                  <a:pt x="509" y="82"/>
                  <a:pt x="509" y="82"/>
                </a:cubicBezTo>
                <a:cubicBezTo>
                  <a:pt x="487" y="82"/>
                  <a:pt x="468" y="64"/>
                  <a:pt x="468" y="41"/>
                </a:cubicBezTo>
                <a:cubicBezTo>
                  <a:pt x="468" y="18"/>
                  <a:pt x="487" y="0"/>
                  <a:pt x="509" y="0"/>
                </a:cubicBezTo>
                <a:cubicBezTo>
                  <a:pt x="891" y="0"/>
                  <a:pt x="891" y="0"/>
                  <a:pt x="891" y="0"/>
                </a:cubicBezTo>
                <a:lnTo>
                  <a:pt x="891" y="3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0"/>
          <p:cNvSpPr/>
          <p:nvPr/>
        </p:nvSpPr>
        <p:spPr bwMode="auto">
          <a:xfrm>
            <a:off x="6710789" y="3195305"/>
            <a:ext cx="1310597" cy="1307927"/>
          </a:xfrm>
          <a:custGeom>
            <a:avLst/>
            <a:gdLst>
              <a:gd name="T0" fmla="*/ 510 w 892"/>
              <a:gd name="T1" fmla="*/ 891 h 891"/>
              <a:gd name="T2" fmla="*/ 469 w 892"/>
              <a:gd name="T3" fmla="*/ 850 h 891"/>
              <a:gd name="T4" fmla="*/ 510 w 892"/>
              <a:gd name="T5" fmla="*/ 809 h 891"/>
              <a:gd name="T6" fmla="*/ 0 w 892"/>
              <a:gd name="T7" fmla="*/ 300 h 891"/>
              <a:gd name="T8" fmla="*/ 0 w 892"/>
              <a:gd name="T9" fmla="*/ 300 h 891"/>
              <a:gd name="T10" fmla="*/ 301 w 892"/>
              <a:gd name="T11" fmla="*/ 0 h 891"/>
              <a:gd name="T12" fmla="*/ 301 w 892"/>
              <a:gd name="T13" fmla="*/ 0 h 891"/>
              <a:gd name="T14" fmla="*/ 810 w 892"/>
              <a:gd name="T15" fmla="*/ 509 h 891"/>
              <a:gd name="T16" fmla="*/ 851 w 892"/>
              <a:gd name="T17" fmla="*/ 468 h 891"/>
              <a:gd name="T18" fmla="*/ 892 w 892"/>
              <a:gd name="T19" fmla="*/ 509 h 891"/>
              <a:gd name="T20" fmla="*/ 892 w 892"/>
              <a:gd name="T21" fmla="*/ 891 h 891"/>
              <a:gd name="T22" fmla="*/ 510 w 892"/>
              <a:gd name="T23" fmla="*/ 891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2" h="891">
                <a:moveTo>
                  <a:pt x="510" y="891"/>
                </a:moveTo>
                <a:cubicBezTo>
                  <a:pt x="487" y="891"/>
                  <a:pt x="469" y="872"/>
                  <a:pt x="469" y="850"/>
                </a:cubicBezTo>
                <a:cubicBezTo>
                  <a:pt x="469" y="827"/>
                  <a:pt x="487" y="809"/>
                  <a:pt x="510" y="809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00"/>
                  <a:pt x="0" y="300"/>
                  <a:pt x="0" y="300"/>
                </a:cubicBezTo>
                <a:cubicBezTo>
                  <a:pt x="301" y="0"/>
                  <a:pt x="301" y="0"/>
                  <a:pt x="301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810" y="509"/>
                  <a:pt x="810" y="509"/>
                  <a:pt x="810" y="509"/>
                </a:cubicBezTo>
                <a:cubicBezTo>
                  <a:pt x="810" y="486"/>
                  <a:pt x="828" y="468"/>
                  <a:pt x="851" y="468"/>
                </a:cubicBezTo>
                <a:cubicBezTo>
                  <a:pt x="873" y="468"/>
                  <a:pt x="892" y="486"/>
                  <a:pt x="892" y="509"/>
                </a:cubicBezTo>
                <a:cubicBezTo>
                  <a:pt x="892" y="891"/>
                  <a:pt x="892" y="891"/>
                  <a:pt x="892" y="891"/>
                </a:cubicBezTo>
                <a:lnTo>
                  <a:pt x="510" y="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81"/>
          <p:cNvSpPr/>
          <p:nvPr/>
        </p:nvSpPr>
        <p:spPr bwMode="auto">
          <a:xfrm>
            <a:off x="5385055" y="4405292"/>
            <a:ext cx="1308817" cy="1309708"/>
          </a:xfrm>
          <a:custGeom>
            <a:avLst/>
            <a:gdLst>
              <a:gd name="T0" fmla="*/ 0 w 891"/>
              <a:gd name="T1" fmla="*/ 509 h 892"/>
              <a:gd name="T2" fmla="*/ 41 w 891"/>
              <a:gd name="T3" fmla="*/ 469 h 892"/>
              <a:gd name="T4" fmla="*/ 82 w 891"/>
              <a:gd name="T5" fmla="*/ 509 h 892"/>
              <a:gd name="T6" fmla="*/ 591 w 891"/>
              <a:gd name="T7" fmla="*/ 0 h 892"/>
              <a:gd name="T8" fmla="*/ 591 w 891"/>
              <a:gd name="T9" fmla="*/ 0 h 892"/>
              <a:gd name="T10" fmla="*/ 891 w 891"/>
              <a:gd name="T11" fmla="*/ 301 h 892"/>
              <a:gd name="T12" fmla="*/ 891 w 891"/>
              <a:gd name="T13" fmla="*/ 301 h 892"/>
              <a:gd name="T14" fmla="*/ 382 w 891"/>
              <a:gd name="T15" fmla="*/ 810 h 892"/>
              <a:gd name="T16" fmla="*/ 423 w 891"/>
              <a:gd name="T17" fmla="*/ 851 h 892"/>
              <a:gd name="T18" fmla="*/ 382 w 891"/>
              <a:gd name="T19" fmla="*/ 892 h 892"/>
              <a:gd name="T20" fmla="*/ 0 w 891"/>
              <a:gd name="T21" fmla="*/ 892 h 892"/>
              <a:gd name="T22" fmla="*/ 0 w 891"/>
              <a:gd name="T23" fmla="*/ 509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1" h="892">
                <a:moveTo>
                  <a:pt x="0" y="509"/>
                </a:moveTo>
                <a:cubicBezTo>
                  <a:pt x="0" y="487"/>
                  <a:pt x="18" y="469"/>
                  <a:pt x="41" y="469"/>
                </a:cubicBezTo>
                <a:cubicBezTo>
                  <a:pt x="64" y="469"/>
                  <a:pt x="82" y="487"/>
                  <a:pt x="82" y="509"/>
                </a:cubicBezTo>
                <a:cubicBezTo>
                  <a:pt x="591" y="0"/>
                  <a:pt x="591" y="0"/>
                  <a:pt x="591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891" y="301"/>
                  <a:pt x="891" y="301"/>
                  <a:pt x="891" y="301"/>
                </a:cubicBezTo>
                <a:cubicBezTo>
                  <a:pt x="891" y="301"/>
                  <a:pt x="891" y="301"/>
                  <a:pt x="891" y="301"/>
                </a:cubicBezTo>
                <a:cubicBezTo>
                  <a:pt x="382" y="810"/>
                  <a:pt x="382" y="810"/>
                  <a:pt x="382" y="810"/>
                </a:cubicBezTo>
                <a:cubicBezTo>
                  <a:pt x="405" y="810"/>
                  <a:pt x="423" y="828"/>
                  <a:pt x="423" y="851"/>
                </a:cubicBezTo>
                <a:cubicBezTo>
                  <a:pt x="423" y="873"/>
                  <a:pt x="405" y="892"/>
                  <a:pt x="382" y="892"/>
                </a:cubicBezTo>
                <a:cubicBezTo>
                  <a:pt x="0" y="892"/>
                  <a:pt x="0" y="892"/>
                  <a:pt x="0" y="892"/>
                </a:cubicBezTo>
                <a:lnTo>
                  <a:pt x="0" y="5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82"/>
          <p:cNvSpPr/>
          <p:nvPr/>
        </p:nvSpPr>
        <p:spPr bwMode="auto">
          <a:xfrm>
            <a:off x="4973712" y="2648629"/>
            <a:ext cx="1120953" cy="1583045"/>
          </a:xfrm>
          <a:custGeom>
            <a:avLst/>
            <a:gdLst>
              <a:gd name="T0" fmla="*/ 571 w 763"/>
              <a:gd name="T1" fmla="*/ 59 h 1078"/>
              <a:gd name="T2" fmla="*/ 571 w 763"/>
              <a:gd name="T3" fmla="*/ 59 h 1078"/>
              <a:gd name="T4" fmla="*/ 355 w 763"/>
              <a:gd name="T5" fmla="*/ 59 h 1078"/>
              <a:gd name="T6" fmla="*/ 355 w 763"/>
              <a:gd name="T7" fmla="*/ 59 h 1078"/>
              <a:gd name="T8" fmla="*/ 355 w 763"/>
              <a:gd name="T9" fmla="*/ 59 h 1078"/>
              <a:gd name="T10" fmla="*/ 44 w 763"/>
              <a:gd name="T11" fmla="*/ 370 h 1078"/>
              <a:gd name="T12" fmla="*/ 0 w 763"/>
              <a:gd name="T13" fmla="*/ 478 h 1078"/>
              <a:gd name="T14" fmla="*/ 0 w 763"/>
              <a:gd name="T15" fmla="*/ 1015 h 1078"/>
              <a:gd name="T16" fmla="*/ 0 w 763"/>
              <a:gd name="T17" fmla="*/ 1078 h 1078"/>
              <a:gd name="T18" fmla="*/ 46 w 763"/>
              <a:gd name="T19" fmla="*/ 969 h 1078"/>
              <a:gd name="T20" fmla="*/ 763 w 763"/>
              <a:gd name="T21" fmla="*/ 252 h 1078"/>
              <a:gd name="T22" fmla="*/ 571 w 763"/>
              <a:gd name="T23" fmla="*/ 59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3" h="1078">
                <a:moveTo>
                  <a:pt x="571" y="59"/>
                </a:moveTo>
                <a:cubicBezTo>
                  <a:pt x="571" y="59"/>
                  <a:pt x="571" y="59"/>
                  <a:pt x="571" y="59"/>
                </a:cubicBezTo>
                <a:cubicBezTo>
                  <a:pt x="511" y="0"/>
                  <a:pt x="415" y="0"/>
                  <a:pt x="355" y="59"/>
                </a:cubicBezTo>
                <a:cubicBezTo>
                  <a:pt x="355" y="59"/>
                  <a:pt x="355" y="59"/>
                  <a:pt x="355" y="59"/>
                </a:cubicBezTo>
                <a:cubicBezTo>
                  <a:pt x="355" y="59"/>
                  <a:pt x="355" y="59"/>
                  <a:pt x="355" y="59"/>
                </a:cubicBezTo>
                <a:cubicBezTo>
                  <a:pt x="44" y="370"/>
                  <a:pt x="44" y="370"/>
                  <a:pt x="44" y="370"/>
                </a:cubicBezTo>
                <a:cubicBezTo>
                  <a:pt x="17" y="398"/>
                  <a:pt x="0" y="436"/>
                  <a:pt x="0" y="478"/>
                </a:cubicBezTo>
                <a:cubicBezTo>
                  <a:pt x="0" y="1015"/>
                  <a:pt x="0" y="1015"/>
                  <a:pt x="0" y="1015"/>
                </a:cubicBezTo>
                <a:cubicBezTo>
                  <a:pt x="0" y="1078"/>
                  <a:pt x="0" y="1078"/>
                  <a:pt x="0" y="1078"/>
                </a:cubicBezTo>
                <a:cubicBezTo>
                  <a:pt x="0" y="1035"/>
                  <a:pt x="18" y="997"/>
                  <a:pt x="46" y="969"/>
                </a:cubicBezTo>
                <a:cubicBezTo>
                  <a:pt x="763" y="252"/>
                  <a:pt x="763" y="252"/>
                  <a:pt x="763" y="252"/>
                </a:cubicBezTo>
                <a:lnTo>
                  <a:pt x="571" y="5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83"/>
          <p:cNvSpPr/>
          <p:nvPr/>
        </p:nvSpPr>
        <p:spPr bwMode="auto">
          <a:xfrm>
            <a:off x="5653940" y="2669106"/>
            <a:ext cx="1584826" cy="1121843"/>
          </a:xfrm>
          <a:custGeom>
            <a:avLst/>
            <a:gdLst>
              <a:gd name="T0" fmla="*/ 1019 w 1079"/>
              <a:gd name="T1" fmla="*/ 571 h 764"/>
              <a:gd name="T2" fmla="*/ 1019 w 1079"/>
              <a:gd name="T3" fmla="*/ 571 h 764"/>
              <a:gd name="T4" fmla="*/ 1019 w 1079"/>
              <a:gd name="T5" fmla="*/ 356 h 764"/>
              <a:gd name="T6" fmla="*/ 1019 w 1079"/>
              <a:gd name="T7" fmla="*/ 356 h 764"/>
              <a:gd name="T8" fmla="*/ 1019 w 1079"/>
              <a:gd name="T9" fmla="*/ 356 h 764"/>
              <a:gd name="T10" fmla="*/ 708 w 1079"/>
              <a:gd name="T11" fmla="*/ 45 h 764"/>
              <a:gd name="T12" fmla="*/ 600 w 1079"/>
              <a:gd name="T13" fmla="*/ 0 h 764"/>
              <a:gd name="T14" fmla="*/ 63 w 1079"/>
              <a:gd name="T15" fmla="*/ 0 h 764"/>
              <a:gd name="T16" fmla="*/ 0 w 1079"/>
              <a:gd name="T17" fmla="*/ 0 h 764"/>
              <a:gd name="T18" fmla="*/ 109 w 1079"/>
              <a:gd name="T19" fmla="*/ 47 h 764"/>
              <a:gd name="T20" fmla="*/ 826 w 1079"/>
              <a:gd name="T21" fmla="*/ 764 h 764"/>
              <a:gd name="T22" fmla="*/ 1019 w 1079"/>
              <a:gd name="T23" fmla="*/ 571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9" h="764">
                <a:moveTo>
                  <a:pt x="1019" y="571"/>
                </a:moveTo>
                <a:cubicBezTo>
                  <a:pt x="1019" y="571"/>
                  <a:pt x="1019" y="571"/>
                  <a:pt x="1019" y="571"/>
                </a:cubicBezTo>
                <a:cubicBezTo>
                  <a:pt x="1079" y="512"/>
                  <a:pt x="1079" y="415"/>
                  <a:pt x="1019" y="356"/>
                </a:cubicBezTo>
                <a:cubicBezTo>
                  <a:pt x="1019" y="356"/>
                  <a:pt x="1019" y="356"/>
                  <a:pt x="1019" y="356"/>
                </a:cubicBezTo>
                <a:cubicBezTo>
                  <a:pt x="1019" y="356"/>
                  <a:pt x="1019" y="356"/>
                  <a:pt x="1019" y="356"/>
                </a:cubicBezTo>
                <a:cubicBezTo>
                  <a:pt x="708" y="45"/>
                  <a:pt x="708" y="45"/>
                  <a:pt x="708" y="45"/>
                </a:cubicBezTo>
                <a:cubicBezTo>
                  <a:pt x="681" y="17"/>
                  <a:pt x="642" y="0"/>
                  <a:pt x="60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0" y="0"/>
                  <a:pt x="0" y="0"/>
                  <a:pt x="0" y="0"/>
                </a:cubicBezTo>
                <a:cubicBezTo>
                  <a:pt x="43" y="0"/>
                  <a:pt x="82" y="18"/>
                  <a:pt x="109" y="47"/>
                </a:cubicBezTo>
                <a:cubicBezTo>
                  <a:pt x="826" y="764"/>
                  <a:pt x="826" y="764"/>
                  <a:pt x="826" y="764"/>
                </a:cubicBezTo>
                <a:lnTo>
                  <a:pt x="1019" y="571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84"/>
          <p:cNvSpPr/>
          <p:nvPr/>
        </p:nvSpPr>
        <p:spPr bwMode="auto">
          <a:xfrm>
            <a:off x="6084871" y="3351116"/>
            <a:ext cx="1121843" cy="1584826"/>
          </a:xfrm>
          <a:custGeom>
            <a:avLst/>
            <a:gdLst>
              <a:gd name="T0" fmla="*/ 193 w 764"/>
              <a:gd name="T1" fmla="*/ 1020 h 1079"/>
              <a:gd name="T2" fmla="*/ 193 w 764"/>
              <a:gd name="T3" fmla="*/ 1020 h 1079"/>
              <a:gd name="T4" fmla="*/ 408 w 764"/>
              <a:gd name="T5" fmla="*/ 1020 h 1079"/>
              <a:gd name="T6" fmla="*/ 408 w 764"/>
              <a:gd name="T7" fmla="*/ 1020 h 1079"/>
              <a:gd name="T8" fmla="*/ 408 w 764"/>
              <a:gd name="T9" fmla="*/ 1020 h 1079"/>
              <a:gd name="T10" fmla="*/ 719 w 764"/>
              <a:gd name="T11" fmla="*/ 709 h 1079"/>
              <a:gd name="T12" fmla="*/ 764 w 764"/>
              <a:gd name="T13" fmla="*/ 601 h 1079"/>
              <a:gd name="T14" fmla="*/ 764 w 764"/>
              <a:gd name="T15" fmla="*/ 63 h 1079"/>
              <a:gd name="T16" fmla="*/ 764 w 764"/>
              <a:gd name="T17" fmla="*/ 0 h 1079"/>
              <a:gd name="T18" fmla="*/ 717 w 764"/>
              <a:gd name="T19" fmla="*/ 110 h 1079"/>
              <a:gd name="T20" fmla="*/ 0 w 764"/>
              <a:gd name="T21" fmla="*/ 827 h 1079"/>
              <a:gd name="T22" fmla="*/ 193 w 764"/>
              <a:gd name="T23" fmla="*/ 102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4" h="1079">
                <a:moveTo>
                  <a:pt x="193" y="1020"/>
                </a:moveTo>
                <a:cubicBezTo>
                  <a:pt x="193" y="1020"/>
                  <a:pt x="193" y="1020"/>
                  <a:pt x="193" y="1020"/>
                </a:cubicBezTo>
                <a:cubicBezTo>
                  <a:pt x="252" y="1079"/>
                  <a:pt x="349" y="1079"/>
                  <a:pt x="408" y="1020"/>
                </a:cubicBezTo>
                <a:cubicBezTo>
                  <a:pt x="408" y="1020"/>
                  <a:pt x="408" y="1020"/>
                  <a:pt x="408" y="1020"/>
                </a:cubicBezTo>
                <a:cubicBezTo>
                  <a:pt x="408" y="1020"/>
                  <a:pt x="408" y="1020"/>
                  <a:pt x="408" y="1020"/>
                </a:cubicBezTo>
                <a:cubicBezTo>
                  <a:pt x="719" y="709"/>
                  <a:pt x="719" y="709"/>
                  <a:pt x="719" y="709"/>
                </a:cubicBezTo>
                <a:cubicBezTo>
                  <a:pt x="747" y="681"/>
                  <a:pt x="764" y="643"/>
                  <a:pt x="764" y="601"/>
                </a:cubicBezTo>
                <a:cubicBezTo>
                  <a:pt x="764" y="63"/>
                  <a:pt x="764" y="63"/>
                  <a:pt x="764" y="63"/>
                </a:cubicBezTo>
                <a:cubicBezTo>
                  <a:pt x="764" y="0"/>
                  <a:pt x="764" y="0"/>
                  <a:pt x="764" y="0"/>
                </a:cubicBezTo>
                <a:cubicBezTo>
                  <a:pt x="764" y="43"/>
                  <a:pt x="746" y="82"/>
                  <a:pt x="717" y="110"/>
                </a:cubicBezTo>
                <a:cubicBezTo>
                  <a:pt x="0" y="827"/>
                  <a:pt x="0" y="827"/>
                  <a:pt x="0" y="827"/>
                </a:cubicBezTo>
                <a:lnTo>
                  <a:pt x="193" y="102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85"/>
          <p:cNvSpPr/>
          <p:nvPr/>
        </p:nvSpPr>
        <p:spPr bwMode="auto">
          <a:xfrm>
            <a:off x="4951453" y="3790950"/>
            <a:ext cx="1584826" cy="1120953"/>
          </a:xfrm>
          <a:custGeom>
            <a:avLst/>
            <a:gdLst>
              <a:gd name="T0" fmla="*/ 59 w 1079"/>
              <a:gd name="T1" fmla="*/ 192 h 763"/>
              <a:gd name="T2" fmla="*/ 59 w 1079"/>
              <a:gd name="T3" fmla="*/ 192 h 763"/>
              <a:gd name="T4" fmla="*/ 59 w 1079"/>
              <a:gd name="T5" fmla="*/ 408 h 763"/>
              <a:gd name="T6" fmla="*/ 59 w 1079"/>
              <a:gd name="T7" fmla="*/ 408 h 763"/>
              <a:gd name="T8" fmla="*/ 59 w 1079"/>
              <a:gd name="T9" fmla="*/ 408 h 763"/>
              <a:gd name="T10" fmla="*/ 370 w 1079"/>
              <a:gd name="T11" fmla="*/ 719 h 763"/>
              <a:gd name="T12" fmla="*/ 478 w 1079"/>
              <a:gd name="T13" fmla="*/ 763 h 763"/>
              <a:gd name="T14" fmla="*/ 1016 w 1079"/>
              <a:gd name="T15" fmla="*/ 763 h 763"/>
              <a:gd name="T16" fmla="*/ 1079 w 1079"/>
              <a:gd name="T17" fmla="*/ 763 h 763"/>
              <a:gd name="T18" fmla="*/ 969 w 1079"/>
              <a:gd name="T19" fmla="*/ 717 h 763"/>
              <a:gd name="T20" fmla="*/ 252 w 1079"/>
              <a:gd name="T21" fmla="*/ 0 h 763"/>
              <a:gd name="T22" fmla="*/ 59 w 1079"/>
              <a:gd name="T23" fmla="*/ 192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9" h="763">
                <a:moveTo>
                  <a:pt x="59" y="192"/>
                </a:moveTo>
                <a:cubicBezTo>
                  <a:pt x="59" y="192"/>
                  <a:pt x="59" y="192"/>
                  <a:pt x="59" y="192"/>
                </a:cubicBezTo>
                <a:cubicBezTo>
                  <a:pt x="0" y="252"/>
                  <a:pt x="0" y="348"/>
                  <a:pt x="59" y="408"/>
                </a:cubicBezTo>
                <a:cubicBezTo>
                  <a:pt x="59" y="408"/>
                  <a:pt x="59" y="408"/>
                  <a:pt x="59" y="408"/>
                </a:cubicBezTo>
                <a:cubicBezTo>
                  <a:pt x="59" y="408"/>
                  <a:pt x="59" y="408"/>
                  <a:pt x="59" y="408"/>
                </a:cubicBezTo>
                <a:cubicBezTo>
                  <a:pt x="370" y="719"/>
                  <a:pt x="370" y="719"/>
                  <a:pt x="370" y="719"/>
                </a:cubicBezTo>
                <a:cubicBezTo>
                  <a:pt x="398" y="746"/>
                  <a:pt x="436" y="763"/>
                  <a:pt x="478" y="763"/>
                </a:cubicBezTo>
                <a:cubicBezTo>
                  <a:pt x="1016" y="763"/>
                  <a:pt x="1016" y="763"/>
                  <a:pt x="1016" y="763"/>
                </a:cubicBezTo>
                <a:cubicBezTo>
                  <a:pt x="1079" y="763"/>
                  <a:pt x="1079" y="763"/>
                  <a:pt x="1079" y="763"/>
                </a:cubicBezTo>
                <a:cubicBezTo>
                  <a:pt x="1036" y="763"/>
                  <a:pt x="997" y="745"/>
                  <a:pt x="969" y="717"/>
                </a:cubicBezTo>
                <a:cubicBezTo>
                  <a:pt x="252" y="0"/>
                  <a:pt x="252" y="0"/>
                  <a:pt x="252" y="0"/>
                </a:cubicBezTo>
                <a:lnTo>
                  <a:pt x="59" y="1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84482" y="3574615"/>
            <a:ext cx="10230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Works</a:t>
            </a:r>
          </a:p>
        </p:txBody>
      </p:sp>
      <p:sp>
        <p:nvSpPr>
          <p:cNvPr id="19" name="PA_库_矩形 18"/>
          <p:cNvSpPr/>
          <p:nvPr>
            <p:custDataLst>
              <p:tags r:id="rId1"/>
            </p:custDataLst>
          </p:nvPr>
        </p:nvSpPr>
        <p:spPr>
          <a:xfrm>
            <a:off x="380804" y="2610038"/>
            <a:ext cx="2854409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Concept 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20" name="PA_库_椭圆 19"/>
          <p:cNvSpPr/>
          <p:nvPr>
            <p:custDataLst>
              <p:tags r:id="rId2"/>
            </p:custDataLst>
          </p:nvPr>
        </p:nvSpPr>
        <p:spPr>
          <a:xfrm>
            <a:off x="2555157" y="1866900"/>
            <a:ext cx="606056" cy="606056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21" name="PA_库_矩形 20"/>
          <p:cNvSpPr/>
          <p:nvPr>
            <p:custDataLst>
              <p:tags r:id="rId3"/>
            </p:custDataLst>
          </p:nvPr>
        </p:nvSpPr>
        <p:spPr>
          <a:xfrm>
            <a:off x="380804" y="5070867"/>
            <a:ext cx="2854409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&amp; Unique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22" name="PA_库_椭圆 21"/>
          <p:cNvSpPr/>
          <p:nvPr>
            <p:custDataLst>
              <p:tags r:id="rId4"/>
            </p:custDataLst>
          </p:nvPr>
        </p:nvSpPr>
        <p:spPr>
          <a:xfrm>
            <a:off x="2555157" y="4327729"/>
            <a:ext cx="606056" cy="606056"/>
          </a:xfrm>
          <a:prstGeom prst="ellipse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23" name="PA_库_椭圆 22"/>
          <p:cNvSpPr/>
          <p:nvPr>
            <p:custDataLst>
              <p:tags r:id="rId5"/>
            </p:custDataLst>
          </p:nvPr>
        </p:nvSpPr>
        <p:spPr>
          <a:xfrm>
            <a:off x="9070793" y="1866900"/>
            <a:ext cx="606056" cy="606056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24" name="PA_库_矩形 23"/>
          <p:cNvSpPr/>
          <p:nvPr>
            <p:custDataLst>
              <p:tags r:id="rId6"/>
            </p:custDataLst>
          </p:nvPr>
        </p:nvSpPr>
        <p:spPr>
          <a:xfrm>
            <a:off x="8961551" y="2610038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&amp; Fast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25" name="PA_库_椭圆 24"/>
          <p:cNvSpPr/>
          <p:nvPr>
            <p:custDataLst>
              <p:tags r:id="rId7"/>
            </p:custDataLst>
          </p:nvPr>
        </p:nvSpPr>
        <p:spPr>
          <a:xfrm>
            <a:off x="9070793" y="4327729"/>
            <a:ext cx="606056" cy="606056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26" name="PA_库_矩形 25"/>
          <p:cNvSpPr/>
          <p:nvPr>
            <p:custDataLst>
              <p:tags r:id="rId8"/>
            </p:custDataLst>
          </p:nvPr>
        </p:nvSpPr>
        <p:spPr>
          <a:xfrm>
            <a:off x="8961551" y="5070867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&amp; Market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609600" y="1864849"/>
          <a:ext cx="3494729" cy="3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" name="Oval 7"/>
          <p:cNvSpPr/>
          <p:nvPr/>
        </p:nvSpPr>
        <p:spPr>
          <a:xfrm>
            <a:off x="901973" y="5583636"/>
            <a:ext cx="74428" cy="744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6401" y="5505434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Section Name</a:t>
            </a:r>
          </a:p>
        </p:txBody>
      </p:sp>
      <p:sp>
        <p:nvSpPr>
          <p:cNvPr id="10" name="Oval 9"/>
          <p:cNvSpPr/>
          <p:nvPr/>
        </p:nvSpPr>
        <p:spPr>
          <a:xfrm>
            <a:off x="1966464" y="5583636"/>
            <a:ext cx="74428" cy="744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40892" y="5505434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Section Name</a:t>
            </a:r>
          </a:p>
        </p:txBody>
      </p:sp>
      <p:sp>
        <p:nvSpPr>
          <p:cNvPr id="12" name="Oval 11"/>
          <p:cNvSpPr/>
          <p:nvPr/>
        </p:nvSpPr>
        <p:spPr>
          <a:xfrm>
            <a:off x="3030955" y="5583636"/>
            <a:ext cx="74428" cy="744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05383" y="5505434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Section Name</a:t>
            </a:r>
          </a:p>
        </p:txBody>
      </p:sp>
      <p:sp>
        <p:nvSpPr>
          <p:cNvPr id="4" name="PA_库_椭圆 3"/>
          <p:cNvSpPr/>
          <p:nvPr>
            <p:custDataLst>
              <p:tags r:id="rId1"/>
            </p:custDataLst>
          </p:nvPr>
        </p:nvSpPr>
        <p:spPr>
          <a:xfrm>
            <a:off x="5261785" y="1936012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Chart</a:t>
            </a:r>
          </a:p>
        </p:txBody>
      </p:sp>
      <p:sp>
        <p:nvSpPr>
          <p:cNvPr id="20" name="PA_库_弧形 19"/>
          <p:cNvSpPr/>
          <p:nvPr>
            <p:custDataLst>
              <p:tags r:id="rId2"/>
            </p:custDataLst>
          </p:nvPr>
        </p:nvSpPr>
        <p:spPr>
          <a:xfrm>
            <a:off x="5261785" y="1936012"/>
            <a:ext cx="1562100" cy="1562100"/>
          </a:xfrm>
          <a:prstGeom prst="arc">
            <a:avLst>
              <a:gd name="adj1" fmla="val 16200000"/>
              <a:gd name="adj2" fmla="val 10541445"/>
            </a:avLst>
          </a:prstGeom>
          <a:noFill/>
          <a:ln w="762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_库_椭圆 32"/>
          <p:cNvSpPr/>
          <p:nvPr>
            <p:custDataLst>
              <p:tags r:id="rId3"/>
            </p:custDataLst>
          </p:nvPr>
        </p:nvSpPr>
        <p:spPr>
          <a:xfrm>
            <a:off x="9808313" y="1936012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Chart</a:t>
            </a:r>
          </a:p>
        </p:txBody>
      </p:sp>
      <p:sp>
        <p:nvSpPr>
          <p:cNvPr id="34" name="PA_库_弧形 33"/>
          <p:cNvSpPr/>
          <p:nvPr>
            <p:custDataLst>
              <p:tags r:id="rId4"/>
            </p:custDataLst>
          </p:nvPr>
        </p:nvSpPr>
        <p:spPr>
          <a:xfrm>
            <a:off x="9808313" y="1936012"/>
            <a:ext cx="1562100" cy="1562100"/>
          </a:xfrm>
          <a:prstGeom prst="arc">
            <a:avLst>
              <a:gd name="adj1" fmla="val 16200000"/>
              <a:gd name="adj2" fmla="val 7225995"/>
            </a:avLst>
          </a:prstGeom>
          <a:noFill/>
          <a:ln w="762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_库_椭圆 37"/>
          <p:cNvSpPr/>
          <p:nvPr>
            <p:custDataLst>
              <p:tags r:id="rId5"/>
            </p:custDataLst>
          </p:nvPr>
        </p:nvSpPr>
        <p:spPr>
          <a:xfrm>
            <a:off x="7535049" y="1936012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Chart</a:t>
            </a:r>
          </a:p>
        </p:txBody>
      </p:sp>
      <p:sp>
        <p:nvSpPr>
          <p:cNvPr id="39" name="PA_库_弧形 38"/>
          <p:cNvSpPr/>
          <p:nvPr>
            <p:custDataLst>
              <p:tags r:id="rId6"/>
            </p:custDataLst>
          </p:nvPr>
        </p:nvSpPr>
        <p:spPr>
          <a:xfrm>
            <a:off x="7535049" y="1936012"/>
            <a:ext cx="1562100" cy="1562100"/>
          </a:xfrm>
          <a:prstGeom prst="arc">
            <a:avLst>
              <a:gd name="adj1" fmla="val 16200000"/>
              <a:gd name="adj2" fmla="val 1742918"/>
            </a:avLst>
          </a:prstGeom>
          <a:noFill/>
          <a:ln w="762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A_库_矩形 44"/>
          <p:cNvSpPr/>
          <p:nvPr>
            <p:custDataLst>
              <p:tags r:id="rId7"/>
            </p:custDataLst>
          </p:nvPr>
        </p:nvSpPr>
        <p:spPr>
          <a:xfrm>
            <a:off x="5261785" y="4669303"/>
            <a:ext cx="6476559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Column Chart 2014 - 2015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46" name="PA_库_文本框 45"/>
          <p:cNvSpPr txBox="1"/>
          <p:nvPr>
            <p:custDataLst>
              <p:tags r:id="rId8"/>
            </p:custDataLst>
          </p:nvPr>
        </p:nvSpPr>
        <p:spPr>
          <a:xfrm>
            <a:off x="5325150" y="4357934"/>
            <a:ext cx="979098" cy="238363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ANALYSIS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357091" y="3173940"/>
            <a:ext cx="199974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HEADER INFO IN AREA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Efficiently pontificate B2B imperatives for principle-centered schemas. 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0" grpId="0" autoUpdateAnimBg="0"/>
      <p:bldP spid="33" grpId="0" autoUpdateAnimBg="0"/>
      <p:bldP spid="34" grpId="0" autoUpdateAnimBg="0"/>
      <p:bldP spid="38" grpId="0" autoUpdateAnimBg="0"/>
      <p:bldP spid="39" grpId="0" autoUpdateAnimBg="0"/>
      <p:bldP spid="45" grpId="0" autoUpdateAnimBg="0"/>
      <p:bldP spid="4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</a:t>
            </a:r>
          </a:p>
        </p:txBody>
      </p:sp>
      <p:sp>
        <p:nvSpPr>
          <p:cNvPr id="4" name="PA_库_椭圆 3"/>
          <p:cNvSpPr/>
          <p:nvPr>
            <p:custDataLst>
              <p:tags r:id="rId1"/>
            </p:custDataLst>
          </p:nvPr>
        </p:nvSpPr>
        <p:spPr>
          <a:xfrm>
            <a:off x="1086897" y="2164618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Advertise</a:t>
            </a:r>
          </a:p>
        </p:txBody>
      </p:sp>
      <p:sp>
        <p:nvSpPr>
          <p:cNvPr id="6" name="PA_库_弧形 5"/>
          <p:cNvSpPr/>
          <p:nvPr>
            <p:custDataLst>
              <p:tags r:id="rId2"/>
            </p:custDataLst>
          </p:nvPr>
        </p:nvSpPr>
        <p:spPr>
          <a:xfrm>
            <a:off x="1086897" y="2164618"/>
            <a:ext cx="1562100" cy="1562100"/>
          </a:xfrm>
          <a:prstGeom prst="arc">
            <a:avLst>
              <a:gd name="adj1" fmla="val 16200000"/>
              <a:gd name="adj2" fmla="val 11114272"/>
            </a:avLst>
          </a:prstGeom>
          <a:noFill/>
          <a:ln w="762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_库_任意多边形 6"/>
          <p:cNvSpPr/>
          <p:nvPr>
            <p:custDataLst>
              <p:tags r:id="rId3"/>
            </p:custDataLst>
          </p:nvPr>
        </p:nvSpPr>
        <p:spPr>
          <a:xfrm>
            <a:off x="1357980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" name="PA_库_矩形 7"/>
          <p:cNvSpPr/>
          <p:nvPr>
            <p:custDataLst>
              <p:tags r:id="rId4"/>
            </p:custDataLst>
          </p:nvPr>
        </p:nvSpPr>
        <p:spPr>
          <a:xfrm>
            <a:off x="1708459" y="443883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" name="PA_库_任意多边形 8"/>
          <p:cNvSpPr/>
          <p:nvPr>
            <p:custDataLst>
              <p:tags r:id="rId5"/>
            </p:custDataLst>
          </p:nvPr>
        </p:nvSpPr>
        <p:spPr>
          <a:xfrm flipH="1">
            <a:off x="2058938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" name="PA_库_矩形 9"/>
          <p:cNvSpPr/>
          <p:nvPr>
            <p:custDataLst>
              <p:tags r:id="rId6"/>
            </p:custDataLst>
          </p:nvPr>
        </p:nvSpPr>
        <p:spPr>
          <a:xfrm>
            <a:off x="793856" y="5002497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14" name="PA_库_椭圆 13"/>
          <p:cNvSpPr/>
          <p:nvPr>
            <p:custDataLst>
              <p:tags r:id="rId7"/>
            </p:custDataLst>
          </p:nvPr>
        </p:nvSpPr>
        <p:spPr>
          <a:xfrm>
            <a:off x="3888767" y="2164618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Promotions</a:t>
            </a:r>
          </a:p>
        </p:txBody>
      </p:sp>
      <p:sp>
        <p:nvSpPr>
          <p:cNvPr id="15" name="PA_库_弧形 14"/>
          <p:cNvSpPr/>
          <p:nvPr>
            <p:custDataLst>
              <p:tags r:id="rId8"/>
            </p:custDataLst>
          </p:nvPr>
        </p:nvSpPr>
        <p:spPr>
          <a:xfrm>
            <a:off x="3888767" y="2164618"/>
            <a:ext cx="1562100" cy="1562100"/>
          </a:xfrm>
          <a:prstGeom prst="arc">
            <a:avLst>
              <a:gd name="adj1" fmla="val 16200000"/>
              <a:gd name="adj2" fmla="val 2986473"/>
            </a:avLst>
          </a:prstGeom>
          <a:noFill/>
          <a:ln w="762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_库_任意多边形 16"/>
          <p:cNvSpPr/>
          <p:nvPr>
            <p:custDataLst>
              <p:tags r:id="rId9"/>
            </p:custDataLst>
          </p:nvPr>
        </p:nvSpPr>
        <p:spPr>
          <a:xfrm>
            <a:off x="4159850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8" name="PA_库_矩形 17"/>
          <p:cNvSpPr/>
          <p:nvPr>
            <p:custDataLst>
              <p:tags r:id="rId10"/>
            </p:custDataLst>
          </p:nvPr>
        </p:nvSpPr>
        <p:spPr>
          <a:xfrm>
            <a:off x="4510329" y="443883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PA_库_任意多边形 18"/>
          <p:cNvSpPr/>
          <p:nvPr>
            <p:custDataLst>
              <p:tags r:id="rId11"/>
            </p:custDataLst>
          </p:nvPr>
        </p:nvSpPr>
        <p:spPr>
          <a:xfrm flipH="1">
            <a:off x="4860808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2" name="PA_库_椭圆 21"/>
          <p:cNvSpPr/>
          <p:nvPr>
            <p:custDataLst>
              <p:tags r:id="rId12"/>
            </p:custDataLst>
          </p:nvPr>
        </p:nvSpPr>
        <p:spPr>
          <a:xfrm>
            <a:off x="9492507" y="2164618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</a:t>
            </a:r>
          </a:p>
        </p:txBody>
      </p:sp>
      <p:sp>
        <p:nvSpPr>
          <p:cNvPr id="23" name="PA_库_弧形 22"/>
          <p:cNvSpPr/>
          <p:nvPr>
            <p:custDataLst>
              <p:tags r:id="rId13"/>
            </p:custDataLst>
          </p:nvPr>
        </p:nvSpPr>
        <p:spPr>
          <a:xfrm>
            <a:off x="9492507" y="2164618"/>
            <a:ext cx="1562100" cy="1562100"/>
          </a:xfrm>
          <a:prstGeom prst="arc">
            <a:avLst>
              <a:gd name="adj1" fmla="val 16200000"/>
              <a:gd name="adj2" fmla="val 1330897"/>
            </a:avLst>
          </a:prstGeom>
          <a:noFill/>
          <a:ln w="762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_库_任意多边形 24"/>
          <p:cNvSpPr/>
          <p:nvPr>
            <p:custDataLst>
              <p:tags r:id="rId14"/>
            </p:custDataLst>
          </p:nvPr>
        </p:nvSpPr>
        <p:spPr>
          <a:xfrm>
            <a:off x="9763590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6" name="PA_库_矩形 25"/>
          <p:cNvSpPr/>
          <p:nvPr>
            <p:custDataLst>
              <p:tags r:id="rId15"/>
            </p:custDataLst>
          </p:nvPr>
        </p:nvSpPr>
        <p:spPr>
          <a:xfrm>
            <a:off x="10114069" y="443883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" name="PA_库_任意多边形 26"/>
          <p:cNvSpPr/>
          <p:nvPr>
            <p:custDataLst>
              <p:tags r:id="rId16"/>
            </p:custDataLst>
          </p:nvPr>
        </p:nvSpPr>
        <p:spPr>
          <a:xfrm flipH="1">
            <a:off x="10464548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PA_库_椭圆 29"/>
          <p:cNvSpPr/>
          <p:nvPr>
            <p:custDataLst>
              <p:tags r:id="rId17"/>
            </p:custDataLst>
          </p:nvPr>
        </p:nvSpPr>
        <p:spPr>
          <a:xfrm>
            <a:off x="6690637" y="2164618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</a:t>
            </a:r>
          </a:p>
        </p:txBody>
      </p:sp>
      <p:sp>
        <p:nvSpPr>
          <p:cNvPr id="31" name="PA_库_弧形 30"/>
          <p:cNvSpPr/>
          <p:nvPr>
            <p:custDataLst>
              <p:tags r:id="rId18"/>
            </p:custDataLst>
          </p:nvPr>
        </p:nvSpPr>
        <p:spPr>
          <a:xfrm>
            <a:off x="6690637" y="2164618"/>
            <a:ext cx="1562100" cy="1562100"/>
          </a:xfrm>
          <a:prstGeom prst="arc">
            <a:avLst>
              <a:gd name="adj1" fmla="val 16200000"/>
              <a:gd name="adj2" fmla="val 13305594"/>
            </a:avLst>
          </a:prstGeom>
          <a:noFill/>
          <a:ln w="7620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_库_任意多边形 32"/>
          <p:cNvSpPr/>
          <p:nvPr>
            <p:custDataLst>
              <p:tags r:id="rId19"/>
            </p:custDataLst>
          </p:nvPr>
        </p:nvSpPr>
        <p:spPr>
          <a:xfrm>
            <a:off x="6961720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4" name="PA_库_矩形 33"/>
          <p:cNvSpPr/>
          <p:nvPr>
            <p:custDataLst>
              <p:tags r:id="rId20"/>
            </p:custDataLst>
          </p:nvPr>
        </p:nvSpPr>
        <p:spPr>
          <a:xfrm>
            <a:off x="7312199" y="443883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5" name="PA_库_任意多边形 34"/>
          <p:cNvSpPr/>
          <p:nvPr>
            <p:custDataLst>
              <p:tags r:id="rId21"/>
            </p:custDataLst>
          </p:nvPr>
        </p:nvSpPr>
        <p:spPr>
          <a:xfrm flipH="1">
            <a:off x="7662678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7" name="PA_库_矩形 36"/>
          <p:cNvSpPr/>
          <p:nvPr>
            <p:custDataLst>
              <p:tags r:id="rId22"/>
            </p:custDataLst>
          </p:nvPr>
        </p:nvSpPr>
        <p:spPr>
          <a:xfrm>
            <a:off x="3595726" y="5007692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38" name="PA_库_矩形 37"/>
          <p:cNvSpPr/>
          <p:nvPr>
            <p:custDataLst>
              <p:tags r:id="rId23"/>
            </p:custDataLst>
          </p:nvPr>
        </p:nvSpPr>
        <p:spPr>
          <a:xfrm>
            <a:off x="6397596" y="5002497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39" name="PA_库_矩形 38"/>
          <p:cNvSpPr/>
          <p:nvPr>
            <p:custDataLst>
              <p:tags r:id="rId24"/>
            </p:custDataLst>
          </p:nvPr>
        </p:nvSpPr>
        <p:spPr>
          <a:xfrm>
            <a:off x="9199466" y="5002497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4" grpId="0" autoUpdateAnimBg="0"/>
      <p:bldP spid="15" grpId="0" autoUpdateAnimBg="0"/>
      <p:bldP spid="17" grpId="0" autoUpdateAnimBg="0"/>
      <p:bldP spid="18" grpId="0" autoUpdateAnimBg="0"/>
      <p:bldP spid="19" grpId="0" autoUpdateAnimBg="0"/>
      <p:bldP spid="22" grpId="0" autoUpdateAnimBg="0"/>
      <p:bldP spid="23" grpId="0" autoUpdateAnimBg="0"/>
      <p:bldP spid="25" grpId="0" autoUpdateAnimBg="0"/>
      <p:bldP spid="26" grpId="0" autoUpdateAnimBg="0"/>
      <p:bldP spid="27" grpId="0" autoUpdateAnimBg="0"/>
      <p:bldP spid="30" grpId="0" autoUpdateAnimBg="0"/>
      <p:bldP spid="31" grpId="0" autoUpdateAnimBg="0"/>
      <p:bldP spid="33" grpId="0" autoUpdateAnimBg="0"/>
      <p:bldP spid="34" grpId="0" autoUpdateAnimBg="0"/>
      <p:bldP spid="35" grpId="0" autoUpdateAnimBg="0"/>
      <p:bldP spid="37" grpId="0" autoUpdateAnimBg="0"/>
      <p:bldP spid="38" grpId="0" autoUpdateAnimBg="0"/>
      <p:bldP spid="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812631" y="3765884"/>
            <a:ext cx="7471611" cy="22378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65589" y="1106906"/>
            <a:ext cx="3247043" cy="5196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99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65588" y="3658891"/>
            <a:ext cx="3247043" cy="26443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99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录</a:t>
            </a:r>
          </a:p>
        </p:txBody>
      </p:sp>
      <p:sp>
        <p:nvSpPr>
          <p:cNvPr id="7" name="PA_库_椭圆 8"/>
          <p:cNvSpPr/>
          <p:nvPr>
            <p:custDataLst>
              <p:tags r:id="rId1"/>
            </p:custDataLst>
          </p:nvPr>
        </p:nvSpPr>
        <p:spPr>
          <a:xfrm>
            <a:off x="5188688" y="4011058"/>
            <a:ext cx="616689" cy="6166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1</a:t>
            </a:r>
          </a:p>
        </p:txBody>
      </p:sp>
      <p:sp>
        <p:nvSpPr>
          <p:cNvPr id="8" name="PA_库_矩形 9"/>
          <p:cNvSpPr/>
          <p:nvPr>
            <p:custDataLst>
              <p:tags r:id="rId2"/>
            </p:custDataLst>
          </p:nvPr>
        </p:nvSpPr>
        <p:spPr>
          <a:xfrm>
            <a:off x="6096000" y="4003162"/>
            <a:ext cx="2230587" cy="83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科技改变生活</a:t>
            </a:r>
            <a:endParaRPr lang="en-US" altLang="zh-CN" sz="20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9" name="PA_库_椭圆 10"/>
          <p:cNvSpPr/>
          <p:nvPr>
            <p:custDataLst>
              <p:tags r:id="rId3"/>
            </p:custDataLst>
          </p:nvPr>
        </p:nvSpPr>
        <p:spPr>
          <a:xfrm>
            <a:off x="8537944" y="4003162"/>
            <a:ext cx="616689" cy="6166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2</a:t>
            </a:r>
          </a:p>
        </p:txBody>
      </p:sp>
      <p:sp>
        <p:nvSpPr>
          <p:cNvPr id="10" name="PA_库_矩形 11"/>
          <p:cNvSpPr/>
          <p:nvPr>
            <p:custDataLst>
              <p:tags r:id="rId4"/>
            </p:custDataLst>
          </p:nvPr>
        </p:nvSpPr>
        <p:spPr>
          <a:xfrm>
            <a:off x="9445256" y="3995266"/>
            <a:ext cx="2230587" cy="101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科技改变生活</a:t>
            </a:r>
            <a:endParaRPr lang="en-US" altLang="zh-CN" sz="20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1" name="PA_库_椭圆 12"/>
          <p:cNvSpPr/>
          <p:nvPr>
            <p:custDataLst>
              <p:tags r:id="rId5"/>
            </p:custDataLst>
          </p:nvPr>
        </p:nvSpPr>
        <p:spPr>
          <a:xfrm>
            <a:off x="5188688" y="5106213"/>
            <a:ext cx="616689" cy="6166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3</a:t>
            </a:r>
          </a:p>
        </p:txBody>
      </p:sp>
      <p:sp>
        <p:nvSpPr>
          <p:cNvPr id="12" name="PA_库_矩形 13"/>
          <p:cNvSpPr/>
          <p:nvPr>
            <p:custDataLst>
              <p:tags r:id="rId6"/>
            </p:custDataLst>
          </p:nvPr>
        </p:nvSpPr>
        <p:spPr>
          <a:xfrm>
            <a:off x="6096000" y="5098317"/>
            <a:ext cx="2230587" cy="83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科技改变生活</a:t>
            </a:r>
            <a:endParaRPr lang="en-US" altLang="zh-CN" sz="20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3" name="PA_库_椭圆 14"/>
          <p:cNvSpPr/>
          <p:nvPr>
            <p:custDataLst>
              <p:tags r:id="rId7"/>
            </p:custDataLst>
          </p:nvPr>
        </p:nvSpPr>
        <p:spPr>
          <a:xfrm>
            <a:off x="8537944" y="5098317"/>
            <a:ext cx="616689" cy="6166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4</a:t>
            </a:r>
          </a:p>
        </p:txBody>
      </p:sp>
      <p:sp>
        <p:nvSpPr>
          <p:cNvPr id="14" name="PA_库_矩形 15"/>
          <p:cNvSpPr/>
          <p:nvPr>
            <p:custDataLst>
              <p:tags r:id="rId8"/>
            </p:custDataLst>
          </p:nvPr>
        </p:nvSpPr>
        <p:spPr>
          <a:xfrm>
            <a:off x="9445256" y="5090421"/>
            <a:ext cx="2230587" cy="83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科技改变生活</a:t>
            </a:r>
            <a:endParaRPr lang="en-US" altLang="zh-CN" sz="20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74</a:t>
            </a:r>
          </a:p>
        </p:txBody>
      </p:sp>
      <p:sp>
        <p:nvSpPr>
          <p:cNvPr id="36" name="Oval 35"/>
          <p:cNvSpPr/>
          <p:nvPr/>
        </p:nvSpPr>
        <p:spPr>
          <a:xfrm>
            <a:off x="1246070" y="1908810"/>
            <a:ext cx="1562100" cy="156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e 36"/>
          <p:cNvSpPr/>
          <p:nvPr/>
        </p:nvSpPr>
        <p:spPr>
          <a:xfrm>
            <a:off x="1204160" y="1866900"/>
            <a:ext cx="1645920" cy="1645920"/>
          </a:xfrm>
          <a:prstGeom prst="pie">
            <a:avLst>
              <a:gd name="adj1" fmla="val 13148619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18700" y="2574444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</a:p>
        </p:txBody>
      </p:sp>
      <p:sp>
        <p:nvSpPr>
          <p:cNvPr id="39" name="PA_库_矩形 38"/>
          <p:cNvSpPr/>
          <p:nvPr>
            <p:custDataLst>
              <p:tags r:id="rId1"/>
            </p:custDataLst>
          </p:nvPr>
        </p:nvSpPr>
        <p:spPr>
          <a:xfrm>
            <a:off x="953029" y="3822202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Team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40" name="Oval 39"/>
          <p:cNvSpPr/>
          <p:nvPr/>
        </p:nvSpPr>
        <p:spPr>
          <a:xfrm>
            <a:off x="3958657" y="1908810"/>
            <a:ext cx="1562100" cy="156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e 40"/>
          <p:cNvSpPr/>
          <p:nvPr/>
        </p:nvSpPr>
        <p:spPr>
          <a:xfrm>
            <a:off x="3916747" y="1866900"/>
            <a:ext cx="1645920" cy="1645920"/>
          </a:xfrm>
          <a:prstGeom prst="pie">
            <a:avLst>
              <a:gd name="adj1" fmla="val 13148619"/>
              <a:gd name="adj2" fmla="val 9010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31287" y="2574444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</a:t>
            </a:r>
          </a:p>
        </p:txBody>
      </p:sp>
      <p:sp>
        <p:nvSpPr>
          <p:cNvPr id="43" name="PA_库_矩形 42"/>
          <p:cNvSpPr/>
          <p:nvPr>
            <p:custDataLst>
              <p:tags r:id="rId2"/>
            </p:custDataLst>
          </p:nvPr>
        </p:nvSpPr>
        <p:spPr>
          <a:xfrm>
            <a:off x="3665616" y="3822202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Team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44" name="Oval 43"/>
          <p:cNvSpPr/>
          <p:nvPr/>
        </p:nvSpPr>
        <p:spPr>
          <a:xfrm>
            <a:off x="6671244" y="1908810"/>
            <a:ext cx="1562100" cy="156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e 44"/>
          <p:cNvSpPr/>
          <p:nvPr/>
        </p:nvSpPr>
        <p:spPr>
          <a:xfrm>
            <a:off x="6629334" y="1866900"/>
            <a:ext cx="1645920" cy="1645920"/>
          </a:xfrm>
          <a:prstGeom prst="pie">
            <a:avLst>
              <a:gd name="adj1" fmla="val 13148619"/>
              <a:gd name="adj2" fmla="val 30220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743874" y="2574444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</a:p>
        </p:txBody>
      </p:sp>
      <p:sp>
        <p:nvSpPr>
          <p:cNvPr id="47" name="PA_库_矩形 46"/>
          <p:cNvSpPr/>
          <p:nvPr>
            <p:custDataLst>
              <p:tags r:id="rId3"/>
            </p:custDataLst>
          </p:nvPr>
        </p:nvSpPr>
        <p:spPr>
          <a:xfrm>
            <a:off x="6378203" y="3822202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Team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48" name="Oval 47"/>
          <p:cNvSpPr/>
          <p:nvPr/>
        </p:nvSpPr>
        <p:spPr>
          <a:xfrm>
            <a:off x="9383831" y="1908810"/>
            <a:ext cx="1562100" cy="156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e 48"/>
          <p:cNvSpPr/>
          <p:nvPr/>
        </p:nvSpPr>
        <p:spPr>
          <a:xfrm>
            <a:off x="9341921" y="1866900"/>
            <a:ext cx="1645920" cy="1645920"/>
          </a:xfrm>
          <a:prstGeom prst="pie">
            <a:avLst>
              <a:gd name="adj1" fmla="val 13148619"/>
              <a:gd name="adj2" fmla="val 197988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456461" y="2574444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51" name="PA_库_矩形 50"/>
          <p:cNvSpPr/>
          <p:nvPr>
            <p:custDataLst>
              <p:tags r:id="rId4"/>
            </p:custDataLst>
          </p:nvPr>
        </p:nvSpPr>
        <p:spPr>
          <a:xfrm>
            <a:off x="9090790" y="3822202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 Team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53" name="PA_库_矩形 52"/>
          <p:cNvSpPr/>
          <p:nvPr>
            <p:custDataLst>
              <p:tags r:id="rId5"/>
            </p:custDataLst>
          </p:nvPr>
        </p:nvSpPr>
        <p:spPr>
          <a:xfrm>
            <a:off x="1318360" y="4970079"/>
            <a:ext cx="955528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CREATIVE COMPANY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 autoUpdateAnimBg="0"/>
      <p:bldP spid="40" grpId="0" animBg="1"/>
      <p:bldP spid="41" grpId="0" animBg="1"/>
      <p:bldP spid="42" grpId="0"/>
      <p:bldP spid="43" grpId="0" autoUpdateAnimBg="0"/>
      <p:bldP spid="44" grpId="0" animBg="1"/>
      <p:bldP spid="45" grpId="0" animBg="1"/>
      <p:bldP spid="46" grpId="0"/>
      <p:bldP spid="47" grpId="0" autoUpdateAnimBg="0"/>
      <p:bldP spid="48" grpId="0" animBg="1"/>
      <p:bldP spid="49" grpId="0" animBg="1"/>
      <p:bldP spid="50" grpId="0"/>
      <p:bldP spid="51" grpId="0" autoUpdateAnimBg="0"/>
      <p:bldP spid="5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10109"/>
              </a:clrFrom>
              <a:clrTo>
                <a:srgbClr val="01010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0" y="-1"/>
            <a:ext cx="12192000" cy="6858002"/>
          </a:xfrm>
          <a:prstGeom prst="rect">
            <a:avLst/>
          </a:prstGeom>
        </p:spPr>
      </p:pic>
      <p:pic>
        <p:nvPicPr>
          <p:cNvPr id="3" name="PA_库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00166"/>
            <a:ext cx="6858000" cy="6858000"/>
          </a:xfrm>
          <a:prstGeom prst="rect">
            <a:avLst/>
          </a:prstGeom>
        </p:spPr>
      </p:pic>
      <p:sp>
        <p:nvSpPr>
          <p:cNvPr id="5" name="PA_库_文本框 4"/>
          <p:cNvSpPr txBox="1"/>
          <p:nvPr>
            <p:custDataLst>
              <p:tags r:id="rId2"/>
            </p:custDataLst>
          </p:nvPr>
        </p:nvSpPr>
        <p:spPr>
          <a:xfrm>
            <a:off x="5364533" y="3929166"/>
            <a:ext cx="5316475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未来科技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</a:t>
            </a:r>
          </a:p>
        </p:txBody>
      </p:sp>
      <p:sp>
        <p:nvSpPr>
          <p:cNvPr id="6" name="Arc 5"/>
          <p:cNvSpPr/>
          <p:nvPr/>
        </p:nvSpPr>
        <p:spPr>
          <a:xfrm>
            <a:off x="982771" y="2027571"/>
            <a:ext cx="1637414" cy="1637414"/>
          </a:xfrm>
          <a:prstGeom prst="arc">
            <a:avLst>
              <a:gd name="adj1" fmla="val 16200000"/>
              <a:gd name="adj2" fmla="val 8451363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6941" y="2730862"/>
            <a:ext cx="829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Official Web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282" y="1885437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65%</a:t>
            </a:r>
          </a:p>
        </p:txBody>
      </p:sp>
      <p:sp>
        <p:nvSpPr>
          <p:cNvPr id="9" name="Arc 8"/>
          <p:cNvSpPr/>
          <p:nvPr/>
        </p:nvSpPr>
        <p:spPr>
          <a:xfrm>
            <a:off x="3845786" y="2027571"/>
            <a:ext cx="1637414" cy="1637414"/>
          </a:xfrm>
          <a:prstGeom prst="arc">
            <a:avLst>
              <a:gd name="adj1" fmla="val 16200000"/>
              <a:gd name="adj2" fmla="val 13667049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16482" y="2730862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2297" y="1885437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12" name="Arc 11"/>
          <p:cNvSpPr/>
          <p:nvPr/>
        </p:nvSpPr>
        <p:spPr>
          <a:xfrm>
            <a:off x="6708801" y="2027571"/>
            <a:ext cx="1637414" cy="1637414"/>
          </a:xfrm>
          <a:prstGeom prst="arc">
            <a:avLst>
              <a:gd name="adj1" fmla="val 16200000"/>
              <a:gd name="adj2" fmla="val 1156065"/>
            </a:avLst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48426" y="2730862"/>
            <a:ext cx="5581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5312" y="1885437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</p:txBody>
      </p:sp>
      <p:sp>
        <p:nvSpPr>
          <p:cNvPr id="15" name="Arc 14"/>
          <p:cNvSpPr/>
          <p:nvPr/>
        </p:nvSpPr>
        <p:spPr>
          <a:xfrm>
            <a:off x="9571815" y="2027571"/>
            <a:ext cx="1637414" cy="1637414"/>
          </a:xfrm>
          <a:prstGeom prst="arc">
            <a:avLst>
              <a:gd name="adj1" fmla="val 16200000"/>
              <a:gd name="adj2" fmla="val 10072976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83201" y="2730862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 Plus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48326" y="1885437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75%</a:t>
            </a:r>
          </a:p>
        </p:txBody>
      </p:sp>
      <p:sp>
        <p:nvSpPr>
          <p:cNvPr id="18" name="PA_库_矩形 17"/>
          <p:cNvSpPr/>
          <p:nvPr>
            <p:custDataLst>
              <p:tags r:id="rId1"/>
            </p:custDataLst>
          </p:nvPr>
        </p:nvSpPr>
        <p:spPr>
          <a:xfrm>
            <a:off x="676432" y="4482491"/>
            <a:ext cx="225009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900" baseline="300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Quarter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19" name="PA_库_矩形 18"/>
          <p:cNvSpPr/>
          <p:nvPr>
            <p:custDataLst>
              <p:tags r:id="rId2"/>
            </p:custDataLst>
          </p:nvPr>
        </p:nvSpPr>
        <p:spPr>
          <a:xfrm>
            <a:off x="3539446" y="4482491"/>
            <a:ext cx="225009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900" baseline="300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Quarter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20" name="PA_库_矩形 19"/>
          <p:cNvSpPr/>
          <p:nvPr>
            <p:custDataLst>
              <p:tags r:id="rId3"/>
            </p:custDataLst>
          </p:nvPr>
        </p:nvSpPr>
        <p:spPr>
          <a:xfrm>
            <a:off x="6402460" y="4482491"/>
            <a:ext cx="225009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900" baseline="300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</a:t>
            </a: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Quarter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21" name="PA_库_矩形 20"/>
          <p:cNvSpPr/>
          <p:nvPr>
            <p:custDataLst>
              <p:tags r:id="rId4"/>
            </p:custDataLst>
          </p:nvPr>
        </p:nvSpPr>
        <p:spPr>
          <a:xfrm>
            <a:off x="9265477" y="4482491"/>
            <a:ext cx="225009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900" baseline="300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Quarter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cxnSp>
        <p:nvCxnSpPr>
          <p:cNvPr id="22" name="PA_库_直接连接符 21"/>
          <p:cNvCxnSpPr/>
          <p:nvPr>
            <p:custDataLst>
              <p:tags r:id="rId5"/>
            </p:custDataLst>
          </p:nvPr>
        </p:nvCxnSpPr>
        <p:spPr>
          <a:xfrm>
            <a:off x="3232984" y="4652182"/>
            <a:ext cx="0" cy="473149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库_直接连接符 22"/>
          <p:cNvCxnSpPr/>
          <p:nvPr>
            <p:custDataLst>
              <p:tags r:id="rId6"/>
            </p:custDataLst>
          </p:nvPr>
        </p:nvCxnSpPr>
        <p:spPr>
          <a:xfrm>
            <a:off x="6095998" y="4652182"/>
            <a:ext cx="0" cy="473149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库_直接连接符 23"/>
          <p:cNvCxnSpPr/>
          <p:nvPr>
            <p:custDataLst>
              <p:tags r:id="rId7"/>
            </p:custDataLst>
          </p:nvPr>
        </p:nvCxnSpPr>
        <p:spPr>
          <a:xfrm>
            <a:off x="8959013" y="4652182"/>
            <a:ext cx="0" cy="473149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_库_文本框 24"/>
          <p:cNvSpPr txBox="1"/>
          <p:nvPr>
            <p:custDataLst>
              <p:tags r:id="rId8"/>
            </p:custDataLst>
          </p:nvPr>
        </p:nvSpPr>
        <p:spPr>
          <a:xfrm>
            <a:off x="1479657" y="5444741"/>
            <a:ext cx="64364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$650,250</a:t>
            </a:r>
          </a:p>
        </p:txBody>
      </p:sp>
      <p:sp>
        <p:nvSpPr>
          <p:cNvPr id="26" name="PA_库_文本框 25"/>
          <p:cNvSpPr txBox="1"/>
          <p:nvPr>
            <p:custDataLst>
              <p:tags r:id="rId9"/>
            </p:custDataLst>
          </p:nvPr>
        </p:nvSpPr>
        <p:spPr>
          <a:xfrm>
            <a:off x="4342671" y="5444741"/>
            <a:ext cx="643640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$650,250</a:t>
            </a:r>
          </a:p>
        </p:txBody>
      </p:sp>
      <p:sp>
        <p:nvSpPr>
          <p:cNvPr id="27" name="PA_库_文本框 26"/>
          <p:cNvSpPr txBox="1"/>
          <p:nvPr>
            <p:custDataLst>
              <p:tags r:id="rId10"/>
            </p:custDataLst>
          </p:nvPr>
        </p:nvSpPr>
        <p:spPr>
          <a:xfrm>
            <a:off x="7205685" y="5444741"/>
            <a:ext cx="643640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$650,250</a:t>
            </a:r>
          </a:p>
        </p:txBody>
      </p:sp>
      <p:sp>
        <p:nvSpPr>
          <p:cNvPr id="28" name="PA_库_文本框 27"/>
          <p:cNvSpPr txBox="1"/>
          <p:nvPr>
            <p:custDataLst>
              <p:tags r:id="rId11"/>
            </p:custDataLst>
          </p:nvPr>
        </p:nvSpPr>
        <p:spPr>
          <a:xfrm>
            <a:off x="10068702" y="5444740"/>
            <a:ext cx="643640" cy="238363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$650,250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utoUpdateAnimBg="0"/>
      <p:bldP spid="19" grpId="0" autoUpdateAnimBg="0"/>
      <p:bldP spid="20" grpId="0" autoUpdateAnimBg="0"/>
      <p:bldP spid="21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</a:t>
            </a:r>
          </a:p>
        </p:txBody>
      </p:sp>
      <p:sp>
        <p:nvSpPr>
          <p:cNvPr id="52" name="PA_库_椭圆 51"/>
          <p:cNvSpPr/>
          <p:nvPr>
            <p:custDataLst>
              <p:tags r:id="rId1"/>
            </p:custDataLst>
          </p:nvPr>
        </p:nvSpPr>
        <p:spPr>
          <a:xfrm>
            <a:off x="9377291" y="1925951"/>
            <a:ext cx="308969" cy="308969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4"/>
                </a:solidFill>
                <a:latin typeface="FontAwesome" pitchFamily="2" charset="0"/>
              </a:rPr>
              <a:t></a:t>
            </a:r>
            <a:endParaRPr lang="en-US" sz="1200">
              <a:solidFill>
                <a:schemeClr val="accent4"/>
              </a:solidFill>
            </a:endParaRPr>
          </a:p>
        </p:txBody>
      </p:sp>
      <p:sp>
        <p:nvSpPr>
          <p:cNvPr id="53" name="PA_库_矩形 52"/>
          <p:cNvSpPr/>
          <p:nvPr>
            <p:custDataLst>
              <p:tags r:id="rId2"/>
            </p:custDataLst>
          </p:nvPr>
        </p:nvSpPr>
        <p:spPr>
          <a:xfrm>
            <a:off x="9914885" y="1905000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Costumer Forum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sp>
        <p:nvSpPr>
          <p:cNvPr id="54" name="PA_库_椭圆 53"/>
          <p:cNvSpPr/>
          <p:nvPr>
            <p:custDataLst>
              <p:tags r:id="rId3"/>
            </p:custDataLst>
          </p:nvPr>
        </p:nvSpPr>
        <p:spPr>
          <a:xfrm>
            <a:off x="9377291" y="3462356"/>
            <a:ext cx="308969" cy="308969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5"/>
                </a:solidFill>
                <a:latin typeface="FontAwesome" pitchFamily="2" charset="0"/>
              </a:rPr>
              <a:t></a:t>
            </a:r>
            <a:endParaRPr lang="en-US" sz="1200">
              <a:solidFill>
                <a:schemeClr val="accent5"/>
              </a:solidFill>
            </a:endParaRPr>
          </a:p>
        </p:txBody>
      </p:sp>
      <p:sp>
        <p:nvSpPr>
          <p:cNvPr id="55" name="PA_库_矩形 54"/>
          <p:cNvSpPr/>
          <p:nvPr>
            <p:custDataLst>
              <p:tags r:id="rId4"/>
            </p:custDataLst>
          </p:nvPr>
        </p:nvSpPr>
        <p:spPr>
          <a:xfrm>
            <a:off x="9914885" y="3441405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System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sp>
        <p:nvSpPr>
          <p:cNvPr id="56" name="PA_库_椭圆 55"/>
          <p:cNvSpPr/>
          <p:nvPr>
            <p:custDataLst>
              <p:tags r:id="rId5"/>
            </p:custDataLst>
          </p:nvPr>
        </p:nvSpPr>
        <p:spPr>
          <a:xfrm>
            <a:off x="9377291" y="4993445"/>
            <a:ext cx="308969" cy="30896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6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57" name="PA_库_矩形 56"/>
          <p:cNvSpPr/>
          <p:nvPr>
            <p:custDataLst>
              <p:tags r:id="rId6"/>
            </p:custDataLst>
          </p:nvPr>
        </p:nvSpPr>
        <p:spPr>
          <a:xfrm>
            <a:off x="9914885" y="4972494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 Hierarchy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sp>
        <p:nvSpPr>
          <p:cNvPr id="58" name="PA_库_椭圆 57"/>
          <p:cNvSpPr/>
          <p:nvPr>
            <p:custDataLst>
              <p:tags r:id="rId7"/>
            </p:custDataLst>
          </p:nvPr>
        </p:nvSpPr>
        <p:spPr>
          <a:xfrm>
            <a:off x="2505741" y="1920776"/>
            <a:ext cx="308969" cy="30896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accent1"/>
                </a:solidFill>
                <a:latin typeface="FontAwesome" pitchFamily="2" charset="0"/>
              </a:rPr>
              <a:t></a:t>
            </a:r>
            <a:endParaRPr lang="en-US" sz="1050">
              <a:solidFill>
                <a:schemeClr val="accent1"/>
              </a:solidFill>
            </a:endParaRPr>
          </a:p>
        </p:txBody>
      </p:sp>
      <p:sp>
        <p:nvSpPr>
          <p:cNvPr id="59" name="PA_库_矩形 58"/>
          <p:cNvSpPr/>
          <p:nvPr>
            <p:custDataLst>
              <p:tags r:id="rId8"/>
            </p:custDataLst>
          </p:nvPr>
        </p:nvSpPr>
        <p:spPr>
          <a:xfrm>
            <a:off x="634673" y="1905000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Archive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sp>
        <p:nvSpPr>
          <p:cNvPr id="60" name="PA_库_椭圆 59"/>
          <p:cNvSpPr/>
          <p:nvPr>
            <p:custDataLst>
              <p:tags r:id="rId9"/>
            </p:custDataLst>
          </p:nvPr>
        </p:nvSpPr>
        <p:spPr>
          <a:xfrm>
            <a:off x="2510364" y="3460580"/>
            <a:ext cx="308969" cy="30896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2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61" name="PA_库_矩形 60"/>
          <p:cNvSpPr/>
          <p:nvPr>
            <p:custDataLst>
              <p:tags r:id="rId10"/>
            </p:custDataLst>
          </p:nvPr>
        </p:nvSpPr>
        <p:spPr>
          <a:xfrm>
            <a:off x="639296" y="3444804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Section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sp>
        <p:nvSpPr>
          <p:cNvPr id="62" name="PA_库_椭圆 61"/>
          <p:cNvSpPr/>
          <p:nvPr>
            <p:custDataLst>
              <p:tags r:id="rId11"/>
            </p:custDataLst>
          </p:nvPr>
        </p:nvSpPr>
        <p:spPr>
          <a:xfrm>
            <a:off x="2505741" y="5000384"/>
            <a:ext cx="308969" cy="308969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3"/>
                </a:solidFill>
                <a:latin typeface="FontAwesome" pitchFamily="2" charset="0"/>
              </a:rPr>
              <a:t></a:t>
            </a:r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63" name="PA_库_矩形 62"/>
          <p:cNvSpPr/>
          <p:nvPr>
            <p:custDataLst>
              <p:tags r:id="rId12"/>
            </p:custDataLst>
          </p:nvPr>
        </p:nvSpPr>
        <p:spPr>
          <a:xfrm>
            <a:off x="634673" y="4984608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 Design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5"/>
          <a:srcRect/>
          <a:stretch>
            <a:fillRect/>
          </a:stretch>
        </p:blipFill>
        <p:spPr>
          <a:solidFill>
            <a:srgbClr val="000209"/>
          </a:solidFill>
        </p:spPr>
      </p:pic>
      <p:sp>
        <p:nvSpPr>
          <p:cNvPr id="20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  <p:bldP spid="58" grpId="0" autoUpdateAnimBg="0"/>
      <p:bldP spid="59" grpId="0" autoUpdateAnimBg="0"/>
      <p:bldP spid="60" grpId="0" autoUpdateAnimBg="0"/>
      <p:bldP spid="61" grpId="0" autoUpdateAnimBg="0"/>
      <p:bldP spid="62" grpId="0" autoUpdateAnimBg="0"/>
      <p:bldP spid="6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86</a:t>
            </a:r>
          </a:p>
        </p:txBody>
      </p:sp>
      <p:sp>
        <p:nvSpPr>
          <p:cNvPr id="49" name="PA_库_矩形 48"/>
          <p:cNvSpPr/>
          <p:nvPr>
            <p:custDataLst>
              <p:tags r:id="rId1"/>
            </p:custDataLst>
          </p:nvPr>
        </p:nvSpPr>
        <p:spPr>
          <a:xfrm>
            <a:off x="503274" y="2180513"/>
            <a:ext cx="4841832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Service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50" name="PA_库_椭圆 49"/>
          <p:cNvSpPr/>
          <p:nvPr>
            <p:custDataLst>
              <p:tags r:id="rId2"/>
            </p:custDataLst>
          </p:nvPr>
        </p:nvSpPr>
        <p:spPr>
          <a:xfrm>
            <a:off x="1863315" y="4070292"/>
            <a:ext cx="968488" cy="974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2" name="PA_库_椭圆 51"/>
          <p:cNvSpPr/>
          <p:nvPr>
            <p:custDataLst>
              <p:tags r:id="rId3"/>
            </p:custDataLst>
          </p:nvPr>
        </p:nvSpPr>
        <p:spPr>
          <a:xfrm>
            <a:off x="4376618" y="4070292"/>
            <a:ext cx="968488" cy="974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3" name="PA_库_椭圆 52"/>
          <p:cNvSpPr/>
          <p:nvPr>
            <p:custDataLst>
              <p:tags r:id="rId4"/>
            </p:custDataLst>
          </p:nvPr>
        </p:nvSpPr>
        <p:spPr>
          <a:xfrm>
            <a:off x="3122903" y="4070292"/>
            <a:ext cx="968488" cy="9740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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4" name="PA_库_椭圆 53"/>
          <p:cNvSpPr/>
          <p:nvPr>
            <p:custDataLst>
              <p:tags r:id="rId5"/>
            </p:custDataLst>
          </p:nvPr>
        </p:nvSpPr>
        <p:spPr>
          <a:xfrm>
            <a:off x="609600" y="4070292"/>
            <a:ext cx="968488" cy="974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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5" name="PA_库_文本框 54"/>
          <p:cNvSpPr txBox="1"/>
          <p:nvPr>
            <p:custDataLst>
              <p:tags r:id="rId6"/>
            </p:custDataLst>
          </p:nvPr>
        </p:nvSpPr>
        <p:spPr>
          <a:xfrm>
            <a:off x="757053" y="5230813"/>
            <a:ext cx="6735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Awwards</a:t>
            </a:r>
          </a:p>
        </p:txBody>
      </p:sp>
      <p:sp>
        <p:nvSpPr>
          <p:cNvPr id="56" name="PA_库_文本框 55"/>
          <p:cNvSpPr txBox="1"/>
          <p:nvPr>
            <p:custDataLst>
              <p:tags r:id="rId7"/>
            </p:custDataLst>
          </p:nvPr>
        </p:nvSpPr>
        <p:spPr>
          <a:xfrm>
            <a:off x="1971494" y="5230813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</a:t>
            </a:r>
          </a:p>
        </p:txBody>
      </p:sp>
      <p:sp>
        <p:nvSpPr>
          <p:cNvPr id="57" name="PA_库_文本框 56"/>
          <p:cNvSpPr txBox="1"/>
          <p:nvPr>
            <p:custDataLst>
              <p:tags r:id="rId8"/>
            </p:custDataLst>
          </p:nvPr>
        </p:nvSpPr>
        <p:spPr>
          <a:xfrm>
            <a:off x="3321652" y="5230407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</a:t>
            </a:r>
          </a:p>
        </p:txBody>
      </p:sp>
      <p:sp>
        <p:nvSpPr>
          <p:cNvPr id="58" name="PA_库_文本框 57"/>
          <p:cNvSpPr txBox="1"/>
          <p:nvPr>
            <p:custDataLst>
              <p:tags r:id="rId9"/>
            </p:custDataLst>
          </p:nvPr>
        </p:nvSpPr>
        <p:spPr>
          <a:xfrm>
            <a:off x="4378175" y="5229595"/>
            <a:ext cx="966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Design</a:t>
            </a:r>
          </a:p>
        </p:txBody>
      </p:sp>
      <p:sp>
        <p:nvSpPr>
          <p:cNvPr id="59" name="PA_库_圆角矩形 58"/>
          <p:cNvSpPr/>
          <p:nvPr>
            <p:custDataLst>
              <p:tags r:id="rId10"/>
            </p:custDataLst>
          </p:nvPr>
        </p:nvSpPr>
        <p:spPr>
          <a:xfrm>
            <a:off x="9023537" y="3206142"/>
            <a:ext cx="289324" cy="11748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A_库_圆角矩形 59"/>
          <p:cNvSpPr/>
          <p:nvPr>
            <p:custDataLst>
              <p:tags r:id="rId11"/>
            </p:custDataLst>
          </p:nvPr>
        </p:nvSpPr>
        <p:spPr>
          <a:xfrm>
            <a:off x="9578879" y="3959156"/>
            <a:ext cx="289324" cy="4218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A_库_圆角矩形 60"/>
          <p:cNvSpPr/>
          <p:nvPr>
            <p:custDataLst>
              <p:tags r:id="rId12"/>
            </p:custDataLst>
          </p:nvPr>
        </p:nvSpPr>
        <p:spPr>
          <a:xfrm>
            <a:off x="10134221" y="3673975"/>
            <a:ext cx="289324" cy="7070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A_库_圆角矩形 61"/>
          <p:cNvSpPr/>
          <p:nvPr>
            <p:custDataLst>
              <p:tags r:id="rId13"/>
            </p:custDataLst>
          </p:nvPr>
        </p:nvSpPr>
        <p:spPr>
          <a:xfrm>
            <a:off x="10678882" y="3461324"/>
            <a:ext cx="289324" cy="9197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A_库_圆角矩形 62"/>
          <p:cNvSpPr/>
          <p:nvPr>
            <p:custDataLst>
              <p:tags r:id="rId14"/>
            </p:custDataLst>
          </p:nvPr>
        </p:nvSpPr>
        <p:spPr>
          <a:xfrm>
            <a:off x="11232941" y="4109909"/>
            <a:ext cx="289324" cy="27113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A_库_文本框 63"/>
          <p:cNvSpPr txBox="1"/>
          <p:nvPr>
            <p:custDataLst>
              <p:tags r:id="rId15"/>
            </p:custDataLst>
          </p:nvPr>
        </p:nvSpPr>
        <p:spPr>
          <a:xfrm>
            <a:off x="8971101" y="4456880"/>
            <a:ext cx="341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</a:p>
        </p:txBody>
      </p:sp>
      <p:sp>
        <p:nvSpPr>
          <p:cNvPr id="65" name="PA_库_文本框 64"/>
          <p:cNvSpPr txBox="1"/>
          <p:nvPr>
            <p:custDataLst>
              <p:tags r:id="rId16"/>
            </p:custDataLst>
          </p:nvPr>
        </p:nvSpPr>
        <p:spPr>
          <a:xfrm>
            <a:off x="9542168" y="4456880"/>
            <a:ext cx="3145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</a:t>
            </a:r>
          </a:p>
        </p:txBody>
      </p:sp>
      <p:sp>
        <p:nvSpPr>
          <p:cNvPr id="66" name="PA_库_文本框 65"/>
          <p:cNvSpPr txBox="1"/>
          <p:nvPr>
            <p:custDataLst>
              <p:tags r:id="rId17"/>
            </p:custDataLst>
          </p:nvPr>
        </p:nvSpPr>
        <p:spPr>
          <a:xfrm>
            <a:off x="10069153" y="4456880"/>
            <a:ext cx="375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</a:t>
            </a:r>
          </a:p>
        </p:txBody>
      </p:sp>
      <p:sp>
        <p:nvSpPr>
          <p:cNvPr id="67" name="PA_库_文本框 66"/>
          <p:cNvSpPr txBox="1"/>
          <p:nvPr>
            <p:custDataLst>
              <p:tags r:id="rId18"/>
            </p:custDataLst>
          </p:nvPr>
        </p:nvSpPr>
        <p:spPr>
          <a:xfrm>
            <a:off x="10648236" y="4456880"/>
            <a:ext cx="3321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</a:t>
            </a:r>
          </a:p>
        </p:txBody>
      </p:sp>
      <p:sp>
        <p:nvSpPr>
          <p:cNvPr id="68" name="PA_库_文本框 67"/>
          <p:cNvSpPr txBox="1"/>
          <p:nvPr>
            <p:custDataLst>
              <p:tags r:id="rId19"/>
            </p:custDataLst>
          </p:nvPr>
        </p:nvSpPr>
        <p:spPr>
          <a:xfrm>
            <a:off x="11229722" y="4456880"/>
            <a:ext cx="2840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JP</a:t>
            </a:r>
          </a:p>
        </p:txBody>
      </p:sp>
      <p:sp>
        <p:nvSpPr>
          <p:cNvPr id="69" name="PA_库_文本框 68"/>
          <p:cNvSpPr txBox="1"/>
          <p:nvPr>
            <p:custDataLst>
              <p:tags r:id="rId20"/>
            </p:custDataLst>
          </p:nvPr>
        </p:nvSpPr>
        <p:spPr>
          <a:xfrm>
            <a:off x="8962854" y="2932290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</a:t>
            </a:r>
          </a:p>
        </p:txBody>
      </p:sp>
      <p:sp>
        <p:nvSpPr>
          <p:cNvPr id="70" name="PA_库_文本框 69"/>
          <p:cNvSpPr txBox="1"/>
          <p:nvPr>
            <p:custDataLst>
              <p:tags r:id="rId21"/>
            </p:custDataLst>
          </p:nvPr>
        </p:nvSpPr>
        <p:spPr>
          <a:xfrm>
            <a:off x="9494078" y="3685666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</a:p>
        </p:txBody>
      </p:sp>
      <p:sp>
        <p:nvSpPr>
          <p:cNvPr id="71" name="PA_库_文本框 70"/>
          <p:cNvSpPr txBox="1"/>
          <p:nvPr>
            <p:custDataLst>
              <p:tags r:id="rId22"/>
            </p:custDataLst>
          </p:nvPr>
        </p:nvSpPr>
        <p:spPr>
          <a:xfrm>
            <a:off x="10054821" y="3392480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68%</a:t>
            </a:r>
          </a:p>
        </p:txBody>
      </p:sp>
      <p:sp>
        <p:nvSpPr>
          <p:cNvPr id="72" name="PA_库_文本框 71"/>
          <p:cNvSpPr txBox="1"/>
          <p:nvPr>
            <p:custDataLst>
              <p:tags r:id="rId23"/>
            </p:custDataLst>
          </p:nvPr>
        </p:nvSpPr>
        <p:spPr>
          <a:xfrm>
            <a:off x="10618199" y="3182425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75%</a:t>
            </a:r>
          </a:p>
        </p:txBody>
      </p:sp>
      <p:sp>
        <p:nvSpPr>
          <p:cNvPr id="73" name="PA_库_文本框 72"/>
          <p:cNvSpPr txBox="1"/>
          <p:nvPr>
            <p:custDataLst>
              <p:tags r:id="rId24"/>
            </p:custDataLst>
          </p:nvPr>
        </p:nvSpPr>
        <p:spPr>
          <a:xfrm>
            <a:off x="11171710" y="3833605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27"/>
          <a:srcRect/>
          <a:stretch>
            <a:fillRect/>
          </a:stretch>
        </p:blipFill>
        <p:spPr>
          <a:solidFill>
            <a:srgbClr val="000209"/>
          </a:solidFill>
          <a:ln>
            <a:solidFill>
              <a:schemeClr val="accent5"/>
            </a:solidFill>
          </a:ln>
        </p:spPr>
      </p:pic>
      <p:sp>
        <p:nvSpPr>
          <p:cNvPr id="32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 autoUpdateAnimBg="0"/>
      <p:bldP spid="60" grpId="0" autoUpdateAnimBg="0"/>
      <p:bldP spid="61" grpId="0" autoUpdateAnimBg="0"/>
      <p:bldP spid="62" grpId="0" autoUpdateAnimBg="0"/>
      <p:bldP spid="63" grpId="0" autoUpdateAnimBg="0"/>
      <p:bldP spid="64" grpId="0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88</a:t>
            </a:r>
          </a:p>
        </p:txBody>
      </p:sp>
      <p:sp>
        <p:nvSpPr>
          <p:cNvPr id="6" name="PA_库_椭圆 5"/>
          <p:cNvSpPr/>
          <p:nvPr>
            <p:custDataLst>
              <p:tags r:id="rId1"/>
            </p:custDataLst>
          </p:nvPr>
        </p:nvSpPr>
        <p:spPr>
          <a:xfrm>
            <a:off x="11707756" y="0"/>
            <a:ext cx="968488" cy="974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PA_库_椭圆 6"/>
          <p:cNvSpPr/>
          <p:nvPr>
            <p:custDataLst>
              <p:tags r:id="rId2"/>
            </p:custDataLst>
          </p:nvPr>
        </p:nvSpPr>
        <p:spPr>
          <a:xfrm>
            <a:off x="11717320" y="3490072"/>
            <a:ext cx="968488" cy="974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PA_库_椭圆 7"/>
          <p:cNvSpPr/>
          <p:nvPr>
            <p:custDataLst>
              <p:tags r:id="rId3"/>
            </p:custDataLst>
          </p:nvPr>
        </p:nvSpPr>
        <p:spPr>
          <a:xfrm>
            <a:off x="10447033" y="2974664"/>
            <a:ext cx="968488" cy="974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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PA_库_椭圆 8"/>
          <p:cNvSpPr/>
          <p:nvPr>
            <p:custDataLst>
              <p:tags r:id="rId4"/>
            </p:custDataLst>
          </p:nvPr>
        </p:nvSpPr>
        <p:spPr>
          <a:xfrm>
            <a:off x="9943658" y="1745037"/>
            <a:ext cx="968488" cy="9740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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PA_库_椭圆 9"/>
          <p:cNvSpPr/>
          <p:nvPr>
            <p:custDataLst>
              <p:tags r:id="rId5"/>
            </p:custDataLst>
          </p:nvPr>
        </p:nvSpPr>
        <p:spPr>
          <a:xfrm>
            <a:off x="10441359" y="502797"/>
            <a:ext cx="968488" cy="974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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PA_库_矩形 14"/>
          <p:cNvSpPr/>
          <p:nvPr>
            <p:custDataLst>
              <p:tags r:id="rId6"/>
            </p:custDataLst>
          </p:nvPr>
        </p:nvSpPr>
        <p:spPr>
          <a:xfrm>
            <a:off x="8418765" y="763603"/>
            <a:ext cx="1642443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AWWARDS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</a:t>
            </a:r>
          </a:p>
        </p:txBody>
      </p:sp>
      <p:sp>
        <p:nvSpPr>
          <p:cNvPr id="18" name="PA_库_矩形 17"/>
          <p:cNvSpPr/>
          <p:nvPr>
            <p:custDataLst>
              <p:tags r:id="rId7"/>
            </p:custDataLst>
          </p:nvPr>
        </p:nvSpPr>
        <p:spPr>
          <a:xfrm>
            <a:off x="7931184" y="2005843"/>
            <a:ext cx="1642443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IMAGE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</a:t>
            </a:r>
          </a:p>
        </p:txBody>
      </p:sp>
      <p:sp>
        <p:nvSpPr>
          <p:cNvPr id="19" name="PA_库_矩形 18"/>
          <p:cNvSpPr/>
          <p:nvPr>
            <p:custDataLst>
              <p:tags r:id="rId8"/>
            </p:custDataLst>
          </p:nvPr>
        </p:nvSpPr>
        <p:spPr>
          <a:xfrm>
            <a:off x="8418764" y="3235470"/>
            <a:ext cx="1642443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 CENTER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3274" y="2606583"/>
            <a:ext cx="1906798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Informations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22" name="PA_库_文本框 21"/>
          <p:cNvSpPr txBox="1"/>
          <p:nvPr>
            <p:custDataLst>
              <p:tags r:id="rId9"/>
            </p:custDataLst>
          </p:nvPr>
        </p:nvSpPr>
        <p:spPr>
          <a:xfrm>
            <a:off x="7931184" y="4357292"/>
            <a:ext cx="410777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</a:p>
        </p:txBody>
      </p:sp>
      <p:sp>
        <p:nvSpPr>
          <p:cNvPr id="23" name="PA_库_文本框 22"/>
          <p:cNvSpPr txBox="1"/>
          <p:nvPr>
            <p:custDataLst>
              <p:tags r:id="rId10"/>
            </p:custDataLst>
          </p:nvPr>
        </p:nvSpPr>
        <p:spPr>
          <a:xfrm>
            <a:off x="7931184" y="4885997"/>
            <a:ext cx="410777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</a:p>
        </p:txBody>
      </p:sp>
      <p:sp>
        <p:nvSpPr>
          <p:cNvPr id="24" name="PA_库_文本框 23"/>
          <p:cNvSpPr txBox="1"/>
          <p:nvPr>
            <p:custDataLst>
              <p:tags r:id="rId11"/>
            </p:custDataLst>
          </p:nvPr>
        </p:nvSpPr>
        <p:spPr>
          <a:xfrm>
            <a:off x="7931184" y="5414702"/>
            <a:ext cx="410777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35%</a:t>
            </a:r>
          </a:p>
        </p:txBody>
      </p:sp>
      <p:sp>
        <p:nvSpPr>
          <p:cNvPr id="25" name="PA_库_文本框 24"/>
          <p:cNvSpPr txBox="1"/>
          <p:nvPr>
            <p:custDataLst>
              <p:tags r:id="rId12"/>
            </p:custDataLst>
          </p:nvPr>
        </p:nvSpPr>
        <p:spPr>
          <a:xfrm>
            <a:off x="8483207" y="4357292"/>
            <a:ext cx="10743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Solutions</a:t>
            </a:r>
          </a:p>
        </p:txBody>
      </p:sp>
      <p:sp>
        <p:nvSpPr>
          <p:cNvPr id="26" name="PA_库_文本框 25"/>
          <p:cNvSpPr txBox="1"/>
          <p:nvPr>
            <p:custDataLst>
              <p:tags r:id="rId13"/>
            </p:custDataLst>
          </p:nvPr>
        </p:nvSpPr>
        <p:spPr>
          <a:xfrm>
            <a:off x="8483207" y="4904448"/>
            <a:ext cx="11272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Strategy</a:t>
            </a:r>
          </a:p>
        </p:txBody>
      </p:sp>
      <p:sp>
        <p:nvSpPr>
          <p:cNvPr id="27" name="PA_库_文本框 26"/>
          <p:cNvSpPr txBox="1"/>
          <p:nvPr>
            <p:custDataLst>
              <p:tags r:id="rId14"/>
            </p:custDataLst>
          </p:nvPr>
        </p:nvSpPr>
        <p:spPr>
          <a:xfrm>
            <a:off x="8483207" y="5438519"/>
            <a:ext cx="13805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Promotions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17"/>
          <a:srcRect/>
          <a:stretch>
            <a:fillRect/>
          </a:stretch>
        </p:blipFill>
        <p:spPr>
          <a:solidFill>
            <a:srgbClr val="000209"/>
          </a:solidFill>
        </p:spPr>
      </p:pic>
      <p:sp>
        <p:nvSpPr>
          <p:cNvPr id="28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5" grpId="0" autoUpdateAnimBg="0"/>
      <p:bldP spid="18" grpId="0" autoUpdateAnimBg="0"/>
      <p:bldP spid="19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</a:t>
            </a:r>
          </a:p>
        </p:txBody>
      </p:sp>
      <p:graphicFrame>
        <p:nvGraphicFramePr>
          <p:cNvPr id="7" name="PA_库_Chart 6"/>
          <p:cNvGraphicFramePr/>
          <p:nvPr>
            <p:custDataLst>
              <p:tags r:id="rId1"/>
            </p:custDataLst>
          </p:nvPr>
        </p:nvGraphicFramePr>
        <p:xfrm>
          <a:off x="301254" y="1968795"/>
          <a:ext cx="5486400" cy="397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" name="PA_库_矩形 7"/>
          <p:cNvSpPr/>
          <p:nvPr>
            <p:custDataLst>
              <p:tags r:id="rId2"/>
            </p:custDataLst>
          </p:nvPr>
        </p:nvSpPr>
        <p:spPr>
          <a:xfrm>
            <a:off x="6096000" y="1866900"/>
            <a:ext cx="5486400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Informations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9" name="PA_库_文本框 8"/>
          <p:cNvSpPr txBox="1"/>
          <p:nvPr>
            <p:custDataLst>
              <p:tags r:id="rId3"/>
            </p:custDataLst>
          </p:nvPr>
        </p:nvSpPr>
        <p:spPr>
          <a:xfrm>
            <a:off x="6096000" y="3480297"/>
            <a:ext cx="64364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Step</a:t>
            </a:r>
          </a:p>
        </p:txBody>
      </p:sp>
      <p:sp>
        <p:nvSpPr>
          <p:cNvPr id="10" name="PA_库_矩形 9"/>
          <p:cNvSpPr/>
          <p:nvPr>
            <p:custDataLst>
              <p:tags r:id="rId4"/>
            </p:custDataLst>
          </p:nvPr>
        </p:nvSpPr>
        <p:spPr>
          <a:xfrm>
            <a:off x="6944971" y="3402419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PROCESS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11" name="PA_库_文本框 10"/>
          <p:cNvSpPr txBox="1"/>
          <p:nvPr>
            <p:custDataLst>
              <p:tags r:id="rId5"/>
            </p:custDataLst>
          </p:nvPr>
        </p:nvSpPr>
        <p:spPr>
          <a:xfrm>
            <a:off x="6096000" y="5260386"/>
            <a:ext cx="721167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Step</a:t>
            </a:r>
          </a:p>
        </p:txBody>
      </p:sp>
      <p:sp>
        <p:nvSpPr>
          <p:cNvPr id="12" name="PA_库_矩形 11"/>
          <p:cNvSpPr/>
          <p:nvPr>
            <p:custDataLst>
              <p:tags r:id="rId6"/>
            </p:custDataLst>
          </p:nvPr>
        </p:nvSpPr>
        <p:spPr>
          <a:xfrm>
            <a:off x="6944971" y="5182508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SERVICE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13" name="PA_库_文本框 12"/>
          <p:cNvSpPr txBox="1"/>
          <p:nvPr>
            <p:custDataLst>
              <p:tags r:id="rId7"/>
            </p:custDataLst>
          </p:nvPr>
        </p:nvSpPr>
        <p:spPr>
          <a:xfrm>
            <a:off x="6096000" y="4370341"/>
            <a:ext cx="641990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Step</a:t>
            </a:r>
          </a:p>
        </p:txBody>
      </p:sp>
      <p:sp>
        <p:nvSpPr>
          <p:cNvPr id="14" name="PA_库_矩形 13"/>
          <p:cNvSpPr/>
          <p:nvPr>
            <p:custDataLst>
              <p:tags r:id="rId8"/>
            </p:custDataLst>
          </p:nvPr>
        </p:nvSpPr>
        <p:spPr>
          <a:xfrm>
            <a:off x="6944971" y="4292463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SERVICE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19" name="PA_库_椭圆 18"/>
          <p:cNvSpPr/>
          <p:nvPr>
            <p:custDataLst>
              <p:tags r:id="rId9"/>
            </p:custDataLst>
          </p:nvPr>
        </p:nvSpPr>
        <p:spPr>
          <a:xfrm>
            <a:off x="9367286" y="3744385"/>
            <a:ext cx="1860698" cy="18606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 B</a:t>
            </a:r>
          </a:p>
        </p:txBody>
      </p:sp>
      <p:sp>
        <p:nvSpPr>
          <p:cNvPr id="20" name="PA_库_椭圆 19"/>
          <p:cNvSpPr/>
          <p:nvPr>
            <p:custDataLst>
              <p:tags r:id="rId10"/>
            </p:custDataLst>
          </p:nvPr>
        </p:nvSpPr>
        <p:spPr>
          <a:xfrm>
            <a:off x="9457662" y="3715570"/>
            <a:ext cx="487784" cy="48778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</a:t>
            </a:r>
          </a:p>
        </p:txBody>
      </p:sp>
      <p:sp>
        <p:nvSpPr>
          <p:cNvPr id="34" name="PA_库_文本框 33"/>
          <p:cNvSpPr txBox="1"/>
          <p:nvPr>
            <p:custDataLst>
              <p:tags r:id="rId1"/>
            </p:custDataLst>
          </p:nvPr>
        </p:nvSpPr>
        <p:spPr>
          <a:xfrm>
            <a:off x="7697867" y="2274036"/>
            <a:ext cx="64364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Step</a:t>
            </a:r>
          </a:p>
        </p:txBody>
      </p:sp>
      <p:sp>
        <p:nvSpPr>
          <p:cNvPr id="35" name="PA_库_矩形 34"/>
          <p:cNvSpPr/>
          <p:nvPr>
            <p:custDataLst>
              <p:tags r:id="rId2"/>
            </p:custDataLst>
          </p:nvPr>
        </p:nvSpPr>
        <p:spPr>
          <a:xfrm>
            <a:off x="8546839" y="2196158"/>
            <a:ext cx="226647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&amp; Analysis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36" name="PA_库_文本框 35"/>
          <p:cNvSpPr txBox="1"/>
          <p:nvPr>
            <p:custDataLst>
              <p:tags r:id="rId3"/>
            </p:custDataLst>
          </p:nvPr>
        </p:nvSpPr>
        <p:spPr>
          <a:xfrm>
            <a:off x="7697867" y="3164080"/>
            <a:ext cx="641990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Step</a:t>
            </a:r>
          </a:p>
        </p:txBody>
      </p:sp>
      <p:sp>
        <p:nvSpPr>
          <p:cNvPr id="37" name="PA_库_矩形 36"/>
          <p:cNvSpPr/>
          <p:nvPr>
            <p:custDataLst>
              <p:tags r:id="rId4"/>
            </p:custDataLst>
          </p:nvPr>
        </p:nvSpPr>
        <p:spPr>
          <a:xfrm>
            <a:off x="8546839" y="3086202"/>
            <a:ext cx="226647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Evolutions &amp; Change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38" name="PA_库_文本框 37"/>
          <p:cNvSpPr txBox="1"/>
          <p:nvPr>
            <p:custDataLst>
              <p:tags r:id="rId5"/>
            </p:custDataLst>
          </p:nvPr>
        </p:nvSpPr>
        <p:spPr>
          <a:xfrm>
            <a:off x="7697867" y="4054124"/>
            <a:ext cx="663434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Step</a:t>
            </a:r>
          </a:p>
        </p:txBody>
      </p:sp>
      <p:sp>
        <p:nvSpPr>
          <p:cNvPr id="39" name="PA_库_矩形 38"/>
          <p:cNvSpPr/>
          <p:nvPr>
            <p:custDataLst>
              <p:tags r:id="rId6"/>
            </p:custDataLst>
          </p:nvPr>
        </p:nvSpPr>
        <p:spPr>
          <a:xfrm>
            <a:off x="8546839" y="3976246"/>
            <a:ext cx="226647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&amp; Event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40" name="PA_库_文本框 39"/>
          <p:cNvSpPr txBox="1"/>
          <p:nvPr>
            <p:custDataLst>
              <p:tags r:id="rId7"/>
            </p:custDataLst>
          </p:nvPr>
        </p:nvSpPr>
        <p:spPr>
          <a:xfrm>
            <a:off x="7697867" y="4944168"/>
            <a:ext cx="630444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Five Step</a:t>
            </a:r>
          </a:p>
        </p:txBody>
      </p:sp>
      <p:sp>
        <p:nvSpPr>
          <p:cNvPr id="41" name="PA_库_矩形 40"/>
          <p:cNvSpPr/>
          <p:nvPr>
            <p:custDataLst>
              <p:tags r:id="rId8"/>
            </p:custDataLst>
          </p:nvPr>
        </p:nvSpPr>
        <p:spPr>
          <a:xfrm>
            <a:off x="8546839" y="4866290"/>
            <a:ext cx="226647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 &amp; Job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graphicFrame>
        <p:nvGraphicFramePr>
          <p:cNvPr id="44" name="Chart 43"/>
          <p:cNvGraphicFramePr/>
          <p:nvPr/>
        </p:nvGraphicFramePr>
        <p:xfrm>
          <a:off x="467834" y="1851837"/>
          <a:ext cx="6244855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库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duotone>
              <a:prstClr val="black"/>
              <a:srgbClr val="3C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2090" y="-1183105"/>
            <a:ext cx="9711145" cy="6858000"/>
          </a:xfrm>
          <a:prstGeom prst="rect">
            <a:avLst/>
          </a:prstGeom>
        </p:spPr>
      </p:pic>
      <p:grpSp>
        <p:nvGrpSpPr>
          <p:cNvPr id="2" name="PA_库_组合 1"/>
          <p:cNvGrpSpPr/>
          <p:nvPr>
            <p:custDataLst>
              <p:tags r:id="rId2"/>
            </p:custDataLst>
          </p:nvPr>
        </p:nvGrpSpPr>
        <p:grpSpPr>
          <a:xfrm>
            <a:off x="2237874" y="1376112"/>
            <a:ext cx="7014409" cy="6858000"/>
            <a:chOff x="2237874" y="1347537"/>
            <a:chExt cx="7014409" cy="6858000"/>
          </a:xfrm>
        </p:grpSpPr>
        <p:pic>
          <p:nvPicPr>
            <p:cNvPr id="3" name="PA_库_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394283" y="1347537"/>
              <a:ext cx="685800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/>
            <a:srcRect l="79532" b="57076"/>
            <a:stretch>
              <a:fillRect/>
            </a:stretch>
          </p:blipFill>
          <p:spPr>
            <a:xfrm flipH="1">
              <a:off x="2237874" y="2245895"/>
              <a:ext cx="1403685" cy="294372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库_文本框 6"/>
          <p:cNvSpPr txBox="1"/>
          <p:nvPr>
            <p:custDataLst>
              <p:tags r:id="rId1"/>
            </p:custDataLst>
          </p:nvPr>
        </p:nvSpPr>
        <p:spPr>
          <a:xfrm>
            <a:off x="779525" y="1343516"/>
            <a:ext cx="5316475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未来已来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10109"/>
              </a:clrFrom>
              <a:clrTo>
                <a:srgbClr val="01010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33979" y="-2085484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库_PicturePlaceholder 9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18" name="PA_库_PicturePlaceholder 17"/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>
          <a:solidFill>
            <a:schemeClr val="tx1"/>
          </a:solidFill>
          <a:ln>
            <a:solidFill>
              <a:schemeClr val="accent5"/>
            </a:solidFill>
          </a:ln>
        </p:spPr>
      </p:pic>
      <p:pic>
        <p:nvPicPr>
          <p:cNvPr id="22" name="PA_库_PicturePlaceholder 21"/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17"/>
          <a:srcRect/>
          <a:stretch>
            <a:fillRect/>
          </a:stretch>
        </p:blipFill>
        <p:spPr>
          <a:solidFill>
            <a:schemeClr val="tx1"/>
          </a:solidFill>
          <a:ln>
            <a:solidFill>
              <a:schemeClr val="accent3"/>
            </a:solidFill>
          </a:ln>
        </p:spPr>
      </p:pic>
      <p:pic>
        <p:nvPicPr>
          <p:cNvPr id="24" name="PA_库_PicturePlaceholder 23"/>
          <p:cNvPicPr>
            <a:picLocks noGrp="1" noChangeAspect="1"/>
          </p:cNvPicPr>
          <p:nvPr>
            <p:ph type="pic" sz="quarter" idx="13"/>
            <p:custDataLst>
              <p:tags r:id="rId4"/>
            </p:custDataLst>
          </p:nvPr>
        </p:nvPicPr>
        <p:blipFill>
          <a:blip r:embed="rId18"/>
          <a:srcRect/>
          <a:stretch>
            <a:fillRect/>
          </a:stretch>
        </p:blipFill>
        <p:spPr>
          <a:solidFill>
            <a:schemeClr val="tx1"/>
          </a:solidFill>
          <a:ln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7" name="PA_库_矩形 6"/>
          <p:cNvSpPr/>
          <p:nvPr>
            <p:custDataLst>
              <p:tags r:id="rId5"/>
            </p:custDataLst>
          </p:nvPr>
        </p:nvSpPr>
        <p:spPr>
          <a:xfrm>
            <a:off x="609600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Olicia Carr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4" name="PA_库_椭圆 3"/>
          <p:cNvSpPr/>
          <p:nvPr>
            <p:custDataLst>
              <p:tags r:id="rId6"/>
            </p:custDataLst>
          </p:nvPr>
        </p:nvSpPr>
        <p:spPr>
          <a:xfrm>
            <a:off x="2137706" y="2149551"/>
            <a:ext cx="421758" cy="4217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imple-Line-Icons" panose="02000503000000000000" pitchFamily="2" charset="2"/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PA_库_矩形 10"/>
          <p:cNvSpPr/>
          <p:nvPr>
            <p:custDataLst>
              <p:tags r:id="rId7"/>
            </p:custDataLst>
          </p:nvPr>
        </p:nvSpPr>
        <p:spPr>
          <a:xfrm>
            <a:off x="3475291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Jose Rice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12" name="PA_库_椭圆 11"/>
          <p:cNvSpPr/>
          <p:nvPr>
            <p:custDataLst>
              <p:tags r:id="rId8"/>
            </p:custDataLst>
          </p:nvPr>
        </p:nvSpPr>
        <p:spPr>
          <a:xfrm>
            <a:off x="5003397" y="2149551"/>
            <a:ext cx="421758" cy="4217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imple-Line-Icons" panose="02000503000000000000" pitchFamily="2" charset="2"/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PA_库_矩形 14"/>
          <p:cNvSpPr/>
          <p:nvPr>
            <p:custDataLst>
              <p:tags r:id="rId9"/>
            </p:custDataLst>
          </p:nvPr>
        </p:nvSpPr>
        <p:spPr>
          <a:xfrm>
            <a:off x="9206673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 Jones</a:t>
            </a: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</a:t>
            </a:r>
          </a:p>
          <a:p>
            <a:pPr algn="ctr">
              <a:lnSpc>
                <a:spcPct val="130000"/>
              </a:lnSpc>
            </a:pP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16" name="PA_库_椭圆 15"/>
          <p:cNvSpPr/>
          <p:nvPr>
            <p:custDataLst>
              <p:tags r:id="rId10"/>
            </p:custDataLst>
          </p:nvPr>
        </p:nvSpPr>
        <p:spPr>
          <a:xfrm>
            <a:off x="10734779" y="2149551"/>
            <a:ext cx="421758" cy="4217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imple-Line-Icons" panose="02000503000000000000" pitchFamily="2" charset="2"/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PA_库_矩形 18"/>
          <p:cNvSpPr/>
          <p:nvPr>
            <p:custDataLst>
              <p:tags r:id="rId11"/>
            </p:custDataLst>
          </p:nvPr>
        </p:nvSpPr>
        <p:spPr>
          <a:xfrm>
            <a:off x="6340982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Janet Perry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20" name="PA_库_椭圆 19"/>
          <p:cNvSpPr/>
          <p:nvPr>
            <p:custDataLst>
              <p:tags r:id="rId12"/>
            </p:custDataLst>
          </p:nvPr>
        </p:nvSpPr>
        <p:spPr>
          <a:xfrm>
            <a:off x="7869088" y="2149551"/>
            <a:ext cx="421758" cy="4217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imple-Line-Icons" panose="02000503000000000000" pitchFamily="2" charset="2"/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4" grpId="0" autoUpdateAnimBg="0"/>
      <p:bldP spid="11" grpId="0" autoUpdateAnimBg="0"/>
      <p:bldP spid="12" grpId="0" autoUpdateAnimBg="0"/>
      <p:bldP spid="15" grpId="0" autoUpdateAnimBg="0"/>
      <p:bldP spid="16" grpId="0" autoUpdateAnimBg="0"/>
      <p:bldP spid="19" grpId="0" autoUpdateAnimBg="0"/>
      <p:bldP spid="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库_圆角矩形 3"/>
          <p:cNvSpPr/>
          <p:nvPr>
            <p:custDataLst>
              <p:tags r:id="rId1"/>
            </p:custDataLst>
          </p:nvPr>
        </p:nvSpPr>
        <p:spPr>
          <a:xfrm>
            <a:off x="1084926" y="1973224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_库_矩形 5"/>
          <p:cNvSpPr/>
          <p:nvPr>
            <p:custDataLst>
              <p:tags r:id="rId2"/>
            </p:custDataLst>
          </p:nvPr>
        </p:nvSpPr>
        <p:spPr>
          <a:xfrm>
            <a:off x="1244090" y="2198313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FontAwesome" pitchFamily="2" charset="0"/>
              </a:rPr>
              <a:t></a:t>
            </a:r>
            <a:endParaRPr lang="en-US" b="1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7" name="PA_库_文本框 6"/>
          <p:cNvSpPr txBox="1"/>
          <p:nvPr>
            <p:custDataLst>
              <p:tags r:id="rId3"/>
            </p:custDataLst>
          </p:nvPr>
        </p:nvSpPr>
        <p:spPr>
          <a:xfrm>
            <a:off x="1736786" y="3862569"/>
            <a:ext cx="712919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8" name="PA_库_圆角矩形 7"/>
          <p:cNvSpPr/>
          <p:nvPr>
            <p:custDataLst>
              <p:tags r:id="rId4"/>
            </p:custDataLst>
          </p:nvPr>
        </p:nvSpPr>
        <p:spPr>
          <a:xfrm>
            <a:off x="3753428" y="1973224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_库_矩形 8"/>
          <p:cNvSpPr/>
          <p:nvPr>
            <p:custDataLst>
              <p:tags r:id="rId5"/>
            </p:custDataLst>
          </p:nvPr>
        </p:nvSpPr>
        <p:spPr>
          <a:xfrm>
            <a:off x="3912592" y="2198313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FontAwesome" pitchFamily="2" charset="0"/>
              </a:rPr>
              <a:t> </a:t>
            </a: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Proejct &amp; Plan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0" name="PA_库_文本框 9"/>
          <p:cNvSpPr txBox="1"/>
          <p:nvPr>
            <p:custDataLst>
              <p:tags r:id="rId6"/>
            </p:custDataLst>
          </p:nvPr>
        </p:nvSpPr>
        <p:spPr>
          <a:xfrm>
            <a:off x="4405288" y="3862569"/>
            <a:ext cx="712919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11" name="PA_库_圆角矩形 10"/>
          <p:cNvSpPr/>
          <p:nvPr>
            <p:custDataLst>
              <p:tags r:id="rId7"/>
            </p:custDataLst>
          </p:nvPr>
        </p:nvSpPr>
        <p:spPr>
          <a:xfrm>
            <a:off x="6421930" y="1968793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_库_矩形 11"/>
          <p:cNvSpPr/>
          <p:nvPr>
            <p:custDataLst>
              <p:tags r:id="rId8"/>
            </p:custDataLst>
          </p:nvPr>
        </p:nvSpPr>
        <p:spPr>
          <a:xfrm>
            <a:off x="6581094" y="2193882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FontAwesome" pitchFamily="2" charset="0"/>
              </a:rPr>
              <a:t> </a:t>
            </a: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Analysis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3" name="PA_库_文本框 12"/>
          <p:cNvSpPr txBox="1"/>
          <p:nvPr>
            <p:custDataLst>
              <p:tags r:id="rId9"/>
            </p:custDataLst>
          </p:nvPr>
        </p:nvSpPr>
        <p:spPr>
          <a:xfrm>
            <a:off x="7073790" y="3858138"/>
            <a:ext cx="712919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14" name="PA_库_圆角矩形 13"/>
          <p:cNvSpPr/>
          <p:nvPr>
            <p:custDataLst>
              <p:tags r:id="rId10"/>
            </p:custDataLst>
          </p:nvPr>
        </p:nvSpPr>
        <p:spPr>
          <a:xfrm>
            <a:off x="9090432" y="1968793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_库_矩形 14"/>
          <p:cNvSpPr/>
          <p:nvPr>
            <p:custDataLst>
              <p:tags r:id="rId11"/>
            </p:custDataLst>
          </p:nvPr>
        </p:nvSpPr>
        <p:spPr>
          <a:xfrm>
            <a:off x="9249596" y="2193882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FontAwesome" pitchFamily="2" charset="0"/>
              </a:rPr>
              <a:t> </a:t>
            </a:r>
          </a:p>
          <a:p>
            <a:pPr algn="ctr">
              <a:lnSpc>
                <a:spcPct val="130000"/>
              </a:lnSpc>
            </a:pPr>
            <a:r>
              <a:rPr lang="en-US" sz="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 &amp; Photos</a:t>
            </a: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6" name="PA_库_文本框 15"/>
          <p:cNvSpPr txBox="1"/>
          <p:nvPr>
            <p:custDataLst>
              <p:tags r:id="rId12"/>
            </p:custDataLst>
          </p:nvPr>
        </p:nvSpPr>
        <p:spPr>
          <a:xfrm>
            <a:off x="9742292" y="3858138"/>
            <a:ext cx="712919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</a:p>
        </p:txBody>
      </p:sp>
      <p:sp>
        <p:nvSpPr>
          <p:cNvPr id="21" name="PA_库_矩形 20"/>
          <p:cNvSpPr/>
          <p:nvPr>
            <p:custDataLst>
              <p:tags r:id="rId13"/>
            </p:custDataLst>
          </p:nvPr>
        </p:nvSpPr>
        <p:spPr>
          <a:xfrm>
            <a:off x="1998240" y="4879580"/>
            <a:ext cx="81955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Team Work Process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</a:p>
        </p:txBody>
      </p:sp>
      <p:sp>
        <p:nvSpPr>
          <p:cNvPr id="6" name="PA_库_椭圆 5"/>
          <p:cNvSpPr/>
          <p:nvPr>
            <p:custDataLst>
              <p:tags r:id="rId1"/>
            </p:custDataLst>
          </p:nvPr>
        </p:nvSpPr>
        <p:spPr>
          <a:xfrm>
            <a:off x="914400" y="1998924"/>
            <a:ext cx="510362" cy="51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PA_库_椭圆 6"/>
          <p:cNvSpPr/>
          <p:nvPr>
            <p:custDataLst>
              <p:tags r:id="rId2"/>
            </p:custDataLst>
          </p:nvPr>
        </p:nvSpPr>
        <p:spPr>
          <a:xfrm>
            <a:off x="1723253" y="2573024"/>
            <a:ext cx="966784" cy="9667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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A_库_椭圆 7"/>
          <p:cNvSpPr/>
          <p:nvPr>
            <p:custDataLst>
              <p:tags r:id="rId3"/>
            </p:custDataLst>
          </p:nvPr>
        </p:nvSpPr>
        <p:spPr>
          <a:xfrm>
            <a:off x="3122991" y="2056947"/>
            <a:ext cx="394315" cy="3943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</a:t>
            </a:r>
            <a:endParaRPr lang="en-US" sz="1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PA_库_椭圆 8"/>
          <p:cNvSpPr/>
          <p:nvPr>
            <p:custDataLst>
              <p:tags r:id="rId4"/>
            </p:custDataLst>
          </p:nvPr>
        </p:nvSpPr>
        <p:spPr>
          <a:xfrm>
            <a:off x="3610568" y="2894497"/>
            <a:ext cx="323838" cy="3238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</a:t>
            </a:r>
            <a:endParaRPr lang="en-US" sz="9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PA_库_椭圆 9"/>
          <p:cNvSpPr/>
          <p:nvPr>
            <p:custDataLst>
              <p:tags r:id="rId5"/>
            </p:custDataLst>
          </p:nvPr>
        </p:nvSpPr>
        <p:spPr>
          <a:xfrm>
            <a:off x="5613733" y="2679884"/>
            <a:ext cx="966784" cy="966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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PA_库_椭圆 10"/>
          <p:cNvSpPr/>
          <p:nvPr>
            <p:custDataLst>
              <p:tags r:id="rId6"/>
            </p:custDataLst>
          </p:nvPr>
        </p:nvSpPr>
        <p:spPr>
          <a:xfrm>
            <a:off x="5001845" y="1998924"/>
            <a:ext cx="510362" cy="5103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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A_库_椭圆 11"/>
          <p:cNvSpPr/>
          <p:nvPr>
            <p:custDataLst>
              <p:tags r:id="rId7"/>
            </p:custDataLst>
          </p:nvPr>
        </p:nvSpPr>
        <p:spPr>
          <a:xfrm>
            <a:off x="6982214" y="3692006"/>
            <a:ext cx="323838" cy="323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</a:t>
            </a:r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PA_库_椭圆 12"/>
          <p:cNvSpPr/>
          <p:nvPr>
            <p:custDataLst>
              <p:tags r:id="rId8"/>
            </p:custDataLst>
          </p:nvPr>
        </p:nvSpPr>
        <p:spPr>
          <a:xfrm>
            <a:off x="9504213" y="2437233"/>
            <a:ext cx="966784" cy="966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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A_库_椭圆 13"/>
          <p:cNvSpPr/>
          <p:nvPr>
            <p:custDataLst>
              <p:tags r:id="rId9"/>
            </p:custDataLst>
          </p:nvPr>
        </p:nvSpPr>
        <p:spPr>
          <a:xfrm>
            <a:off x="10845265" y="1998924"/>
            <a:ext cx="323838" cy="3238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</a:t>
            </a:r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PA_库_直接连接符 14"/>
          <p:cNvCxnSpPr>
            <a:stCxn id="7" idx="1"/>
            <a:endCxn id="6" idx="5"/>
          </p:cNvCxnSpPr>
          <p:nvPr>
            <p:custDataLst>
              <p:tags r:id="rId10"/>
            </p:custDataLst>
          </p:nvPr>
        </p:nvCxnSpPr>
        <p:spPr>
          <a:xfrm flipH="1" flipV="1">
            <a:off x="1350021" y="2434545"/>
            <a:ext cx="514814" cy="280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库_直接连接符 15"/>
          <p:cNvCxnSpPr>
            <a:stCxn id="7" idx="7"/>
            <a:endCxn id="8" idx="3"/>
          </p:cNvCxnSpPr>
          <p:nvPr>
            <p:custDataLst>
              <p:tags r:id="rId11"/>
            </p:custDataLst>
          </p:nvPr>
        </p:nvCxnSpPr>
        <p:spPr>
          <a:xfrm flipV="1">
            <a:off x="2548455" y="2393516"/>
            <a:ext cx="632282" cy="321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库_直接连接符 16"/>
          <p:cNvCxnSpPr>
            <a:stCxn id="7" idx="6"/>
          </p:cNvCxnSpPr>
          <p:nvPr>
            <p:custDataLst>
              <p:tags r:id="rId12"/>
            </p:custDataLst>
          </p:nvPr>
        </p:nvCxnSpPr>
        <p:spPr>
          <a:xfrm flipV="1">
            <a:off x="2690037" y="3047506"/>
            <a:ext cx="1065236" cy="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库_直接连接符 17"/>
          <p:cNvCxnSpPr>
            <a:stCxn id="10" idx="1"/>
            <a:endCxn id="11" idx="5"/>
          </p:cNvCxnSpPr>
          <p:nvPr>
            <p:custDataLst>
              <p:tags r:id="rId13"/>
            </p:custDataLst>
          </p:nvPr>
        </p:nvCxnSpPr>
        <p:spPr>
          <a:xfrm flipH="1" flipV="1">
            <a:off x="5437466" y="2434545"/>
            <a:ext cx="317849" cy="38692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A_库_直接连接符 18"/>
          <p:cNvCxnSpPr>
            <a:stCxn id="10" idx="5"/>
            <a:endCxn id="12" idx="1"/>
          </p:cNvCxnSpPr>
          <p:nvPr>
            <p:custDataLst>
              <p:tags r:id="rId14"/>
            </p:custDataLst>
          </p:nvPr>
        </p:nvCxnSpPr>
        <p:spPr>
          <a:xfrm>
            <a:off x="6438935" y="3505086"/>
            <a:ext cx="590704" cy="23434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A_库_直接连接符 19"/>
          <p:cNvCxnSpPr>
            <a:stCxn id="13" idx="7"/>
            <a:endCxn id="14" idx="3"/>
          </p:cNvCxnSpPr>
          <p:nvPr>
            <p:custDataLst>
              <p:tags r:id="rId15"/>
            </p:custDataLst>
          </p:nvPr>
        </p:nvCxnSpPr>
        <p:spPr>
          <a:xfrm flipV="1">
            <a:off x="10329415" y="2275337"/>
            <a:ext cx="563275" cy="30347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_库_任意多边形 27"/>
          <p:cNvSpPr/>
          <p:nvPr>
            <p:custDataLst>
              <p:tags r:id="rId16"/>
            </p:custDataLst>
          </p:nvPr>
        </p:nvSpPr>
        <p:spPr>
          <a:xfrm>
            <a:off x="1664778" y="4566421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" name="PA_库_矩形 26"/>
          <p:cNvSpPr/>
          <p:nvPr>
            <p:custDataLst>
              <p:tags r:id="rId17"/>
            </p:custDataLst>
          </p:nvPr>
        </p:nvSpPr>
        <p:spPr>
          <a:xfrm>
            <a:off x="2047156" y="4566420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9" name="PA_库_任意多边形 28"/>
          <p:cNvSpPr/>
          <p:nvPr>
            <p:custDataLst>
              <p:tags r:id="rId18"/>
            </p:custDataLst>
          </p:nvPr>
        </p:nvSpPr>
        <p:spPr>
          <a:xfrm flipH="1">
            <a:off x="2429534" y="4566420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PA_库_矩形 29"/>
          <p:cNvSpPr/>
          <p:nvPr>
            <p:custDataLst>
              <p:tags r:id="rId19"/>
            </p:custDataLst>
          </p:nvPr>
        </p:nvSpPr>
        <p:spPr>
          <a:xfrm>
            <a:off x="839512" y="5097537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System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3" name="PA_库_任意多边形 32"/>
          <p:cNvSpPr/>
          <p:nvPr>
            <p:custDataLst>
              <p:tags r:id="rId20"/>
            </p:custDataLst>
          </p:nvPr>
        </p:nvSpPr>
        <p:spPr>
          <a:xfrm>
            <a:off x="5554133" y="4567078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4" name="PA_库_矩形 33"/>
          <p:cNvSpPr/>
          <p:nvPr>
            <p:custDataLst>
              <p:tags r:id="rId21"/>
            </p:custDataLst>
          </p:nvPr>
        </p:nvSpPr>
        <p:spPr>
          <a:xfrm>
            <a:off x="5936511" y="4567077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5" name="PA_库_任意多边形 34"/>
          <p:cNvSpPr/>
          <p:nvPr>
            <p:custDataLst>
              <p:tags r:id="rId22"/>
            </p:custDataLst>
          </p:nvPr>
        </p:nvSpPr>
        <p:spPr>
          <a:xfrm flipH="1">
            <a:off x="6318889" y="4567077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6" name="PA_库_矩形 35"/>
          <p:cNvSpPr/>
          <p:nvPr>
            <p:custDataLst>
              <p:tags r:id="rId23"/>
            </p:custDataLst>
          </p:nvPr>
        </p:nvSpPr>
        <p:spPr>
          <a:xfrm>
            <a:off x="4728867" y="5098194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System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8" name="PA_库_任意多边形 37"/>
          <p:cNvSpPr/>
          <p:nvPr>
            <p:custDataLst>
              <p:tags r:id="rId24"/>
            </p:custDataLst>
          </p:nvPr>
        </p:nvSpPr>
        <p:spPr>
          <a:xfrm>
            <a:off x="9443488" y="4566420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9" name="PA_库_矩形 38"/>
          <p:cNvSpPr/>
          <p:nvPr>
            <p:custDataLst>
              <p:tags r:id="rId25"/>
            </p:custDataLst>
          </p:nvPr>
        </p:nvSpPr>
        <p:spPr>
          <a:xfrm>
            <a:off x="9825866" y="456641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0" name="PA_库_任意多边形 39"/>
          <p:cNvSpPr/>
          <p:nvPr>
            <p:custDataLst>
              <p:tags r:id="rId26"/>
            </p:custDataLst>
          </p:nvPr>
        </p:nvSpPr>
        <p:spPr>
          <a:xfrm flipH="1">
            <a:off x="10208244" y="456641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1" name="PA_库_矩形 40"/>
          <p:cNvSpPr/>
          <p:nvPr>
            <p:custDataLst>
              <p:tags r:id="rId27"/>
            </p:custDataLst>
          </p:nvPr>
        </p:nvSpPr>
        <p:spPr>
          <a:xfrm>
            <a:off x="8618222" y="5097536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System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7" grpId="0" animBg="1"/>
      <p:bldP spid="29" grpId="0" animBg="1"/>
      <p:bldP spid="30" grpId="0"/>
      <p:bldP spid="33" grpId="0" animBg="1"/>
      <p:bldP spid="34" grpId="0" animBg="1"/>
      <p:bldP spid="35" grpId="0" animBg="1"/>
      <p:bldP spid="36" grpId="0"/>
      <p:bldP spid="38" grpId="0" animBg="1"/>
      <p:bldP spid="39" grpId="0" animBg="1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p:grpSp>
        <p:nvGrpSpPr>
          <p:cNvPr id="6" name="PA_库_组合 5"/>
          <p:cNvGrpSpPr/>
          <p:nvPr>
            <p:custDataLst>
              <p:tags r:id="rId1"/>
            </p:custDataLst>
          </p:nvPr>
        </p:nvGrpSpPr>
        <p:grpSpPr>
          <a:xfrm>
            <a:off x="10174658" y="1905000"/>
            <a:ext cx="1095853" cy="1538624"/>
            <a:chOff x="4938714" y="4252912"/>
            <a:chExt cx="628650" cy="882651"/>
          </a:xfrm>
          <a:solidFill>
            <a:schemeClr val="accent2"/>
          </a:solidFill>
        </p:grpSpPr>
        <p:sp>
          <p:nvSpPr>
            <p:cNvPr id="7" name="Freeform 1934"/>
            <p:cNvSpPr>
              <a:spLocks noEditPoints="1"/>
            </p:cNvSpPr>
            <p:nvPr/>
          </p:nvSpPr>
          <p:spPr bwMode="auto">
            <a:xfrm>
              <a:off x="4938714" y="4784725"/>
              <a:ext cx="628650" cy="350838"/>
            </a:xfrm>
            <a:custGeom>
              <a:avLst/>
              <a:gdLst>
                <a:gd name="T0" fmla="*/ 268 w 350"/>
                <a:gd name="T1" fmla="*/ 3 h 196"/>
                <a:gd name="T2" fmla="*/ 257 w 350"/>
                <a:gd name="T3" fmla="*/ 0 h 196"/>
                <a:gd name="T4" fmla="*/ 257 w 350"/>
                <a:gd name="T5" fmla="*/ 0 h 196"/>
                <a:gd name="T6" fmla="*/ 231 w 350"/>
                <a:gd name="T7" fmla="*/ 54 h 196"/>
                <a:gd name="T8" fmla="*/ 224 w 350"/>
                <a:gd name="T9" fmla="*/ 59 h 196"/>
                <a:gd name="T10" fmla="*/ 215 w 350"/>
                <a:gd name="T11" fmla="*/ 55 h 196"/>
                <a:gd name="T12" fmla="*/ 195 w 350"/>
                <a:gd name="T13" fmla="*/ 25 h 196"/>
                <a:gd name="T14" fmla="*/ 190 w 350"/>
                <a:gd name="T15" fmla="*/ 22 h 196"/>
                <a:gd name="T16" fmla="*/ 185 w 350"/>
                <a:gd name="T17" fmla="*/ 24 h 196"/>
                <a:gd name="T18" fmla="*/ 180 w 350"/>
                <a:gd name="T19" fmla="*/ 29 h 196"/>
                <a:gd name="T20" fmla="*/ 175 w 350"/>
                <a:gd name="T21" fmla="*/ 31 h 196"/>
                <a:gd name="T22" fmla="*/ 171 w 350"/>
                <a:gd name="T23" fmla="*/ 29 h 196"/>
                <a:gd name="T24" fmla="*/ 165 w 350"/>
                <a:gd name="T25" fmla="*/ 24 h 196"/>
                <a:gd name="T26" fmla="*/ 160 w 350"/>
                <a:gd name="T27" fmla="*/ 22 h 196"/>
                <a:gd name="T28" fmla="*/ 155 w 350"/>
                <a:gd name="T29" fmla="*/ 25 h 196"/>
                <a:gd name="T30" fmla="*/ 135 w 350"/>
                <a:gd name="T31" fmla="*/ 55 h 196"/>
                <a:gd name="T32" fmla="*/ 127 w 350"/>
                <a:gd name="T33" fmla="*/ 59 h 196"/>
                <a:gd name="T34" fmla="*/ 119 w 350"/>
                <a:gd name="T35" fmla="*/ 54 h 196"/>
                <a:gd name="T36" fmla="*/ 94 w 350"/>
                <a:gd name="T37" fmla="*/ 0 h 196"/>
                <a:gd name="T38" fmla="*/ 94 w 350"/>
                <a:gd name="T39" fmla="*/ 0 h 196"/>
                <a:gd name="T40" fmla="*/ 82 w 350"/>
                <a:gd name="T41" fmla="*/ 3 h 196"/>
                <a:gd name="T42" fmla="*/ 0 w 350"/>
                <a:gd name="T43" fmla="*/ 108 h 196"/>
                <a:gd name="T44" fmla="*/ 0 w 350"/>
                <a:gd name="T45" fmla="*/ 173 h 196"/>
                <a:gd name="T46" fmla="*/ 24 w 350"/>
                <a:gd name="T47" fmla="*/ 196 h 196"/>
                <a:gd name="T48" fmla="*/ 327 w 350"/>
                <a:gd name="T49" fmla="*/ 196 h 196"/>
                <a:gd name="T50" fmla="*/ 350 w 350"/>
                <a:gd name="T51" fmla="*/ 173 h 196"/>
                <a:gd name="T52" fmla="*/ 350 w 350"/>
                <a:gd name="T53" fmla="*/ 108 h 196"/>
                <a:gd name="T54" fmla="*/ 268 w 350"/>
                <a:gd name="T55" fmla="*/ 3 h 196"/>
                <a:gd name="T56" fmla="*/ 175 w 350"/>
                <a:gd name="T57" fmla="*/ 178 h 196"/>
                <a:gd name="T58" fmla="*/ 165 w 350"/>
                <a:gd name="T59" fmla="*/ 168 h 196"/>
                <a:gd name="T60" fmla="*/ 175 w 350"/>
                <a:gd name="T61" fmla="*/ 158 h 196"/>
                <a:gd name="T62" fmla="*/ 185 w 350"/>
                <a:gd name="T63" fmla="*/ 168 h 196"/>
                <a:gd name="T64" fmla="*/ 175 w 350"/>
                <a:gd name="T65" fmla="*/ 178 h 196"/>
                <a:gd name="T66" fmla="*/ 175 w 350"/>
                <a:gd name="T67" fmla="*/ 130 h 196"/>
                <a:gd name="T68" fmla="*/ 165 w 350"/>
                <a:gd name="T69" fmla="*/ 120 h 196"/>
                <a:gd name="T70" fmla="*/ 175 w 350"/>
                <a:gd name="T71" fmla="*/ 110 h 196"/>
                <a:gd name="T72" fmla="*/ 185 w 350"/>
                <a:gd name="T73" fmla="*/ 120 h 196"/>
                <a:gd name="T74" fmla="*/ 175 w 350"/>
                <a:gd name="T75" fmla="*/ 130 h 196"/>
                <a:gd name="T76" fmla="*/ 175 w 350"/>
                <a:gd name="T77" fmla="*/ 82 h 196"/>
                <a:gd name="T78" fmla="*/ 165 w 350"/>
                <a:gd name="T79" fmla="*/ 73 h 196"/>
                <a:gd name="T80" fmla="*/ 175 w 350"/>
                <a:gd name="T81" fmla="*/ 63 h 196"/>
                <a:gd name="T82" fmla="*/ 185 w 350"/>
                <a:gd name="T83" fmla="*/ 73 h 196"/>
                <a:gd name="T84" fmla="*/ 175 w 350"/>
                <a:gd name="T85" fmla="*/ 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196">
                  <a:moveTo>
                    <a:pt x="268" y="3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31" y="54"/>
                    <a:pt x="231" y="54"/>
                    <a:pt x="231" y="54"/>
                  </a:cubicBezTo>
                  <a:cubicBezTo>
                    <a:pt x="230" y="57"/>
                    <a:pt x="227" y="59"/>
                    <a:pt x="224" y="59"/>
                  </a:cubicBezTo>
                  <a:cubicBezTo>
                    <a:pt x="220" y="59"/>
                    <a:pt x="217" y="58"/>
                    <a:pt x="215" y="55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94" y="23"/>
                    <a:pt x="192" y="22"/>
                    <a:pt x="190" y="22"/>
                  </a:cubicBezTo>
                  <a:cubicBezTo>
                    <a:pt x="188" y="22"/>
                    <a:pt x="186" y="23"/>
                    <a:pt x="185" y="24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79" y="30"/>
                    <a:pt x="177" y="31"/>
                    <a:pt x="175" y="31"/>
                  </a:cubicBezTo>
                  <a:cubicBezTo>
                    <a:pt x="173" y="31"/>
                    <a:pt x="172" y="30"/>
                    <a:pt x="171" y="29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4" y="23"/>
                    <a:pt x="162" y="22"/>
                    <a:pt x="160" y="22"/>
                  </a:cubicBezTo>
                  <a:cubicBezTo>
                    <a:pt x="158" y="22"/>
                    <a:pt x="157" y="23"/>
                    <a:pt x="155" y="25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3" y="58"/>
                    <a:pt x="130" y="59"/>
                    <a:pt x="127" y="59"/>
                  </a:cubicBezTo>
                  <a:cubicBezTo>
                    <a:pt x="124" y="59"/>
                    <a:pt x="121" y="57"/>
                    <a:pt x="119" y="5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34" y="15"/>
                    <a:pt x="0" y="59"/>
                    <a:pt x="0" y="108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86"/>
                    <a:pt x="11" y="196"/>
                    <a:pt x="24" y="196"/>
                  </a:cubicBezTo>
                  <a:cubicBezTo>
                    <a:pt x="327" y="196"/>
                    <a:pt x="327" y="196"/>
                    <a:pt x="327" y="196"/>
                  </a:cubicBezTo>
                  <a:cubicBezTo>
                    <a:pt x="340" y="196"/>
                    <a:pt x="350" y="186"/>
                    <a:pt x="350" y="173"/>
                  </a:cubicBezTo>
                  <a:cubicBezTo>
                    <a:pt x="350" y="108"/>
                    <a:pt x="350" y="108"/>
                    <a:pt x="350" y="108"/>
                  </a:cubicBezTo>
                  <a:cubicBezTo>
                    <a:pt x="350" y="59"/>
                    <a:pt x="316" y="15"/>
                    <a:pt x="268" y="3"/>
                  </a:cubicBezTo>
                  <a:moveTo>
                    <a:pt x="175" y="178"/>
                  </a:moveTo>
                  <a:cubicBezTo>
                    <a:pt x="170" y="178"/>
                    <a:pt x="165" y="174"/>
                    <a:pt x="165" y="168"/>
                  </a:cubicBezTo>
                  <a:cubicBezTo>
                    <a:pt x="165" y="163"/>
                    <a:pt x="170" y="158"/>
                    <a:pt x="175" y="158"/>
                  </a:cubicBezTo>
                  <a:cubicBezTo>
                    <a:pt x="181" y="158"/>
                    <a:pt x="185" y="163"/>
                    <a:pt x="185" y="168"/>
                  </a:cubicBezTo>
                  <a:cubicBezTo>
                    <a:pt x="185" y="174"/>
                    <a:pt x="181" y="178"/>
                    <a:pt x="175" y="178"/>
                  </a:cubicBezTo>
                  <a:moveTo>
                    <a:pt x="175" y="130"/>
                  </a:moveTo>
                  <a:cubicBezTo>
                    <a:pt x="170" y="130"/>
                    <a:pt x="165" y="126"/>
                    <a:pt x="165" y="120"/>
                  </a:cubicBezTo>
                  <a:cubicBezTo>
                    <a:pt x="165" y="115"/>
                    <a:pt x="170" y="110"/>
                    <a:pt x="175" y="110"/>
                  </a:cubicBezTo>
                  <a:cubicBezTo>
                    <a:pt x="181" y="110"/>
                    <a:pt x="185" y="115"/>
                    <a:pt x="185" y="120"/>
                  </a:cubicBezTo>
                  <a:cubicBezTo>
                    <a:pt x="185" y="126"/>
                    <a:pt x="181" y="130"/>
                    <a:pt x="175" y="130"/>
                  </a:cubicBezTo>
                  <a:moveTo>
                    <a:pt x="175" y="82"/>
                  </a:moveTo>
                  <a:cubicBezTo>
                    <a:pt x="170" y="82"/>
                    <a:pt x="165" y="78"/>
                    <a:pt x="165" y="73"/>
                  </a:cubicBezTo>
                  <a:cubicBezTo>
                    <a:pt x="165" y="67"/>
                    <a:pt x="170" y="63"/>
                    <a:pt x="175" y="63"/>
                  </a:cubicBezTo>
                  <a:cubicBezTo>
                    <a:pt x="181" y="63"/>
                    <a:pt x="185" y="67"/>
                    <a:pt x="185" y="73"/>
                  </a:cubicBezTo>
                  <a:cubicBezTo>
                    <a:pt x="185" y="78"/>
                    <a:pt x="181" y="82"/>
                    <a:pt x="175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" name="Freeform 1935"/>
            <p:cNvSpPr>
              <a:spLocks noEditPoints="1"/>
            </p:cNvSpPr>
            <p:nvPr/>
          </p:nvSpPr>
          <p:spPr bwMode="auto">
            <a:xfrm>
              <a:off x="5030789" y="4252912"/>
              <a:ext cx="449263" cy="544513"/>
            </a:xfrm>
            <a:custGeom>
              <a:avLst/>
              <a:gdLst>
                <a:gd name="T0" fmla="*/ 16 w 250"/>
                <a:gd name="T1" fmla="*/ 152 h 303"/>
                <a:gd name="T2" fmla="*/ 2 w 250"/>
                <a:gd name="T3" fmla="*/ 188 h 303"/>
                <a:gd name="T4" fmla="*/ 28 w 250"/>
                <a:gd name="T5" fmla="*/ 224 h 303"/>
                <a:gd name="T6" fmla="*/ 122 w 250"/>
                <a:gd name="T7" fmla="*/ 303 h 303"/>
                <a:gd name="T8" fmla="*/ 217 w 250"/>
                <a:gd name="T9" fmla="*/ 224 h 303"/>
                <a:gd name="T10" fmla="*/ 244 w 250"/>
                <a:gd name="T11" fmla="*/ 188 h 303"/>
                <a:gd name="T12" fmla="*/ 235 w 250"/>
                <a:gd name="T13" fmla="*/ 155 h 303"/>
                <a:gd name="T14" fmla="*/ 196 w 250"/>
                <a:gd name="T15" fmla="*/ 61 h 303"/>
                <a:gd name="T16" fmla="*/ 56 w 250"/>
                <a:gd name="T17" fmla="*/ 48 h 303"/>
                <a:gd name="T18" fmla="*/ 9 w 250"/>
                <a:gd name="T19" fmla="*/ 100 h 303"/>
                <a:gd name="T20" fmla="*/ 10 w 250"/>
                <a:gd name="T21" fmla="*/ 110 h 303"/>
                <a:gd name="T22" fmla="*/ 20 w 250"/>
                <a:gd name="T23" fmla="*/ 114 h 303"/>
                <a:gd name="T24" fmla="*/ 16 w 250"/>
                <a:gd name="T25" fmla="*/ 152 h 303"/>
                <a:gd name="T26" fmla="*/ 36 w 250"/>
                <a:gd name="T27" fmla="*/ 151 h 303"/>
                <a:gd name="T28" fmla="*/ 167 w 250"/>
                <a:gd name="T29" fmla="*/ 98 h 303"/>
                <a:gd name="T30" fmla="*/ 209 w 250"/>
                <a:gd name="T31" fmla="*/ 174 h 303"/>
                <a:gd name="T32" fmla="*/ 122 w 250"/>
                <a:gd name="T33" fmla="*/ 283 h 303"/>
                <a:gd name="T34" fmla="*/ 36 w 250"/>
                <a:gd name="T35" fmla="*/ 163 h 303"/>
                <a:gd name="T36" fmla="*/ 36 w 250"/>
                <a:gd name="T37" fmla="*/ 1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" h="303">
                  <a:moveTo>
                    <a:pt x="16" y="152"/>
                  </a:moveTo>
                  <a:cubicBezTo>
                    <a:pt x="7" y="156"/>
                    <a:pt x="0" y="166"/>
                    <a:pt x="2" y="188"/>
                  </a:cubicBezTo>
                  <a:cubicBezTo>
                    <a:pt x="4" y="211"/>
                    <a:pt x="15" y="221"/>
                    <a:pt x="28" y="224"/>
                  </a:cubicBezTo>
                  <a:cubicBezTo>
                    <a:pt x="46" y="267"/>
                    <a:pt x="81" y="303"/>
                    <a:pt x="122" y="303"/>
                  </a:cubicBezTo>
                  <a:cubicBezTo>
                    <a:pt x="164" y="303"/>
                    <a:pt x="199" y="267"/>
                    <a:pt x="217" y="224"/>
                  </a:cubicBezTo>
                  <a:cubicBezTo>
                    <a:pt x="230" y="222"/>
                    <a:pt x="242" y="212"/>
                    <a:pt x="244" y="188"/>
                  </a:cubicBezTo>
                  <a:cubicBezTo>
                    <a:pt x="246" y="169"/>
                    <a:pt x="241" y="160"/>
                    <a:pt x="235" y="155"/>
                  </a:cubicBezTo>
                  <a:cubicBezTo>
                    <a:pt x="250" y="76"/>
                    <a:pt x="196" y="61"/>
                    <a:pt x="196" y="61"/>
                  </a:cubicBezTo>
                  <a:cubicBezTo>
                    <a:pt x="196" y="61"/>
                    <a:pt x="145" y="0"/>
                    <a:pt x="56" y="48"/>
                  </a:cubicBezTo>
                  <a:cubicBezTo>
                    <a:pt x="39" y="57"/>
                    <a:pt x="21" y="76"/>
                    <a:pt x="9" y="100"/>
                  </a:cubicBezTo>
                  <a:cubicBezTo>
                    <a:pt x="7" y="103"/>
                    <a:pt x="8" y="107"/>
                    <a:pt x="10" y="110"/>
                  </a:cubicBezTo>
                  <a:cubicBezTo>
                    <a:pt x="12" y="113"/>
                    <a:pt x="16" y="115"/>
                    <a:pt x="20" y="114"/>
                  </a:cubicBezTo>
                  <a:cubicBezTo>
                    <a:pt x="10" y="136"/>
                    <a:pt x="16" y="151"/>
                    <a:pt x="16" y="152"/>
                  </a:cubicBezTo>
                  <a:moveTo>
                    <a:pt x="36" y="151"/>
                  </a:moveTo>
                  <a:cubicBezTo>
                    <a:pt x="103" y="151"/>
                    <a:pt x="144" y="123"/>
                    <a:pt x="167" y="98"/>
                  </a:cubicBezTo>
                  <a:cubicBezTo>
                    <a:pt x="191" y="122"/>
                    <a:pt x="203" y="152"/>
                    <a:pt x="209" y="174"/>
                  </a:cubicBezTo>
                  <a:cubicBezTo>
                    <a:pt x="204" y="226"/>
                    <a:pt x="167" y="283"/>
                    <a:pt x="122" y="283"/>
                  </a:cubicBezTo>
                  <a:cubicBezTo>
                    <a:pt x="74" y="283"/>
                    <a:pt x="36" y="217"/>
                    <a:pt x="36" y="163"/>
                  </a:cubicBezTo>
                  <a:cubicBezTo>
                    <a:pt x="36" y="159"/>
                    <a:pt x="36" y="155"/>
                    <a:pt x="36" y="1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9" name="PA_库_组合 8"/>
          <p:cNvGrpSpPr/>
          <p:nvPr>
            <p:custDataLst>
              <p:tags r:id="rId2"/>
            </p:custDataLst>
          </p:nvPr>
        </p:nvGrpSpPr>
        <p:grpSpPr>
          <a:xfrm>
            <a:off x="5537248" y="1899472"/>
            <a:ext cx="1128849" cy="1544152"/>
            <a:chOff x="3595689" y="4262437"/>
            <a:chExt cx="642938" cy="879475"/>
          </a:xfrm>
          <a:solidFill>
            <a:schemeClr val="accent2"/>
          </a:solidFill>
        </p:grpSpPr>
        <p:sp>
          <p:nvSpPr>
            <p:cNvPr id="10" name="Freeform 1930"/>
            <p:cNvSpPr>
              <a:spLocks noEditPoints="1"/>
            </p:cNvSpPr>
            <p:nvPr/>
          </p:nvSpPr>
          <p:spPr bwMode="auto">
            <a:xfrm>
              <a:off x="3595689" y="4262437"/>
              <a:ext cx="642938" cy="879475"/>
            </a:xfrm>
            <a:custGeom>
              <a:avLst/>
              <a:gdLst>
                <a:gd name="T0" fmla="*/ 272 w 358"/>
                <a:gd name="T1" fmla="*/ 283 h 490"/>
                <a:gd name="T2" fmla="*/ 235 w 358"/>
                <a:gd name="T3" fmla="*/ 274 h 490"/>
                <a:gd name="T4" fmla="*/ 272 w 358"/>
                <a:gd name="T5" fmla="*/ 219 h 490"/>
                <a:gd name="T6" fmla="*/ 297 w 358"/>
                <a:gd name="T7" fmla="*/ 185 h 490"/>
                <a:gd name="T8" fmla="*/ 284 w 358"/>
                <a:gd name="T9" fmla="*/ 151 h 490"/>
                <a:gd name="T10" fmla="*/ 247 w 358"/>
                <a:gd name="T11" fmla="*/ 60 h 490"/>
                <a:gd name="T12" fmla="*/ 134 w 358"/>
                <a:gd name="T13" fmla="*/ 42 h 490"/>
                <a:gd name="T14" fmla="*/ 99 w 358"/>
                <a:gd name="T15" fmla="*/ 73 h 490"/>
                <a:gd name="T16" fmla="*/ 77 w 358"/>
                <a:gd name="T17" fmla="*/ 150 h 490"/>
                <a:gd name="T18" fmla="*/ 62 w 358"/>
                <a:gd name="T19" fmla="*/ 185 h 490"/>
                <a:gd name="T20" fmla="*/ 88 w 358"/>
                <a:gd name="T21" fmla="*/ 220 h 490"/>
                <a:gd name="T22" fmla="*/ 125 w 358"/>
                <a:gd name="T23" fmla="*/ 273 h 490"/>
                <a:gd name="T24" fmla="*/ 87 w 358"/>
                <a:gd name="T25" fmla="*/ 283 h 490"/>
                <a:gd name="T26" fmla="*/ 0 w 358"/>
                <a:gd name="T27" fmla="*/ 394 h 490"/>
                <a:gd name="T28" fmla="*/ 0 w 358"/>
                <a:gd name="T29" fmla="*/ 456 h 490"/>
                <a:gd name="T30" fmla="*/ 33 w 358"/>
                <a:gd name="T31" fmla="*/ 490 h 490"/>
                <a:gd name="T32" fmla="*/ 327 w 358"/>
                <a:gd name="T33" fmla="*/ 490 h 490"/>
                <a:gd name="T34" fmla="*/ 358 w 358"/>
                <a:gd name="T35" fmla="*/ 456 h 490"/>
                <a:gd name="T36" fmla="*/ 358 w 358"/>
                <a:gd name="T37" fmla="*/ 394 h 490"/>
                <a:gd name="T38" fmla="*/ 272 w 358"/>
                <a:gd name="T39" fmla="*/ 283 h 490"/>
                <a:gd name="T40" fmla="*/ 97 w 358"/>
                <a:gd name="T41" fmla="*/ 161 h 490"/>
                <a:gd name="T42" fmla="*/ 97 w 358"/>
                <a:gd name="T43" fmla="*/ 142 h 490"/>
                <a:gd name="T44" fmla="*/ 223 w 358"/>
                <a:gd name="T45" fmla="*/ 95 h 490"/>
                <a:gd name="T46" fmla="*/ 263 w 358"/>
                <a:gd name="T47" fmla="*/ 177 h 490"/>
                <a:gd name="T48" fmla="*/ 180 w 358"/>
                <a:gd name="T49" fmla="*/ 276 h 490"/>
                <a:gd name="T50" fmla="*/ 97 w 358"/>
                <a:gd name="T51" fmla="*/ 161 h 490"/>
                <a:gd name="T52" fmla="*/ 338 w 358"/>
                <a:gd name="T53" fmla="*/ 456 h 490"/>
                <a:gd name="T54" fmla="*/ 327 w 358"/>
                <a:gd name="T55" fmla="*/ 469 h 490"/>
                <a:gd name="T56" fmla="*/ 298 w 358"/>
                <a:gd name="T57" fmla="*/ 469 h 490"/>
                <a:gd name="T58" fmla="*/ 298 w 358"/>
                <a:gd name="T59" fmla="*/ 443 h 490"/>
                <a:gd name="T60" fmla="*/ 293 w 358"/>
                <a:gd name="T61" fmla="*/ 438 h 490"/>
                <a:gd name="T62" fmla="*/ 287 w 358"/>
                <a:gd name="T63" fmla="*/ 443 h 490"/>
                <a:gd name="T64" fmla="*/ 287 w 358"/>
                <a:gd name="T65" fmla="*/ 469 h 490"/>
                <a:gd name="T66" fmla="*/ 220 w 358"/>
                <a:gd name="T67" fmla="*/ 469 h 490"/>
                <a:gd name="T68" fmla="*/ 192 w 358"/>
                <a:gd name="T69" fmla="*/ 357 h 490"/>
                <a:gd name="T70" fmla="*/ 205 w 358"/>
                <a:gd name="T71" fmla="*/ 340 h 490"/>
                <a:gd name="T72" fmla="*/ 199 w 358"/>
                <a:gd name="T73" fmla="*/ 318 h 490"/>
                <a:gd name="T74" fmla="*/ 186 w 358"/>
                <a:gd name="T75" fmla="*/ 308 h 490"/>
                <a:gd name="T76" fmla="*/ 174 w 358"/>
                <a:gd name="T77" fmla="*/ 308 h 490"/>
                <a:gd name="T78" fmla="*/ 161 w 358"/>
                <a:gd name="T79" fmla="*/ 318 h 490"/>
                <a:gd name="T80" fmla="*/ 155 w 358"/>
                <a:gd name="T81" fmla="*/ 340 h 490"/>
                <a:gd name="T82" fmla="*/ 168 w 358"/>
                <a:gd name="T83" fmla="*/ 357 h 490"/>
                <a:gd name="T84" fmla="*/ 140 w 358"/>
                <a:gd name="T85" fmla="*/ 469 h 490"/>
                <a:gd name="T86" fmla="*/ 71 w 358"/>
                <a:gd name="T87" fmla="*/ 469 h 490"/>
                <a:gd name="T88" fmla="*/ 71 w 358"/>
                <a:gd name="T89" fmla="*/ 443 h 490"/>
                <a:gd name="T90" fmla="*/ 66 w 358"/>
                <a:gd name="T91" fmla="*/ 438 h 490"/>
                <a:gd name="T92" fmla="*/ 61 w 358"/>
                <a:gd name="T93" fmla="*/ 443 h 490"/>
                <a:gd name="T94" fmla="*/ 61 w 358"/>
                <a:gd name="T95" fmla="*/ 469 h 490"/>
                <a:gd name="T96" fmla="*/ 33 w 358"/>
                <a:gd name="T97" fmla="*/ 469 h 490"/>
                <a:gd name="T98" fmla="*/ 21 w 358"/>
                <a:gd name="T99" fmla="*/ 456 h 490"/>
                <a:gd name="T100" fmla="*/ 21 w 358"/>
                <a:gd name="T101" fmla="*/ 394 h 490"/>
                <a:gd name="T102" fmla="*/ 92 w 358"/>
                <a:gd name="T103" fmla="*/ 302 h 490"/>
                <a:gd name="T104" fmla="*/ 147 w 358"/>
                <a:gd name="T105" fmla="*/ 288 h 490"/>
                <a:gd name="T106" fmla="*/ 180 w 358"/>
                <a:gd name="T107" fmla="*/ 296 h 490"/>
                <a:gd name="T108" fmla="*/ 213 w 358"/>
                <a:gd name="T109" fmla="*/ 288 h 490"/>
                <a:gd name="T110" fmla="*/ 267 w 358"/>
                <a:gd name="T111" fmla="*/ 302 h 490"/>
                <a:gd name="T112" fmla="*/ 338 w 358"/>
                <a:gd name="T113" fmla="*/ 394 h 490"/>
                <a:gd name="T114" fmla="*/ 338 w 358"/>
                <a:gd name="T115" fmla="*/ 45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8" h="490">
                  <a:moveTo>
                    <a:pt x="272" y="283"/>
                  </a:moveTo>
                  <a:cubicBezTo>
                    <a:pt x="235" y="274"/>
                    <a:pt x="235" y="274"/>
                    <a:pt x="235" y="274"/>
                  </a:cubicBezTo>
                  <a:cubicBezTo>
                    <a:pt x="250" y="260"/>
                    <a:pt x="263" y="240"/>
                    <a:pt x="272" y="219"/>
                  </a:cubicBezTo>
                  <a:cubicBezTo>
                    <a:pt x="284" y="217"/>
                    <a:pt x="295" y="207"/>
                    <a:pt x="297" y="185"/>
                  </a:cubicBezTo>
                  <a:cubicBezTo>
                    <a:pt x="298" y="164"/>
                    <a:pt x="292" y="155"/>
                    <a:pt x="284" y="151"/>
                  </a:cubicBezTo>
                  <a:cubicBezTo>
                    <a:pt x="284" y="148"/>
                    <a:pt x="297" y="78"/>
                    <a:pt x="247" y="60"/>
                  </a:cubicBezTo>
                  <a:cubicBezTo>
                    <a:pt x="242" y="52"/>
                    <a:pt x="204" y="0"/>
                    <a:pt x="134" y="42"/>
                  </a:cubicBezTo>
                  <a:cubicBezTo>
                    <a:pt x="124" y="48"/>
                    <a:pt x="108" y="60"/>
                    <a:pt x="99" y="73"/>
                  </a:cubicBezTo>
                  <a:cubicBezTo>
                    <a:pt x="87" y="88"/>
                    <a:pt x="78" y="113"/>
                    <a:pt x="77" y="150"/>
                  </a:cubicBezTo>
                  <a:cubicBezTo>
                    <a:pt x="68" y="153"/>
                    <a:pt x="61" y="163"/>
                    <a:pt x="62" y="185"/>
                  </a:cubicBezTo>
                  <a:cubicBezTo>
                    <a:pt x="64" y="207"/>
                    <a:pt x="76" y="217"/>
                    <a:pt x="88" y="220"/>
                  </a:cubicBezTo>
                  <a:cubicBezTo>
                    <a:pt x="97" y="241"/>
                    <a:pt x="109" y="260"/>
                    <a:pt x="125" y="273"/>
                  </a:cubicBezTo>
                  <a:cubicBezTo>
                    <a:pt x="87" y="283"/>
                    <a:pt x="87" y="283"/>
                    <a:pt x="87" y="283"/>
                  </a:cubicBezTo>
                  <a:cubicBezTo>
                    <a:pt x="36" y="296"/>
                    <a:pt x="0" y="341"/>
                    <a:pt x="0" y="394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74"/>
                    <a:pt x="15" y="490"/>
                    <a:pt x="33" y="490"/>
                  </a:cubicBezTo>
                  <a:cubicBezTo>
                    <a:pt x="327" y="490"/>
                    <a:pt x="327" y="490"/>
                    <a:pt x="327" y="490"/>
                  </a:cubicBezTo>
                  <a:cubicBezTo>
                    <a:pt x="345" y="490"/>
                    <a:pt x="358" y="474"/>
                    <a:pt x="358" y="456"/>
                  </a:cubicBezTo>
                  <a:cubicBezTo>
                    <a:pt x="358" y="394"/>
                    <a:pt x="358" y="394"/>
                    <a:pt x="358" y="394"/>
                  </a:cubicBezTo>
                  <a:cubicBezTo>
                    <a:pt x="358" y="341"/>
                    <a:pt x="323" y="296"/>
                    <a:pt x="272" y="283"/>
                  </a:cubicBezTo>
                  <a:moveTo>
                    <a:pt x="97" y="161"/>
                  </a:moveTo>
                  <a:cubicBezTo>
                    <a:pt x="97" y="154"/>
                    <a:pt x="97" y="148"/>
                    <a:pt x="97" y="142"/>
                  </a:cubicBezTo>
                  <a:cubicBezTo>
                    <a:pt x="163" y="144"/>
                    <a:pt x="201" y="118"/>
                    <a:pt x="223" y="95"/>
                  </a:cubicBezTo>
                  <a:cubicBezTo>
                    <a:pt x="250" y="122"/>
                    <a:pt x="260" y="159"/>
                    <a:pt x="263" y="177"/>
                  </a:cubicBezTo>
                  <a:cubicBezTo>
                    <a:pt x="257" y="225"/>
                    <a:pt x="222" y="276"/>
                    <a:pt x="180" y="276"/>
                  </a:cubicBezTo>
                  <a:cubicBezTo>
                    <a:pt x="134" y="276"/>
                    <a:pt x="97" y="213"/>
                    <a:pt x="97" y="161"/>
                  </a:cubicBezTo>
                  <a:moveTo>
                    <a:pt x="338" y="456"/>
                  </a:moveTo>
                  <a:cubicBezTo>
                    <a:pt x="338" y="463"/>
                    <a:pt x="334" y="469"/>
                    <a:pt x="327" y="469"/>
                  </a:cubicBezTo>
                  <a:cubicBezTo>
                    <a:pt x="298" y="469"/>
                    <a:pt x="298" y="469"/>
                    <a:pt x="298" y="469"/>
                  </a:cubicBezTo>
                  <a:cubicBezTo>
                    <a:pt x="298" y="443"/>
                    <a:pt x="298" y="443"/>
                    <a:pt x="298" y="443"/>
                  </a:cubicBezTo>
                  <a:cubicBezTo>
                    <a:pt x="298" y="440"/>
                    <a:pt x="295" y="438"/>
                    <a:pt x="293" y="438"/>
                  </a:cubicBezTo>
                  <a:cubicBezTo>
                    <a:pt x="290" y="438"/>
                    <a:pt x="287" y="440"/>
                    <a:pt x="287" y="443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20" y="469"/>
                    <a:pt x="220" y="469"/>
                    <a:pt x="220" y="469"/>
                  </a:cubicBezTo>
                  <a:cubicBezTo>
                    <a:pt x="192" y="357"/>
                    <a:pt x="192" y="357"/>
                    <a:pt x="192" y="357"/>
                  </a:cubicBezTo>
                  <a:cubicBezTo>
                    <a:pt x="200" y="356"/>
                    <a:pt x="207" y="349"/>
                    <a:pt x="205" y="340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8" y="312"/>
                    <a:pt x="192" y="308"/>
                    <a:pt x="186" y="308"/>
                  </a:cubicBezTo>
                  <a:cubicBezTo>
                    <a:pt x="174" y="308"/>
                    <a:pt x="174" y="308"/>
                    <a:pt x="174" y="308"/>
                  </a:cubicBezTo>
                  <a:cubicBezTo>
                    <a:pt x="167" y="308"/>
                    <a:pt x="162" y="312"/>
                    <a:pt x="161" y="318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3" y="349"/>
                    <a:pt x="159" y="356"/>
                    <a:pt x="168" y="357"/>
                  </a:cubicBezTo>
                  <a:cubicBezTo>
                    <a:pt x="140" y="469"/>
                    <a:pt x="140" y="469"/>
                    <a:pt x="140" y="469"/>
                  </a:cubicBezTo>
                  <a:cubicBezTo>
                    <a:pt x="71" y="469"/>
                    <a:pt x="71" y="469"/>
                    <a:pt x="71" y="469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0"/>
                    <a:pt x="69" y="438"/>
                    <a:pt x="66" y="438"/>
                  </a:cubicBezTo>
                  <a:cubicBezTo>
                    <a:pt x="63" y="438"/>
                    <a:pt x="61" y="440"/>
                    <a:pt x="61" y="443"/>
                  </a:cubicBezTo>
                  <a:cubicBezTo>
                    <a:pt x="61" y="469"/>
                    <a:pt x="61" y="469"/>
                    <a:pt x="61" y="469"/>
                  </a:cubicBezTo>
                  <a:cubicBezTo>
                    <a:pt x="33" y="469"/>
                    <a:pt x="33" y="469"/>
                    <a:pt x="33" y="469"/>
                  </a:cubicBezTo>
                  <a:cubicBezTo>
                    <a:pt x="26" y="469"/>
                    <a:pt x="21" y="463"/>
                    <a:pt x="21" y="456"/>
                  </a:cubicBezTo>
                  <a:cubicBezTo>
                    <a:pt x="21" y="394"/>
                    <a:pt x="21" y="394"/>
                    <a:pt x="21" y="394"/>
                  </a:cubicBezTo>
                  <a:cubicBezTo>
                    <a:pt x="21" y="350"/>
                    <a:pt x="50" y="313"/>
                    <a:pt x="92" y="302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57" y="293"/>
                    <a:pt x="169" y="296"/>
                    <a:pt x="180" y="296"/>
                  </a:cubicBezTo>
                  <a:cubicBezTo>
                    <a:pt x="192" y="296"/>
                    <a:pt x="203" y="293"/>
                    <a:pt x="213" y="288"/>
                  </a:cubicBezTo>
                  <a:cubicBezTo>
                    <a:pt x="267" y="302"/>
                    <a:pt x="267" y="302"/>
                    <a:pt x="267" y="302"/>
                  </a:cubicBezTo>
                  <a:cubicBezTo>
                    <a:pt x="309" y="313"/>
                    <a:pt x="338" y="350"/>
                    <a:pt x="338" y="394"/>
                  </a:cubicBezTo>
                  <a:lnTo>
                    <a:pt x="338" y="4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" name="Freeform 1931"/>
            <p:cNvSpPr/>
            <p:nvPr/>
          </p:nvSpPr>
          <p:spPr bwMode="auto">
            <a:xfrm>
              <a:off x="3711576" y="4954587"/>
              <a:ext cx="95250" cy="53975"/>
            </a:xfrm>
            <a:custGeom>
              <a:avLst/>
              <a:gdLst>
                <a:gd name="T0" fmla="*/ 36 w 53"/>
                <a:gd name="T1" fmla="*/ 6 h 30"/>
                <a:gd name="T2" fmla="*/ 17 w 53"/>
                <a:gd name="T3" fmla="*/ 6 h 30"/>
                <a:gd name="T4" fmla="*/ 4 w 53"/>
                <a:gd name="T5" fmla="*/ 20 h 30"/>
                <a:gd name="T6" fmla="*/ 8 w 53"/>
                <a:gd name="T7" fmla="*/ 30 h 30"/>
                <a:gd name="T8" fmla="*/ 46 w 53"/>
                <a:gd name="T9" fmla="*/ 30 h 30"/>
                <a:gd name="T10" fmla="*/ 50 w 53"/>
                <a:gd name="T11" fmla="*/ 20 h 30"/>
                <a:gd name="T12" fmla="*/ 36 w 53"/>
                <a:gd name="T1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36" y="6"/>
                  </a:moveTo>
                  <a:cubicBezTo>
                    <a:pt x="31" y="0"/>
                    <a:pt x="22" y="0"/>
                    <a:pt x="17" y="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4"/>
                    <a:pt x="3" y="30"/>
                    <a:pt x="8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1" y="30"/>
                    <a:pt x="53" y="24"/>
                    <a:pt x="50" y="20"/>
                  </a:cubicBezTo>
                  <a:lnTo>
                    <a:pt x="3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" name="Freeform 1932"/>
            <p:cNvSpPr>
              <a:spLocks noEditPoints="1"/>
            </p:cNvSpPr>
            <p:nvPr/>
          </p:nvSpPr>
          <p:spPr bwMode="auto">
            <a:xfrm>
              <a:off x="3802064" y="4556125"/>
              <a:ext cx="231775" cy="88900"/>
            </a:xfrm>
            <a:custGeom>
              <a:avLst/>
              <a:gdLst>
                <a:gd name="T0" fmla="*/ 60 w 129"/>
                <a:gd name="T1" fmla="*/ 23 h 49"/>
                <a:gd name="T2" fmla="*/ 70 w 129"/>
                <a:gd name="T3" fmla="*/ 23 h 49"/>
                <a:gd name="T4" fmla="*/ 99 w 129"/>
                <a:gd name="T5" fmla="*/ 49 h 49"/>
                <a:gd name="T6" fmla="*/ 129 w 129"/>
                <a:gd name="T7" fmla="*/ 19 h 49"/>
                <a:gd name="T8" fmla="*/ 99 w 129"/>
                <a:gd name="T9" fmla="*/ 0 h 49"/>
                <a:gd name="T10" fmla="*/ 70 w 129"/>
                <a:gd name="T11" fmla="*/ 13 h 49"/>
                <a:gd name="T12" fmla="*/ 59 w 129"/>
                <a:gd name="T13" fmla="*/ 13 h 49"/>
                <a:gd name="T14" fmla="*/ 30 w 129"/>
                <a:gd name="T15" fmla="*/ 0 h 49"/>
                <a:gd name="T16" fmla="*/ 0 w 129"/>
                <a:gd name="T17" fmla="*/ 19 h 49"/>
                <a:gd name="T18" fmla="*/ 30 w 129"/>
                <a:gd name="T19" fmla="*/ 49 h 49"/>
                <a:gd name="T20" fmla="*/ 60 w 129"/>
                <a:gd name="T21" fmla="*/ 23 h 49"/>
                <a:gd name="T22" fmla="*/ 99 w 129"/>
                <a:gd name="T23" fmla="*/ 10 h 49"/>
                <a:gd name="T24" fmla="*/ 119 w 129"/>
                <a:gd name="T25" fmla="*/ 19 h 49"/>
                <a:gd name="T26" fmla="*/ 99 w 129"/>
                <a:gd name="T27" fmla="*/ 39 h 49"/>
                <a:gd name="T28" fmla="*/ 79 w 129"/>
                <a:gd name="T29" fmla="*/ 19 h 49"/>
                <a:gd name="T30" fmla="*/ 99 w 129"/>
                <a:gd name="T31" fmla="*/ 10 h 49"/>
                <a:gd name="T32" fmla="*/ 10 w 129"/>
                <a:gd name="T33" fmla="*/ 19 h 49"/>
                <a:gd name="T34" fmla="*/ 30 w 129"/>
                <a:gd name="T35" fmla="*/ 10 h 49"/>
                <a:gd name="T36" fmla="*/ 50 w 129"/>
                <a:gd name="T37" fmla="*/ 19 h 49"/>
                <a:gd name="T38" fmla="*/ 30 w 129"/>
                <a:gd name="T39" fmla="*/ 39 h 49"/>
                <a:gd name="T40" fmla="*/ 10 w 129"/>
                <a:gd name="T41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49">
                  <a:moveTo>
                    <a:pt x="60" y="23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71" y="38"/>
                    <a:pt x="84" y="49"/>
                    <a:pt x="99" y="49"/>
                  </a:cubicBezTo>
                  <a:cubicBezTo>
                    <a:pt x="116" y="49"/>
                    <a:pt x="129" y="36"/>
                    <a:pt x="129" y="19"/>
                  </a:cubicBezTo>
                  <a:cubicBezTo>
                    <a:pt x="129" y="0"/>
                    <a:pt x="112" y="0"/>
                    <a:pt x="99" y="0"/>
                  </a:cubicBezTo>
                  <a:cubicBezTo>
                    <a:pt x="88" y="0"/>
                    <a:pt x="74" y="0"/>
                    <a:pt x="70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5" y="0"/>
                    <a:pt x="41" y="0"/>
                    <a:pt x="30" y="0"/>
                  </a:cubicBezTo>
                  <a:cubicBezTo>
                    <a:pt x="17" y="0"/>
                    <a:pt x="0" y="0"/>
                    <a:pt x="0" y="19"/>
                  </a:cubicBezTo>
                  <a:cubicBezTo>
                    <a:pt x="0" y="36"/>
                    <a:pt x="14" y="49"/>
                    <a:pt x="30" y="49"/>
                  </a:cubicBezTo>
                  <a:cubicBezTo>
                    <a:pt x="45" y="49"/>
                    <a:pt x="58" y="38"/>
                    <a:pt x="60" y="23"/>
                  </a:cubicBezTo>
                  <a:moveTo>
                    <a:pt x="99" y="10"/>
                  </a:moveTo>
                  <a:cubicBezTo>
                    <a:pt x="116" y="10"/>
                    <a:pt x="119" y="12"/>
                    <a:pt x="119" y="19"/>
                  </a:cubicBezTo>
                  <a:cubicBezTo>
                    <a:pt x="119" y="30"/>
                    <a:pt x="110" y="39"/>
                    <a:pt x="99" y="39"/>
                  </a:cubicBezTo>
                  <a:cubicBezTo>
                    <a:pt x="88" y="39"/>
                    <a:pt x="79" y="30"/>
                    <a:pt x="79" y="19"/>
                  </a:cubicBezTo>
                  <a:cubicBezTo>
                    <a:pt x="79" y="12"/>
                    <a:pt x="83" y="10"/>
                    <a:pt x="99" y="10"/>
                  </a:cubicBezTo>
                  <a:moveTo>
                    <a:pt x="10" y="19"/>
                  </a:moveTo>
                  <a:cubicBezTo>
                    <a:pt x="10" y="12"/>
                    <a:pt x="13" y="10"/>
                    <a:pt x="30" y="10"/>
                  </a:cubicBezTo>
                  <a:cubicBezTo>
                    <a:pt x="46" y="10"/>
                    <a:pt x="50" y="12"/>
                    <a:pt x="50" y="19"/>
                  </a:cubicBezTo>
                  <a:cubicBezTo>
                    <a:pt x="50" y="30"/>
                    <a:pt x="41" y="39"/>
                    <a:pt x="30" y="39"/>
                  </a:cubicBezTo>
                  <a:cubicBezTo>
                    <a:pt x="19" y="39"/>
                    <a:pt x="10" y="30"/>
                    <a:pt x="10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3" name="PA_库_任意多边形 196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253205" y="1899979"/>
            <a:ext cx="1126831" cy="1543645"/>
          </a:xfrm>
          <a:custGeom>
            <a:avLst/>
            <a:gdLst>
              <a:gd name="T0" fmla="*/ 226 w 346"/>
              <a:gd name="T1" fmla="*/ 266 h 475"/>
              <a:gd name="T2" fmla="*/ 286 w 346"/>
              <a:gd name="T3" fmla="*/ 180 h 475"/>
              <a:gd name="T4" fmla="*/ 273 w 346"/>
              <a:gd name="T5" fmla="*/ 140 h 475"/>
              <a:gd name="T6" fmla="*/ 128 w 346"/>
              <a:gd name="T7" fmla="*/ 41 h 475"/>
              <a:gd name="T8" fmla="*/ 74 w 346"/>
              <a:gd name="T9" fmla="*/ 128 h 475"/>
              <a:gd name="T10" fmla="*/ 92 w 346"/>
              <a:gd name="T11" fmla="*/ 51 h 475"/>
              <a:gd name="T12" fmla="*/ 255 w 346"/>
              <a:gd name="T13" fmla="*/ 52 h 475"/>
              <a:gd name="T14" fmla="*/ 288 w 346"/>
              <a:gd name="T15" fmla="*/ 140 h 475"/>
              <a:gd name="T16" fmla="*/ 293 w 346"/>
              <a:gd name="T17" fmla="*/ 135 h 475"/>
              <a:gd name="T18" fmla="*/ 173 w 346"/>
              <a:gd name="T19" fmla="*/ 11 h 475"/>
              <a:gd name="T20" fmla="*/ 59 w 346"/>
              <a:gd name="T21" fmla="*/ 133 h 475"/>
              <a:gd name="T22" fmla="*/ 86 w 346"/>
              <a:gd name="T23" fmla="*/ 230 h 475"/>
              <a:gd name="T24" fmla="*/ 157 w 346"/>
              <a:gd name="T25" fmla="*/ 243 h 475"/>
              <a:gd name="T26" fmla="*/ 191 w 346"/>
              <a:gd name="T27" fmla="*/ 237 h 475"/>
              <a:gd name="T28" fmla="*/ 156 w 346"/>
              <a:gd name="T29" fmla="*/ 233 h 475"/>
              <a:gd name="T30" fmla="*/ 92 w 346"/>
              <a:gd name="T31" fmla="*/ 157 h 475"/>
              <a:gd name="T32" fmla="*/ 214 w 346"/>
              <a:gd name="T33" fmla="*/ 93 h 475"/>
              <a:gd name="T34" fmla="*/ 173 w 346"/>
              <a:gd name="T35" fmla="*/ 268 h 475"/>
              <a:gd name="T36" fmla="*/ 93 w 346"/>
              <a:gd name="T37" fmla="*/ 232 h 475"/>
              <a:gd name="T38" fmla="*/ 83 w 346"/>
              <a:gd name="T39" fmla="*/ 275 h 475"/>
              <a:gd name="T40" fmla="*/ 0 w 346"/>
              <a:gd name="T41" fmla="*/ 443 h 475"/>
              <a:gd name="T42" fmla="*/ 315 w 346"/>
              <a:gd name="T43" fmla="*/ 475 h 475"/>
              <a:gd name="T44" fmla="*/ 346 w 346"/>
              <a:gd name="T45" fmla="*/ 382 h 475"/>
              <a:gd name="T46" fmla="*/ 247 w 346"/>
              <a:gd name="T47" fmla="*/ 291 h 475"/>
              <a:gd name="T48" fmla="*/ 186 w 346"/>
              <a:gd name="T49" fmla="*/ 287 h 475"/>
              <a:gd name="T50" fmla="*/ 247 w 346"/>
              <a:gd name="T51" fmla="*/ 291 h 475"/>
              <a:gd name="T52" fmla="*/ 160 w 346"/>
              <a:gd name="T53" fmla="*/ 286 h 475"/>
              <a:gd name="T54" fmla="*/ 98 w 346"/>
              <a:gd name="T55" fmla="*/ 291 h 475"/>
              <a:gd name="T56" fmla="*/ 131 w 346"/>
              <a:gd name="T57" fmla="*/ 455 h 475"/>
              <a:gd name="T58" fmla="*/ 77 w 346"/>
              <a:gd name="T59" fmla="*/ 430 h 475"/>
              <a:gd name="T60" fmla="*/ 67 w 346"/>
              <a:gd name="T61" fmla="*/ 430 h 475"/>
              <a:gd name="T62" fmla="*/ 31 w 346"/>
              <a:gd name="T63" fmla="*/ 455 h 475"/>
              <a:gd name="T64" fmla="*/ 19 w 346"/>
              <a:gd name="T65" fmla="*/ 382 h 475"/>
              <a:gd name="T66" fmla="*/ 145 w 346"/>
              <a:gd name="T67" fmla="*/ 335 h 475"/>
              <a:gd name="T68" fmla="*/ 131 w 346"/>
              <a:gd name="T69" fmla="*/ 455 h 475"/>
              <a:gd name="T70" fmla="*/ 169 w 346"/>
              <a:gd name="T71" fmla="*/ 288 h 475"/>
              <a:gd name="T72" fmla="*/ 180 w 346"/>
              <a:gd name="T73" fmla="*/ 299 h 475"/>
              <a:gd name="T74" fmla="*/ 327 w 346"/>
              <a:gd name="T75" fmla="*/ 443 h 475"/>
              <a:gd name="T76" fmla="*/ 278 w 346"/>
              <a:gd name="T77" fmla="*/ 455 h 475"/>
              <a:gd name="T78" fmla="*/ 273 w 346"/>
              <a:gd name="T79" fmla="*/ 425 h 475"/>
              <a:gd name="T80" fmla="*/ 269 w 346"/>
              <a:gd name="T81" fmla="*/ 455 h 475"/>
              <a:gd name="T82" fmla="*/ 187 w 346"/>
              <a:gd name="T83" fmla="*/ 346 h 475"/>
              <a:gd name="T84" fmla="*/ 260 w 346"/>
              <a:gd name="T85" fmla="*/ 294 h 475"/>
              <a:gd name="T86" fmla="*/ 327 w 346"/>
              <a:gd name="T87" fmla="*/ 44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6" h="475">
                <a:moveTo>
                  <a:pt x="262" y="275"/>
                </a:moveTo>
                <a:cubicBezTo>
                  <a:pt x="226" y="266"/>
                  <a:pt x="226" y="266"/>
                  <a:pt x="226" y="266"/>
                </a:cubicBezTo>
                <a:cubicBezTo>
                  <a:pt x="241" y="252"/>
                  <a:pt x="254" y="234"/>
                  <a:pt x="262" y="213"/>
                </a:cubicBezTo>
                <a:cubicBezTo>
                  <a:pt x="274" y="211"/>
                  <a:pt x="284" y="201"/>
                  <a:pt x="286" y="180"/>
                </a:cubicBezTo>
                <a:cubicBezTo>
                  <a:pt x="288" y="160"/>
                  <a:pt x="281" y="151"/>
                  <a:pt x="273" y="147"/>
                </a:cubicBezTo>
                <a:cubicBezTo>
                  <a:pt x="273" y="144"/>
                  <a:pt x="273" y="142"/>
                  <a:pt x="273" y="140"/>
                </a:cubicBezTo>
                <a:cubicBezTo>
                  <a:pt x="283" y="81"/>
                  <a:pt x="242" y="60"/>
                  <a:pt x="238" y="59"/>
                </a:cubicBezTo>
                <a:cubicBezTo>
                  <a:pt x="233" y="51"/>
                  <a:pt x="196" y="0"/>
                  <a:pt x="128" y="41"/>
                </a:cubicBezTo>
                <a:cubicBezTo>
                  <a:pt x="119" y="48"/>
                  <a:pt x="103" y="59"/>
                  <a:pt x="95" y="71"/>
                </a:cubicBezTo>
                <a:cubicBezTo>
                  <a:pt x="85" y="84"/>
                  <a:pt x="77" y="102"/>
                  <a:pt x="74" y="128"/>
                </a:cubicBezTo>
                <a:cubicBezTo>
                  <a:pt x="72" y="129"/>
                  <a:pt x="70" y="129"/>
                  <a:pt x="68" y="129"/>
                </a:cubicBezTo>
                <a:cubicBezTo>
                  <a:pt x="68" y="116"/>
                  <a:pt x="68" y="78"/>
                  <a:pt x="92" y="51"/>
                </a:cubicBezTo>
                <a:cubicBezTo>
                  <a:pt x="110" y="31"/>
                  <a:pt x="137" y="21"/>
                  <a:pt x="173" y="21"/>
                </a:cubicBezTo>
                <a:cubicBezTo>
                  <a:pt x="209" y="21"/>
                  <a:pt x="236" y="31"/>
                  <a:pt x="255" y="52"/>
                </a:cubicBezTo>
                <a:cubicBezTo>
                  <a:pt x="286" y="85"/>
                  <a:pt x="284" y="134"/>
                  <a:pt x="284" y="135"/>
                </a:cubicBezTo>
                <a:cubicBezTo>
                  <a:pt x="283" y="137"/>
                  <a:pt x="285" y="140"/>
                  <a:pt x="288" y="140"/>
                </a:cubicBezTo>
                <a:cubicBezTo>
                  <a:pt x="288" y="140"/>
                  <a:pt x="288" y="140"/>
                  <a:pt x="288" y="140"/>
                </a:cubicBezTo>
                <a:cubicBezTo>
                  <a:pt x="291" y="140"/>
                  <a:pt x="293" y="138"/>
                  <a:pt x="293" y="135"/>
                </a:cubicBezTo>
                <a:cubicBezTo>
                  <a:pt x="293" y="133"/>
                  <a:pt x="296" y="81"/>
                  <a:pt x="262" y="45"/>
                </a:cubicBezTo>
                <a:cubicBezTo>
                  <a:pt x="242" y="23"/>
                  <a:pt x="212" y="11"/>
                  <a:pt x="173" y="11"/>
                </a:cubicBezTo>
                <a:cubicBezTo>
                  <a:pt x="135" y="11"/>
                  <a:pt x="105" y="23"/>
                  <a:pt x="85" y="45"/>
                </a:cubicBezTo>
                <a:cubicBezTo>
                  <a:pt x="56" y="77"/>
                  <a:pt x="58" y="122"/>
                  <a:pt x="59" y="133"/>
                </a:cubicBezTo>
                <a:cubicBezTo>
                  <a:pt x="47" y="139"/>
                  <a:pt x="39" y="152"/>
                  <a:pt x="42" y="180"/>
                </a:cubicBezTo>
                <a:cubicBezTo>
                  <a:pt x="45" y="217"/>
                  <a:pt x="66" y="230"/>
                  <a:pt x="86" y="230"/>
                </a:cubicBezTo>
                <a:cubicBezTo>
                  <a:pt x="90" y="230"/>
                  <a:pt x="94" y="229"/>
                  <a:pt x="97" y="227"/>
                </a:cubicBezTo>
                <a:cubicBezTo>
                  <a:pt x="108" y="235"/>
                  <a:pt x="127" y="241"/>
                  <a:pt x="157" y="243"/>
                </a:cubicBezTo>
                <a:cubicBezTo>
                  <a:pt x="160" y="247"/>
                  <a:pt x="166" y="250"/>
                  <a:pt x="173" y="250"/>
                </a:cubicBezTo>
                <a:cubicBezTo>
                  <a:pt x="183" y="250"/>
                  <a:pt x="191" y="244"/>
                  <a:pt x="191" y="237"/>
                </a:cubicBezTo>
                <a:cubicBezTo>
                  <a:pt x="191" y="230"/>
                  <a:pt x="183" y="224"/>
                  <a:pt x="173" y="224"/>
                </a:cubicBezTo>
                <a:cubicBezTo>
                  <a:pt x="165" y="224"/>
                  <a:pt x="158" y="228"/>
                  <a:pt x="156" y="233"/>
                </a:cubicBezTo>
                <a:cubicBezTo>
                  <a:pt x="136" y="232"/>
                  <a:pt x="122" y="229"/>
                  <a:pt x="112" y="224"/>
                </a:cubicBezTo>
                <a:cubicBezTo>
                  <a:pt x="99" y="206"/>
                  <a:pt x="92" y="175"/>
                  <a:pt x="92" y="157"/>
                </a:cubicBezTo>
                <a:cubicBezTo>
                  <a:pt x="92" y="150"/>
                  <a:pt x="92" y="144"/>
                  <a:pt x="93" y="139"/>
                </a:cubicBezTo>
                <a:cubicBezTo>
                  <a:pt x="156" y="141"/>
                  <a:pt x="194" y="115"/>
                  <a:pt x="214" y="93"/>
                </a:cubicBezTo>
                <a:cubicBezTo>
                  <a:pt x="241" y="119"/>
                  <a:pt x="250" y="155"/>
                  <a:pt x="253" y="172"/>
                </a:cubicBezTo>
                <a:cubicBezTo>
                  <a:pt x="247" y="219"/>
                  <a:pt x="214" y="268"/>
                  <a:pt x="173" y="268"/>
                </a:cubicBezTo>
                <a:cubicBezTo>
                  <a:pt x="156" y="268"/>
                  <a:pt x="140" y="259"/>
                  <a:pt x="126" y="245"/>
                </a:cubicBezTo>
                <a:cubicBezTo>
                  <a:pt x="113" y="242"/>
                  <a:pt x="102" y="238"/>
                  <a:pt x="93" y="232"/>
                </a:cubicBezTo>
                <a:cubicBezTo>
                  <a:pt x="100" y="245"/>
                  <a:pt x="109" y="257"/>
                  <a:pt x="120" y="266"/>
                </a:cubicBezTo>
                <a:cubicBezTo>
                  <a:pt x="83" y="275"/>
                  <a:pt x="83" y="275"/>
                  <a:pt x="83" y="275"/>
                </a:cubicBezTo>
                <a:cubicBezTo>
                  <a:pt x="34" y="287"/>
                  <a:pt x="0" y="331"/>
                  <a:pt x="0" y="382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61"/>
                  <a:pt x="13" y="475"/>
                  <a:pt x="31" y="475"/>
                </a:cubicBezTo>
                <a:cubicBezTo>
                  <a:pt x="315" y="475"/>
                  <a:pt x="315" y="475"/>
                  <a:pt x="315" y="475"/>
                </a:cubicBezTo>
                <a:cubicBezTo>
                  <a:pt x="332" y="475"/>
                  <a:pt x="346" y="461"/>
                  <a:pt x="346" y="443"/>
                </a:cubicBezTo>
                <a:cubicBezTo>
                  <a:pt x="346" y="382"/>
                  <a:pt x="346" y="382"/>
                  <a:pt x="346" y="382"/>
                </a:cubicBezTo>
                <a:cubicBezTo>
                  <a:pt x="346" y="331"/>
                  <a:pt x="311" y="287"/>
                  <a:pt x="262" y="275"/>
                </a:cubicBezTo>
                <a:moveTo>
                  <a:pt x="247" y="291"/>
                </a:moveTo>
                <a:cubicBezTo>
                  <a:pt x="200" y="323"/>
                  <a:pt x="200" y="323"/>
                  <a:pt x="200" y="323"/>
                </a:cubicBezTo>
                <a:cubicBezTo>
                  <a:pt x="186" y="287"/>
                  <a:pt x="186" y="287"/>
                  <a:pt x="186" y="287"/>
                </a:cubicBezTo>
                <a:cubicBezTo>
                  <a:pt x="192" y="285"/>
                  <a:pt x="198" y="283"/>
                  <a:pt x="204" y="280"/>
                </a:cubicBezTo>
                <a:lnTo>
                  <a:pt x="247" y="291"/>
                </a:lnTo>
                <a:close/>
                <a:moveTo>
                  <a:pt x="141" y="280"/>
                </a:moveTo>
                <a:cubicBezTo>
                  <a:pt x="147" y="283"/>
                  <a:pt x="153" y="285"/>
                  <a:pt x="160" y="286"/>
                </a:cubicBezTo>
                <a:cubicBezTo>
                  <a:pt x="145" y="323"/>
                  <a:pt x="145" y="323"/>
                  <a:pt x="145" y="323"/>
                </a:cubicBezTo>
                <a:cubicBezTo>
                  <a:pt x="98" y="291"/>
                  <a:pt x="98" y="291"/>
                  <a:pt x="98" y="291"/>
                </a:cubicBezTo>
                <a:lnTo>
                  <a:pt x="141" y="280"/>
                </a:lnTo>
                <a:close/>
                <a:moveTo>
                  <a:pt x="131" y="455"/>
                </a:moveTo>
                <a:cubicBezTo>
                  <a:pt x="77" y="455"/>
                  <a:pt x="77" y="455"/>
                  <a:pt x="77" y="455"/>
                </a:cubicBezTo>
                <a:cubicBezTo>
                  <a:pt x="77" y="430"/>
                  <a:pt x="77" y="430"/>
                  <a:pt x="77" y="430"/>
                </a:cubicBezTo>
                <a:cubicBezTo>
                  <a:pt x="77" y="427"/>
                  <a:pt x="74" y="425"/>
                  <a:pt x="72" y="425"/>
                </a:cubicBezTo>
                <a:cubicBezTo>
                  <a:pt x="69" y="425"/>
                  <a:pt x="67" y="427"/>
                  <a:pt x="67" y="430"/>
                </a:cubicBezTo>
                <a:cubicBezTo>
                  <a:pt x="67" y="455"/>
                  <a:pt x="67" y="455"/>
                  <a:pt x="67" y="455"/>
                </a:cubicBezTo>
                <a:cubicBezTo>
                  <a:pt x="31" y="455"/>
                  <a:pt x="31" y="455"/>
                  <a:pt x="31" y="455"/>
                </a:cubicBezTo>
                <a:cubicBezTo>
                  <a:pt x="24" y="455"/>
                  <a:pt x="19" y="450"/>
                  <a:pt x="19" y="443"/>
                </a:cubicBezTo>
                <a:cubicBezTo>
                  <a:pt x="19" y="382"/>
                  <a:pt x="19" y="382"/>
                  <a:pt x="19" y="382"/>
                </a:cubicBezTo>
                <a:cubicBezTo>
                  <a:pt x="19" y="341"/>
                  <a:pt x="46" y="305"/>
                  <a:pt x="86" y="294"/>
                </a:cubicBezTo>
                <a:cubicBezTo>
                  <a:pt x="145" y="335"/>
                  <a:pt x="145" y="335"/>
                  <a:pt x="145" y="335"/>
                </a:cubicBezTo>
                <a:cubicBezTo>
                  <a:pt x="146" y="341"/>
                  <a:pt x="151" y="346"/>
                  <a:pt x="158" y="346"/>
                </a:cubicBezTo>
                <a:lnTo>
                  <a:pt x="131" y="455"/>
                </a:lnTo>
                <a:close/>
                <a:moveTo>
                  <a:pt x="165" y="299"/>
                </a:moveTo>
                <a:cubicBezTo>
                  <a:pt x="169" y="288"/>
                  <a:pt x="169" y="288"/>
                  <a:pt x="169" y="288"/>
                </a:cubicBezTo>
                <a:cubicBezTo>
                  <a:pt x="171" y="288"/>
                  <a:pt x="175" y="288"/>
                  <a:pt x="176" y="288"/>
                </a:cubicBezTo>
                <a:cubicBezTo>
                  <a:pt x="180" y="299"/>
                  <a:pt x="180" y="299"/>
                  <a:pt x="180" y="299"/>
                </a:cubicBezTo>
                <a:lnTo>
                  <a:pt x="165" y="299"/>
                </a:lnTo>
                <a:close/>
                <a:moveTo>
                  <a:pt x="327" y="443"/>
                </a:moveTo>
                <a:cubicBezTo>
                  <a:pt x="327" y="450"/>
                  <a:pt x="321" y="455"/>
                  <a:pt x="315" y="455"/>
                </a:cubicBezTo>
                <a:cubicBezTo>
                  <a:pt x="278" y="455"/>
                  <a:pt x="278" y="455"/>
                  <a:pt x="278" y="455"/>
                </a:cubicBezTo>
                <a:cubicBezTo>
                  <a:pt x="278" y="430"/>
                  <a:pt x="278" y="430"/>
                  <a:pt x="278" y="430"/>
                </a:cubicBezTo>
                <a:cubicBezTo>
                  <a:pt x="278" y="427"/>
                  <a:pt x="276" y="425"/>
                  <a:pt x="273" y="425"/>
                </a:cubicBezTo>
                <a:cubicBezTo>
                  <a:pt x="271" y="425"/>
                  <a:pt x="269" y="427"/>
                  <a:pt x="269" y="430"/>
                </a:cubicBezTo>
                <a:cubicBezTo>
                  <a:pt x="269" y="455"/>
                  <a:pt x="269" y="455"/>
                  <a:pt x="269" y="455"/>
                </a:cubicBezTo>
                <a:cubicBezTo>
                  <a:pt x="215" y="455"/>
                  <a:pt x="215" y="455"/>
                  <a:pt x="215" y="455"/>
                </a:cubicBezTo>
                <a:cubicBezTo>
                  <a:pt x="187" y="346"/>
                  <a:pt x="187" y="346"/>
                  <a:pt x="187" y="346"/>
                </a:cubicBezTo>
                <a:cubicBezTo>
                  <a:pt x="194" y="346"/>
                  <a:pt x="199" y="341"/>
                  <a:pt x="200" y="335"/>
                </a:cubicBezTo>
                <a:cubicBezTo>
                  <a:pt x="260" y="294"/>
                  <a:pt x="260" y="294"/>
                  <a:pt x="260" y="294"/>
                </a:cubicBezTo>
                <a:cubicBezTo>
                  <a:pt x="299" y="305"/>
                  <a:pt x="327" y="341"/>
                  <a:pt x="327" y="382"/>
                </a:cubicBezTo>
                <a:lnTo>
                  <a:pt x="327" y="4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14" name="PA_库_组合 13"/>
          <p:cNvGrpSpPr/>
          <p:nvPr>
            <p:custDataLst>
              <p:tags r:id="rId4"/>
            </p:custDataLst>
          </p:nvPr>
        </p:nvGrpSpPr>
        <p:grpSpPr>
          <a:xfrm>
            <a:off x="960154" y="1899979"/>
            <a:ext cx="1135839" cy="1543645"/>
            <a:chOff x="6172201" y="860425"/>
            <a:chExt cx="658813" cy="895350"/>
          </a:xfrm>
          <a:solidFill>
            <a:schemeClr val="accent2"/>
          </a:solidFill>
        </p:grpSpPr>
        <p:sp>
          <p:nvSpPr>
            <p:cNvPr id="15" name="Freeform 1943"/>
            <p:cNvSpPr>
              <a:spLocks noEditPoints="1"/>
            </p:cNvSpPr>
            <p:nvPr/>
          </p:nvSpPr>
          <p:spPr bwMode="auto">
            <a:xfrm>
              <a:off x="6283326" y="860425"/>
              <a:ext cx="450850" cy="557213"/>
            </a:xfrm>
            <a:custGeom>
              <a:avLst/>
              <a:gdLst>
                <a:gd name="T0" fmla="*/ 216 w 251"/>
                <a:gd name="T1" fmla="*/ 233 h 311"/>
                <a:gd name="T2" fmla="*/ 242 w 251"/>
                <a:gd name="T3" fmla="*/ 197 h 311"/>
                <a:gd name="T4" fmla="*/ 232 w 251"/>
                <a:gd name="T5" fmla="*/ 164 h 311"/>
                <a:gd name="T6" fmla="*/ 197 w 251"/>
                <a:gd name="T7" fmla="*/ 69 h 311"/>
                <a:gd name="T8" fmla="*/ 78 w 251"/>
                <a:gd name="T9" fmla="*/ 48 h 311"/>
                <a:gd name="T10" fmla="*/ 44 w 251"/>
                <a:gd name="T11" fmla="*/ 78 h 311"/>
                <a:gd name="T12" fmla="*/ 17 w 251"/>
                <a:gd name="T13" fmla="*/ 161 h 311"/>
                <a:gd name="T14" fmla="*/ 2 w 251"/>
                <a:gd name="T15" fmla="*/ 197 h 311"/>
                <a:gd name="T16" fmla="*/ 29 w 251"/>
                <a:gd name="T17" fmla="*/ 233 h 311"/>
                <a:gd name="T18" fmla="*/ 123 w 251"/>
                <a:gd name="T19" fmla="*/ 311 h 311"/>
                <a:gd name="T20" fmla="*/ 216 w 251"/>
                <a:gd name="T21" fmla="*/ 233 h 311"/>
                <a:gd name="T22" fmla="*/ 123 w 251"/>
                <a:gd name="T23" fmla="*/ 291 h 311"/>
                <a:gd name="T24" fmla="*/ 37 w 251"/>
                <a:gd name="T25" fmla="*/ 173 h 311"/>
                <a:gd name="T26" fmla="*/ 37 w 251"/>
                <a:gd name="T27" fmla="*/ 153 h 311"/>
                <a:gd name="T28" fmla="*/ 171 w 251"/>
                <a:gd name="T29" fmla="*/ 104 h 311"/>
                <a:gd name="T30" fmla="*/ 208 w 251"/>
                <a:gd name="T31" fmla="*/ 171 h 311"/>
                <a:gd name="T32" fmla="*/ 208 w 251"/>
                <a:gd name="T33" fmla="*/ 173 h 311"/>
                <a:gd name="T34" fmla="*/ 123 w 251"/>
                <a:gd name="T35" fmla="*/ 29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311">
                  <a:moveTo>
                    <a:pt x="216" y="233"/>
                  </a:moveTo>
                  <a:cubicBezTo>
                    <a:pt x="229" y="230"/>
                    <a:pt x="240" y="220"/>
                    <a:pt x="242" y="197"/>
                  </a:cubicBezTo>
                  <a:cubicBezTo>
                    <a:pt x="243" y="179"/>
                    <a:pt x="239" y="169"/>
                    <a:pt x="232" y="164"/>
                  </a:cubicBezTo>
                  <a:cubicBezTo>
                    <a:pt x="251" y="84"/>
                    <a:pt x="197" y="69"/>
                    <a:pt x="197" y="69"/>
                  </a:cubicBezTo>
                  <a:cubicBezTo>
                    <a:pt x="197" y="69"/>
                    <a:pt x="157" y="0"/>
                    <a:pt x="78" y="48"/>
                  </a:cubicBezTo>
                  <a:cubicBezTo>
                    <a:pt x="68" y="55"/>
                    <a:pt x="53" y="66"/>
                    <a:pt x="44" y="78"/>
                  </a:cubicBezTo>
                  <a:cubicBezTo>
                    <a:pt x="29" y="94"/>
                    <a:pt x="19" y="120"/>
                    <a:pt x="17" y="161"/>
                  </a:cubicBezTo>
                  <a:cubicBezTo>
                    <a:pt x="7" y="165"/>
                    <a:pt x="0" y="174"/>
                    <a:pt x="2" y="197"/>
                  </a:cubicBezTo>
                  <a:cubicBezTo>
                    <a:pt x="4" y="221"/>
                    <a:pt x="16" y="231"/>
                    <a:pt x="29" y="233"/>
                  </a:cubicBezTo>
                  <a:cubicBezTo>
                    <a:pt x="47" y="276"/>
                    <a:pt x="81" y="311"/>
                    <a:pt x="123" y="311"/>
                  </a:cubicBezTo>
                  <a:cubicBezTo>
                    <a:pt x="164" y="311"/>
                    <a:pt x="199" y="276"/>
                    <a:pt x="216" y="233"/>
                  </a:cubicBezTo>
                  <a:moveTo>
                    <a:pt x="123" y="291"/>
                  </a:moveTo>
                  <a:cubicBezTo>
                    <a:pt x="75" y="291"/>
                    <a:pt x="37" y="227"/>
                    <a:pt x="37" y="173"/>
                  </a:cubicBezTo>
                  <a:cubicBezTo>
                    <a:pt x="37" y="166"/>
                    <a:pt x="37" y="159"/>
                    <a:pt x="37" y="153"/>
                  </a:cubicBezTo>
                  <a:cubicBezTo>
                    <a:pt x="107" y="156"/>
                    <a:pt x="148" y="128"/>
                    <a:pt x="171" y="104"/>
                  </a:cubicBezTo>
                  <a:cubicBezTo>
                    <a:pt x="192" y="125"/>
                    <a:pt x="203" y="152"/>
                    <a:pt x="208" y="171"/>
                  </a:cubicBezTo>
                  <a:cubicBezTo>
                    <a:pt x="208" y="172"/>
                    <a:pt x="208" y="173"/>
                    <a:pt x="208" y="173"/>
                  </a:cubicBezTo>
                  <a:cubicBezTo>
                    <a:pt x="208" y="227"/>
                    <a:pt x="170" y="291"/>
                    <a:pt x="123" y="2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" name="Freeform 1944"/>
            <p:cNvSpPr/>
            <p:nvPr/>
          </p:nvSpPr>
          <p:spPr bwMode="auto">
            <a:xfrm>
              <a:off x="6172201" y="1400175"/>
              <a:ext cx="304800" cy="355600"/>
            </a:xfrm>
            <a:custGeom>
              <a:avLst/>
              <a:gdLst>
                <a:gd name="T0" fmla="*/ 157 w 170"/>
                <a:gd name="T1" fmla="*/ 71 h 198"/>
                <a:gd name="T2" fmla="*/ 163 w 170"/>
                <a:gd name="T3" fmla="*/ 48 h 198"/>
                <a:gd name="T4" fmla="*/ 167 w 170"/>
                <a:gd name="T5" fmla="*/ 42 h 198"/>
                <a:gd name="T6" fmla="*/ 165 w 170"/>
                <a:gd name="T7" fmla="*/ 40 h 198"/>
                <a:gd name="T8" fmla="*/ 116 w 170"/>
                <a:gd name="T9" fmla="*/ 0 h 198"/>
                <a:gd name="T10" fmla="*/ 86 w 170"/>
                <a:gd name="T11" fmla="*/ 7 h 198"/>
                <a:gd name="T12" fmla="*/ 0 w 170"/>
                <a:gd name="T13" fmla="*/ 111 h 198"/>
                <a:gd name="T14" fmla="*/ 0 w 170"/>
                <a:gd name="T15" fmla="*/ 175 h 198"/>
                <a:gd name="T16" fmla="*/ 24 w 170"/>
                <a:gd name="T17" fmla="*/ 198 h 198"/>
                <a:gd name="T18" fmla="*/ 151 w 170"/>
                <a:gd name="T19" fmla="*/ 198 h 198"/>
                <a:gd name="T20" fmla="*/ 170 w 170"/>
                <a:gd name="T21" fmla="*/ 88 h 198"/>
                <a:gd name="T22" fmla="*/ 157 w 170"/>
                <a:gd name="T23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98">
                  <a:moveTo>
                    <a:pt x="157" y="71"/>
                  </a:moveTo>
                  <a:cubicBezTo>
                    <a:pt x="163" y="48"/>
                    <a:pt x="163" y="48"/>
                    <a:pt x="163" y="48"/>
                  </a:cubicBezTo>
                  <a:cubicBezTo>
                    <a:pt x="164" y="46"/>
                    <a:pt x="165" y="43"/>
                    <a:pt x="167" y="42"/>
                  </a:cubicBezTo>
                  <a:cubicBezTo>
                    <a:pt x="166" y="41"/>
                    <a:pt x="166" y="41"/>
                    <a:pt x="165" y="4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35" y="19"/>
                    <a:pt x="0" y="61"/>
                    <a:pt x="0" y="11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8"/>
                    <a:pt x="11" y="198"/>
                    <a:pt x="24" y="198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62" y="88"/>
                    <a:pt x="155" y="80"/>
                    <a:pt x="157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Freeform 1945"/>
            <p:cNvSpPr/>
            <p:nvPr/>
          </p:nvSpPr>
          <p:spPr bwMode="auto">
            <a:xfrm>
              <a:off x="6527801" y="1400175"/>
              <a:ext cx="303213" cy="355600"/>
            </a:xfrm>
            <a:custGeom>
              <a:avLst/>
              <a:gdLst>
                <a:gd name="T0" fmla="*/ 83 w 169"/>
                <a:gd name="T1" fmla="*/ 7 h 198"/>
                <a:gd name="T2" fmla="*/ 54 w 169"/>
                <a:gd name="T3" fmla="*/ 0 h 198"/>
                <a:gd name="T4" fmla="*/ 5 w 169"/>
                <a:gd name="T5" fmla="*/ 40 h 198"/>
                <a:gd name="T6" fmla="*/ 3 w 169"/>
                <a:gd name="T7" fmla="*/ 42 h 198"/>
                <a:gd name="T8" fmla="*/ 7 w 169"/>
                <a:gd name="T9" fmla="*/ 48 h 198"/>
                <a:gd name="T10" fmla="*/ 13 w 169"/>
                <a:gd name="T11" fmla="*/ 71 h 198"/>
                <a:gd name="T12" fmla="*/ 0 w 169"/>
                <a:gd name="T13" fmla="*/ 88 h 198"/>
                <a:gd name="T14" fmla="*/ 19 w 169"/>
                <a:gd name="T15" fmla="*/ 198 h 198"/>
                <a:gd name="T16" fmla="*/ 146 w 169"/>
                <a:gd name="T17" fmla="*/ 198 h 198"/>
                <a:gd name="T18" fmla="*/ 169 w 169"/>
                <a:gd name="T19" fmla="*/ 175 h 198"/>
                <a:gd name="T20" fmla="*/ 169 w 169"/>
                <a:gd name="T21" fmla="*/ 111 h 198"/>
                <a:gd name="T22" fmla="*/ 83 w 169"/>
                <a:gd name="T23" fmla="*/ 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198">
                  <a:moveTo>
                    <a:pt x="83" y="7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1"/>
                    <a:pt x="4" y="41"/>
                    <a:pt x="3" y="42"/>
                  </a:cubicBezTo>
                  <a:cubicBezTo>
                    <a:pt x="5" y="43"/>
                    <a:pt x="6" y="46"/>
                    <a:pt x="7" y="48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5" y="80"/>
                    <a:pt x="8" y="88"/>
                    <a:pt x="0" y="88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59" y="198"/>
                    <a:pt x="169" y="188"/>
                    <a:pt x="169" y="175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61"/>
                    <a:pt x="134" y="19"/>
                    <a:pt x="8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8" name="PA_库_组合 17"/>
          <p:cNvGrpSpPr/>
          <p:nvPr>
            <p:custDataLst>
              <p:tags r:id="rId5"/>
            </p:custDataLst>
          </p:nvPr>
        </p:nvGrpSpPr>
        <p:grpSpPr>
          <a:xfrm>
            <a:off x="7823309" y="1899979"/>
            <a:ext cx="1194138" cy="1543645"/>
            <a:chOff x="2322514" y="2049462"/>
            <a:chExt cx="650875" cy="841376"/>
          </a:xfrm>
          <a:solidFill>
            <a:schemeClr val="accent2"/>
          </a:solidFill>
        </p:grpSpPr>
        <p:sp>
          <p:nvSpPr>
            <p:cNvPr id="19" name="Freeform 1955"/>
            <p:cNvSpPr>
              <a:spLocks noEditPoints="1"/>
            </p:cNvSpPr>
            <p:nvPr/>
          </p:nvSpPr>
          <p:spPr bwMode="auto">
            <a:xfrm>
              <a:off x="2528889" y="2232025"/>
              <a:ext cx="238125" cy="109538"/>
            </a:xfrm>
            <a:custGeom>
              <a:avLst/>
              <a:gdLst>
                <a:gd name="T0" fmla="*/ 30 w 133"/>
                <a:gd name="T1" fmla="*/ 61 h 61"/>
                <a:gd name="T2" fmla="*/ 60 w 133"/>
                <a:gd name="T3" fmla="*/ 35 h 61"/>
                <a:gd name="T4" fmla="*/ 72 w 133"/>
                <a:gd name="T5" fmla="*/ 35 h 61"/>
                <a:gd name="T6" fmla="*/ 102 w 133"/>
                <a:gd name="T7" fmla="*/ 61 h 61"/>
                <a:gd name="T8" fmla="*/ 133 w 133"/>
                <a:gd name="T9" fmla="*/ 30 h 61"/>
                <a:gd name="T10" fmla="*/ 102 w 133"/>
                <a:gd name="T11" fmla="*/ 0 h 61"/>
                <a:gd name="T12" fmla="*/ 72 w 133"/>
                <a:gd name="T13" fmla="*/ 25 h 61"/>
                <a:gd name="T14" fmla="*/ 60 w 133"/>
                <a:gd name="T15" fmla="*/ 25 h 61"/>
                <a:gd name="T16" fmla="*/ 30 w 133"/>
                <a:gd name="T17" fmla="*/ 0 h 61"/>
                <a:gd name="T18" fmla="*/ 0 w 133"/>
                <a:gd name="T19" fmla="*/ 30 h 61"/>
                <a:gd name="T20" fmla="*/ 30 w 133"/>
                <a:gd name="T21" fmla="*/ 61 h 61"/>
                <a:gd name="T22" fmla="*/ 102 w 133"/>
                <a:gd name="T23" fmla="*/ 10 h 61"/>
                <a:gd name="T24" fmla="*/ 122 w 133"/>
                <a:gd name="T25" fmla="*/ 30 h 61"/>
                <a:gd name="T26" fmla="*/ 102 w 133"/>
                <a:gd name="T27" fmla="*/ 50 h 61"/>
                <a:gd name="T28" fmla="*/ 82 w 133"/>
                <a:gd name="T29" fmla="*/ 30 h 61"/>
                <a:gd name="T30" fmla="*/ 102 w 133"/>
                <a:gd name="T31" fmla="*/ 10 h 61"/>
                <a:gd name="T32" fmla="*/ 30 w 133"/>
                <a:gd name="T33" fmla="*/ 10 h 61"/>
                <a:gd name="T34" fmla="*/ 51 w 133"/>
                <a:gd name="T35" fmla="*/ 30 h 61"/>
                <a:gd name="T36" fmla="*/ 30 w 133"/>
                <a:gd name="T37" fmla="*/ 50 h 61"/>
                <a:gd name="T38" fmla="*/ 10 w 133"/>
                <a:gd name="T39" fmla="*/ 30 h 61"/>
                <a:gd name="T40" fmla="*/ 30 w 133"/>
                <a:gd name="T41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61">
                  <a:moveTo>
                    <a:pt x="30" y="61"/>
                  </a:moveTo>
                  <a:cubicBezTo>
                    <a:pt x="45" y="61"/>
                    <a:pt x="58" y="50"/>
                    <a:pt x="60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5" y="50"/>
                    <a:pt x="87" y="61"/>
                    <a:pt x="102" y="61"/>
                  </a:cubicBezTo>
                  <a:cubicBezTo>
                    <a:pt x="119" y="61"/>
                    <a:pt x="133" y="47"/>
                    <a:pt x="133" y="30"/>
                  </a:cubicBezTo>
                  <a:cubicBezTo>
                    <a:pt x="133" y="13"/>
                    <a:pt x="119" y="0"/>
                    <a:pt x="102" y="0"/>
                  </a:cubicBezTo>
                  <a:cubicBezTo>
                    <a:pt x="87" y="0"/>
                    <a:pt x="75" y="11"/>
                    <a:pt x="7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11"/>
                    <a:pt x="45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moveTo>
                    <a:pt x="102" y="10"/>
                  </a:moveTo>
                  <a:cubicBezTo>
                    <a:pt x="113" y="10"/>
                    <a:pt x="122" y="19"/>
                    <a:pt x="122" y="30"/>
                  </a:cubicBezTo>
                  <a:cubicBezTo>
                    <a:pt x="122" y="41"/>
                    <a:pt x="113" y="50"/>
                    <a:pt x="102" y="50"/>
                  </a:cubicBezTo>
                  <a:cubicBezTo>
                    <a:pt x="91" y="50"/>
                    <a:pt x="82" y="41"/>
                    <a:pt x="82" y="30"/>
                  </a:cubicBezTo>
                  <a:cubicBezTo>
                    <a:pt x="82" y="19"/>
                    <a:pt x="91" y="10"/>
                    <a:pt x="102" y="10"/>
                  </a:cubicBezTo>
                  <a:moveTo>
                    <a:pt x="30" y="10"/>
                  </a:moveTo>
                  <a:cubicBezTo>
                    <a:pt x="41" y="10"/>
                    <a:pt x="51" y="19"/>
                    <a:pt x="51" y="30"/>
                  </a:cubicBezTo>
                  <a:cubicBezTo>
                    <a:pt x="51" y="41"/>
                    <a:pt x="41" y="50"/>
                    <a:pt x="30" y="50"/>
                  </a:cubicBezTo>
                  <a:cubicBezTo>
                    <a:pt x="19" y="50"/>
                    <a:pt x="10" y="41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0" name="Freeform 1956"/>
            <p:cNvSpPr>
              <a:spLocks noEditPoints="1"/>
            </p:cNvSpPr>
            <p:nvPr/>
          </p:nvSpPr>
          <p:spPr bwMode="auto">
            <a:xfrm>
              <a:off x="2387601" y="2049462"/>
              <a:ext cx="520700" cy="487363"/>
            </a:xfrm>
            <a:custGeom>
              <a:avLst/>
              <a:gdLst>
                <a:gd name="T0" fmla="*/ 20 w 290"/>
                <a:gd name="T1" fmla="*/ 151 h 271"/>
                <a:gd name="T2" fmla="*/ 47 w 290"/>
                <a:gd name="T3" fmla="*/ 188 h 271"/>
                <a:gd name="T4" fmla="*/ 145 w 290"/>
                <a:gd name="T5" fmla="*/ 271 h 271"/>
                <a:gd name="T6" fmla="*/ 243 w 290"/>
                <a:gd name="T7" fmla="*/ 189 h 271"/>
                <a:gd name="T8" fmla="*/ 271 w 290"/>
                <a:gd name="T9" fmla="*/ 151 h 271"/>
                <a:gd name="T10" fmla="*/ 259 w 290"/>
                <a:gd name="T11" fmla="*/ 116 h 271"/>
                <a:gd name="T12" fmla="*/ 243 w 290"/>
                <a:gd name="T13" fmla="*/ 49 h 271"/>
                <a:gd name="T14" fmla="*/ 145 w 290"/>
                <a:gd name="T15" fmla="*/ 0 h 271"/>
                <a:gd name="T16" fmla="*/ 48 w 290"/>
                <a:gd name="T17" fmla="*/ 49 h 271"/>
                <a:gd name="T18" fmla="*/ 48 w 290"/>
                <a:gd name="T19" fmla="*/ 49 h 271"/>
                <a:gd name="T20" fmla="*/ 31 w 290"/>
                <a:gd name="T21" fmla="*/ 116 h 271"/>
                <a:gd name="T22" fmla="*/ 20 w 290"/>
                <a:gd name="T23" fmla="*/ 151 h 271"/>
                <a:gd name="T24" fmla="*/ 63 w 290"/>
                <a:gd name="T25" fmla="*/ 64 h 271"/>
                <a:gd name="T26" fmla="*/ 145 w 290"/>
                <a:gd name="T27" fmla="*/ 21 h 271"/>
                <a:gd name="T28" fmla="*/ 227 w 290"/>
                <a:gd name="T29" fmla="*/ 64 h 271"/>
                <a:gd name="T30" fmla="*/ 231 w 290"/>
                <a:gd name="T31" fmla="*/ 158 h 271"/>
                <a:gd name="T32" fmla="*/ 145 w 290"/>
                <a:gd name="T33" fmla="*/ 250 h 271"/>
                <a:gd name="T34" fmla="*/ 59 w 290"/>
                <a:gd name="T35" fmla="*/ 159 h 271"/>
                <a:gd name="T36" fmla="*/ 63 w 290"/>
                <a:gd name="T37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71">
                  <a:moveTo>
                    <a:pt x="20" y="151"/>
                  </a:moveTo>
                  <a:cubicBezTo>
                    <a:pt x="22" y="175"/>
                    <a:pt x="34" y="186"/>
                    <a:pt x="47" y="188"/>
                  </a:cubicBezTo>
                  <a:cubicBezTo>
                    <a:pt x="65" y="234"/>
                    <a:pt x="102" y="271"/>
                    <a:pt x="145" y="271"/>
                  </a:cubicBezTo>
                  <a:cubicBezTo>
                    <a:pt x="188" y="271"/>
                    <a:pt x="225" y="234"/>
                    <a:pt x="243" y="189"/>
                  </a:cubicBezTo>
                  <a:cubicBezTo>
                    <a:pt x="256" y="186"/>
                    <a:pt x="269" y="175"/>
                    <a:pt x="271" y="151"/>
                  </a:cubicBezTo>
                  <a:cubicBezTo>
                    <a:pt x="272" y="131"/>
                    <a:pt x="267" y="121"/>
                    <a:pt x="259" y="116"/>
                  </a:cubicBezTo>
                  <a:cubicBezTo>
                    <a:pt x="290" y="74"/>
                    <a:pt x="245" y="50"/>
                    <a:pt x="243" y="49"/>
                  </a:cubicBezTo>
                  <a:cubicBezTo>
                    <a:pt x="223" y="5"/>
                    <a:pt x="183" y="0"/>
                    <a:pt x="145" y="0"/>
                  </a:cubicBezTo>
                  <a:cubicBezTo>
                    <a:pt x="105" y="0"/>
                    <a:pt x="67" y="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0" y="73"/>
                    <a:pt x="31" y="116"/>
                  </a:cubicBezTo>
                  <a:cubicBezTo>
                    <a:pt x="24" y="121"/>
                    <a:pt x="18" y="131"/>
                    <a:pt x="20" y="151"/>
                  </a:cubicBezTo>
                  <a:moveTo>
                    <a:pt x="63" y="64"/>
                  </a:moveTo>
                  <a:cubicBezTo>
                    <a:pt x="78" y="25"/>
                    <a:pt x="109" y="21"/>
                    <a:pt x="145" y="21"/>
                  </a:cubicBezTo>
                  <a:cubicBezTo>
                    <a:pt x="182" y="21"/>
                    <a:pt x="213" y="25"/>
                    <a:pt x="227" y="64"/>
                  </a:cubicBezTo>
                  <a:cubicBezTo>
                    <a:pt x="209" y="94"/>
                    <a:pt x="225" y="143"/>
                    <a:pt x="231" y="158"/>
                  </a:cubicBezTo>
                  <a:cubicBezTo>
                    <a:pt x="220" y="205"/>
                    <a:pt x="186" y="250"/>
                    <a:pt x="145" y="250"/>
                  </a:cubicBezTo>
                  <a:cubicBezTo>
                    <a:pt x="105" y="250"/>
                    <a:pt x="70" y="206"/>
                    <a:pt x="59" y="159"/>
                  </a:cubicBezTo>
                  <a:cubicBezTo>
                    <a:pt x="65" y="144"/>
                    <a:pt x="82" y="95"/>
                    <a:pt x="6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" name="Freeform 1957"/>
            <p:cNvSpPr/>
            <p:nvPr/>
          </p:nvSpPr>
          <p:spPr bwMode="auto">
            <a:xfrm>
              <a:off x="2573339" y="2349500"/>
              <a:ext cx="147638" cy="55563"/>
            </a:xfrm>
            <a:custGeom>
              <a:avLst/>
              <a:gdLst>
                <a:gd name="T0" fmla="*/ 62 w 82"/>
                <a:gd name="T1" fmla="*/ 0 h 31"/>
                <a:gd name="T2" fmla="*/ 20 w 82"/>
                <a:gd name="T3" fmla="*/ 0 h 31"/>
                <a:gd name="T4" fmla="*/ 0 w 82"/>
                <a:gd name="T5" fmla="*/ 21 h 31"/>
                <a:gd name="T6" fmla="*/ 11 w 82"/>
                <a:gd name="T7" fmla="*/ 31 h 31"/>
                <a:gd name="T8" fmla="*/ 72 w 82"/>
                <a:gd name="T9" fmla="*/ 31 h 31"/>
                <a:gd name="T10" fmla="*/ 82 w 82"/>
                <a:gd name="T11" fmla="*/ 21 h 31"/>
                <a:gd name="T12" fmla="*/ 62 w 8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1">
                  <a:moveTo>
                    <a:pt x="6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6"/>
                    <a:pt x="5" y="31"/>
                    <a:pt x="1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8" y="31"/>
                    <a:pt x="82" y="26"/>
                    <a:pt x="82" y="21"/>
                  </a:cubicBezTo>
                  <a:cubicBezTo>
                    <a:pt x="82" y="9"/>
                    <a:pt x="7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" name="Freeform 1958"/>
            <p:cNvSpPr>
              <a:spLocks noEditPoints="1"/>
            </p:cNvSpPr>
            <p:nvPr/>
          </p:nvSpPr>
          <p:spPr bwMode="auto">
            <a:xfrm>
              <a:off x="2322514" y="2524125"/>
              <a:ext cx="650875" cy="366713"/>
            </a:xfrm>
            <a:custGeom>
              <a:avLst/>
              <a:gdLst>
                <a:gd name="T0" fmla="*/ 278 w 363"/>
                <a:gd name="T1" fmla="*/ 3 h 204"/>
                <a:gd name="T2" fmla="*/ 266 w 363"/>
                <a:gd name="T3" fmla="*/ 0 h 204"/>
                <a:gd name="T4" fmla="*/ 181 w 363"/>
                <a:gd name="T5" fmla="*/ 187 h 204"/>
                <a:gd name="T6" fmla="*/ 96 w 363"/>
                <a:gd name="T7" fmla="*/ 0 h 204"/>
                <a:gd name="T8" fmla="*/ 85 w 363"/>
                <a:gd name="T9" fmla="*/ 3 h 204"/>
                <a:gd name="T10" fmla="*/ 0 w 363"/>
                <a:gd name="T11" fmla="*/ 112 h 204"/>
                <a:gd name="T12" fmla="*/ 0 w 363"/>
                <a:gd name="T13" fmla="*/ 180 h 204"/>
                <a:gd name="T14" fmla="*/ 24 w 363"/>
                <a:gd name="T15" fmla="*/ 204 h 204"/>
                <a:gd name="T16" fmla="*/ 339 w 363"/>
                <a:gd name="T17" fmla="*/ 204 h 204"/>
                <a:gd name="T18" fmla="*/ 363 w 363"/>
                <a:gd name="T19" fmla="*/ 180 h 204"/>
                <a:gd name="T20" fmla="*/ 363 w 363"/>
                <a:gd name="T21" fmla="*/ 112 h 204"/>
                <a:gd name="T22" fmla="*/ 278 w 363"/>
                <a:gd name="T23" fmla="*/ 3 h 204"/>
                <a:gd name="T24" fmla="*/ 248 w 363"/>
                <a:gd name="T25" fmla="*/ 133 h 204"/>
                <a:gd name="T26" fmla="*/ 275 w 363"/>
                <a:gd name="T27" fmla="*/ 108 h 204"/>
                <a:gd name="T28" fmla="*/ 302 w 363"/>
                <a:gd name="T29" fmla="*/ 133 h 204"/>
                <a:gd name="T30" fmla="*/ 248 w 363"/>
                <a:gd name="T31" fmla="*/ 13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204">
                  <a:moveTo>
                    <a:pt x="278" y="3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181" y="187"/>
                    <a:pt x="181" y="187"/>
                    <a:pt x="181" y="1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35" y="16"/>
                    <a:pt x="0" y="61"/>
                    <a:pt x="0" y="112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3"/>
                    <a:pt x="10" y="204"/>
                    <a:pt x="24" y="204"/>
                  </a:cubicBezTo>
                  <a:cubicBezTo>
                    <a:pt x="339" y="204"/>
                    <a:pt x="339" y="204"/>
                    <a:pt x="339" y="204"/>
                  </a:cubicBezTo>
                  <a:cubicBezTo>
                    <a:pt x="352" y="204"/>
                    <a:pt x="363" y="193"/>
                    <a:pt x="363" y="180"/>
                  </a:cubicBezTo>
                  <a:cubicBezTo>
                    <a:pt x="363" y="112"/>
                    <a:pt x="363" y="112"/>
                    <a:pt x="363" y="112"/>
                  </a:cubicBezTo>
                  <a:cubicBezTo>
                    <a:pt x="363" y="61"/>
                    <a:pt x="328" y="16"/>
                    <a:pt x="278" y="3"/>
                  </a:cubicBezTo>
                  <a:moveTo>
                    <a:pt x="248" y="133"/>
                  </a:moveTo>
                  <a:cubicBezTo>
                    <a:pt x="249" y="120"/>
                    <a:pt x="261" y="108"/>
                    <a:pt x="275" y="108"/>
                  </a:cubicBezTo>
                  <a:cubicBezTo>
                    <a:pt x="289" y="108"/>
                    <a:pt x="301" y="120"/>
                    <a:pt x="302" y="133"/>
                  </a:cubicBezTo>
                  <a:lnTo>
                    <a:pt x="248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" name="Freeform 1959"/>
            <p:cNvSpPr/>
            <p:nvPr/>
          </p:nvSpPr>
          <p:spPr bwMode="auto">
            <a:xfrm>
              <a:off x="2565401" y="2562225"/>
              <a:ext cx="166688" cy="84138"/>
            </a:xfrm>
            <a:custGeom>
              <a:avLst/>
              <a:gdLst>
                <a:gd name="T0" fmla="*/ 81 w 93"/>
                <a:gd name="T1" fmla="*/ 2 h 47"/>
                <a:gd name="T2" fmla="*/ 60 w 93"/>
                <a:gd name="T3" fmla="*/ 8 h 47"/>
                <a:gd name="T4" fmla="*/ 59 w 93"/>
                <a:gd name="T5" fmla="*/ 8 h 47"/>
                <a:gd name="T6" fmla="*/ 46 w 93"/>
                <a:gd name="T7" fmla="*/ 4 h 47"/>
                <a:gd name="T8" fmla="*/ 34 w 93"/>
                <a:gd name="T9" fmla="*/ 8 h 47"/>
                <a:gd name="T10" fmla="*/ 33 w 93"/>
                <a:gd name="T11" fmla="*/ 8 h 47"/>
                <a:gd name="T12" fmla="*/ 12 w 93"/>
                <a:gd name="T13" fmla="*/ 2 h 47"/>
                <a:gd name="T14" fmla="*/ 0 w 93"/>
                <a:gd name="T15" fmla="*/ 12 h 47"/>
                <a:gd name="T16" fmla="*/ 0 w 93"/>
                <a:gd name="T17" fmla="*/ 35 h 47"/>
                <a:gd name="T18" fmla="*/ 12 w 93"/>
                <a:gd name="T19" fmla="*/ 45 h 47"/>
                <a:gd name="T20" fmla="*/ 34 w 93"/>
                <a:gd name="T21" fmla="*/ 38 h 47"/>
                <a:gd name="T22" fmla="*/ 46 w 93"/>
                <a:gd name="T23" fmla="*/ 43 h 47"/>
                <a:gd name="T24" fmla="*/ 59 w 93"/>
                <a:gd name="T25" fmla="*/ 38 h 47"/>
                <a:gd name="T26" fmla="*/ 81 w 93"/>
                <a:gd name="T27" fmla="*/ 45 h 47"/>
                <a:gd name="T28" fmla="*/ 93 w 93"/>
                <a:gd name="T29" fmla="*/ 35 h 47"/>
                <a:gd name="T30" fmla="*/ 93 w 93"/>
                <a:gd name="T31" fmla="*/ 12 h 47"/>
                <a:gd name="T32" fmla="*/ 81 w 93"/>
                <a:gd name="T3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47">
                  <a:moveTo>
                    <a:pt x="81" y="2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5"/>
                    <a:pt x="51" y="4"/>
                    <a:pt x="46" y="4"/>
                  </a:cubicBezTo>
                  <a:cubicBezTo>
                    <a:pt x="41" y="4"/>
                    <a:pt x="37" y="5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5" y="47"/>
                    <a:pt x="12" y="45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7" y="41"/>
                    <a:pt x="41" y="43"/>
                    <a:pt x="46" y="43"/>
                  </a:cubicBezTo>
                  <a:cubicBezTo>
                    <a:pt x="51" y="43"/>
                    <a:pt x="55" y="41"/>
                    <a:pt x="59" y="38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7" y="47"/>
                    <a:pt x="93" y="42"/>
                    <a:pt x="93" y="3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24" name="PA_库_矩形 23"/>
          <p:cNvSpPr/>
          <p:nvPr>
            <p:custDataLst>
              <p:tags r:id="rId6"/>
            </p:custDataLst>
          </p:nvPr>
        </p:nvSpPr>
        <p:spPr>
          <a:xfrm>
            <a:off x="558649" y="3580888"/>
            <a:ext cx="196347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5" name="PA_库_矩形 24"/>
          <p:cNvSpPr/>
          <p:nvPr>
            <p:custDataLst>
              <p:tags r:id="rId7"/>
            </p:custDataLst>
          </p:nvPr>
        </p:nvSpPr>
        <p:spPr>
          <a:xfrm>
            <a:off x="2834880" y="3580888"/>
            <a:ext cx="196347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6" name="PA_库_矩形 25"/>
          <p:cNvSpPr/>
          <p:nvPr>
            <p:custDataLst>
              <p:tags r:id="rId8"/>
            </p:custDataLst>
          </p:nvPr>
        </p:nvSpPr>
        <p:spPr>
          <a:xfrm>
            <a:off x="5111111" y="3582157"/>
            <a:ext cx="196347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7" name="PA_库_矩形 26"/>
          <p:cNvSpPr/>
          <p:nvPr>
            <p:custDataLst>
              <p:tags r:id="rId9"/>
            </p:custDataLst>
          </p:nvPr>
        </p:nvSpPr>
        <p:spPr>
          <a:xfrm>
            <a:off x="7437182" y="3580888"/>
            <a:ext cx="196347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DOCTOR PH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8" name="PA_库_矩形 27"/>
          <p:cNvSpPr/>
          <p:nvPr>
            <p:custDataLst>
              <p:tags r:id="rId10"/>
            </p:custDataLst>
          </p:nvPr>
        </p:nvSpPr>
        <p:spPr>
          <a:xfrm>
            <a:off x="9740844" y="3580888"/>
            <a:ext cx="196347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COSTUMER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30" name="PA_库_任意多边形 29"/>
          <p:cNvSpPr/>
          <p:nvPr>
            <p:custDataLst>
              <p:tags r:id="rId11"/>
            </p:custDataLst>
          </p:nvPr>
        </p:nvSpPr>
        <p:spPr>
          <a:xfrm>
            <a:off x="1044573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1" name="PA_库_任意多边形 30"/>
          <p:cNvSpPr/>
          <p:nvPr>
            <p:custDataLst>
              <p:tags r:id="rId12"/>
            </p:custDataLst>
          </p:nvPr>
        </p:nvSpPr>
        <p:spPr>
          <a:xfrm>
            <a:off x="1252352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2" name="PA_库_任意多边形 31"/>
          <p:cNvSpPr/>
          <p:nvPr>
            <p:custDataLst>
              <p:tags r:id="rId13"/>
            </p:custDataLst>
          </p:nvPr>
        </p:nvSpPr>
        <p:spPr>
          <a:xfrm>
            <a:off x="1460131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3" name="PA_库_任意多边形 32"/>
          <p:cNvSpPr/>
          <p:nvPr>
            <p:custDataLst>
              <p:tags r:id="rId14"/>
            </p:custDataLst>
          </p:nvPr>
        </p:nvSpPr>
        <p:spPr>
          <a:xfrm>
            <a:off x="1667910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4" name="PA_库_任意多边形 33"/>
          <p:cNvSpPr/>
          <p:nvPr>
            <p:custDataLst>
              <p:tags r:id="rId15"/>
            </p:custDataLst>
          </p:nvPr>
        </p:nvSpPr>
        <p:spPr>
          <a:xfrm>
            <a:off x="1875688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7" name="PA_库_任意多边形 36"/>
          <p:cNvSpPr/>
          <p:nvPr>
            <p:custDataLst>
              <p:tags r:id="rId16"/>
            </p:custDataLst>
          </p:nvPr>
        </p:nvSpPr>
        <p:spPr>
          <a:xfrm>
            <a:off x="3320804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8" name="PA_库_任意多边形 37"/>
          <p:cNvSpPr/>
          <p:nvPr>
            <p:custDataLst>
              <p:tags r:id="rId17"/>
            </p:custDataLst>
          </p:nvPr>
        </p:nvSpPr>
        <p:spPr>
          <a:xfrm>
            <a:off x="3528583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9" name="PA_库_任意多边形 38"/>
          <p:cNvSpPr/>
          <p:nvPr>
            <p:custDataLst>
              <p:tags r:id="rId18"/>
            </p:custDataLst>
          </p:nvPr>
        </p:nvSpPr>
        <p:spPr>
          <a:xfrm>
            <a:off x="3736362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0" name="PA_库_任意多边形 39"/>
          <p:cNvSpPr/>
          <p:nvPr>
            <p:custDataLst>
              <p:tags r:id="rId19"/>
            </p:custDataLst>
          </p:nvPr>
        </p:nvSpPr>
        <p:spPr>
          <a:xfrm>
            <a:off x="3944141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1" name="PA_库_任意多边形 40"/>
          <p:cNvSpPr/>
          <p:nvPr>
            <p:custDataLst>
              <p:tags r:id="rId20"/>
            </p:custDataLst>
          </p:nvPr>
        </p:nvSpPr>
        <p:spPr>
          <a:xfrm>
            <a:off x="4151919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3" name="PA_库_任意多边形 42"/>
          <p:cNvSpPr/>
          <p:nvPr>
            <p:custDataLst>
              <p:tags r:id="rId21"/>
            </p:custDataLst>
          </p:nvPr>
        </p:nvSpPr>
        <p:spPr>
          <a:xfrm>
            <a:off x="5597035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4" name="PA_库_任意多边形 43"/>
          <p:cNvSpPr/>
          <p:nvPr>
            <p:custDataLst>
              <p:tags r:id="rId22"/>
            </p:custDataLst>
          </p:nvPr>
        </p:nvSpPr>
        <p:spPr>
          <a:xfrm>
            <a:off x="5804814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5" name="PA_库_任意多边形 44"/>
          <p:cNvSpPr/>
          <p:nvPr>
            <p:custDataLst>
              <p:tags r:id="rId23"/>
            </p:custDataLst>
          </p:nvPr>
        </p:nvSpPr>
        <p:spPr>
          <a:xfrm>
            <a:off x="6012593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6" name="PA_库_任意多边形 45"/>
          <p:cNvSpPr/>
          <p:nvPr>
            <p:custDataLst>
              <p:tags r:id="rId24"/>
            </p:custDataLst>
          </p:nvPr>
        </p:nvSpPr>
        <p:spPr>
          <a:xfrm>
            <a:off x="6220372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7" name="PA_库_任意多边形 46"/>
          <p:cNvSpPr/>
          <p:nvPr>
            <p:custDataLst>
              <p:tags r:id="rId25"/>
            </p:custDataLst>
          </p:nvPr>
        </p:nvSpPr>
        <p:spPr>
          <a:xfrm>
            <a:off x="6428150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9" name="PA_库_任意多边形 48"/>
          <p:cNvSpPr/>
          <p:nvPr>
            <p:custDataLst>
              <p:tags r:id="rId26"/>
            </p:custDataLst>
          </p:nvPr>
        </p:nvSpPr>
        <p:spPr>
          <a:xfrm>
            <a:off x="7923106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0" name="PA_库_任意多边形 49"/>
          <p:cNvSpPr/>
          <p:nvPr>
            <p:custDataLst>
              <p:tags r:id="rId27"/>
            </p:custDataLst>
          </p:nvPr>
        </p:nvSpPr>
        <p:spPr>
          <a:xfrm>
            <a:off x="8130885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1" name="PA_库_任意多边形 50"/>
          <p:cNvSpPr/>
          <p:nvPr>
            <p:custDataLst>
              <p:tags r:id="rId28"/>
            </p:custDataLst>
          </p:nvPr>
        </p:nvSpPr>
        <p:spPr>
          <a:xfrm>
            <a:off x="8338664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2" name="PA_库_任意多边形 51"/>
          <p:cNvSpPr/>
          <p:nvPr>
            <p:custDataLst>
              <p:tags r:id="rId29"/>
            </p:custDataLst>
          </p:nvPr>
        </p:nvSpPr>
        <p:spPr>
          <a:xfrm>
            <a:off x="8546443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3" name="PA_库_任意多边形 52"/>
          <p:cNvSpPr/>
          <p:nvPr>
            <p:custDataLst>
              <p:tags r:id="rId30"/>
            </p:custDataLst>
          </p:nvPr>
        </p:nvSpPr>
        <p:spPr>
          <a:xfrm>
            <a:off x="8754221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5" name="PA_库_任意多边形 54"/>
          <p:cNvSpPr/>
          <p:nvPr>
            <p:custDataLst>
              <p:tags r:id="rId31"/>
            </p:custDataLst>
          </p:nvPr>
        </p:nvSpPr>
        <p:spPr>
          <a:xfrm>
            <a:off x="10232785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6" name="PA_库_任意多边形 55"/>
          <p:cNvSpPr/>
          <p:nvPr>
            <p:custDataLst>
              <p:tags r:id="rId32"/>
            </p:custDataLst>
          </p:nvPr>
        </p:nvSpPr>
        <p:spPr>
          <a:xfrm>
            <a:off x="10440564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7" name="PA_库_任意多边形 56"/>
          <p:cNvSpPr/>
          <p:nvPr>
            <p:custDataLst>
              <p:tags r:id="rId33"/>
            </p:custDataLst>
          </p:nvPr>
        </p:nvSpPr>
        <p:spPr>
          <a:xfrm>
            <a:off x="10648343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8" name="PA_库_任意多边形 57"/>
          <p:cNvSpPr/>
          <p:nvPr>
            <p:custDataLst>
              <p:tags r:id="rId34"/>
            </p:custDataLst>
          </p:nvPr>
        </p:nvSpPr>
        <p:spPr>
          <a:xfrm>
            <a:off x="10856122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9" name="PA_库_任意多边形 58"/>
          <p:cNvSpPr/>
          <p:nvPr>
            <p:custDataLst>
              <p:tags r:id="rId35"/>
            </p:custDataLst>
          </p:nvPr>
        </p:nvSpPr>
        <p:spPr>
          <a:xfrm>
            <a:off x="11063900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60" name="PA_库_矩形 59"/>
          <p:cNvSpPr/>
          <p:nvPr>
            <p:custDataLst>
              <p:tags r:id="rId36"/>
            </p:custDataLst>
          </p:nvPr>
        </p:nvSpPr>
        <p:spPr>
          <a:xfrm>
            <a:off x="2386125" y="5429414"/>
            <a:ext cx="7413450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Valuation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. 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库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35622" y="0"/>
            <a:ext cx="9720756" cy="6858000"/>
          </a:xfrm>
          <a:prstGeom prst="rect">
            <a:avLst/>
          </a:prstGeom>
        </p:spPr>
      </p:pic>
      <p:sp>
        <p:nvSpPr>
          <p:cNvPr id="4" name="PA_库_文本框 3"/>
          <p:cNvSpPr txBox="1"/>
          <p:nvPr>
            <p:custDataLst>
              <p:tags r:id="rId2"/>
            </p:custDataLst>
          </p:nvPr>
        </p:nvSpPr>
        <p:spPr>
          <a:xfrm>
            <a:off x="3437762" y="2338126"/>
            <a:ext cx="5316475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未来科技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4940" y="2106971"/>
            <a:ext cx="3441559" cy="3403679"/>
            <a:chOff x="7832499" y="2106971"/>
            <a:chExt cx="3441559" cy="3403679"/>
          </a:xfrm>
        </p:grpSpPr>
        <p:sp>
          <p:nvSpPr>
            <p:cNvPr id="8" name="Freeform 256"/>
            <p:cNvSpPr/>
            <p:nvPr/>
          </p:nvSpPr>
          <p:spPr bwMode="auto">
            <a:xfrm>
              <a:off x="7959510" y="2106971"/>
              <a:ext cx="1820495" cy="1246716"/>
            </a:xfrm>
            <a:custGeom>
              <a:avLst/>
              <a:gdLst>
                <a:gd name="T0" fmla="*/ 2147483647 w 969"/>
                <a:gd name="T1" fmla="*/ 2147483647 h 664"/>
                <a:gd name="T2" fmla="*/ 2147483647 w 969"/>
                <a:gd name="T3" fmla="*/ 2147483647 h 664"/>
                <a:gd name="T4" fmla="*/ 2147483647 w 969"/>
                <a:gd name="T5" fmla="*/ 2147483647 h 664"/>
                <a:gd name="T6" fmla="*/ 2147483647 w 969"/>
                <a:gd name="T7" fmla="*/ 2147483647 h 664"/>
                <a:gd name="T8" fmla="*/ 2147483647 w 969"/>
                <a:gd name="T9" fmla="*/ 2147483647 h 664"/>
                <a:gd name="T10" fmla="*/ 2147483647 w 969"/>
                <a:gd name="T11" fmla="*/ 2147483647 h 664"/>
                <a:gd name="T12" fmla="*/ 2147483647 w 969"/>
                <a:gd name="T13" fmla="*/ 2147483647 h 664"/>
                <a:gd name="T14" fmla="*/ 2147483647 w 969"/>
                <a:gd name="T15" fmla="*/ 2147483647 h 664"/>
                <a:gd name="T16" fmla="*/ 2147483647 w 969"/>
                <a:gd name="T17" fmla="*/ 2147483647 h 664"/>
                <a:gd name="T18" fmla="*/ 2147483647 w 969"/>
                <a:gd name="T19" fmla="*/ 2147483647 h 664"/>
                <a:gd name="T20" fmla="*/ 2147483647 w 969"/>
                <a:gd name="T21" fmla="*/ 2147483647 h 664"/>
                <a:gd name="T22" fmla="*/ 2147483647 w 969"/>
                <a:gd name="T23" fmla="*/ 2147483647 h 664"/>
                <a:gd name="T24" fmla="*/ 2147483647 w 969"/>
                <a:gd name="T25" fmla="*/ 2147483647 h 664"/>
                <a:gd name="T26" fmla="*/ 2147483647 w 969"/>
                <a:gd name="T27" fmla="*/ 2147483647 h 664"/>
                <a:gd name="T28" fmla="*/ 2147483647 w 969"/>
                <a:gd name="T29" fmla="*/ 2147483647 h 664"/>
                <a:gd name="T30" fmla="*/ 2147483647 w 969"/>
                <a:gd name="T31" fmla="*/ 2147483647 h 664"/>
                <a:gd name="T32" fmla="*/ 2147483647 w 969"/>
                <a:gd name="T33" fmla="*/ 2147483647 h 664"/>
                <a:gd name="T34" fmla="*/ 2147483647 w 969"/>
                <a:gd name="T35" fmla="*/ 0 h 664"/>
                <a:gd name="T36" fmla="*/ 2147483647 w 969"/>
                <a:gd name="T37" fmla="*/ 2147483647 h 664"/>
                <a:gd name="T38" fmla="*/ 2147483647 w 969"/>
                <a:gd name="T39" fmla="*/ 2147483647 h 664"/>
                <a:gd name="T40" fmla="*/ 2147483647 w 969"/>
                <a:gd name="T41" fmla="*/ 2147483647 h 664"/>
                <a:gd name="T42" fmla="*/ 2147483647 w 969"/>
                <a:gd name="T43" fmla="*/ 2147483647 h 664"/>
                <a:gd name="T44" fmla="*/ 2147483647 w 969"/>
                <a:gd name="T45" fmla="*/ 2147483647 h 664"/>
                <a:gd name="T46" fmla="*/ 2147483647 w 969"/>
                <a:gd name="T47" fmla="*/ 2147483647 h 664"/>
                <a:gd name="T48" fmla="*/ 2147483647 w 969"/>
                <a:gd name="T49" fmla="*/ 2147483647 h 664"/>
                <a:gd name="T50" fmla="*/ 2147483647 w 969"/>
                <a:gd name="T51" fmla="*/ 2147483647 h 664"/>
                <a:gd name="T52" fmla="*/ 2147483647 w 969"/>
                <a:gd name="T53" fmla="*/ 2147483647 h 664"/>
                <a:gd name="T54" fmla="*/ 2147483647 w 969"/>
                <a:gd name="T55" fmla="*/ 2147483647 h 664"/>
                <a:gd name="T56" fmla="*/ 2147483647 w 969"/>
                <a:gd name="T57" fmla="*/ 2147483647 h 664"/>
                <a:gd name="T58" fmla="*/ 2147483647 w 969"/>
                <a:gd name="T59" fmla="*/ 2147483647 h 664"/>
                <a:gd name="T60" fmla="*/ 2147483647 w 969"/>
                <a:gd name="T61" fmla="*/ 2147483647 h 664"/>
                <a:gd name="T62" fmla="*/ 2147483647 w 969"/>
                <a:gd name="T63" fmla="*/ 2147483647 h 664"/>
                <a:gd name="T64" fmla="*/ 2147483647 w 969"/>
                <a:gd name="T65" fmla="*/ 2147483647 h 664"/>
                <a:gd name="T66" fmla="*/ 2147483647 w 969"/>
                <a:gd name="T67" fmla="*/ 2147483647 h 664"/>
                <a:gd name="T68" fmla="*/ 2147483647 w 969"/>
                <a:gd name="T69" fmla="*/ 2147483647 h 6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9"/>
                <a:gd name="T106" fmla="*/ 0 h 664"/>
                <a:gd name="T107" fmla="*/ 969 w 969"/>
                <a:gd name="T108" fmla="*/ 664 h 6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9" h="664">
                  <a:moveTo>
                    <a:pt x="232" y="664"/>
                  </a:moveTo>
                  <a:lnTo>
                    <a:pt x="232" y="664"/>
                  </a:lnTo>
                  <a:lnTo>
                    <a:pt x="241" y="644"/>
                  </a:lnTo>
                  <a:lnTo>
                    <a:pt x="251" y="622"/>
                  </a:lnTo>
                  <a:lnTo>
                    <a:pt x="261" y="601"/>
                  </a:lnTo>
                  <a:lnTo>
                    <a:pt x="273" y="580"/>
                  </a:lnTo>
                  <a:lnTo>
                    <a:pt x="285" y="561"/>
                  </a:lnTo>
                  <a:lnTo>
                    <a:pt x="298" y="541"/>
                  </a:lnTo>
                  <a:lnTo>
                    <a:pt x="311" y="522"/>
                  </a:lnTo>
                  <a:lnTo>
                    <a:pt x="325" y="504"/>
                  </a:lnTo>
                  <a:lnTo>
                    <a:pt x="339" y="485"/>
                  </a:lnTo>
                  <a:lnTo>
                    <a:pt x="355" y="469"/>
                  </a:lnTo>
                  <a:lnTo>
                    <a:pt x="372" y="452"/>
                  </a:lnTo>
                  <a:lnTo>
                    <a:pt x="387" y="435"/>
                  </a:lnTo>
                  <a:lnTo>
                    <a:pt x="404" y="419"/>
                  </a:lnTo>
                  <a:lnTo>
                    <a:pt x="422" y="404"/>
                  </a:lnTo>
                  <a:lnTo>
                    <a:pt x="440" y="389"/>
                  </a:lnTo>
                  <a:lnTo>
                    <a:pt x="460" y="375"/>
                  </a:lnTo>
                  <a:lnTo>
                    <a:pt x="478" y="362"/>
                  </a:lnTo>
                  <a:lnTo>
                    <a:pt x="499" y="349"/>
                  </a:lnTo>
                  <a:lnTo>
                    <a:pt x="518" y="338"/>
                  </a:lnTo>
                  <a:lnTo>
                    <a:pt x="539" y="326"/>
                  </a:lnTo>
                  <a:lnTo>
                    <a:pt x="560" y="316"/>
                  </a:lnTo>
                  <a:lnTo>
                    <a:pt x="582" y="305"/>
                  </a:lnTo>
                  <a:lnTo>
                    <a:pt x="604" y="296"/>
                  </a:lnTo>
                  <a:lnTo>
                    <a:pt x="626" y="288"/>
                  </a:lnTo>
                  <a:lnTo>
                    <a:pt x="648" y="281"/>
                  </a:lnTo>
                  <a:lnTo>
                    <a:pt x="671" y="274"/>
                  </a:lnTo>
                  <a:lnTo>
                    <a:pt x="694" y="268"/>
                  </a:lnTo>
                  <a:lnTo>
                    <a:pt x="718" y="262"/>
                  </a:lnTo>
                  <a:lnTo>
                    <a:pt x="742" y="258"/>
                  </a:lnTo>
                  <a:lnTo>
                    <a:pt x="767" y="255"/>
                  </a:lnTo>
                  <a:lnTo>
                    <a:pt x="792" y="252"/>
                  </a:lnTo>
                  <a:lnTo>
                    <a:pt x="816" y="251"/>
                  </a:lnTo>
                  <a:lnTo>
                    <a:pt x="969" y="129"/>
                  </a:lnTo>
                  <a:lnTo>
                    <a:pt x="849" y="0"/>
                  </a:lnTo>
                  <a:lnTo>
                    <a:pt x="812" y="2"/>
                  </a:lnTo>
                  <a:lnTo>
                    <a:pt x="777" y="3"/>
                  </a:lnTo>
                  <a:lnTo>
                    <a:pt x="741" y="7"/>
                  </a:lnTo>
                  <a:lnTo>
                    <a:pt x="707" y="12"/>
                  </a:lnTo>
                  <a:lnTo>
                    <a:pt x="672" y="17"/>
                  </a:lnTo>
                  <a:lnTo>
                    <a:pt x="639" y="25"/>
                  </a:lnTo>
                  <a:lnTo>
                    <a:pt x="605" y="33"/>
                  </a:lnTo>
                  <a:lnTo>
                    <a:pt x="573" y="43"/>
                  </a:lnTo>
                  <a:lnTo>
                    <a:pt x="540" y="54"/>
                  </a:lnTo>
                  <a:lnTo>
                    <a:pt x="509" y="65"/>
                  </a:lnTo>
                  <a:lnTo>
                    <a:pt x="478" y="78"/>
                  </a:lnTo>
                  <a:lnTo>
                    <a:pt x="447" y="93"/>
                  </a:lnTo>
                  <a:lnTo>
                    <a:pt x="417" y="108"/>
                  </a:lnTo>
                  <a:lnTo>
                    <a:pt x="387" y="124"/>
                  </a:lnTo>
                  <a:lnTo>
                    <a:pt x="359" y="142"/>
                  </a:lnTo>
                  <a:lnTo>
                    <a:pt x="331" y="160"/>
                  </a:lnTo>
                  <a:lnTo>
                    <a:pt x="304" y="179"/>
                  </a:lnTo>
                  <a:lnTo>
                    <a:pt x="277" y="199"/>
                  </a:lnTo>
                  <a:lnTo>
                    <a:pt x="251" y="220"/>
                  </a:lnTo>
                  <a:lnTo>
                    <a:pt x="226" y="242"/>
                  </a:lnTo>
                  <a:lnTo>
                    <a:pt x="202" y="265"/>
                  </a:lnTo>
                  <a:lnTo>
                    <a:pt x="180" y="288"/>
                  </a:lnTo>
                  <a:lnTo>
                    <a:pt x="156" y="313"/>
                  </a:lnTo>
                  <a:lnTo>
                    <a:pt x="136" y="339"/>
                  </a:lnTo>
                  <a:lnTo>
                    <a:pt x="115" y="365"/>
                  </a:lnTo>
                  <a:lnTo>
                    <a:pt x="95" y="392"/>
                  </a:lnTo>
                  <a:lnTo>
                    <a:pt x="77" y="419"/>
                  </a:lnTo>
                  <a:lnTo>
                    <a:pt x="59" y="448"/>
                  </a:lnTo>
                  <a:lnTo>
                    <a:pt x="42" y="476"/>
                  </a:lnTo>
                  <a:lnTo>
                    <a:pt x="27" y="506"/>
                  </a:lnTo>
                  <a:lnTo>
                    <a:pt x="12" y="536"/>
                  </a:lnTo>
                  <a:lnTo>
                    <a:pt x="0" y="567"/>
                  </a:lnTo>
                  <a:lnTo>
                    <a:pt x="156" y="492"/>
                  </a:lnTo>
                  <a:lnTo>
                    <a:pt x="232" y="66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miter lim="800000"/>
            </a:ln>
            <a:effectLst/>
          </p:spPr>
          <p:txBody>
            <a:bodyPr anchor="ctr"/>
            <a:lstStyle>
              <a:lvl1pPr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Calibri" panose="020F0502020204030204" pitchFamily="34" charset="0"/>
                <a:buAutoNum type="arabicPeriod"/>
              </a:pPr>
              <a:endParaRPr lang="id-ID" altLang="id-ID" sz="1100" noProof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9" name="Freeform 257"/>
            <p:cNvSpPr/>
            <p:nvPr/>
          </p:nvSpPr>
          <p:spPr bwMode="auto">
            <a:xfrm>
              <a:off x="9566091" y="2111428"/>
              <a:ext cx="1641119" cy="1504081"/>
            </a:xfrm>
            <a:custGeom>
              <a:avLst/>
              <a:gdLst>
                <a:gd name="T0" fmla="*/ 0 w 875"/>
                <a:gd name="T1" fmla="*/ 2147483647 h 801"/>
                <a:gd name="T2" fmla="*/ 2147483647 w 875"/>
                <a:gd name="T3" fmla="*/ 2147483647 h 801"/>
                <a:gd name="T4" fmla="*/ 2147483647 w 875"/>
                <a:gd name="T5" fmla="*/ 2147483647 h 801"/>
                <a:gd name="T6" fmla="*/ 2147483647 w 875"/>
                <a:gd name="T7" fmla="*/ 2147483647 h 801"/>
                <a:gd name="T8" fmla="*/ 2147483647 w 875"/>
                <a:gd name="T9" fmla="*/ 2147483647 h 801"/>
                <a:gd name="T10" fmla="*/ 2147483647 w 875"/>
                <a:gd name="T11" fmla="*/ 2147483647 h 801"/>
                <a:gd name="T12" fmla="*/ 2147483647 w 875"/>
                <a:gd name="T13" fmla="*/ 2147483647 h 801"/>
                <a:gd name="T14" fmla="*/ 2147483647 w 875"/>
                <a:gd name="T15" fmla="*/ 2147483647 h 801"/>
                <a:gd name="T16" fmla="*/ 2147483647 w 875"/>
                <a:gd name="T17" fmla="*/ 2147483647 h 801"/>
                <a:gd name="T18" fmla="*/ 2147483647 w 875"/>
                <a:gd name="T19" fmla="*/ 2147483647 h 801"/>
                <a:gd name="T20" fmla="*/ 2147483647 w 875"/>
                <a:gd name="T21" fmla="*/ 2147483647 h 801"/>
                <a:gd name="T22" fmla="*/ 2147483647 w 875"/>
                <a:gd name="T23" fmla="*/ 2147483647 h 801"/>
                <a:gd name="T24" fmla="*/ 2147483647 w 875"/>
                <a:gd name="T25" fmla="*/ 2147483647 h 801"/>
                <a:gd name="T26" fmla="*/ 2147483647 w 875"/>
                <a:gd name="T27" fmla="*/ 2147483647 h 801"/>
                <a:gd name="T28" fmla="*/ 2147483647 w 875"/>
                <a:gd name="T29" fmla="*/ 2147483647 h 801"/>
                <a:gd name="T30" fmla="*/ 2147483647 w 875"/>
                <a:gd name="T31" fmla="*/ 2147483647 h 801"/>
                <a:gd name="T32" fmla="*/ 2147483647 w 875"/>
                <a:gd name="T33" fmla="*/ 2147483647 h 801"/>
                <a:gd name="T34" fmla="*/ 2147483647 w 875"/>
                <a:gd name="T35" fmla="*/ 2147483647 h 801"/>
                <a:gd name="T36" fmla="*/ 2147483647 w 875"/>
                <a:gd name="T37" fmla="*/ 2147483647 h 801"/>
                <a:gd name="T38" fmla="*/ 2147483647 w 875"/>
                <a:gd name="T39" fmla="*/ 2147483647 h 801"/>
                <a:gd name="T40" fmla="*/ 2147483647 w 875"/>
                <a:gd name="T41" fmla="*/ 2147483647 h 801"/>
                <a:gd name="T42" fmla="*/ 2147483647 w 875"/>
                <a:gd name="T43" fmla="*/ 2147483647 h 801"/>
                <a:gd name="T44" fmla="*/ 2147483647 w 875"/>
                <a:gd name="T45" fmla="*/ 2147483647 h 801"/>
                <a:gd name="T46" fmla="*/ 2147483647 w 875"/>
                <a:gd name="T47" fmla="*/ 2147483647 h 801"/>
                <a:gd name="T48" fmla="*/ 2147483647 w 875"/>
                <a:gd name="T49" fmla="*/ 2147483647 h 801"/>
                <a:gd name="T50" fmla="*/ 2147483647 w 875"/>
                <a:gd name="T51" fmla="*/ 2147483647 h 801"/>
                <a:gd name="T52" fmla="*/ 2147483647 w 875"/>
                <a:gd name="T53" fmla="*/ 2147483647 h 801"/>
                <a:gd name="T54" fmla="*/ 2147483647 w 875"/>
                <a:gd name="T55" fmla="*/ 2147483647 h 801"/>
                <a:gd name="T56" fmla="*/ 2147483647 w 875"/>
                <a:gd name="T57" fmla="*/ 2147483647 h 801"/>
                <a:gd name="T58" fmla="*/ 2147483647 w 875"/>
                <a:gd name="T59" fmla="*/ 2147483647 h 801"/>
                <a:gd name="T60" fmla="*/ 2147483647 w 875"/>
                <a:gd name="T61" fmla="*/ 2147483647 h 801"/>
                <a:gd name="T62" fmla="*/ 2147483647 w 875"/>
                <a:gd name="T63" fmla="*/ 2147483647 h 801"/>
                <a:gd name="T64" fmla="*/ 2147483647 w 875"/>
                <a:gd name="T65" fmla="*/ 2147483647 h 801"/>
                <a:gd name="T66" fmla="*/ 2147483647 w 875"/>
                <a:gd name="T67" fmla="*/ 2147483647 h 801"/>
                <a:gd name="T68" fmla="*/ 2147483647 w 875"/>
                <a:gd name="T69" fmla="*/ 2147483647 h 8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5"/>
                <a:gd name="T106" fmla="*/ 0 h 801"/>
                <a:gd name="T107" fmla="*/ 875 w 875"/>
                <a:gd name="T108" fmla="*/ 801 h 8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5" h="801">
                  <a:moveTo>
                    <a:pt x="0" y="249"/>
                  </a:moveTo>
                  <a:lnTo>
                    <a:pt x="0" y="249"/>
                  </a:lnTo>
                  <a:lnTo>
                    <a:pt x="26" y="249"/>
                  </a:lnTo>
                  <a:lnTo>
                    <a:pt x="53" y="251"/>
                  </a:lnTo>
                  <a:lnTo>
                    <a:pt x="79" y="254"/>
                  </a:lnTo>
                  <a:lnTo>
                    <a:pt x="105" y="258"/>
                  </a:lnTo>
                  <a:lnTo>
                    <a:pt x="131" y="262"/>
                  </a:lnTo>
                  <a:lnTo>
                    <a:pt x="156" y="268"/>
                  </a:lnTo>
                  <a:lnTo>
                    <a:pt x="180" y="275"/>
                  </a:lnTo>
                  <a:lnTo>
                    <a:pt x="205" y="282"/>
                  </a:lnTo>
                  <a:lnTo>
                    <a:pt x="228" y="290"/>
                  </a:lnTo>
                  <a:lnTo>
                    <a:pt x="253" y="299"/>
                  </a:lnTo>
                  <a:lnTo>
                    <a:pt x="275" y="310"/>
                  </a:lnTo>
                  <a:lnTo>
                    <a:pt x="298" y="320"/>
                  </a:lnTo>
                  <a:lnTo>
                    <a:pt x="320" y="333"/>
                  </a:lnTo>
                  <a:lnTo>
                    <a:pt x="341" y="345"/>
                  </a:lnTo>
                  <a:lnTo>
                    <a:pt x="363" y="359"/>
                  </a:lnTo>
                  <a:lnTo>
                    <a:pt x="384" y="372"/>
                  </a:lnTo>
                  <a:lnTo>
                    <a:pt x="403" y="387"/>
                  </a:lnTo>
                  <a:lnTo>
                    <a:pt x="423" y="403"/>
                  </a:lnTo>
                  <a:lnTo>
                    <a:pt x="441" y="419"/>
                  </a:lnTo>
                  <a:lnTo>
                    <a:pt x="459" y="435"/>
                  </a:lnTo>
                  <a:lnTo>
                    <a:pt x="477" y="454"/>
                  </a:lnTo>
                  <a:lnTo>
                    <a:pt x="494" y="472"/>
                  </a:lnTo>
                  <a:lnTo>
                    <a:pt x="510" y="491"/>
                  </a:lnTo>
                  <a:lnTo>
                    <a:pt x="525" y="511"/>
                  </a:lnTo>
                  <a:lnTo>
                    <a:pt x="540" y="530"/>
                  </a:lnTo>
                  <a:lnTo>
                    <a:pt x="554" y="551"/>
                  </a:lnTo>
                  <a:lnTo>
                    <a:pt x="567" y="572"/>
                  </a:lnTo>
                  <a:lnTo>
                    <a:pt x="580" y="594"/>
                  </a:lnTo>
                  <a:lnTo>
                    <a:pt x="591" y="616"/>
                  </a:lnTo>
                  <a:lnTo>
                    <a:pt x="602" y="638"/>
                  </a:lnTo>
                  <a:lnTo>
                    <a:pt x="611" y="661"/>
                  </a:lnTo>
                  <a:lnTo>
                    <a:pt x="620" y="684"/>
                  </a:lnTo>
                  <a:lnTo>
                    <a:pt x="778" y="801"/>
                  </a:lnTo>
                  <a:lnTo>
                    <a:pt x="875" y="652"/>
                  </a:lnTo>
                  <a:lnTo>
                    <a:pt x="864" y="618"/>
                  </a:lnTo>
                  <a:lnTo>
                    <a:pt x="852" y="584"/>
                  </a:lnTo>
                  <a:lnTo>
                    <a:pt x="839" y="552"/>
                  </a:lnTo>
                  <a:lnTo>
                    <a:pt x="823" y="520"/>
                  </a:lnTo>
                  <a:lnTo>
                    <a:pt x="808" y="487"/>
                  </a:lnTo>
                  <a:lnTo>
                    <a:pt x="791" y="457"/>
                  </a:lnTo>
                  <a:lnTo>
                    <a:pt x="773" y="426"/>
                  </a:lnTo>
                  <a:lnTo>
                    <a:pt x="753" y="398"/>
                  </a:lnTo>
                  <a:lnTo>
                    <a:pt x="733" y="369"/>
                  </a:lnTo>
                  <a:lnTo>
                    <a:pt x="712" y="341"/>
                  </a:lnTo>
                  <a:lnTo>
                    <a:pt x="689" y="314"/>
                  </a:lnTo>
                  <a:lnTo>
                    <a:pt x="665" y="288"/>
                  </a:lnTo>
                  <a:lnTo>
                    <a:pt x="641" y="263"/>
                  </a:lnTo>
                  <a:lnTo>
                    <a:pt x="616" y="238"/>
                  </a:lnTo>
                  <a:lnTo>
                    <a:pt x="589" y="215"/>
                  </a:lnTo>
                  <a:lnTo>
                    <a:pt x="562" y="193"/>
                  </a:lnTo>
                  <a:lnTo>
                    <a:pt x="534" y="172"/>
                  </a:lnTo>
                  <a:lnTo>
                    <a:pt x="505" y="153"/>
                  </a:lnTo>
                  <a:lnTo>
                    <a:pt x="475" y="133"/>
                  </a:lnTo>
                  <a:lnTo>
                    <a:pt x="445" y="115"/>
                  </a:lnTo>
                  <a:lnTo>
                    <a:pt x="412" y="98"/>
                  </a:lnTo>
                  <a:lnTo>
                    <a:pt x="381" y="83"/>
                  </a:lnTo>
                  <a:lnTo>
                    <a:pt x="348" y="69"/>
                  </a:lnTo>
                  <a:lnTo>
                    <a:pt x="315" y="56"/>
                  </a:lnTo>
                  <a:lnTo>
                    <a:pt x="280" y="44"/>
                  </a:lnTo>
                  <a:lnTo>
                    <a:pt x="247" y="33"/>
                  </a:lnTo>
                  <a:lnTo>
                    <a:pt x="212" y="24"/>
                  </a:lnTo>
                  <a:lnTo>
                    <a:pt x="175" y="17"/>
                  </a:lnTo>
                  <a:lnTo>
                    <a:pt x="139" y="10"/>
                  </a:lnTo>
                  <a:lnTo>
                    <a:pt x="103" y="5"/>
                  </a:lnTo>
                  <a:lnTo>
                    <a:pt x="65" y="1"/>
                  </a:lnTo>
                  <a:lnTo>
                    <a:pt x="27" y="0"/>
                  </a:lnTo>
                  <a:lnTo>
                    <a:pt x="149" y="128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anchor="ctr"/>
            <a:lstStyle>
              <a:lvl1pPr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id-ID" altLang="id-ID" sz="1100" noProof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0" name="Freeform 258"/>
            <p:cNvSpPr/>
            <p:nvPr/>
          </p:nvSpPr>
          <p:spPr bwMode="auto">
            <a:xfrm>
              <a:off x="10304762" y="3394910"/>
              <a:ext cx="969296" cy="1731364"/>
            </a:xfrm>
            <a:custGeom>
              <a:avLst/>
              <a:gdLst>
                <a:gd name="T0" fmla="*/ 2147483647 w 516"/>
                <a:gd name="T1" fmla="*/ 2147483647 h 922"/>
                <a:gd name="T2" fmla="*/ 2147483647 w 516"/>
                <a:gd name="T3" fmla="*/ 2147483647 h 922"/>
                <a:gd name="T4" fmla="*/ 2147483647 w 516"/>
                <a:gd name="T5" fmla="*/ 2147483647 h 922"/>
                <a:gd name="T6" fmla="*/ 2147483647 w 516"/>
                <a:gd name="T7" fmla="*/ 2147483647 h 922"/>
                <a:gd name="T8" fmla="*/ 2147483647 w 516"/>
                <a:gd name="T9" fmla="*/ 2147483647 h 922"/>
                <a:gd name="T10" fmla="*/ 2147483647 w 516"/>
                <a:gd name="T11" fmla="*/ 2147483647 h 922"/>
                <a:gd name="T12" fmla="*/ 2147483647 w 516"/>
                <a:gd name="T13" fmla="*/ 2147483647 h 922"/>
                <a:gd name="T14" fmla="*/ 2147483647 w 516"/>
                <a:gd name="T15" fmla="*/ 2147483647 h 922"/>
                <a:gd name="T16" fmla="*/ 2147483647 w 516"/>
                <a:gd name="T17" fmla="*/ 2147483647 h 922"/>
                <a:gd name="T18" fmla="*/ 2147483647 w 516"/>
                <a:gd name="T19" fmla="*/ 0 h 922"/>
                <a:gd name="T20" fmla="*/ 2147483647 w 516"/>
                <a:gd name="T21" fmla="*/ 2147483647 h 922"/>
                <a:gd name="T22" fmla="*/ 2147483647 w 516"/>
                <a:gd name="T23" fmla="*/ 2147483647 h 922"/>
                <a:gd name="T24" fmla="*/ 2147483647 w 516"/>
                <a:gd name="T25" fmla="*/ 2147483647 h 922"/>
                <a:gd name="T26" fmla="*/ 2147483647 w 516"/>
                <a:gd name="T27" fmla="*/ 2147483647 h 922"/>
                <a:gd name="T28" fmla="*/ 2147483647 w 516"/>
                <a:gd name="T29" fmla="*/ 2147483647 h 922"/>
                <a:gd name="T30" fmla="*/ 2147483647 w 516"/>
                <a:gd name="T31" fmla="*/ 2147483647 h 922"/>
                <a:gd name="T32" fmla="*/ 2147483647 w 516"/>
                <a:gd name="T33" fmla="*/ 2147483647 h 922"/>
                <a:gd name="T34" fmla="*/ 2147483647 w 516"/>
                <a:gd name="T35" fmla="*/ 2147483647 h 922"/>
                <a:gd name="T36" fmla="*/ 2147483647 w 516"/>
                <a:gd name="T37" fmla="*/ 2147483647 h 922"/>
                <a:gd name="T38" fmla="*/ 2147483647 w 516"/>
                <a:gd name="T39" fmla="*/ 2147483647 h 922"/>
                <a:gd name="T40" fmla="*/ 2147483647 w 516"/>
                <a:gd name="T41" fmla="*/ 2147483647 h 922"/>
                <a:gd name="T42" fmla="*/ 2147483647 w 516"/>
                <a:gd name="T43" fmla="*/ 2147483647 h 922"/>
                <a:gd name="T44" fmla="*/ 2147483647 w 516"/>
                <a:gd name="T45" fmla="*/ 2147483647 h 922"/>
                <a:gd name="T46" fmla="*/ 2147483647 w 516"/>
                <a:gd name="T47" fmla="*/ 2147483647 h 922"/>
                <a:gd name="T48" fmla="*/ 2147483647 w 516"/>
                <a:gd name="T49" fmla="*/ 2147483647 h 922"/>
                <a:gd name="T50" fmla="*/ 2147483647 w 516"/>
                <a:gd name="T51" fmla="*/ 2147483647 h 922"/>
                <a:gd name="T52" fmla="*/ 2147483647 w 516"/>
                <a:gd name="T53" fmla="*/ 2147483647 h 922"/>
                <a:gd name="T54" fmla="*/ 2147483647 w 516"/>
                <a:gd name="T55" fmla="*/ 2147483647 h 922"/>
                <a:gd name="T56" fmla="*/ 2147483647 w 516"/>
                <a:gd name="T57" fmla="*/ 2147483647 h 922"/>
                <a:gd name="T58" fmla="*/ 2147483647 w 516"/>
                <a:gd name="T59" fmla="*/ 2147483647 h 922"/>
                <a:gd name="T60" fmla="*/ 2147483647 w 516"/>
                <a:gd name="T61" fmla="*/ 2147483647 h 922"/>
                <a:gd name="T62" fmla="*/ 2147483647 w 516"/>
                <a:gd name="T63" fmla="*/ 2147483647 h 922"/>
                <a:gd name="T64" fmla="*/ 2147483647 w 516"/>
                <a:gd name="T65" fmla="*/ 2147483647 h 922"/>
                <a:gd name="T66" fmla="*/ 2147483647 w 516"/>
                <a:gd name="T67" fmla="*/ 2147483647 h 922"/>
                <a:gd name="T68" fmla="*/ 2147483647 w 516"/>
                <a:gd name="T69" fmla="*/ 2147483647 h 922"/>
                <a:gd name="T70" fmla="*/ 2147483647 w 516"/>
                <a:gd name="T71" fmla="*/ 2147483647 h 922"/>
                <a:gd name="T72" fmla="*/ 2147483647 w 516"/>
                <a:gd name="T73" fmla="*/ 2147483647 h 922"/>
                <a:gd name="T74" fmla="*/ 2147483647 w 516"/>
                <a:gd name="T75" fmla="*/ 2147483647 h 922"/>
                <a:gd name="T76" fmla="*/ 0 w 516"/>
                <a:gd name="T77" fmla="*/ 2147483647 h 922"/>
                <a:gd name="T78" fmla="*/ 2147483647 w 516"/>
                <a:gd name="T79" fmla="*/ 2147483647 h 922"/>
                <a:gd name="T80" fmla="*/ 2147483647 w 516"/>
                <a:gd name="T81" fmla="*/ 2147483647 h 922"/>
                <a:gd name="T82" fmla="*/ 2147483647 w 516"/>
                <a:gd name="T83" fmla="*/ 2147483647 h 922"/>
                <a:gd name="T84" fmla="*/ 2147483647 w 516"/>
                <a:gd name="T85" fmla="*/ 2147483647 h 922"/>
                <a:gd name="T86" fmla="*/ 2147483647 w 516"/>
                <a:gd name="T87" fmla="*/ 2147483647 h 922"/>
                <a:gd name="T88" fmla="*/ 2147483647 w 516"/>
                <a:gd name="T89" fmla="*/ 2147483647 h 922"/>
                <a:gd name="T90" fmla="*/ 2147483647 w 516"/>
                <a:gd name="T91" fmla="*/ 2147483647 h 922"/>
                <a:gd name="T92" fmla="*/ 2147483647 w 516"/>
                <a:gd name="T93" fmla="*/ 2147483647 h 922"/>
                <a:gd name="T94" fmla="*/ 2147483647 w 516"/>
                <a:gd name="T95" fmla="*/ 2147483647 h 922"/>
                <a:gd name="T96" fmla="*/ 2147483647 w 516"/>
                <a:gd name="T97" fmla="*/ 2147483647 h 922"/>
                <a:gd name="T98" fmla="*/ 2147483647 w 516"/>
                <a:gd name="T99" fmla="*/ 2147483647 h 922"/>
                <a:gd name="T100" fmla="*/ 2147483647 w 516"/>
                <a:gd name="T101" fmla="*/ 2147483647 h 922"/>
                <a:gd name="T102" fmla="*/ 2147483647 w 516"/>
                <a:gd name="T103" fmla="*/ 2147483647 h 922"/>
                <a:gd name="T104" fmla="*/ 2147483647 w 516"/>
                <a:gd name="T105" fmla="*/ 2147483647 h 922"/>
                <a:gd name="T106" fmla="*/ 2147483647 w 516"/>
                <a:gd name="T107" fmla="*/ 2147483647 h 922"/>
                <a:gd name="T108" fmla="*/ 2147483647 w 516"/>
                <a:gd name="T109" fmla="*/ 2147483647 h 922"/>
                <a:gd name="T110" fmla="*/ 2147483647 w 516"/>
                <a:gd name="T111" fmla="*/ 2147483647 h 922"/>
                <a:gd name="T112" fmla="*/ 2147483647 w 516"/>
                <a:gd name="T113" fmla="*/ 2147483647 h 922"/>
                <a:gd name="T114" fmla="*/ 2147483647 w 516"/>
                <a:gd name="T115" fmla="*/ 2147483647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6"/>
                <a:gd name="T175" fmla="*/ 0 h 922"/>
                <a:gd name="T176" fmla="*/ 516 w 516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6" h="922">
                  <a:moveTo>
                    <a:pt x="516" y="221"/>
                  </a:moveTo>
                  <a:lnTo>
                    <a:pt x="516" y="221"/>
                  </a:lnTo>
                  <a:lnTo>
                    <a:pt x="516" y="192"/>
                  </a:lnTo>
                  <a:lnTo>
                    <a:pt x="515" y="164"/>
                  </a:lnTo>
                  <a:lnTo>
                    <a:pt x="512" y="136"/>
                  </a:lnTo>
                  <a:lnTo>
                    <a:pt x="510" y="108"/>
                  </a:lnTo>
                  <a:lnTo>
                    <a:pt x="506" y="81"/>
                  </a:lnTo>
                  <a:lnTo>
                    <a:pt x="501" y="53"/>
                  </a:lnTo>
                  <a:lnTo>
                    <a:pt x="496" y="26"/>
                  </a:lnTo>
                  <a:lnTo>
                    <a:pt x="489" y="0"/>
                  </a:lnTo>
                  <a:lnTo>
                    <a:pt x="391" y="152"/>
                  </a:lnTo>
                  <a:lnTo>
                    <a:pt x="239" y="39"/>
                  </a:lnTo>
                  <a:lnTo>
                    <a:pt x="245" y="61"/>
                  </a:lnTo>
                  <a:lnTo>
                    <a:pt x="251" y="83"/>
                  </a:lnTo>
                  <a:lnTo>
                    <a:pt x="254" y="105"/>
                  </a:lnTo>
                  <a:lnTo>
                    <a:pt x="258" y="129"/>
                  </a:lnTo>
                  <a:lnTo>
                    <a:pt x="261" y="151"/>
                  </a:lnTo>
                  <a:lnTo>
                    <a:pt x="264" y="174"/>
                  </a:lnTo>
                  <a:lnTo>
                    <a:pt x="265" y="197"/>
                  </a:lnTo>
                  <a:lnTo>
                    <a:pt x="265" y="221"/>
                  </a:lnTo>
                  <a:lnTo>
                    <a:pt x="264" y="258"/>
                  </a:lnTo>
                  <a:lnTo>
                    <a:pt x="261" y="295"/>
                  </a:lnTo>
                  <a:lnTo>
                    <a:pt x="256" y="331"/>
                  </a:lnTo>
                  <a:lnTo>
                    <a:pt x="249" y="366"/>
                  </a:lnTo>
                  <a:lnTo>
                    <a:pt x="240" y="400"/>
                  </a:lnTo>
                  <a:lnTo>
                    <a:pt x="228" y="433"/>
                  </a:lnTo>
                  <a:lnTo>
                    <a:pt x="217" y="467"/>
                  </a:lnTo>
                  <a:lnTo>
                    <a:pt x="203" y="499"/>
                  </a:lnTo>
                  <a:lnTo>
                    <a:pt x="187" y="531"/>
                  </a:lnTo>
                  <a:lnTo>
                    <a:pt x="169" y="560"/>
                  </a:lnTo>
                  <a:lnTo>
                    <a:pt x="151" y="590"/>
                  </a:lnTo>
                  <a:lnTo>
                    <a:pt x="130" y="617"/>
                  </a:lnTo>
                  <a:lnTo>
                    <a:pt x="108" y="645"/>
                  </a:lnTo>
                  <a:lnTo>
                    <a:pt x="85" y="671"/>
                  </a:lnTo>
                  <a:lnTo>
                    <a:pt x="60" y="695"/>
                  </a:lnTo>
                  <a:lnTo>
                    <a:pt x="34" y="719"/>
                  </a:lnTo>
                  <a:lnTo>
                    <a:pt x="0" y="899"/>
                  </a:lnTo>
                  <a:lnTo>
                    <a:pt x="181" y="922"/>
                  </a:lnTo>
                  <a:lnTo>
                    <a:pt x="218" y="890"/>
                  </a:lnTo>
                  <a:lnTo>
                    <a:pt x="254" y="856"/>
                  </a:lnTo>
                  <a:lnTo>
                    <a:pt x="288" y="820"/>
                  </a:lnTo>
                  <a:lnTo>
                    <a:pt x="319" y="782"/>
                  </a:lnTo>
                  <a:lnTo>
                    <a:pt x="349" y="743"/>
                  </a:lnTo>
                  <a:lnTo>
                    <a:pt x="378" y="702"/>
                  </a:lnTo>
                  <a:lnTo>
                    <a:pt x="402" y="659"/>
                  </a:lnTo>
                  <a:lnTo>
                    <a:pt x="426" y="615"/>
                  </a:lnTo>
                  <a:lnTo>
                    <a:pt x="446" y="569"/>
                  </a:lnTo>
                  <a:lnTo>
                    <a:pt x="464" y="523"/>
                  </a:lnTo>
                  <a:lnTo>
                    <a:pt x="480" y="475"/>
                  </a:lnTo>
                  <a:lnTo>
                    <a:pt x="493" y="427"/>
                  </a:lnTo>
                  <a:lnTo>
                    <a:pt x="503" y="376"/>
                  </a:lnTo>
                  <a:lnTo>
                    <a:pt x="511" y="326"/>
                  </a:lnTo>
                  <a:lnTo>
                    <a:pt x="515" y="274"/>
                  </a:lnTo>
                  <a:lnTo>
                    <a:pt x="516" y="2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anchor="ctr"/>
            <a:lstStyle>
              <a:lvl1pPr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Calibri" panose="020F0502020204030204" pitchFamily="34" charset="0"/>
                <a:buAutoNum type="arabicPeriod"/>
              </a:pPr>
              <a:endParaRPr lang="id-ID" altLang="id-ID" sz="1100" noProof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1" name="Freeform 259"/>
            <p:cNvSpPr/>
            <p:nvPr/>
          </p:nvSpPr>
          <p:spPr bwMode="auto">
            <a:xfrm>
              <a:off x="8446386" y="4787577"/>
              <a:ext cx="2145822" cy="723073"/>
            </a:xfrm>
            <a:custGeom>
              <a:avLst/>
              <a:gdLst>
                <a:gd name="T0" fmla="*/ 2147483647 w 1143"/>
                <a:gd name="T1" fmla="*/ 0 h 385"/>
                <a:gd name="T2" fmla="*/ 2147483647 w 1143"/>
                <a:gd name="T3" fmla="*/ 2147483647 h 385"/>
                <a:gd name="T4" fmla="*/ 2147483647 w 1143"/>
                <a:gd name="T5" fmla="*/ 2147483647 h 385"/>
                <a:gd name="T6" fmla="*/ 2147483647 w 1143"/>
                <a:gd name="T7" fmla="*/ 2147483647 h 385"/>
                <a:gd name="T8" fmla="*/ 2147483647 w 1143"/>
                <a:gd name="T9" fmla="*/ 2147483647 h 385"/>
                <a:gd name="T10" fmla="*/ 2147483647 w 1143"/>
                <a:gd name="T11" fmla="*/ 2147483647 h 385"/>
                <a:gd name="T12" fmla="*/ 2147483647 w 1143"/>
                <a:gd name="T13" fmla="*/ 2147483647 h 385"/>
                <a:gd name="T14" fmla="*/ 2147483647 w 1143"/>
                <a:gd name="T15" fmla="*/ 2147483647 h 385"/>
                <a:gd name="T16" fmla="*/ 2147483647 w 1143"/>
                <a:gd name="T17" fmla="*/ 2147483647 h 385"/>
                <a:gd name="T18" fmla="*/ 2147483647 w 1143"/>
                <a:gd name="T19" fmla="*/ 2147483647 h 385"/>
                <a:gd name="T20" fmla="*/ 2147483647 w 1143"/>
                <a:gd name="T21" fmla="*/ 2147483647 h 385"/>
                <a:gd name="T22" fmla="*/ 2147483647 w 1143"/>
                <a:gd name="T23" fmla="*/ 2147483647 h 385"/>
                <a:gd name="T24" fmla="*/ 2147483647 w 1143"/>
                <a:gd name="T25" fmla="*/ 2147483647 h 385"/>
                <a:gd name="T26" fmla="*/ 2147483647 w 1143"/>
                <a:gd name="T27" fmla="*/ 2147483647 h 385"/>
                <a:gd name="T28" fmla="*/ 2147483647 w 1143"/>
                <a:gd name="T29" fmla="*/ 2147483647 h 385"/>
                <a:gd name="T30" fmla="*/ 2147483647 w 1143"/>
                <a:gd name="T31" fmla="*/ 2147483647 h 385"/>
                <a:gd name="T32" fmla="*/ 2147483647 w 1143"/>
                <a:gd name="T33" fmla="*/ 2147483647 h 385"/>
                <a:gd name="T34" fmla="*/ 0 w 1143"/>
                <a:gd name="T35" fmla="*/ 2147483647 h 385"/>
                <a:gd name="T36" fmla="*/ 2147483647 w 1143"/>
                <a:gd name="T37" fmla="*/ 2147483647 h 385"/>
                <a:gd name="T38" fmla="*/ 2147483647 w 1143"/>
                <a:gd name="T39" fmla="*/ 2147483647 h 385"/>
                <a:gd name="T40" fmla="*/ 2147483647 w 1143"/>
                <a:gd name="T41" fmla="*/ 2147483647 h 385"/>
                <a:gd name="T42" fmla="*/ 2147483647 w 1143"/>
                <a:gd name="T43" fmla="*/ 2147483647 h 385"/>
                <a:gd name="T44" fmla="*/ 2147483647 w 1143"/>
                <a:gd name="T45" fmla="*/ 2147483647 h 385"/>
                <a:gd name="T46" fmla="*/ 2147483647 w 1143"/>
                <a:gd name="T47" fmla="*/ 2147483647 h 385"/>
                <a:gd name="T48" fmla="*/ 2147483647 w 1143"/>
                <a:gd name="T49" fmla="*/ 2147483647 h 385"/>
                <a:gd name="T50" fmla="*/ 2147483647 w 1143"/>
                <a:gd name="T51" fmla="*/ 2147483647 h 385"/>
                <a:gd name="T52" fmla="*/ 2147483647 w 1143"/>
                <a:gd name="T53" fmla="*/ 2147483647 h 385"/>
                <a:gd name="T54" fmla="*/ 2147483647 w 1143"/>
                <a:gd name="T55" fmla="*/ 2147483647 h 385"/>
                <a:gd name="T56" fmla="*/ 2147483647 w 1143"/>
                <a:gd name="T57" fmla="*/ 2147483647 h 385"/>
                <a:gd name="T58" fmla="*/ 2147483647 w 1143"/>
                <a:gd name="T59" fmla="*/ 2147483647 h 385"/>
                <a:gd name="T60" fmla="*/ 2147483647 w 1143"/>
                <a:gd name="T61" fmla="*/ 2147483647 h 385"/>
                <a:gd name="T62" fmla="*/ 2147483647 w 1143"/>
                <a:gd name="T63" fmla="*/ 2147483647 h 385"/>
                <a:gd name="T64" fmla="*/ 2147483647 w 1143"/>
                <a:gd name="T65" fmla="*/ 2147483647 h 385"/>
                <a:gd name="T66" fmla="*/ 2147483647 w 1143"/>
                <a:gd name="T67" fmla="*/ 2147483647 h 385"/>
                <a:gd name="T68" fmla="*/ 2147483647 w 1143"/>
                <a:gd name="T69" fmla="*/ 2147483647 h 385"/>
                <a:gd name="T70" fmla="*/ 2147483647 w 1143"/>
                <a:gd name="T71" fmla="*/ 2147483647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3"/>
                <a:gd name="T109" fmla="*/ 0 h 385"/>
                <a:gd name="T110" fmla="*/ 1143 w 1143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3" h="385">
                  <a:moveTo>
                    <a:pt x="996" y="0"/>
                  </a:moveTo>
                  <a:lnTo>
                    <a:pt x="996" y="0"/>
                  </a:lnTo>
                  <a:lnTo>
                    <a:pt x="975" y="15"/>
                  </a:lnTo>
                  <a:lnTo>
                    <a:pt x="953" y="30"/>
                  </a:lnTo>
                  <a:lnTo>
                    <a:pt x="929" y="44"/>
                  </a:lnTo>
                  <a:lnTo>
                    <a:pt x="906" y="57"/>
                  </a:lnTo>
                  <a:lnTo>
                    <a:pt x="883" y="69"/>
                  </a:lnTo>
                  <a:lnTo>
                    <a:pt x="858" y="80"/>
                  </a:lnTo>
                  <a:lnTo>
                    <a:pt x="833" y="91"/>
                  </a:lnTo>
                  <a:lnTo>
                    <a:pt x="808" y="100"/>
                  </a:lnTo>
                  <a:lnTo>
                    <a:pt x="783" y="108"/>
                  </a:lnTo>
                  <a:lnTo>
                    <a:pt x="756" y="115"/>
                  </a:lnTo>
                  <a:lnTo>
                    <a:pt x="730" y="122"/>
                  </a:lnTo>
                  <a:lnTo>
                    <a:pt x="702" y="127"/>
                  </a:lnTo>
                  <a:lnTo>
                    <a:pt x="675" y="131"/>
                  </a:lnTo>
                  <a:lnTo>
                    <a:pt x="647" y="133"/>
                  </a:lnTo>
                  <a:lnTo>
                    <a:pt x="618" y="136"/>
                  </a:lnTo>
                  <a:lnTo>
                    <a:pt x="590" y="136"/>
                  </a:lnTo>
                  <a:lnTo>
                    <a:pt x="562" y="136"/>
                  </a:lnTo>
                  <a:lnTo>
                    <a:pt x="534" y="133"/>
                  </a:lnTo>
                  <a:lnTo>
                    <a:pt x="507" y="131"/>
                  </a:lnTo>
                  <a:lnTo>
                    <a:pt x="480" y="127"/>
                  </a:lnTo>
                  <a:lnTo>
                    <a:pt x="454" y="122"/>
                  </a:lnTo>
                  <a:lnTo>
                    <a:pt x="426" y="115"/>
                  </a:lnTo>
                  <a:lnTo>
                    <a:pt x="400" y="109"/>
                  </a:lnTo>
                  <a:lnTo>
                    <a:pt x="374" y="101"/>
                  </a:lnTo>
                  <a:lnTo>
                    <a:pt x="350" y="92"/>
                  </a:lnTo>
                  <a:lnTo>
                    <a:pt x="325" y="82"/>
                  </a:lnTo>
                  <a:lnTo>
                    <a:pt x="302" y="71"/>
                  </a:lnTo>
                  <a:lnTo>
                    <a:pt x="277" y="58"/>
                  </a:lnTo>
                  <a:lnTo>
                    <a:pt x="255" y="47"/>
                  </a:lnTo>
                  <a:lnTo>
                    <a:pt x="232" y="32"/>
                  </a:lnTo>
                  <a:lnTo>
                    <a:pt x="211" y="18"/>
                  </a:lnTo>
                  <a:lnTo>
                    <a:pt x="189" y="3"/>
                  </a:lnTo>
                  <a:lnTo>
                    <a:pt x="0" y="26"/>
                  </a:lnTo>
                  <a:lnTo>
                    <a:pt x="27" y="193"/>
                  </a:lnTo>
                  <a:lnTo>
                    <a:pt x="56" y="215"/>
                  </a:lnTo>
                  <a:lnTo>
                    <a:pt x="87" y="236"/>
                  </a:lnTo>
                  <a:lnTo>
                    <a:pt x="118" y="255"/>
                  </a:lnTo>
                  <a:lnTo>
                    <a:pt x="150" y="273"/>
                  </a:lnTo>
                  <a:lnTo>
                    <a:pt x="184" y="292"/>
                  </a:lnTo>
                  <a:lnTo>
                    <a:pt x="218" y="307"/>
                  </a:lnTo>
                  <a:lnTo>
                    <a:pt x="251" y="321"/>
                  </a:lnTo>
                  <a:lnTo>
                    <a:pt x="286" y="334"/>
                  </a:lnTo>
                  <a:lnTo>
                    <a:pt x="323" y="346"/>
                  </a:lnTo>
                  <a:lnTo>
                    <a:pt x="359" y="356"/>
                  </a:lnTo>
                  <a:lnTo>
                    <a:pt x="397" y="366"/>
                  </a:lnTo>
                  <a:lnTo>
                    <a:pt x="434" y="372"/>
                  </a:lnTo>
                  <a:lnTo>
                    <a:pt x="473" y="377"/>
                  </a:lnTo>
                  <a:lnTo>
                    <a:pt x="512" y="382"/>
                  </a:lnTo>
                  <a:lnTo>
                    <a:pt x="551" y="385"/>
                  </a:lnTo>
                  <a:lnTo>
                    <a:pt x="590" y="385"/>
                  </a:lnTo>
                  <a:lnTo>
                    <a:pt x="629" y="385"/>
                  </a:lnTo>
                  <a:lnTo>
                    <a:pt x="667" y="382"/>
                  </a:lnTo>
                  <a:lnTo>
                    <a:pt x="705" y="378"/>
                  </a:lnTo>
                  <a:lnTo>
                    <a:pt x="743" y="373"/>
                  </a:lnTo>
                  <a:lnTo>
                    <a:pt x="780" y="366"/>
                  </a:lnTo>
                  <a:lnTo>
                    <a:pt x="817" y="358"/>
                  </a:lnTo>
                  <a:lnTo>
                    <a:pt x="852" y="347"/>
                  </a:lnTo>
                  <a:lnTo>
                    <a:pt x="887" y="337"/>
                  </a:lnTo>
                  <a:lnTo>
                    <a:pt x="922" y="324"/>
                  </a:lnTo>
                  <a:lnTo>
                    <a:pt x="955" y="310"/>
                  </a:lnTo>
                  <a:lnTo>
                    <a:pt x="989" y="296"/>
                  </a:lnTo>
                  <a:lnTo>
                    <a:pt x="1021" y="279"/>
                  </a:lnTo>
                  <a:lnTo>
                    <a:pt x="1054" y="262"/>
                  </a:lnTo>
                  <a:lnTo>
                    <a:pt x="1084" y="242"/>
                  </a:lnTo>
                  <a:lnTo>
                    <a:pt x="1115" y="223"/>
                  </a:lnTo>
                  <a:lnTo>
                    <a:pt x="1143" y="201"/>
                  </a:lnTo>
                  <a:lnTo>
                    <a:pt x="962" y="178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nb-NO" altLang="id-ID" sz="11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2" name="Freeform 260"/>
            <p:cNvSpPr/>
            <p:nvPr/>
          </p:nvSpPr>
          <p:spPr bwMode="auto">
            <a:xfrm>
              <a:off x="7832499" y="3090751"/>
              <a:ext cx="919160" cy="2016582"/>
            </a:xfrm>
            <a:custGeom>
              <a:avLst/>
              <a:gdLst>
                <a:gd name="T0" fmla="*/ 2147483647 w 490"/>
                <a:gd name="T1" fmla="*/ 2147483647 h 1074"/>
                <a:gd name="T2" fmla="*/ 2147483647 w 490"/>
                <a:gd name="T3" fmla="*/ 2147483647 h 1074"/>
                <a:gd name="T4" fmla="*/ 2147483647 w 490"/>
                <a:gd name="T5" fmla="*/ 2147483647 h 1074"/>
                <a:gd name="T6" fmla="*/ 2147483647 w 490"/>
                <a:gd name="T7" fmla="*/ 2147483647 h 1074"/>
                <a:gd name="T8" fmla="*/ 2147483647 w 490"/>
                <a:gd name="T9" fmla="*/ 2147483647 h 1074"/>
                <a:gd name="T10" fmla="*/ 2147483647 w 490"/>
                <a:gd name="T11" fmla="*/ 2147483647 h 1074"/>
                <a:gd name="T12" fmla="*/ 2147483647 w 490"/>
                <a:gd name="T13" fmla="*/ 2147483647 h 1074"/>
                <a:gd name="T14" fmla="*/ 2147483647 w 490"/>
                <a:gd name="T15" fmla="*/ 2147483647 h 1074"/>
                <a:gd name="T16" fmla="*/ 2147483647 w 490"/>
                <a:gd name="T17" fmla="*/ 2147483647 h 1074"/>
                <a:gd name="T18" fmla="*/ 2147483647 w 490"/>
                <a:gd name="T19" fmla="*/ 2147483647 h 1074"/>
                <a:gd name="T20" fmla="*/ 2147483647 w 490"/>
                <a:gd name="T21" fmla="*/ 2147483647 h 1074"/>
                <a:gd name="T22" fmla="*/ 2147483647 w 490"/>
                <a:gd name="T23" fmla="*/ 2147483647 h 1074"/>
                <a:gd name="T24" fmla="*/ 2147483647 w 490"/>
                <a:gd name="T25" fmla="*/ 2147483647 h 1074"/>
                <a:gd name="T26" fmla="*/ 2147483647 w 490"/>
                <a:gd name="T27" fmla="*/ 2147483647 h 1074"/>
                <a:gd name="T28" fmla="*/ 2147483647 w 490"/>
                <a:gd name="T29" fmla="*/ 2147483647 h 1074"/>
                <a:gd name="T30" fmla="*/ 2147483647 w 490"/>
                <a:gd name="T31" fmla="*/ 2147483647 h 1074"/>
                <a:gd name="T32" fmla="*/ 2147483647 w 490"/>
                <a:gd name="T33" fmla="*/ 2147483647 h 1074"/>
                <a:gd name="T34" fmla="*/ 2147483647 w 490"/>
                <a:gd name="T35" fmla="*/ 2147483647 h 1074"/>
                <a:gd name="T36" fmla="*/ 2147483647 w 490"/>
                <a:gd name="T37" fmla="*/ 2147483647 h 1074"/>
                <a:gd name="T38" fmla="*/ 2147483647 w 490"/>
                <a:gd name="T39" fmla="*/ 2147483647 h 1074"/>
                <a:gd name="T40" fmla="*/ 2147483647 w 490"/>
                <a:gd name="T41" fmla="*/ 2147483647 h 1074"/>
                <a:gd name="T42" fmla="*/ 2147483647 w 490"/>
                <a:gd name="T43" fmla="*/ 2147483647 h 1074"/>
                <a:gd name="T44" fmla="*/ 2147483647 w 490"/>
                <a:gd name="T45" fmla="*/ 2147483647 h 1074"/>
                <a:gd name="T46" fmla="*/ 2147483647 w 490"/>
                <a:gd name="T47" fmla="*/ 2147483647 h 1074"/>
                <a:gd name="T48" fmla="*/ 2147483647 w 490"/>
                <a:gd name="T49" fmla="*/ 2147483647 h 1074"/>
                <a:gd name="T50" fmla="*/ 2147483647 w 490"/>
                <a:gd name="T51" fmla="*/ 2147483647 h 1074"/>
                <a:gd name="T52" fmla="*/ 2147483647 w 490"/>
                <a:gd name="T53" fmla="*/ 2147483647 h 1074"/>
                <a:gd name="T54" fmla="*/ 2147483647 w 490"/>
                <a:gd name="T55" fmla="*/ 0 h 1074"/>
                <a:gd name="T56" fmla="*/ 2147483647 w 490"/>
                <a:gd name="T57" fmla="*/ 2147483647 h 1074"/>
                <a:gd name="T58" fmla="*/ 2147483647 w 490"/>
                <a:gd name="T59" fmla="*/ 2147483647 h 1074"/>
                <a:gd name="T60" fmla="*/ 2147483647 w 490"/>
                <a:gd name="T61" fmla="*/ 2147483647 h 1074"/>
                <a:gd name="T62" fmla="*/ 2147483647 w 490"/>
                <a:gd name="T63" fmla="*/ 2147483647 h 1074"/>
                <a:gd name="T64" fmla="*/ 2147483647 w 490"/>
                <a:gd name="T65" fmla="*/ 2147483647 h 1074"/>
                <a:gd name="T66" fmla="*/ 2147483647 w 490"/>
                <a:gd name="T67" fmla="*/ 2147483647 h 1074"/>
                <a:gd name="T68" fmla="*/ 2147483647 w 490"/>
                <a:gd name="T69" fmla="*/ 2147483647 h 1074"/>
                <a:gd name="T70" fmla="*/ 2147483647 w 490"/>
                <a:gd name="T71" fmla="*/ 2147483647 h 1074"/>
                <a:gd name="T72" fmla="*/ 2147483647 w 490"/>
                <a:gd name="T73" fmla="*/ 2147483647 h 1074"/>
                <a:gd name="T74" fmla="*/ 0 w 490"/>
                <a:gd name="T75" fmla="*/ 2147483647 h 1074"/>
                <a:gd name="T76" fmla="*/ 0 w 490"/>
                <a:gd name="T77" fmla="*/ 2147483647 h 1074"/>
                <a:gd name="T78" fmla="*/ 2147483647 w 490"/>
                <a:gd name="T79" fmla="*/ 2147483647 h 1074"/>
                <a:gd name="T80" fmla="*/ 2147483647 w 490"/>
                <a:gd name="T81" fmla="*/ 2147483647 h 1074"/>
                <a:gd name="T82" fmla="*/ 2147483647 w 490"/>
                <a:gd name="T83" fmla="*/ 2147483647 h 1074"/>
                <a:gd name="T84" fmla="*/ 2147483647 w 490"/>
                <a:gd name="T85" fmla="*/ 2147483647 h 1074"/>
                <a:gd name="T86" fmla="*/ 2147483647 w 490"/>
                <a:gd name="T87" fmla="*/ 2147483647 h 1074"/>
                <a:gd name="T88" fmla="*/ 2147483647 w 490"/>
                <a:gd name="T89" fmla="*/ 2147483647 h 1074"/>
                <a:gd name="T90" fmla="*/ 2147483647 w 490"/>
                <a:gd name="T91" fmla="*/ 2147483647 h 1074"/>
                <a:gd name="T92" fmla="*/ 2147483647 w 490"/>
                <a:gd name="T93" fmla="*/ 2147483647 h 1074"/>
                <a:gd name="T94" fmla="*/ 2147483647 w 490"/>
                <a:gd name="T95" fmla="*/ 2147483647 h 1074"/>
                <a:gd name="T96" fmla="*/ 2147483647 w 490"/>
                <a:gd name="T97" fmla="*/ 2147483647 h 1074"/>
                <a:gd name="T98" fmla="*/ 2147483647 w 490"/>
                <a:gd name="T99" fmla="*/ 2147483647 h 1074"/>
                <a:gd name="T100" fmla="*/ 2147483647 w 490"/>
                <a:gd name="T101" fmla="*/ 2147483647 h 1074"/>
                <a:gd name="T102" fmla="*/ 2147483647 w 490"/>
                <a:gd name="T103" fmla="*/ 2147483647 h 1074"/>
                <a:gd name="T104" fmla="*/ 2147483647 w 490"/>
                <a:gd name="T105" fmla="*/ 2147483647 h 1074"/>
                <a:gd name="T106" fmla="*/ 2147483647 w 490"/>
                <a:gd name="T107" fmla="*/ 2147483647 h 1074"/>
                <a:gd name="T108" fmla="*/ 2147483647 w 490"/>
                <a:gd name="T109" fmla="*/ 2147483647 h 1074"/>
                <a:gd name="T110" fmla="*/ 2147483647 w 490"/>
                <a:gd name="T111" fmla="*/ 2147483647 h 1074"/>
                <a:gd name="T112" fmla="*/ 2147483647 w 490"/>
                <a:gd name="T113" fmla="*/ 2147483647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0"/>
                <a:gd name="T172" fmla="*/ 0 h 1074"/>
                <a:gd name="T173" fmla="*/ 490 w 490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0" h="1074">
                  <a:moveTo>
                    <a:pt x="490" y="886"/>
                  </a:moveTo>
                  <a:lnTo>
                    <a:pt x="490" y="886"/>
                  </a:lnTo>
                  <a:lnTo>
                    <a:pt x="463" y="862"/>
                  </a:lnTo>
                  <a:lnTo>
                    <a:pt x="438" y="838"/>
                  </a:lnTo>
                  <a:lnTo>
                    <a:pt x="414" y="812"/>
                  </a:lnTo>
                  <a:lnTo>
                    <a:pt x="392" y="785"/>
                  </a:lnTo>
                  <a:lnTo>
                    <a:pt x="371" y="756"/>
                  </a:lnTo>
                  <a:lnTo>
                    <a:pt x="351" y="726"/>
                  </a:lnTo>
                  <a:lnTo>
                    <a:pt x="333" y="696"/>
                  </a:lnTo>
                  <a:lnTo>
                    <a:pt x="316" y="665"/>
                  </a:lnTo>
                  <a:lnTo>
                    <a:pt x="302" y="632"/>
                  </a:lnTo>
                  <a:lnTo>
                    <a:pt x="289" y="599"/>
                  </a:lnTo>
                  <a:lnTo>
                    <a:pt x="279" y="564"/>
                  </a:lnTo>
                  <a:lnTo>
                    <a:pt x="270" y="529"/>
                  </a:lnTo>
                  <a:lnTo>
                    <a:pt x="262" y="494"/>
                  </a:lnTo>
                  <a:lnTo>
                    <a:pt x="257" y="458"/>
                  </a:lnTo>
                  <a:lnTo>
                    <a:pt x="254" y="420"/>
                  </a:lnTo>
                  <a:lnTo>
                    <a:pt x="253" y="383"/>
                  </a:lnTo>
                  <a:lnTo>
                    <a:pt x="253" y="356"/>
                  </a:lnTo>
                  <a:lnTo>
                    <a:pt x="255" y="328"/>
                  </a:lnTo>
                  <a:lnTo>
                    <a:pt x="258" y="302"/>
                  </a:lnTo>
                  <a:lnTo>
                    <a:pt x="262" y="275"/>
                  </a:lnTo>
                  <a:lnTo>
                    <a:pt x="267" y="249"/>
                  </a:lnTo>
                  <a:lnTo>
                    <a:pt x="272" y="223"/>
                  </a:lnTo>
                  <a:lnTo>
                    <a:pt x="280" y="199"/>
                  </a:lnTo>
                  <a:lnTo>
                    <a:pt x="288" y="174"/>
                  </a:lnTo>
                  <a:lnTo>
                    <a:pt x="211" y="0"/>
                  </a:lnTo>
                  <a:lnTo>
                    <a:pt x="55" y="77"/>
                  </a:lnTo>
                  <a:lnTo>
                    <a:pt x="42" y="113"/>
                  </a:lnTo>
                  <a:lnTo>
                    <a:pt x="31" y="149"/>
                  </a:lnTo>
                  <a:lnTo>
                    <a:pt x="22" y="187"/>
                  </a:lnTo>
                  <a:lnTo>
                    <a:pt x="14" y="226"/>
                  </a:lnTo>
                  <a:lnTo>
                    <a:pt x="8" y="263"/>
                  </a:lnTo>
                  <a:lnTo>
                    <a:pt x="4" y="304"/>
                  </a:lnTo>
                  <a:lnTo>
                    <a:pt x="1" y="343"/>
                  </a:lnTo>
                  <a:lnTo>
                    <a:pt x="0" y="383"/>
                  </a:lnTo>
                  <a:lnTo>
                    <a:pt x="3" y="435"/>
                  </a:lnTo>
                  <a:lnTo>
                    <a:pt x="7" y="485"/>
                  </a:lnTo>
                  <a:lnTo>
                    <a:pt x="13" y="536"/>
                  </a:lnTo>
                  <a:lnTo>
                    <a:pt x="23" y="585"/>
                  </a:lnTo>
                  <a:lnTo>
                    <a:pt x="36" y="633"/>
                  </a:lnTo>
                  <a:lnTo>
                    <a:pt x="51" y="680"/>
                  </a:lnTo>
                  <a:lnTo>
                    <a:pt x="69" y="725"/>
                  </a:lnTo>
                  <a:lnTo>
                    <a:pt x="88" y="770"/>
                  </a:lnTo>
                  <a:lnTo>
                    <a:pt x="110" y="813"/>
                  </a:lnTo>
                  <a:lnTo>
                    <a:pt x="135" y="856"/>
                  </a:lnTo>
                  <a:lnTo>
                    <a:pt x="162" y="896"/>
                  </a:lnTo>
                  <a:lnTo>
                    <a:pt x="191" y="935"/>
                  </a:lnTo>
                  <a:lnTo>
                    <a:pt x="222" y="973"/>
                  </a:lnTo>
                  <a:lnTo>
                    <a:pt x="254" y="1008"/>
                  </a:lnTo>
                  <a:lnTo>
                    <a:pt x="288" y="1043"/>
                  </a:lnTo>
                  <a:lnTo>
                    <a:pt x="324" y="1074"/>
                  </a:lnTo>
                  <a:lnTo>
                    <a:pt x="298" y="909"/>
                  </a:lnTo>
                  <a:lnTo>
                    <a:pt x="490" y="88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nb-NO" altLang="id-ID" sz="11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 rot="2295975">
              <a:off x="9952695" y="2594303"/>
              <a:ext cx="110076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d-ID" sz="9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Primary Idea</a:t>
              </a:r>
            </a:p>
          </p:txBody>
        </p:sp>
        <p:sp>
          <p:nvSpPr>
            <p:cNvPr id="14" name="TextBox 17"/>
            <p:cNvSpPr txBox="1">
              <a:spLocks noChangeArrowheads="1"/>
            </p:cNvSpPr>
            <p:nvPr/>
          </p:nvSpPr>
          <p:spPr bwMode="auto">
            <a:xfrm rot="19630965">
              <a:off x="8181222" y="2464506"/>
              <a:ext cx="118432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d-ID" sz="9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Result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 rot="6475666">
              <a:off x="10375234" y="4145308"/>
              <a:ext cx="114533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d-ID" sz="9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 Planning</a:t>
              </a: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 rot="15219110">
              <a:off x="7579000" y="4103760"/>
              <a:ext cx="114104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d-ID" sz="9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Implementation</a:t>
              </a: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8963211" y="5143972"/>
              <a:ext cx="11241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d-ID" sz="9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09477" y="3272510"/>
              <a:ext cx="2287603" cy="1072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30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Header Info In Area</a:t>
              </a:r>
            </a:p>
            <a:p>
              <a:pPr algn="ctr">
                <a:lnSpc>
                  <a:spcPct val="130000"/>
                </a:lnSpc>
              </a:pPr>
              <a:r>
                <a:rPr lang="en-US" sz="90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Efficiently pontificate B2B imperatives for principle-centered schemas. Collaboratively engineer next-generation ideas</a:t>
              </a:r>
            </a:p>
          </p:txBody>
        </p:sp>
      </p:grpSp>
      <p:sp>
        <p:nvSpPr>
          <p:cNvPr id="19" name="PA_库_矩形 18"/>
          <p:cNvSpPr/>
          <p:nvPr>
            <p:custDataLst>
              <p:tags r:id="rId1"/>
            </p:custDataLst>
          </p:nvPr>
        </p:nvSpPr>
        <p:spPr>
          <a:xfrm>
            <a:off x="5139070" y="1992455"/>
            <a:ext cx="6443330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</a:t>
            </a:r>
            <a:r>
              <a:rPr lang="en-US" sz="13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Informations</a:t>
            </a:r>
            <a:endParaRPr lang="en-US" sz="13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  <p:graphicFrame>
        <p:nvGraphicFramePr>
          <p:cNvPr id="33" name="PA_库_Chart 32"/>
          <p:cNvGraphicFramePr/>
          <p:nvPr>
            <p:custDataLst>
              <p:tags r:id="rId2"/>
            </p:custDataLst>
          </p:nvPr>
        </p:nvGraphicFramePr>
        <p:xfrm>
          <a:off x="7028120" y="3599123"/>
          <a:ext cx="4554279" cy="194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PA_库_文本框 33"/>
          <p:cNvSpPr txBox="1"/>
          <p:nvPr>
            <p:custDataLst>
              <p:tags r:id="rId3"/>
            </p:custDataLst>
          </p:nvPr>
        </p:nvSpPr>
        <p:spPr>
          <a:xfrm>
            <a:off x="5220475" y="3635016"/>
            <a:ext cx="67663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</a:p>
        </p:txBody>
      </p:sp>
      <p:sp>
        <p:nvSpPr>
          <p:cNvPr id="35" name="PA_库_矩形 34"/>
          <p:cNvSpPr/>
          <p:nvPr>
            <p:custDataLst>
              <p:tags r:id="rId4"/>
            </p:custDataLst>
          </p:nvPr>
        </p:nvSpPr>
        <p:spPr>
          <a:xfrm>
            <a:off x="5139070" y="3919436"/>
            <a:ext cx="1841558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</a:t>
            </a:r>
          </a:p>
        </p:txBody>
      </p:sp>
      <p:sp>
        <p:nvSpPr>
          <p:cNvPr id="36" name="PA_库_文本框 35"/>
          <p:cNvSpPr txBox="1"/>
          <p:nvPr>
            <p:custDataLst>
              <p:tags r:id="rId5"/>
            </p:custDataLst>
          </p:nvPr>
        </p:nvSpPr>
        <p:spPr>
          <a:xfrm>
            <a:off x="5220475" y="4780613"/>
            <a:ext cx="693125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STRATGEY</a:t>
            </a:r>
          </a:p>
        </p:txBody>
      </p:sp>
      <p:sp>
        <p:nvSpPr>
          <p:cNvPr id="37" name="PA_库_矩形 36"/>
          <p:cNvSpPr/>
          <p:nvPr>
            <p:custDataLst>
              <p:tags r:id="rId6"/>
            </p:custDataLst>
          </p:nvPr>
        </p:nvSpPr>
        <p:spPr>
          <a:xfrm>
            <a:off x="5139070" y="5075666"/>
            <a:ext cx="1841558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449994" y="46921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Graphic spid="33" grpId="0">
        <p:bldAsOne/>
      </p:bldGraphic>
      <p:bldP spid="34" grpId="0" autoUpdateAnimBg="0"/>
      <p:bldP spid="35" grpId="0" autoUpdateAnimBg="0"/>
      <p:bldP spid="36" grpId="0" autoUpdateAnimBg="0"/>
      <p:bldP spid="3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8C4F5"/>
      </a:accent1>
      <a:accent2>
        <a:srgbClr val="02FFFF"/>
      </a:accent2>
      <a:accent3>
        <a:srgbClr val="6DFFD1"/>
      </a:accent3>
      <a:accent4>
        <a:srgbClr val="08C4F5"/>
      </a:accent4>
      <a:accent5>
        <a:srgbClr val="02DDDA"/>
      </a:accent5>
      <a:accent6>
        <a:srgbClr val="6DFFD9"/>
      </a:accent6>
      <a:hlink>
        <a:srgbClr val="FFFFFF"/>
      </a:hlink>
      <a:folHlink>
        <a:srgbClr val="59595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Microsoft Office PowerPoint</Application>
  <PresentationFormat>宽屏</PresentationFormat>
  <Paragraphs>456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FontAwesome</vt:lpstr>
      <vt:lpstr>Open Sans</vt:lpstr>
      <vt:lpstr>Roboto</vt:lpstr>
      <vt:lpstr>Simple-Line-Icons</vt:lpstr>
      <vt:lpstr>等线</vt:lpstr>
      <vt:lpstr>等线 Light</vt:lpstr>
      <vt:lpstr>造字工房俊雅（非商用）常规体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科技视频</dc:title>
  <dc:creator/>
  <cp:lastModifiedBy>天 下</cp:lastModifiedBy>
  <cp:revision>34</cp:revision>
  <dcterms:created xsi:type="dcterms:W3CDTF">2018-07-23T07:18:00Z</dcterms:created>
  <dcterms:modified xsi:type="dcterms:W3CDTF">2021-01-05T12:15:46Z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