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7" r:id="rId2"/>
    <p:sldId id="258" r:id="rId3"/>
    <p:sldId id="285" r:id="rId4"/>
    <p:sldId id="286" r:id="rId5"/>
    <p:sldId id="260" r:id="rId6"/>
    <p:sldId id="261" r:id="rId7"/>
    <p:sldId id="262" r:id="rId8"/>
    <p:sldId id="305" r:id="rId9"/>
    <p:sldId id="263" r:id="rId10"/>
    <p:sldId id="270" r:id="rId11"/>
    <p:sldId id="271" r:id="rId12"/>
    <p:sldId id="272" r:id="rId13"/>
    <p:sldId id="306" r:id="rId14"/>
    <p:sldId id="269" r:id="rId15"/>
    <p:sldId id="274" r:id="rId16"/>
    <p:sldId id="275" r:id="rId17"/>
    <p:sldId id="277" r:id="rId18"/>
    <p:sldId id="307" r:id="rId19"/>
    <p:sldId id="278" r:id="rId20"/>
    <p:sldId id="279" r:id="rId21"/>
    <p:sldId id="280" r:id="rId22"/>
    <p:sldId id="308" r:id="rId23"/>
  </p:sldIdLst>
  <p:sldSz cx="12192000" cy="6858000"/>
  <p:notesSz cx="6858000" cy="9144000"/>
  <p:embeddedFontLst>
    <p:embeddedFont>
      <p:font typeface="等线" panose="02010600030101010101" pitchFamily="2" charset="-122"/>
      <p:regular r:id="rId25"/>
      <p:bold r:id="rId26"/>
    </p:embeddedFont>
    <p:embeddedFont>
      <p:font typeface="华文细黑" panose="02010600040101010101" pitchFamily="2" charset="-122"/>
      <p:regular r:id="rId27"/>
    </p:embeddedFont>
    <p:embeddedFont>
      <p:font typeface="微软雅黑" panose="020B0503020204020204" pitchFamily="34" charset="-122"/>
      <p:regular r:id="rId28"/>
      <p:bold r:id="rId29"/>
    </p:embeddedFont>
    <p:embeddedFont>
      <p:font typeface="Algerian" panose="04020705040A02060702" pitchFamily="82" charset="0"/>
      <p:regular r:id="rId30"/>
    </p:embeddedFont>
    <p:embeddedFont>
      <p:font typeface="Arial Black" panose="020B0A04020102020204" pitchFamily="34" charset="0"/>
      <p:bold r:id="rId31"/>
    </p:embeddedFont>
    <p:embeddedFont>
      <p:font typeface="Batang" panose="02030600000101010101" pitchFamily="18" charset="-127"/>
      <p:regular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Impact" panose="020B0806030902050204" pitchFamily="34" charset="0"/>
      <p:regular r:id="rId39"/>
    </p:embeddedFont>
    <p:embeddedFont>
      <p:font typeface="Lucida Sans Unicode" panose="020B0602030504020204" pitchFamily="34" charset="0"/>
      <p:regular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520"/>
    <a:srgbClr val="9C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2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53209-042C-4388-A98C-5FC6BBE9814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06832-D0C6-4D20-985E-9ADF652AD5B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470A384A-395F-4909-84B2-3C94537EAC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84AC2F2F-6187-4981-B6CB-0B3C7B5451DD}" type="datetimeFigureOut">
              <a:rPr lang="zh-CN" altLang="en-US"/>
              <a:t>2021/1/5</a:t>
            </a:fld>
            <a:endParaRPr lang="zh-CN" altLang="en-US"/>
          </a:p>
        </p:txBody>
      </p:sp>
      <p:sp>
        <p:nvSpPr>
          <p:cNvPr id="5"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p:spPr>
        <p:txBody>
          <a:bodyPr/>
          <a:lstStyle>
            <a:lvl1pPr>
              <a:defRPr/>
            </a:lvl1pPr>
          </a:lstStyle>
          <a:p>
            <a:fld id="{5D574269-E495-4FE3-A1C5-1639C7C4194B}"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6DEC9913-3BB4-4BA8-8149-B12BC05E6995}" type="datetimeFigureOut">
              <a:rPr lang="zh-CN" altLang="en-US"/>
              <a:t>2021/1/5</a:t>
            </a:fld>
            <a:endParaRPr lang="zh-CN" altLang="en-US"/>
          </a:p>
        </p:txBody>
      </p:sp>
      <p:sp>
        <p:nvSpPr>
          <p:cNvPr id="5"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p:spPr>
        <p:txBody>
          <a:bodyPr/>
          <a:lstStyle>
            <a:lvl1pPr>
              <a:defRPr/>
            </a:lvl1pPr>
          </a:lstStyle>
          <a:p>
            <a:fld id="{7E4DF5E5-6705-4D69-BEB4-746CDB0357F3}"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4644FBD2-0AC7-43DC-8389-B229C99A7508}" type="datetimeFigureOut">
              <a:rPr lang="zh-CN" altLang="en-US"/>
              <a:t>2021/1/5</a:t>
            </a:fld>
            <a:endParaRPr lang="zh-CN" altLang="en-US"/>
          </a:p>
        </p:txBody>
      </p:sp>
      <p:sp>
        <p:nvSpPr>
          <p:cNvPr id="5"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p:spPr>
        <p:txBody>
          <a:bodyPr/>
          <a:lstStyle>
            <a:lvl1pPr>
              <a:defRPr/>
            </a:lvl1pPr>
          </a:lstStyle>
          <a:p>
            <a:fld id="{607C003D-3FC3-41B0-9833-415988FB2E09}"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D4C17992-309C-47F5-AA31-4ECB0B38A2BC}" type="datetimeFigureOut">
              <a:rPr lang="zh-CN" altLang="en-US"/>
              <a:t>2021/1/5</a:t>
            </a:fld>
            <a:endParaRPr lang="zh-CN" altLang="en-US"/>
          </a:p>
        </p:txBody>
      </p:sp>
      <p:sp>
        <p:nvSpPr>
          <p:cNvPr id="5"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p:spPr>
        <p:txBody>
          <a:bodyPr/>
          <a:lstStyle>
            <a:lvl1pPr>
              <a:defRPr/>
            </a:lvl1pPr>
          </a:lstStyle>
          <a:p>
            <a:fld id="{BE3D9ED2-B3A2-4836-AADC-AA6655B236A2}"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E83A90F8-D558-4557-86F6-93286FC3F903}" type="datetimeFigureOut">
              <a:rPr lang="zh-CN" altLang="en-US"/>
              <a:t>2021/1/5</a:t>
            </a:fld>
            <a:endParaRPr lang="zh-CN" altLang="en-US"/>
          </a:p>
        </p:txBody>
      </p:sp>
      <p:sp>
        <p:nvSpPr>
          <p:cNvPr id="5"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p:spPr>
        <p:txBody>
          <a:bodyPr/>
          <a:lstStyle>
            <a:lvl1pPr>
              <a:defRPr/>
            </a:lvl1pPr>
          </a:lstStyle>
          <a:p>
            <a:fld id="{909B3CF7-31B3-4C5D-A78F-4DBAE8AC8299}"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E6CE5750-0895-45C0-8837-289705E0D193}" type="datetimeFigureOut">
              <a:rPr lang="zh-CN" altLang="en-US"/>
              <a:t>2021/1/5</a:t>
            </a:fld>
            <a:endParaRPr lang="zh-CN" altLang="en-US"/>
          </a:p>
        </p:txBody>
      </p:sp>
      <p:sp>
        <p:nvSpPr>
          <p:cNvPr id="6"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p:spPr>
        <p:txBody>
          <a:bodyPr/>
          <a:lstStyle>
            <a:lvl1pPr>
              <a:defRPr/>
            </a:lvl1pPr>
          </a:lstStyle>
          <a:p>
            <a:fld id="{9117A9FF-BA4C-4AF2-A275-0F948A8ED806}"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72D9FACF-EEA8-4F7D-BBDD-23F94EB5BC76}" type="datetimeFigureOut">
              <a:rPr lang="zh-CN" altLang="en-US"/>
              <a:t>2021/1/5</a:t>
            </a:fld>
            <a:endParaRPr lang="zh-CN" altLang="en-US"/>
          </a:p>
        </p:txBody>
      </p:sp>
      <p:sp>
        <p:nvSpPr>
          <p:cNvPr id="8"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xfrm>
            <a:off x="8610600" y="6356350"/>
            <a:ext cx="2743200" cy="365125"/>
          </a:xfrm>
        </p:spPr>
        <p:txBody>
          <a:bodyPr/>
          <a:lstStyle>
            <a:lvl1pPr>
              <a:defRPr/>
            </a:lvl1pPr>
          </a:lstStyle>
          <a:p>
            <a:fld id="{C0F90EB6-3656-4441-A5A9-E38115BE1C77}"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107BF799-3E48-427E-B93C-1BC4D0CA3B41}" type="datetimeFigureOut">
              <a:rPr lang="zh-CN" altLang="en-US"/>
              <a:t>2021/1/5</a:t>
            </a:fld>
            <a:endParaRPr lang="zh-CN" altLang="en-US"/>
          </a:p>
        </p:txBody>
      </p:sp>
      <p:sp>
        <p:nvSpPr>
          <p:cNvPr id="4"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p:spPr>
        <p:txBody>
          <a:bodyPr/>
          <a:lstStyle>
            <a:lvl1pPr>
              <a:defRPr/>
            </a:lvl1pPr>
          </a:lstStyle>
          <a:p>
            <a:fld id="{62073CF0-B875-46AA-9518-5C910115A695}"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85C7E6A6-72D3-41DB-AF3C-422113B0EC95}" type="datetimeFigureOut">
              <a:rPr lang="zh-CN" altLang="en-US"/>
              <a:t>2021/1/5</a:t>
            </a:fld>
            <a:endParaRPr lang="zh-CN" altLang="en-US"/>
          </a:p>
        </p:txBody>
      </p:sp>
      <p:sp>
        <p:nvSpPr>
          <p:cNvPr id="3"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p:spPr>
        <p:txBody>
          <a:bodyPr/>
          <a:lstStyle>
            <a:lvl1pPr>
              <a:defRPr/>
            </a:lvl1pPr>
          </a:lstStyle>
          <a:p>
            <a:fld id="{760ABDA0-738B-49D1-B0B0-9BD6FD32C274}"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A188CC91-A924-4AD2-9FBD-46AAE8ADCB5E}" type="datetimeFigureOut">
              <a:rPr lang="zh-CN" altLang="en-US"/>
              <a:t>2021/1/5</a:t>
            </a:fld>
            <a:endParaRPr lang="zh-CN" altLang="en-US"/>
          </a:p>
        </p:txBody>
      </p:sp>
      <p:sp>
        <p:nvSpPr>
          <p:cNvPr id="6"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p:spPr>
        <p:txBody>
          <a:bodyPr/>
          <a:lstStyle>
            <a:lvl1pPr>
              <a:defRPr/>
            </a:lvl1pPr>
          </a:lstStyle>
          <a:p>
            <a:fld id="{1C610076-656A-4499-9EE5-CF9D872EDCB8}"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C7940C4A-D7A9-4852-928D-CAD451FABE93}" type="datetimeFigureOut">
              <a:rPr lang="zh-CN" altLang="en-US"/>
              <a:t>2021/1/5</a:t>
            </a:fld>
            <a:endParaRPr lang="zh-CN" altLang="en-US"/>
          </a:p>
        </p:txBody>
      </p:sp>
      <p:sp>
        <p:nvSpPr>
          <p:cNvPr id="6"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p:spPr>
        <p:txBody>
          <a:bodyPr/>
          <a:lstStyle>
            <a:lvl1pPr>
              <a:defRPr/>
            </a:lvl1pPr>
          </a:lstStyle>
          <a:p>
            <a:fld id="{E2E0F822-7051-411A-9BF2-F6153EC48A83}"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rotWithShape="1">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080" name="等腰三角形 9"/>
          <p:cNvSpPr>
            <a:spLocks noChangeArrowheads="1"/>
          </p:cNvSpPr>
          <p:nvPr/>
        </p:nvSpPr>
        <p:spPr bwMode="auto">
          <a:xfrm rot="-3362199">
            <a:off x="10520363" y="3857625"/>
            <a:ext cx="306387" cy="163513"/>
          </a:xfrm>
          <a:prstGeom prst="triangle">
            <a:avLst>
              <a:gd name="adj" fmla="val 89630"/>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3081" name="等腰三角形 14"/>
          <p:cNvSpPr>
            <a:spLocks noChangeArrowheads="1"/>
          </p:cNvSpPr>
          <p:nvPr/>
        </p:nvSpPr>
        <p:spPr bwMode="auto">
          <a:xfrm rot="-1766089">
            <a:off x="9617075" y="2439353"/>
            <a:ext cx="246063" cy="196850"/>
          </a:xfrm>
          <a:prstGeom prst="triangle">
            <a:avLst>
              <a:gd name="adj" fmla="val 89630"/>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3085" name="矩形 21"/>
          <p:cNvSpPr>
            <a:spLocks noChangeArrowheads="1"/>
          </p:cNvSpPr>
          <p:nvPr/>
        </p:nvSpPr>
        <p:spPr bwMode="auto">
          <a:xfrm>
            <a:off x="3614910" y="3343896"/>
            <a:ext cx="4871720" cy="645160"/>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游戏策划模板 </a:t>
            </a:r>
            <a:r>
              <a:rPr kumimoji="0" lang="en-US" altLang="zh-CN" sz="36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PPT</a:t>
            </a:r>
            <a:r>
              <a:rPr kumimoji="0" lang="zh-CN" altLang="en-US" sz="36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模板</a:t>
            </a:r>
            <a:endParaRPr kumimoji="0" lang="zh-CN" altLang="en-US" sz="2800" b="0" i="0" u="none" strike="noStrike" kern="1200" cap="none" spc="0" normalizeH="0" baseline="0" noProof="0" dirty="0">
              <a:ln>
                <a:noFill/>
              </a:ln>
              <a:solidFill>
                <a:srgbClr val="FFFFFF"/>
              </a:solidFill>
              <a:effectLst>
                <a:outerShdw blurRad="38100" dist="38100" dir="2700000" algn="tl">
                  <a:srgbClr val="C0C0C0"/>
                </a:outerShdw>
              </a:effectLst>
              <a:uLnTx/>
              <a:uFillTx/>
              <a:latin typeface="Calibri" panose="020F0502020204030204" pitchFamily="34" charset="0"/>
              <a:ea typeface="宋体" panose="02010600030101010101" pitchFamily="2" charset="-122"/>
              <a:cs typeface="+mn-cs"/>
            </a:endParaRPr>
          </a:p>
        </p:txBody>
      </p:sp>
      <p:cxnSp>
        <p:nvCxnSpPr>
          <p:cNvPr id="3086" name="直接连接符 23"/>
          <p:cNvCxnSpPr>
            <a:cxnSpLocks noChangeShapeType="1"/>
          </p:cNvCxnSpPr>
          <p:nvPr/>
        </p:nvCxnSpPr>
        <p:spPr bwMode="auto">
          <a:xfrm>
            <a:off x="3912407" y="4112104"/>
            <a:ext cx="4367213" cy="0"/>
          </a:xfrm>
          <a:prstGeom prst="line">
            <a:avLst/>
          </a:prstGeom>
          <a:noFill/>
          <a:ln w="12700">
            <a:solidFill>
              <a:schemeClr val="bg1">
                <a:alpha val="50195"/>
              </a:schemeClr>
            </a:solidFill>
            <a:round/>
            <a:headEnd type="oval" w="sm" len="sm"/>
            <a:tailEnd type="oval" w="sm" len="sm"/>
          </a:ln>
          <a:extLst>
            <a:ext uri="{909E8E84-426E-40DD-AFC4-6F175D3DCCD1}">
              <a14:hiddenFill xmlns:a14="http://schemas.microsoft.com/office/drawing/2010/main">
                <a:noFill/>
              </a14:hiddenFill>
            </a:ext>
          </a:extLst>
        </p:spPr>
      </p:cxnSp>
      <p:sp>
        <p:nvSpPr>
          <p:cNvPr id="3087" name="矩形 24"/>
          <p:cNvSpPr>
            <a:spLocks noChangeArrowheads="1"/>
          </p:cNvSpPr>
          <p:nvPr/>
        </p:nvSpPr>
        <p:spPr bwMode="auto">
          <a:xfrm>
            <a:off x="3839700" y="4248946"/>
            <a:ext cx="4511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rPr>
              <a:t>Your life can be enhanced, and your happiness enriched, when you choose to change your perspective. </a:t>
            </a:r>
            <a:endParaRPr kumimoji="0" lang="zh-CN" altLang="en-US" sz="12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3088" name="图片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488" y="728028"/>
            <a:ext cx="835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图片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0" y="4366578"/>
            <a:ext cx="2190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文本框 3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4023" y="1052830"/>
            <a:ext cx="10731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矩形 20"/>
          <p:cNvSpPr>
            <a:spLocks noChangeArrowheads="1"/>
          </p:cNvSpPr>
          <p:nvPr/>
        </p:nvSpPr>
        <p:spPr bwMode="auto">
          <a:xfrm>
            <a:off x="3658143" y="1413850"/>
            <a:ext cx="485056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20XX</a:t>
            </a:r>
            <a:endParaRPr kumimoji="0" lang="zh-CN" altLang="en-US" sz="140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advClick="0" advTm="1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25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 calcmode="lin" valueType="num">
                                      <p:cBhvr>
                                        <p:cTn id="9" dur="500" fill="hold"/>
                                        <p:tgtEl>
                                          <p:spTgt spid="3080"/>
                                        </p:tgtEl>
                                        <p:attrNameLst>
                                          <p:attrName>ppt_x</p:attrName>
                                        </p:attrNameLst>
                                      </p:cBhvr>
                                      <p:tavLst>
                                        <p:tav tm="0">
                                          <p:val>
                                            <p:fltVal val="0.5"/>
                                          </p:val>
                                        </p:tav>
                                        <p:tav tm="100000">
                                          <p:val>
                                            <p:strVal val="#ppt_x"/>
                                          </p:val>
                                        </p:tav>
                                      </p:tavLst>
                                    </p:anim>
                                    <p:anim calcmode="lin" valueType="num">
                                      <p:cBhvr>
                                        <p:cTn id="10" dur="500" fill="hold"/>
                                        <p:tgtEl>
                                          <p:spTgt spid="3080"/>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094"/>
                                        </p:tgtEl>
                                        <p:attrNameLst>
                                          <p:attrName>style.visibility</p:attrName>
                                        </p:attrNameLst>
                                      </p:cBhvr>
                                      <p:to>
                                        <p:strVal val="visible"/>
                                      </p:to>
                                    </p:set>
                                    <p:anim calcmode="lin" valueType="num">
                                      <p:cBhvr>
                                        <p:cTn id="15" dur="500" fill="hold"/>
                                        <p:tgtEl>
                                          <p:spTgt spid="3094"/>
                                        </p:tgtEl>
                                        <p:attrNameLst>
                                          <p:attrName>ppt_w</p:attrName>
                                        </p:attrNameLst>
                                      </p:cBhvr>
                                      <p:tavLst>
                                        <p:tav tm="0">
                                          <p:val>
                                            <p:fltVal val="0"/>
                                          </p:val>
                                        </p:tav>
                                        <p:tav tm="100000">
                                          <p:val>
                                            <p:strVal val="#ppt_w"/>
                                          </p:val>
                                        </p:tav>
                                      </p:tavLst>
                                    </p:anim>
                                    <p:anim calcmode="lin" valueType="num">
                                      <p:cBhvr>
                                        <p:cTn id="16" dur="500" fill="hold"/>
                                        <p:tgtEl>
                                          <p:spTgt spid="3094"/>
                                        </p:tgtEl>
                                        <p:attrNameLst>
                                          <p:attrName>ppt_h</p:attrName>
                                        </p:attrNameLst>
                                      </p:cBhvr>
                                      <p:tavLst>
                                        <p:tav tm="0">
                                          <p:val>
                                            <p:fltVal val="0"/>
                                          </p:val>
                                        </p:tav>
                                        <p:tav tm="100000">
                                          <p:val>
                                            <p:strVal val="#ppt_h"/>
                                          </p:val>
                                        </p:tav>
                                      </p:tavLst>
                                    </p:anim>
                                    <p:animEffect transition="in" filter="fade">
                                      <p:cBhvr>
                                        <p:cTn id="17" dur="500"/>
                                        <p:tgtEl>
                                          <p:spTgt spid="3094"/>
                                        </p:tgtEl>
                                      </p:cBhvr>
                                    </p:animEffect>
                                  </p:childTnLst>
                                </p:cTn>
                              </p:par>
                              <p:par>
                                <p:cTn id="18" presetID="23" presetClass="entr" presetSubtype="528" fill="hold" nodeType="withEffect">
                                  <p:stCondLst>
                                    <p:cond delay="500"/>
                                  </p:stCondLst>
                                  <p:childTnLst>
                                    <p:set>
                                      <p:cBhvr>
                                        <p:cTn id="19" dur="1" fill="hold">
                                          <p:stCondLst>
                                            <p:cond delay="0"/>
                                          </p:stCondLst>
                                        </p:cTn>
                                        <p:tgtEl>
                                          <p:spTgt spid="3088"/>
                                        </p:tgtEl>
                                        <p:attrNameLst>
                                          <p:attrName>style.visibility</p:attrName>
                                        </p:attrNameLst>
                                      </p:cBhvr>
                                      <p:to>
                                        <p:strVal val="visible"/>
                                      </p:to>
                                    </p:set>
                                    <p:anim calcmode="lin" valueType="num">
                                      <p:cBhvr>
                                        <p:cTn id="20" dur="500" fill="hold"/>
                                        <p:tgtEl>
                                          <p:spTgt spid="3088"/>
                                        </p:tgtEl>
                                        <p:attrNameLst>
                                          <p:attrName>ppt_w</p:attrName>
                                        </p:attrNameLst>
                                      </p:cBhvr>
                                      <p:tavLst>
                                        <p:tav tm="0">
                                          <p:val>
                                            <p:fltVal val="0"/>
                                          </p:val>
                                        </p:tav>
                                        <p:tav tm="100000">
                                          <p:val>
                                            <p:strVal val="#ppt_w"/>
                                          </p:val>
                                        </p:tav>
                                      </p:tavLst>
                                    </p:anim>
                                    <p:anim calcmode="lin" valueType="num">
                                      <p:cBhvr>
                                        <p:cTn id="21" dur="500" fill="hold"/>
                                        <p:tgtEl>
                                          <p:spTgt spid="3088"/>
                                        </p:tgtEl>
                                        <p:attrNameLst>
                                          <p:attrName>ppt_h</p:attrName>
                                        </p:attrNameLst>
                                      </p:cBhvr>
                                      <p:tavLst>
                                        <p:tav tm="0">
                                          <p:val>
                                            <p:fltVal val="0"/>
                                          </p:val>
                                        </p:tav>
                                        <p:tav tm="100000">
                                          <p:val>
                                            <p:strVal val="#ppt_h"/>
                                          </p:val>
                                        </p:tav>
                                      </p:tavLst>
                                    </p:anim>
                                    <p:anim calcmode="lin" valueType="num">
                                      <p:cBhvr>
                                        <p:cTn id="22" dur="500" fill="hold"/>
                                        <p:tgtEl>
                                          <p:spTgt spid="3088"/>
                                        </p:tgtEl>
                                        <p:attrNameLst>
                                          <p:attrName>ppt_x</p:attrName>
                                        </p:attrNameLst>
                                      </p:cBhvr>
                                      <p:tavLst>
                                        <p:tav tm="0">
                                          <p:val>
                                            <p:fltVal val="0.5"/>
                                          </p:val>
                                        </p:tav>
                                        <p:tav tm="100000">
                                          <p:val>
                                            <p:strVal val="#ppt_x"/>
                                          </p:val>
                                        </p:tav>
                                      </p:tavLst>
                                    </p:anim>
                                    <p:anim calcmode="lin" valueType="num">
                                      <p:cBhvr>
                                        <p:cTn id="23" dur="500" fill="hold"/>
                                        <p:tgtEl>
                                          <p:spTgt spid="3088"/>
                                        </p:tgtEl>
                                        <p:attrNameLst>
                                          <p:attrName>ppt_y</p:attrName>
                                        </p:attrNameLst>
                                      </p:cBhvr>
                                      <p:tavLst>
                                        <p:tav tm="0">
                                          <p:val>
                                            <p:fltVal val="0.5"/>
                                          </p:val>
                                        </p:tav>
                                        <p:tav tm="100000">
                                          <p:val>
                                            <p:strVal val="#ppt_y"/>
                                          </p:val>
                                        </p:tav>
                                      </p:tavLst>
                                    </p:anim>
                                  </p:childTnLst>
                                </p:cTn>
                              </p:par>
                              <p:par>
                                <p:cTn id="24" presetID="23" presetClass="entr" presetSubtype="528" fill="hold" grpId="0" nodeType="withEffect">
                                  <p:stCondLst>
                                    <p:cond delay="500"/>
                                  </p:stCondLst>
                                  <p:childTnLst>
                                    <p:set>
                                      <p:cBhvr>
                                        <p:cTn id="25" dur="1" fill="hold">
                                          <p:stCondLst>
                                            <p:cond delay="0"/>
                                          </p:stCondLst>
                                        </p:cTn>
                                        <p:tgtEl>
                                          <p:spTgt spid="3081"/>
                                        </p:tgtEl>
                                        <p:attrNameLst>
                                          <p:attrName>style.visibility</p:attrName>
                                        </p:attrNameLst>
                                      </p:cBhvr>
                                      <p:to>
                                        <p:strVal val="visible"/>
                                      </p:to>
                                    </p:set>
                                    <p:anim calcmode="lin" valueType="num">
                                      <p:cBhvr>
                                        <p:cTn id="26" dur="500" fill="hold"/>
                                        <p:tgtEl>
                                          <p:spTgt spid="3081"/>
                                        </p:tgtEl>
                                        <p:attrNameLst>
                                          <p:attrName>ppt_w</p:attrName>
                                        </p:attrNameLst>
                                      </p:cBhvr>
                                      <p:tavLst>
                                        <p:tav tm="0">
                                          <p:val>
                                            <p:fltVal val="0"/>
                                          </p:val>
                                        </p:tav>
                                        <p:tav tm="100000">
                                          <p:val>
                                            <p:strVal val="#ppt_w"/>
                                          </p:val>
                                        </p:tav>
                                      </p:tavLst>
                                    </p:anim>
                                    <p:anim calcmode="lin" valueType="num">
                                      <p:cBhvr>
                                        <p:cTn id="27" dur="500" fill="hold"/>
                                        <p:tgtEl>
                                          <p:spTgt spid="3081"/>
                                        </p:tgtEl>
                                        <p:attrNameLst>
                                          <p:attrName>ppt_h</p:attrName>
                                        </p:attrNameLst>
                                      </p:cBhvr>
                                      <p:tavLst>
                                        <p:tav tm="0">
                                          <p:val>
                                            <p:fltVal val="0"/>
                                          </p:val>
                                        </p:tav>
                                        <p:tav tm="100000">
                                          <p:val>
                                            <p:strVal val="#ppt_h"/>
                                          </p:val>
                                        </p:tav>
                                      </p:tavLst>
                                    </p:anim>
                                    <p:anim calcmode="lin" valueType="num">
                                      <p:cBhvr>
                                        <p:cTn id="28" dur="500" fill="hold"/>
                                        <p:tgtEl>
                                          <p:spTgt spid="3081"/>
                                        </p:tgtEl>
                                        <p:attrNameLst>
                                          <p:attrName>ppt_x</p:attrName>
                                        </p:attrNameLst>
                                      </p:cBhvr>
                                      <p:tavLst>
                                        <p:tav tm="0">
                                          <p:val>
                                            <p:fltVal val="0.5"/>
                                          </p:val>
                                        </p:tav>
                                        <p:tav tm="100000">
                                          <p:val>
                                            <p:strVal val="#ppt_x"/>
                                          </p:val>
                                        </p:tav>
                                      </p:tavLst>
                                    </p:anim>
                                    <p:anim calcmode="lin" valueType="num">
                                      <p:cBhvr>
                                        <p:cTn id="29" dur="500" fill="hold"/>
                                        <p:tgtEl>
                                          <p:spTgt spid="3081"/>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750"/>
                                  </p:stCondLst>
                                  <p:childTnLst>
                                    <p:set>
                                      <p:cBhvr>
                                        <p:cTn id="31" dur="1" fill="hold">
                                          <p:stCondLst>
                                            <p:cond delay="0"/>
                                          </p:stCondLst>
                                        </p:cTn>
                                        <p:tgtEl>
                                          <p:spTgt spid="3089"/>
                                        </p:tgtEl>
                                        <p:attrNameLst>
                                          <p:attrName>style.visibility</p:attrName>
                                        </p:attrNameLst>
                                      </p:cBhvr>
                                      <p:to>
                                        <p:strVal val="visible"/>
                                      </p:to>
                                    </p:set>
                                    <p:anim calcmode="lin" valueType="num">
                                      <p:cBhvr>
                                        <p:cTn id="32" dur="500" fill="hold"/>
                                        <p:tgtEl>
                                          <p:spTgt spid="3089"/>
                                        </p:tgtEl>
                                        <p:attrNameLst>
                                          <p:attrName>ppt_w</p:attrName>
                                        </p:attrNameLst>
                                      </p:cBhvr>
                                      <p:tavLst>
                                        <p:tav tm="0">
                                          <p:val>
                                            <p:fltVal val="0"/>
                                          </p:val>
                                        </p:tav>
                                        <p:tav tm="100000">
                                          <p:val>
                                            <p:strVal val="#ppt_w"/>
                                          </p:val>
                                        </p:tav>
                                      </p:tavLst>
                                    </p:anim>
                                    <p:anim calcmode="lin" valueType="num">
                                      <p:cBhvr>
                                        <p:cTn id="33" dur="500" fill="hold"/>
                                        <p:tgtEl>
                                          <p:spTgt spid="3089"/>
                                        </p:tgtEl>
                                        <p:attrNameLst>
                                          <p:attrName>ppt_h</p:attrName>
                                        </p:attrNameLst>
                                      </p:cBhvr>
                                      <p:tavLst>
                                        <p:tav tm="0">
                                          <p:val>
                                            <p:fltVal val="0"/>
                                          </p:val>
                                        </p:tav>
                                        <p:tav tm="100000">
                                          <p:val>
                                            <p:strVal val="#ppt_h"/>
                                          </p:val>
                                        </p:tav>
                                      </p:tavLst>
                                    </p:anim>
                                    <p:anim calcmode="lin" valueType="num">
                                      <p:cBhvr>
                                        <p:cTn id="34" dur="500" fill="hold"/>
                                        <p:tgtEl>
                                          <p:spTgt spid="3089"/>
                                        </p:tgtEl>
                                        <p:attrNameLst>
                                          <p:attrName>ppt_x</p:attrName>
                                        </p:attrNameLst>
                                      </p:cBhvr>
                                      <p:tavLst>
                                        <p:tav tm="0">
                                          <p:val>
                                            <p:fltVal val="0.5"/>
                                          </p:val>
                                        </p:tav>
                                        <p:tav tm="100000">
                                          <p:val>
                                            <p:strVal val="#ppt_x"/>
                                          </p:val>
                                        </p:tav>
                                      </p:tavLst>
                                    </p:anim>
                                    <p:anim calcmode="lin" valueType="num">
                                      <p:cBhvr>
                                        <p:cTn id="35" dur="500" fill="hold"/>
                                        <p:tgtEl>
                                          <p:spTgt spid="3089"/>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12" presetClass="entr" presetSubtype="4" fill="hold" nodeType="afterEffect">
                                  <p:stCondLst>
                                    <p:cond delay="0"/>
                                  </p:stCondLst>
                                  <p:childTnLst>
                                    <p:set>
                                      <p:cBhvr>
                                        <p:cTn id="38" dur="1" fill="hold">
                                          <p:stCondLst>
                                            <p:cond delay="0"/>
                                          </p:stCondLst>
                                        </p:cTn>
                                        <p:tgtEl>
                                          <p:spTgt spid="3092"/>
                                        </p:tgtEl>
                                        <p:attrNameLst>
                                          <p:attrName>style.visibility</p:attrName>
                                        </p:attrNameLst>
                                      </p:cBhvr>
                                      <p:to>
                                        <p:strVal val="visible"/>
                                      </p:to>
                                    </p:set>
                                    <p:anim calcmode="lin" valueType="num">
                                      <p:cBhvr additive="base">
                                        <p:cTn id="39" dur="500"/>
                                        <p:tgtEl>
                                          <p:spTgt spid="3092"/>
                                        </p:tgtEl>
                                        <p:attrNameLst>
                                          <p:attrName>ppt_y</p:attrName>
                                        </p:attrNameLst>
                                      </p:cBhvr>
                                      <p:tavLst>
                                        <p:tav tm="0">
                                          <p:val>
                                            <p:strVal val="#ppt_y+#ppt_h*1.125000"/>
                                          </p:val>
                                        </p:tav>
                                        <p:tav tm="100000">
                                          <p:val>
                                            <p:strVal val="#ppt_y"/>
                                          </p:val>
                                        </p:tav>
                                      </p:tavLst>
                                    </p:anim>
                                    <p:animEffect transition="in" filter="wipe(up)">
                                      <p:cBhvr>
                                        <p:cTn id="40" dur="500"/>
                                        <p:tgtEl>
                                          <p:spTgt spid="3092"/>
                                        </p:tgtEl>
                                      </p:cBhvr>
                                    </p:animEffect>
                                  </p:childTnLst>
                                </p:cTn>
                              </p:par>
                            </p:childTnLst>
                          </p:cTn>
                        </p:par>
                        <p:par>
                          <p:cTn id="41" fill="hold">
                            <p:stCondLst>
                              <p:cond delay="1000"/>
                            </p:stCondLst>
                            <p:childTnLst>
                              <p:par>
                                <p:cTn id="42" presetID="22" presetClass="entr" presetSubtype="1" fill="hold" grpId="0" nodeType="afterEffect">
                                  <p:stCondLst>
                                    <p:cond delay="0"/>
                                  </p:stCondLst>
                                  <p:iterate type="lt">
                                    <p:tmPct val="10000"/>
                                  </p:iterate>
                                  <p:childTnLst>
                                    <p:set>
                                      <p:cBhvr>
                                        <p:cTn id="43" dur="1" fill="hold">
                                          <p:stCondLst>
                                            <p:cond delay="0"/>
                                          </p:stCondLst>
                                        </p:cTn>
                                        <p:tgtEl>
                                          <p:spTgt spid="3085"/>
                                        </p:tgtEl>
                                        <p:attrNameLst>
                                          <p:attrName>style.visibility</p:attrName>
                                        </p:attrNameLst>
                                      </p:cBhvr>
                                      <p:to>
                                        <p:strVal val="visible"/>
                                      </p:to>
                                    </p:set>
                                    <p:animEffect transition="in" filter="wipe(up)">
                                      <p:cBhvr>
                                        <p:cTn id="44" dur="500"/>
                                        <p:tgtEl>
                                          <p:spTgt spid="3085"/>
                                        </p:tgtEl>
                                      </p:cBhvr>
                                    </p:animEffect>
                                  </p:childTnLst>
                                </p:cTn>
                              </p:par>
                            </p:childTnLst>
                          </p:cTn>
                        </p:par>
                        <p:par>
                          <p:cTn id="45" fill="hold">
                            <p:stCondLst>
                              <p:cond delay="2799"/>
                            </p:stCondLst>
                            <p:childTnLst>
                              <p:par>
                                <p:cTn id="46" presetID="16" presetClass="entr" presetSubtype="37" fill="hold" nodeType="afterEffect">
                                  <p:stCondLst>
                                    <p:cond delay="0"/>
                                  </p:stCondLst>
                                  <p:childTnLst>
                                    <p:set>
                                      <p:cBhvr>
                                        <p:cTn id="47" dur="1" fill="hold">
                                          <p:stCondLst>
                                            <p:cond delay="0"/>
                                          </p:stCondLst>
                                        </p:cTn>
                                        <p:tgtEl>
                                          <p:spTgt spid="3086"/>
                                        </p:tgtEl>
                                        <p:attrNameLst>
                                          <p:attrName>style.visibility</p:attrName>
                                        </p:attrNameLst>
                                      </p:cBhvr>
                                      <p:to>
                                        <p:strVal val="visible"/>
                                      </p:to>
                                    </p:set>
                                    <p:animEffect transition="in" filter="barn(outVertical)">
                                      <p:cBhvr>
                                        <p:cTn id="48" dur="500"/>
                                        <p:tgtEl>
                                          <p:spTgt spid="3086"/>
                                        </p:tgtEl>
                                      </p:cBhvr>
                                    </p:animEffect>
                                  </p:childTnLst>
                                </p:cTn>
                              </p:par>
                            </p:childTnLst>
                          </p:cTn>
                        </p:par>
                        <p:par>
                          <p:cTn id="49" fill="hold">
                            <p:stCondLst>
                              <p:cond delay="3299"/>
                            </p:stCondLst>
                            <p:childTnLst>
                              <p:par>
                                <p:cTn id="50" presetID="12" presetClass="entr" presetSubtype="4" fill="hold" grpId="0" nodeType="afterEffect">
                                  <p:stCondLst>
                                    <p:cond delay="0"/>
                                  </p:stCondLst>
                                  <p:childTnLst>
                                    <p:set>
                                      <p:cBhvr>
                                        <p:cTn id="51" dur="1" fill="hold">
                                          <p:stCondLst>
                                            <p:cond delay="0"/>
                                          </p:stCondLst>
                                        </p:cTn>
                                        <p:tgtEl>
                                          <p:spTgt spid="3087"/>
                                        </p:tgtEl>
                                        <p:attrNameLst>
                                          <p:attrName>style.visibility</p:attrName>
                                        </p:attrNameLst>
                                      </p:cBhvr>
                                      <p:to>
                                        <p:strVal val="visible"/>
                                      </p:to>
                                    </p:set>
                                    <p:anim calcmode="lin" valueType="num">
                                      <p:cBhvr additive="base">
                                        <p:cTn id="52" dur="500"/>
                                        <p:tgtEl>
                                          <p:spTgt spid="3087"/>
                                        </p:tgtEl>
                                        <p:attrNameLst>
                                          <p:attrName>ppt_y</p:attrName>
                                        </p:attrNameLst>
                                      </p:cBhvr>
                                      <p:tavLst>
                                        <p:tav tm="0">
                                          <p:val>
                                            <p:strVal val="#ppt_y+#ppt_h*1.125000"/>
                                          </p:val>
                                        </p:tav>
                                        <p:tav tm="100000">
                                          <p:val>
                                            <p:strVal val="#ppt_y"/>
                                          </p:val>
                                        </p:tav>
                                      </p:tavLst>
                                    </p:anim>
                                    <p:animEffect transition="in" filter="wipe(up)">
                                      <p:cBhvr>
                                        <p:cTn id="53"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autoUpdateAnimBg="0"/>
      <p:bldP spid="3081" grpId="0" bldLvl="0" animBg="1" autoUpdateAnimBg="0"/>
      <p:bldP spid="3085" grpId="0" autoUpdateAnimBg="0"/>
      <p:bldP spid="3087" grpId="0" autoUpdateAnimBg="0"/>
      <p:bldP spid="309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3314"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13316"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13317" name="文本框 12"/>
          <p:cNvSpPr txBox="1">
            <a:spLocks noChangeArrowheads="1"/>
          </p:cNvSpPr>
          <p:nvPr/>
        </p:nvSpPr>
        <p:spPr bwMode="auto">
          <a:xfrm>
            <a:off x="368300" y="247650"/>
            <a:ext cx="58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02</a:t>
            </a:r>
          </a:p>
        </p:txBody>
      </p:sp>
      <p:cxnSp>
        <p:nvCxnSpPr>
          <p:cNvPr id="13318"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13319"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3"/>
          <p:cNvSpPr>
            <a:spLocks noChangeAspect="1" noChangeArrowheads="1" noTextEdit="1"/>
          </p:cNvSpPr>
          <p:nvPr/>
        </p:nvSpPr>
        <p:spPr bwMode="auto">
          <a:xfrm>
            <a:off x="1249415" y="1513045"/>
            <a:ext cx="4705351"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lstStyle/>
          <a:p>
            <a:pPr defTabSz="913765"/>
            <a:endParaRPr lang="zh-CN" altLang="en-US" sz="1620">
              <a:solidFill>
                <a:schemeClr val="bg1"/>
              </a:solidFill>
              <a:latin typeface="Calibri" panose="020F0502020204030204"/>
              <a:ea typeface="等线" panose="02010600030101010101" charset="-122"/>
            </a:endParaRPr>
          </a:p>
        </p:txBody>
      </p:sp>
      <p:sp>
        <p:nvSpPr>
          <p:cNvPr id="10" name="Freeform 5"/>
          <p:cNvSpPr>
            <a:spLocks noEditPoints="1"/>
          </p:cNvSpPr>
          <p:nvPr/>
        </p:nvSpPr>
        <p:spPr bwMode="auto">
          <a:xfrm>
            <a:off x="5004170" y="5407711"/>
            <a:ext cx="680085" cy="711200"/>
          </a:xfrm>
          <a:custGeom>
            <a:avLst/>
            <a:gdLst>
              <a:gd name="T0" fmla="*/ 142 w 173"/>
              <a:gd name="T1" fmla="*/ 136 h 163"/>
              <a:gd name="T2" fmla="*/ 134 w 173"/>
              <a:gd name="T3" fmla="*/ 64 h 163"/>
              <a:gd name="T4" fmla="*/ 149 w 173"/>
              <a:gd name="T5" fmla="*/ 31 h 163"/>
              <a:gd name="T6" fmla="*/ 156 w 173"/>
              <a:gd name="T7" fmla="*/ 56 h 163"/>
              <a:gd name="T8" fmla="*/ 161 w 173"/>
              <a:gd name="T9" fmla="*/ 91 h 163"/>
              <a:gd name="T10" fmla="*/ 144 w 173"/>
              <a:gd name="T11" fmla="*/ 150 h 163"/>
              <a:gd name="T12" fmla="*/ 125 w 173"/>
              <a:gd name="T13" fmla="*/ 125 h 163"/>
              <a:gd name="T14" fmla="*/ 131 w 173"/>
              <a:gd name="T15" fmla="*/ 138 h 163"/>
              <a:gd name="T16" fmla="*/ 127 w 173"/>
              <a:gd name="T17" fmla="*/ 144 h 163"/>
              <a:gd name="T18" fmla="*/ 131 w 173"/>
              <a:gd name="T19" fmla="*/ 134 h 163"/>
              <a:gd name="T20" fmla="*/ 125 w 173"/>
              <a:gd name="T21" fmla="*/ 122 h 163"/>
              <a:gd name="T22" fmla="*/ 125 w 173"/>
              <a:gd name="T23" fmla="*/ 137 h 163"/>
              <a:gd name="T24" fmla="*/ 121 w 173"/>
              <a:gd name="T25" fmla="*/ 145 h 163"/>
              <a:gd name="T26" fmla="*/ 125 w 173"/>
              <a:gd name="T27" fmla="*/ 160 h 163"/>
              <a:gd name="T28" fmla="*/ 111 w 173"/>
              <a:gd name="T29" fmla="*/ 126 h 163"/>
              <a:gd name="T30" fmla="*/ 110 w 173"/>
              <a:gd name="T31" fmla="*/ 131 h 163"/>
              <a:gd name="T32" fmla="*/ 121 w 173"/>
              <a:gd name="T33" fmla="*/ 156 h 163"/>
              <a:gd name="T34" fmla="*/ 112 w 173"/>
              <a:gd name="T35" fmla="*/ 155 h 163"/>
              <a:gd name="T36" fmla="*/ 104 w 173"/>
              <a:gd name="T37" fmla="*/ 113 h 163"/>
              <a:gd name="T38" fmla="*/ 110 w 173"/>
              <a:gd name="T39" fmla="*/ 142 h 163"/>
              <a:gd name="T40" fmla="*/ 104 w 173"/>
              <a:gd name="T41" fmla="*/ 151 h 163"/>
              <a:gd name="T42" fmla="*/ 104 w 173"/>
              <a:gd name="T43" fmla="*/ 113 h 163"/>
              <a:gd name="T44" fmla="*/ 102 w 173"/>
              <a:gd name="T45" fmla="*/ 134 h 163"/>
              <a:gd name="T46" fmla="*/ 104 w 173"/>
              <a:gd name="T47" fmla="*/ 126 h 163"/>
              <a:gd name="T48" fmla="*/ 97 w 173"/>
              <a:gd name="T49" fmla="*/ 26 h 163"/>
              <a:gd name="T50" fmla="*/ 94 w 173"/>
              <a:gd name="T51" fmla="*/ 109 h 163"/>
              <a:gd name="T52" fmla="*/ 78 w 173"/>
              <a:gd name="T53" fmla="*/ 133 h 163"/>
              <a:gd name="T54" fmla="*/ 78 w 173"/>
              <a:gd name="T55" fmla="*/ 116 h 163"/>
              <a:gd name="T56" fmla="*/ 78 w 173"/>
              <a:gd name="T57" fmla="*/ 52 h 163"/>
              <a:gd name="T58" fmla="*/ 78 w 173"/>
              <a:gd name="T59" fmla="*/ 18 h 163"/>
              <a:gd name="T60" fmla="*/ 74 w 173"/>
              <a:gd name="T61" fmla="*/ 50 h 163"/>
              <a:gd name="T62" fmla="*/ 77 w 173"/>
              <a:gd name="T63" fmla="*/ 122 h 163"/>
              <a:gd name="T64" fmla="*/ 78 w 173"/>
              <a:gd name="T65" fmla="*/ 114 h 163"/>
              <a:gd name="T66" fmla="*/ 74 w 173"/>
              <a:gd name="T67" fmla="*/ 140 h 163"/>
              <a:gd name="T68" fmla="*/ 63 w 173"/>
              <a:gd name="T69" fmla="*/ 11 h 163"/>
              <a:gd name="T70" fmla="*/ 74 w 173"/>
              <a:gd name="T71" fmla="*/ 114 h 163"/>
              <a:gd name="T72" fmla="*/ 74 w 173"/>
              <a:gd name="T73" fmla="*/ 131 h 163"/>
              <a:gd name="T74" fmla="*/ 62 w 173"/>
              <a:gd name="T75" fmla="*/ 131 h 163"/>
              <a:gd name="T76" fmla="*/ 68 w 173"/>
              <a:gd name="T77" fmla="*/ 118 h 163"/>
              <a:gd name="T78" fmla="*/ 62 w 173"/>
              <a:gd name="T79" fmla="*/ 94 h 163"/>
              <a:gd name="T80" fmla="*/ 62 w 173"/>
              <a:gd name="T81" fmla="*/ 45 h 163"/>
              <a:gd name="T82" fmla="*/ 57 w 173"/>
              <a:gd name="T83" fmla="*/ 107 h 163"/>
              <a:gd name="T84" fmla="*/ 62 w 173"/>
              <a:gd name="T85" fmla="*/ 130 h 163"/>
              <a:gd name="T86" fmla="*/ 51 w 173"/>
              <a:gd name="T87" fmla="*/ 121 h 163"/>
              <a:gd name="T88" fmla="*/ 58 w 173"/>
              <a:gd name="T89" fmla="*/ 0 h 163"/>
              <a:gd name="T90" fmla="*/ 34 w 173"/>
              <a:gd name="T91" fmla="*/ 117 h 163"/>
              <a:gd name="T92" fmla="*/ 34 w 173"/>
              <a:gd name="T93" fmla="*/ 93 h 163"/>
              <a:gd name="T94" fmla="*/ 44 w 173"/>
              <a:gd name="T95" fmla="*/ 31 h 163"/>
              <a:gd name="T96" fmla="*/ 24 w 173"/>
              <a:gd name="T97" fmla="*/ 43 h 163"/>
              <a:gd name="T98" fmla="*/ 25 w 173"/>
              <a:gd name="T99" fmla="*/ 92 h 163"/>
              <a:gd name="T100" fmla="*/ 34 w 173"/>
              <a:gd name="T101" fmla="*/ 110 h 163"/>
              <a:gd name="T102" fmla="*/ 23 w 173"/>
              <a:gd name="T103" fmla="*/ 99 h 163"/>
              <a:gd name="T104" fmla="*/ 23 w 173"/>
              <a:gd name="T105" fmla="*/ 118 h 163"/>
              <a:gd name="T106" fmla="*/ 15 w 173"/>
              <a:gd name="T107" fmla="*/ 90 h 163"/>
              <a:gd name="T108" fmla="*/ 8 w 173"/>
              <a:gd name="T109" fmla="*/ 105 h 163"/>
              <a:gd name="T110" fmla="*/ 23 w 173"/>
              <a:gd name="T111" fmla="*/ 107 h 163"/>
              <a:gd name="T112" fmla="*/ 16 w 173"/>
              <a:gd name="T113" fmla="*/ 116 h 163"/>
              <a:gd name="T114" fmla="*/ 23 w 173"/>
              <a:gd name="T115" fmla="*/ 42 h 163"/>
              <a:gd name="T116" fmla="*/ 20 w 173"/>
              <a:gd name="T117"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chemeClr val="bg1"/>
          </a:solid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11" name="Freeform 6"/>
          <p:cNvSpPr>
            <a:spLocks noEditPoints="1"/>
          </p:cNvSpPr>
          <p:nvPr/>
        </p:nvSpPr>
        <p:spPr bwMode="auto">
          <a:xfrm>
            <a:off x="5211813" y="4459444"/>
            <a:ext cx="731520" cy="787400"/>
          </a:xfrm>
          <a:custGeom>
            <a:avLst/>
            <a:gdLst>
              <a:gd name="T0" fmla="*/ 139 w 186"/>
              <a:gd name="T1" fmla="*/ 158 h 180"/>
              <a:gd name="T2" fmla="*/ 130 w 186"/>
              <a:gd name="T3" fmla="*/ 69 h 180"/>
              <a:gd name="T4" fmla="*/ 125 w 186"/>
              <a:gd name="T5" fmla="*/ 39 h 180"/>
              <a:gd name="T6" fmla="*/ 121 w 186"/>
              <a:gd name="T7" fmla="*/ 37 h 180"/>
              <a:gd name="T8" fmla="*/ 119 w 186"/>
              <a:gd name="T9" fmla="*/ 63 h 180"/>
              <a:gd name="T10" fmla="*/ 118 w 186"/>
              <a:gd name="T11" fmla="*/ 101 h 180"/>
              <a:gd name="T12" fmla="*/ 110 w 186"/>
              <a:gd name="T13" fmla="*/ 155 h 180"/>
              <a:gd name="T14" fmla="*/ 109 w 186"/>
              <a:gd name="T15" fmla="*/ 58 h 180"/>
              <a:gd name="T16" fmla="*/ 108 w 186"/>
              <a:gd name="T17" fmla="*/ 155 h 180"/>
              <a:gd name="T18" fmla="*/ 106 w 186"/>
              <a:gd name="T19" fmla="*/ 179 h 180"/>
              <a:gd name="T20" fmla="*/ 103 w 186"/>
              <a:gd name="T21" fmla="*/ 88 h 180"/>
              <a:gd name="T22" fmla="*/ 102 w 186"/>
              <a:gd name="T23" fmla="*/ 6 h 180"/>
              <a:gd name="T24" fmla="*/ 101 w 186"/>
              <a:gd name="T25" fmla="*/ 180 h 180"/>
              <a:gd name="T26" fmla="*/ 101 w 186"/>
              <a:gd name="T27" fmla="*/ 55 h 180"/>
              <a:gd name="T28" fmla="*/ 94 w 186"/>
              <a:gd name="T29" fmla="*/ 46 h 180"/>
              <a:gd name="T30" fmla="*/ 92 w 186"/>
              <a:gd name="T31" fmla="*/ 88 h 180"/>
              <a:gd name="T32" fmla="*/ 92 w 186"/>
              <a:gd name="T33" fmla="*/ 91 h 180"/>
              <a:gd name="T34" fmla="*/ 88 w 186"/>
              <a:gd name="T35" fmla="*/ 142 h 180"/>
              <a:gd name="T36" fmla="*/ 86 w 186"/>
              <a:gd name="T37" fmla="*/ 142 h 180"/>
              <a:gd name="T38" fmla="*/ 85 w 186"/>
              <a:gd name="T39" fmla="*/ 150 h 180"/>
              <a:gd name="T40" fmla="*/ 85 w 186"/>
              <a:gd name="T41" fmla="*/ 178 h 180"/>
              <a:gd name="T42" fmla="*/ 84 w 186"/>
              <a:gd name="T43" fmla="*/ 146 h 180"/>
              <a:gd name="T44" fmla="*/ 84 w 186"/>
              <a:gd name="T45" fmla="*/ 143 h 180"/>
              <a:gd name="T46" fmla="*/ 82 w 186"/>
              <a:gd name="T47" fmla="*/ 177 h 180"/>
              <a:gd name="T48" fmla="*/ 82 w 186"/>
              <a:gd name="T49" fmla="*/ 149 h 180"/>
              <a:gd name="T50" fmla="*/ 81 w 186"/>
              <a:gd name="T51" fmla="*/ 149 h 180"/>
              <a:gd name="T52" fmla="*/ 76 w 186"/>
              <a:gd name="T53" fmla="*/ 10 h 180"/>
              <a:gd name="T54" fmla="*/ 74 w 186"/>
              <a:gd name="T55" fmla="*/ 79 h 180"/>
              <a:gd name="T56" fmla="*/ 73 w 186"/>
              <a:gd name="T57" fmla="*/ 78 h 180"/>
              <a:gd name="T58" fmla="*/ 72 w 186"/>
              <a:gd name="T59" fmla="*/ 102 h 180"/>
              <a:gd name="T60" fmla="*/ 72 w 186"/>
              <a:gd name="T61" fmla="*/ 109 h 180"/>
              <a:gd name="T62" fmla="*/ 72 w 186"/>
              <a:gd name="T63" fmla="*/ 146 h 180"/>
              <a:gd name="T64" fmla="*/ 72 w 186"/>
              <a:gd name="T65" fmla="*/ 102 h 180"/>
              <a:gd name="T66" fmla="*/ 71 w 186"/>
              <a:gd name="T67" fmla="*/ 90 h 180"/>
              <a:gd name="T68" fmla="*/ 71 w 186"/>
              <a:gd name="T69" fmla="*/ 114 h 180"/>
              <a:gd name="T70" fmla="*/ 72 w 186"/>
              <a:gd name="T71" fmla="*/ 146 h 180"/>
              <a:gd name="T72" fmla="*/ 71 w 186"/>
              <a:gd name="T73" fmla="*/ 111 h 180"/>
              <a:gd name="T74" fmla="*/ 71 w 186"/>
              <a:gd name="T75" fmla="*/ 143 h 180"/>
              <a:gd name="T76" fmla="*/ 71 w 186"/>
              <a:gd name="T77" fmla="*/ 113 h 180"/>
              <a:gd name="T78" fmla="*/ 71 w 186"/>
              <a:gd name="T79" fmla="*/ 144 h 180"/>
              <a:gd name="T80" fmla="*/ 71 w 186"/>
              <a:gd name="T81" fmla="*/ 107 h 180"/>
              <a:gd name="T82" fmla="*/ 71 w 186"/>
              <a:gd name="T83" fmla="*/ 126 h 180"/>
              <a:gd name="T84" fmla="*/ 70 w 186"/>
              <a:gd name="T85" fmla="*/ 82 h 180"/>
              <a:gd name="T86" fmla="*/ 70 w 186"/>
              <a:gd name="T87" fmla="*/ 111 h 180"/>
              <a:gd name="T88" fmla="*/ 70 w 186"/>
              <a:gd name="T89" fmla="*/ 74 h 180"/>
              <a:gd name="T90" fmla="*/ 70 w 186"/>
              <a:gd name="T91" fmla="*/ 128 h 180"/>
              <a:gd name="T92" fmla="*/ 70 w 186"/>
              <a:gd name="T93" fmla="*/ 76 h 180"/>
              <a:gd name="T94" fmla="*/ 70 w 186"/>
              <a:gd name="T95" fmla="*/ 126 h 180"/>
              <a:gd name="T96" fmla="*/ 69 w 186"/>
              <a:gd name="T97" fmla="*/ 145 h 180"/>
              <a:gd name="T98" fmla="*/ 70 w 186"/>
              <a:gd name="T99" fmla="*/ 121 h 180"/>
              <a:gd name="T100" fmla="*/ 69 w 186"/>
              <a:gd name="T101" fmla="*/ 146 h 180"/>
              <a:gd name="T102" fmla="*/ 68 w 186"/>
              <a:gd name="T103" fmla="*/ 31 h 180"/>
              <a:gd name="T104" fmla="*/ 68 w 186"/>
              <a:gd name="T105" fmla="*/ 114 h 180"/>
              <a:gd name="T106" fmla="*/ 66 w 186"/>
              <a:gd name="T107" fmla="*/ 102 h 180"/>
              <a:gd name="T108" fmla="*/ 62 w 186"/>
              <a:gd name="T109" fmla="*/ 77 h 180"/>
              <a:gd name="T110" fmla="*/ 59 w 186"/>
              <a:gd name="T111" fmla="*/ 143 h 180"/>
              <a:gd name="T112" fmla="*/ 46 w 186"/>
              <a:gd name="T113" fmla="*/ 136 h 180"/>
              <a:gd name="T114" fmla="*/ 42 w 186"/>
              <a:gd name="T115" fmla="*/ 162 h 180"/>
              <a:gd name="T116" fmla="*/ 41 w 186"/>
              <a:gd name="T117" fmla="*/ 161 h 180"/>
              <a:gd name="T118" fmla="*/ 40 w 186"/>
              <a:gd name="T119" fmla="*/ 134 h 180"/>
              <a:gd name="T120" fmla="*/ 38 w 186"/>
              <a:gd name="T121" fmla="*/ 133 h 180"/>
              <a:gd name="T122" fmla="*/ 36 w 186"/>
              <a:gd name="T123" fmla="*/ 130 h 180"/>
              <a:gd name="T124" fmla="*/ 36 w 186"/>
              <a:gd name="T125"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chemeClr val="bg1"/>
          </a:solid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13" name="Rectangle 7"/>
          <p:cNvSpPr>
            <a:spLocks noChangeArrowheads="1"/>
          </p:cNvSpPr>
          <p:nvPr/>
        </p:nvSpPr>
        <p:spPr bwMode="auto">
          <a:xfrm>
            <a:off x="1257034" y="3699563"/>
            <a:ext cx="3970020" cy="279400"/>
          </a:xfrm>
          <a:prstGeom prst="rect">
            <a:avLst/>
          </a:prstGeom>
          <a:solidFill>
            <a:schemeClr val="bg1"/>
          </a:solid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17" name="Freeform 9"/>
          <p:cNvSpPr/>
          <p:nvPr/>
        </p:nvSpPr>
        <p:spPr bwMode="auto">
          <a:xfrm>
            <a:off x="1253224" y="2740713"/>
            <a:ext cx="3914776" cy="859367"/>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bg1"/>
          </a:solid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18" name="Freeform 10"/>
          <p:cNvSpPr/>
          <p:nvPr/>
        </p:nvSpPr>
        <p:spPr bwMode="auto">
          <a:xfrm>
            <a:off x="1253225" y="1910978"/>
            <a:ext cx="3710940" cy="1291167"/>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bg1"/>
          </a:solid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19" name="Freeform 11"/>
          <p:cNvSpPr/>
          <p:nvPr/>
        </p:nvSpPr>
        <p:spPr bwMode="auto">
          <a:xfrm>
            <a:off x="1260845" y="4084797"/>
            <a:ext cx="3914776" cy="859367"/>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bg1"/>
          </a:solid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21" name="Freeform 12"/>
          <p:cNvSpPr/>
          <p:nvPr/>
        </p:nvSpPr>
        <p:spPr bwMode="auto">
          <a:xfrm>
            <a:off x="1260844" y="4486960"/>
            <a:ext cx="3707131" cy="1286933"/>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bg1"/>
          </a:solid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22" name="Freeform 13"/>
          <p:cNvSpPr>
            <a:spLocks noEditPoints="1"/>
          </p:cNvSpPr>
          <p:nvPr/>
        </p:nvSpPr>
        <p:spPr bwMode="auto">
          <a:xfrm>
            <a:off x="5278491" y="3600079"/>
            <a:ext cx="676276" cy="402167"/>
          </a:xfrm>
          <a:custGeom>
            <a:avLst/>
            <a:gdLst>
              <a:gd name="T0" fmla="*/ 142 w 172"/>
              <a:gd name="T1" fmla="*/ 77 h 92"/>
              <a:gd name="T2" fmla="*/ 142 w 172"/>
              <a:gd name="T3" fmla="*/ 51 h 92"/>
              <a:gd name="T4" fmla="*/ 142 w 172"/>
              <a:gd name="T5" fmla="*/ 92 h 92"/>
              <a:gd name="T6" fmla="*/ 142 w 172"/>
              <a:gd name="T7" fmla="*/ 39 h 92"/>
              <a:gd name="T8" fmla="*/ 142 w 172"/>
              <a:gd name="T9" fmla="*/ 67 h 92"/>
              <a:gd name="T10" fmla="*/ 142 w 172"/>
              <a:gd name="T11" fmla="*/ 67 h 92"/>
              <a:gd name="T12" fmla="*/ 142 w 172"/>
              <a:gd name="T13" fmla="*/ 51 h 92"/>
              <a:gd name="T14" fmla="*/ 137 w 172"/>
              <a:gd name="T15" fmla="*/ 63 h 92"/>
              <a:gd name="T16" fmla="*/ 142 w 172"/>
              <a:gd name="T17" fmla="*/ 75 h 92"/>
              <a:gd name="T18" fmla="*/ 131 w 172"/>
              <a:gd name="T19" fmla="*/ 41 h 92"/>
              <a:gd name="T20" fmla="*/ 112 w 172"/>
              <a:gd name="T21" fmla="*/ 63 h 92"/>
              <a:gd name="T22" fmla="*/ 90 w 172"/>
              <a:gd name="T23" fmla="*/ 62 h 92"/>
              <a:gd name="T24" fmla="*/ 82 w 172"/>
              <a:gd name="T25" fmla="*/ 77 h 92"/>
              <a:gd name="T26" fmla="*/ 78 w 172"/>
              <a:gd name="T27" fmla="*/ 78 h 92"/>
              <a:gd name="T28" fmla="*/ 81 w 172"/>
              <a:gd name="T29" fmla="*/ 66 h 92"/>
              <a:gd name="T30" fmla="*/ 82 w 172"/>
              <a:gd name="T31" fmla="*/ 61 h 92"/>
              <a:gd name="T32" fmla="*/ 118 w 172"/>
              <a:gd name="T33" fmla="*/ 27 h 92"/>
              <a:gd name="T34" fmla="*/ 124 w 172"/>
              <a:gd name="T35" fmla="*/ 23 h 92"/>
              <a:gd name="T36" fmla="*/ 104 w 172"/>
              <a:gd name="T37" fmla="*/ 9 h 92"/>
              <a:gd name="T38" fmla="*/ 121 w 172"/>
              <a:gd name="T39" fmla="*/ 4 h 92"/>
              <a:gd name="T40" fmla="*/ 130 w 172"/>
              <a:gd name="T41" fmla="*/ 7 h 92"/>
              <a:gd name="T42" fmla="*/ 130 w 172"/>
              <a:gd name="T43" fmla="*/ 17 h 92"/>
              <a:gd name="T44" fmla="*/ 142 w 172"/>
              <a:gd name="T45" fmla="*/ 33 h 92"/>
              <a:gd name="T46" fmla="*/ 138 w 172"/>
              <a:gd name="T47" fmla="*/ 49 h 92"/>
              <a:gd name="T48" fmla="*/ 78 w 172"/>
              <a:gd name="T49" fmla="*/ 10 h 92"/>
              <a:gd name="T50" fmla="*/ 76 w 172"/>
              <a:gd name="T51" fmla="*/ 16 h 92"/>
              <a:gd name="T52" fmla="*/ 78 w 172"/>
              <a:gd name="T53" fmla="*/ 27 h 92"/>
              <a:gd name="T54" fmla="*/ 69 w 172"/>
              <a:gd name="T55" fmla="*/ 28 h 92"/>
              <a:gd name="T56" fmla="*/ 65 w 172"/>
              <a:gd name="T57" fmla="*/ 16 h 92"/>
              <a:gd name="T58" fmla="*/ 76 w 172"/>
              <a:gd name="T59" fmla="*/ 9 h 92"/>
              <a:gd name="T60" fmla="*/ 53 w 172"/>
              <a:gd name="T61" fmla="*/ 45 h 92"/>
              <a:gd name="T62" fmla="*/ 53 w 172"/>
              <a:gd name="T63" fmla="*/ 66 h 92"/>
              <a:gd name="T64" fmla="*/ 59 w 172"/>
              <a:gd name="T65" fmla="*/ 66 h 92"/>
              <a:gd name="T66" fmla="*/ 78 w 172"/>
              <a:gd name="T67" fmla="*/ 78 h 92"/>
              <a:gd name="T68" fmla="*/ 53 w 172"/>
              <a:gd name="T69" fmla="*/ 38 h 92"/>
              <a:gd name="T70" fmla="*/ 53 w 172"/>
              <a:gd name="T71" fmla="*/ 60 h 92"/>
              <a:gd name="T72" fmla="*/ 50 w 172"/>
              <a:gd name="T73" fmla="*/ 41 h 92"/>
              <a:gd name="T74" fmla="*/ 47 w 172"/>
              <a:gd name="T75" fmla="*/ 66 h 92"/>
              <a:gd name="T76" fmla="*/ 53 w 172"/>
              <a:gd name="T77" fmla="*/ 81 h 92"/>
              <a:gd name="T78" fmla="*/ 47 w 172"/>
              <a:gd name="T79" fmla="*/ 39 h 92"/>
              <a:gd name="T80" fmla="*/ 47 w 172"/>
              <a:gd name="T81" fmla="*/ 61 h 92"/>
              <a:gd name="T82" fmla="*/ 39 w 172"/>
              <a:gd name="T83" fmla="*/ 70 h 92"/>
              <a:gd name="T84" fmla="*/ 41 w 172"/>
              <a:gd name="T85" fmla="*/ 61 h 92"/>
              <a:gd name="T86" fmla="*/ 45 w 172"/>
              <a:gd name="T87" fmla="*/ 45 h 92"/>
              <a:gd name="T88" fmla="*/ 47 w 172"/>
              <a:gd name="T89" fmla="*/ 78 h 92"/>
              <a:gd name="T90" fmla="*/ 47 w 172"/>
              <a:gd name="T91" fmla="*/ 78 h 92"/>
              <a:gd name="T92" fmla="*/ 29 w 172"/>
              <a:gd name="T93" fmla="*/ 39 h 92"/>
              <a:gd name="T94" fmla="*/ 39 w 172"/>
              <a:gd name="T95" fmla="*/ 52 h 92"/>
              <a:gd name="T96" fmla="*/ 39 w 172"/>
              <a:gd name="T97" fmla="*/ 66 h 92"/>
              <a:gd name="T98" fmla="*/ 29 w 172"/>
              <a:gd name="T99" fmla="*/ 58 h 92"/>
              <a:gd name="T100" fmla="*/ 30 w 172"/>
              <a:gd name="T101" fmla="*/ 51 h 92"/>
              <a:gd name="T102" fmla="*/ 39 w 172"/>
              <a:gd name="T103" fmla="*/ 52 h 92"/>
              <a:gd name="T104" fmla="*/ 29 w 172"/>
              <a:gd name="T105" fmla="*/ 77 h 92"/>
              <a:gd name="T106" fmla="*/ 39 w 172"/>
              <a:gd name="T107" fmla="*/ 85 h 92"/>
              <a:gd name="T108" fmla="*/ 29 w 172"/>
              <a:gd name="T109" fmla="*/ 87 h 92"/>
              <a:gd name="T110" fmla="*/ 29 w 172"/>
              <a:gd name="T111" fmla="*/ 39 h 92"/>
              <a:gd name="T112" fmla="*/ 0 w 172"/>
              <a:gd name="T113" fmla="*/ 63 h 92"/>
              <a:gd name="T114" fmla="*/ 29 w 172"/>
              <a:gd name="T115" fmla="*/ 77 h 92"/>
              <a:gd name="T116" fmla="*/ 29 w 172"/>
              <a:gd name="T117" fmla="*/ 49 h 92"/>
              <a:gd name="T118" fmla="*/ 29 w 172"/>
              <a:gd name="T11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chemeClr val="bg1"/>
          </a:solid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grpSp>
        <p:nvGrpSpPr>
          <p:cNvPr id="14" name="组合 13"/>
          <p:cNvGrpSpPr/>
          <p:nvPr/>
        </p:nvGrpSpPr>
        <p:grpSpPr>
          <a:xfrm>
            <a:off x="5200386" y="2512111"/>
            <a:ext cx="691516" cy="484717"/>
            <a:chOff x="3825654" y="1981849"/>
            <a:chExt cx="576263" cy="403931"/>
          </a:xfrm>
          <a:solidFill>
            <a:schemeClr val="bg1"/>
          </a:solidFill>
        </p:grpSpPr>
        <p:sp>
          <p:nvSpPr>
            <p:cNvPr id="23" name="Freeform 14"/>
            <p:cNvSpPr>
              <a:spLocks noEditPoints="1"/>
            </p:cNvSpPr>
            <p:nvPr/>
          </p:nvSpPr>
          <p:spPr bwMode="auto">
            <a:xfrm>
              <a:off x="3825654" y="1981849"/>
              <a:ext cx="576263" cy="403931"/>
            </a:xfrm>
            <a:custGeom>
              <a:avLst/>
              <a:gdLst>
                <a:gd name="T0" fmla="*/ 144 w 176"/>
                <a:gd name="T1" fmla="*/ 26 h 111"/>
                <a:gd name="T2" fmla="*/ 113 w 176"/>
                <a:gd name="T3" fmla="*/ 70 h 111"/>
                <a:gd name="T4" fmla="*/ 81 w 176"/>
                <a:gd name="T5" fmla="*/ 82 h 111"/>
                <a:gd name="T6" fmla="*/ 82 w 176"/>
                <a:gd name="T7" fmla="*/ 82 h 111"/>
                <a:gd name="T8" fmla="*/ 82 w 176"/>
                <a:gd name="T9" fmla="*/ 81 h 111"/>
                <a:gd name="T10" fmla="*/ 82 w 176"/>
                <a:gd name="T11" fmla="*/ 81 h 111"/>
                <a:gd name="T12" fmla="*/ 83 w 176"/>
                <a:gd name="T13" fmla="*/ 81 h 111"/>
                <a:gd name="T14" fmla="*/ 83 w 176"/>
                <a:gd name="T15" fmla="*/ 81 h 111"/>
                <a:gd name="T16" fmla="*/ 83 w 176"/>
                <a:gd name="T17" fmla="*/ 81 h 111"/>
                <a:gd name="T18" fmla="*/ 84 w 176"/>
                <a:gd name="T19" fmla="*/ 81 h 111"/>
                <a:gd name="T20" fmla="*/ 84 w 176"/>
                <a:gd name="T21" fmla="*/ 81 h 111"/>
                <a:gd name="T22" fmla="*/ 84 w 176"/>
                <a:gd name="T23" fmla="*/ 81 h 111"/>
                <a:gd name="T24" fmla="*/ 84 w 176"/>
                <a:gd name="T25" fmla="*/ 81 h 111"/>
                <a:gd name="T26" fmla="*/ 97 w 176"/>
                <a:gd name="T27" fmla="*/ 82 h 111"/>
                <a:gd name="T28" fmla="*/ 84 w 176"/>
                <a:gd name="T29" fmla="*/ 98 h 111"/>
                <a:gd name="T30" fmla="*/ 83 w 176"/>
                <a:gd name="T31" fmla="*/ 98 h 111"/>
                <a:gd name="T32" fmla="*/ 81 w 176"/>
                <a:gd name="T33" fmla="*/ 97 h 111"/>
                <a:gd name="T34" fmla="*/ 79 w 176"/>
                <a:gd name="T35" fmla="*/ 97 h 111"/>
                <a:gd name="T36" fmla="*/ 79 w 176"/>
                <a:gd name="T37" fmla="*/ 97 h 111"/>
                <a:gd name="T38" fmla="*/ 78 w 176"/>
                <a:gd name="T39" fmla="*/ 97 h 111"/>
                <a:gd name="T40" fmla="*/ 78 w 176"/>
                <a:gd name="T41" fmla="*/ 97 h 111"/>
                <a:gd name="T42" fmla="*/ 78 w 176"/>
                <a:gd name="T43" fmla="*/ 97 h 111"/>
                <a:gd name="T44" fmla="*/ 77 w 176"/>
                <a:gd name="T45" fmla="*/ 97 h 111"/>
                <a:gd name="T46" fmla="*/ 77 w 176"/>
                <a:gd name="T47" fmla="*/ 97 h 111"/>
                <a:gd name="T48" fmla="*/ 77 w 176"/>
                <a:gd name="T49" fmla="*/ 97 h 111"/>
                <a:gd name="T50" fmla="*/ 77 w 176"/>
                <a:gd name="T51" fmla="*/ 97 h 111"/>
                <a:gd name="T52" fmla="*/ 76 w 176"/>
                <a:gd name="T53" fmla="*/ 96 h 111"/>
                <a:gd name="T54" fmla="*/ 76 w 176"/>
                <a:gd name="T55" fmla="*/ 96 h 111"/>
                <a:gd name="T56" fmla="*/ 75 w 176"/>
                <a:gd name="T57" fmla="*/ 96 h 111"/>
                <a:gd name="T58" fmla="*/ 75 w 176"/>
                <a:gd name="T59" fmla="*/ 96 h 111"/>
                <a:gd name="T60" fmla="*/ 75 w 176"/>
                <a:gd name="T61" fmla="*/ 96 h 111"/>
                <a:gd name="T62" fmla="*/ 74 w 176"/>
                <a:gd name="T63" fmla="*/ 96 h 111"/>
                <a:gd name="T64" fmla="*/ 74 w 176"/>
                <a:gd name="T65" fmla="*/ 95 h 111"/>
                <a:gd name="T66" fmla="*/ 74 w 176"/>
                <a:gd name="T67" fmla="*/ 95 h 111"/>
                <a:gd name="T68" fmla="*/ 73 w 176"/>
                <a:gd name="T69" fmla="*/ 95 h 111"/>
                <a:gd name="T70" fmla="*/ 73 w 176"/>
                <a:gd name="T71" fmla="*/ 94 h 111"/>
                <a:gd name="T72" fmla="*/ 72 w 176"/>
                <a:gd name="T73" fmla="*/ 93 h 111"/>
                <a:gd name="T74" fmla="*/ 72 w 176"/>
                <a:gd name="T75" fmla="*/ 93 h 111"/>
                <a:gd name="T76" fmla="*/ 72 w 176"/>
                <a:gd name="T77" fmla="*/ 93 h 111"/>
                <a:gd name="T78" fmla="*/ 71 w 176"/>
                <a:gd name="T79" fmla="*/ 92 h 111"/>
                <a:gd name="T80" fmla="*/ 71 w 176"/>
                <a:gd name="T81" fmla="*/ 92 h 111"/>
                <a:gd name="T82" fmla="*/ 71 w 176"/>
                <a:gd name="T83" fmla="*/ 91 h 111"/>
                <a:gd name="T84" fmla="*/ 71 w 176"/>
                <a:gd name="T85" fmla="*/ 90 h 111"/>
                <a:gd name="T86" fmla="*/ 71 w 176"/>
                <a:gd name="T87" fmla="*/ 90 h 111"/>
                <a:gd name="T88" fmla="*/ 71 w 176"/>
                <a:gd name="T89" fmla="*/ 89 h 111"/>
                <a:gd name="T90" fmla="*/ 71 w 176"/>
                <a:gd name="T91" fmla="*/ 88 h 111"/>
                <a:gd name="T92" fmla="*/ 71 w 176"/>
                <a:gd name="T93" fmla="*/ 87 h 111"/>
                <a:gd name="T94" fmla="*/ 72 w 176"/>
                <a:gd name="T95" fmla="*/ 76 h 111"/>
                <a:gd name="T96" fmla="*/ 39 w 176"/>
                <a:gd name="T97" fmla="*/ 57 h 111"/>
                <a:gd name="T98" fmla="*/ 41 w 176"/>
                <a:gd name="T99" fmla="*/ 57 h 111"/>
                <a:gd name="T100" fmla="*/ 30 w 176"/>
                <a:gd name="T101" fmla="*/ 107 h 111"/>
                <a:gd name="T102" fmla="*/ 39 w 176"/>
                <a:gd name="T103" fmla="*/ 103 h 111"/>
                <a:gd name="T104" fmla="*/ 30 w 176"/>
                <a:gd name="T105" fmla="*/ 61 h 111"/>
                <a:gd name="T106" fmla="*/ 39 w 176"/>
                <a:gd name="T107" fmla="*/ 57 h 111"/>
                <a:gd name="T108" fmla="*/ 39 w 176"/>
                <a:gd name="T109" fmla="*/ 57 h 111"/>
                <a:gd name="T110" fmla="*/ 29 w 176"/>
                <a:gd name="T111" fmla="*/ 107 h 111"/>
                <a:gd name="T112" fmla="*/ 30 w 176"/>
                <a:gd name="T113" fmla="*/ 76 h 111"/>
                <a:gd name="T114" fmla="*/ 29 w 176"/>
                <a:gd name="T115" fmla="*/ 61 h 111"/>
                <a:gd name="T116" fmla="*/ 30 w 176"/>
                <a:gd name="T117" fmla="*/ 61 h 111"/>
                <a:gd name="T118" fmla="*/ 21 w 176"/>
                <a:gd name="T119" fmla="*/ 110 h 111"/>
                <a:gd name="T120" fmla="*/ 26 w 176"/>
                <a:gd name="T121" fmla="*/ 75 h 111"/>
                <a:gd name="T122" fmla="*/ 24 w 176"/>
                <a:gd name="T123" fmla="*/ 64 h 111"/>
                <a:gd name="T124" fmla="*/ 29 w 176"/>
                <a:gd name="T125"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24" name="Freeform 15"/>
            <p:cNvSpPr/>
            <p:nvPr/>
          </p:nvSpPr>
          <p:spPr bwMode="auto">
            <a:xfrm>
              <a:off x="4284441" y="2094739"/>
              <a:ext cx="58738" cy="54681"/>
            </a:xfrm>
            <a:custGeom>
              <a:avLst/>
              <a:gdLst>
                <a:gd name="T0" fmla="*/ 16 w 18"/>
                <a:gd name="T1" fmla="*/ 5 h 15"/>
                <a:gd name="T2" fmla="*/ 6 w 18"/>
                <a:gd name="T3" fmla="*/ 12 h 15"/>
                <a:gd name="T4" fmla="*/ 1 w 18"/>
                <a:gd name="T5" fmla="*/ 10 h 15"/>
                <a:gd name="T6" fmla="*/ 3 w 18"/>
                <a:gd name="T7" fmla="*/ 7 h 15"/>
                <a:gd name="T8" fmla="*/ 11 w 18"/>
                <a:gd name="T9" fmla="*/ 1 h 15"/>
                <a:gd name="T10" fmla="*/ 15 w 18"/>
                <a:gd name="T11" fmla="*/ 1 h 15"/>
                <a:gd name="T12" fmla="*/ 16 w 18"/>
                <a:gd name="T13" fmla="*/ 2 h 15"/>
                <a:gd name="T14" fmla="*/ 16 w 18"/>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25" name="Freeform 16"/>
            <p:cNvSpPr/>
            <p:nvPr/>
          </p:nvSpPr>
          <p:spPr bwMode="auto">
            <a:xfrm>
              <a:off x="4322541" y="2080627"/>
              <a:ext cx="20638" cy="17639"/>
            </a:xfrm>
            <a:custGeom>
              <a:avLst/>
              <a:gdLst>
                <a:gd name="T0" fmla="*/ 6 w 6"/>
                <a:gd name="T1" fmla="*/ 5 h 5"/>
                <a:gd name="T2" fmla="*/ 1 w 6"/>
                <a:gd name="T3" fmla="*/ 3 h 5"/>
                <a:gd name="T4" fmla="*/ 0 w 6"/>
                <a:gd name="T5" fmla="*/ 0 h 5"/>
                <a:gd name="T6" fmla="*/ 5 w 6"/>
                <a:gd name="T7" fmla="*/ 1 h 5"/>
                <a:gd name="T8" fmla="*/ 6 w 6"/>
                <a:gd name="T9" fmla="*/ 5 h 5"/>
              </a:gdLst>
              <a:ahLst/>
              <a:cxnLst>
                <a:cxn ang="0">
                  <a:pos x="T0" y="T1"/>
                </a:cxn>
                <a:cxn ang="0">
                  <a:pos x="T2" y="T3"/>
                </a:cxn>
                <a:cxn ang="0">
                  <a:pos x="T4" y="T5"/>
                </a:cxn>
                <a:cxn ang="0">
                  <a:pos x="T6" y="T7"/>
                </a:cxn>
                <a:cxn ang="0">
                  <a:pos x="T8" y="T9"/>
                </a:cxn>
              </a:cxnLst>
              <a:rect l="0" t="0" r="r" b="b"/>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26" name="Freeform 17"/>
            <p:cNvSpPr/>
            <p:nvPr/>
          </p:nvSpPr>
          <p:spPr bwMode="auto">
            <a:xfrm>
              <a:off x="4232053" y="2152948"/>
              <a:ext cx="12700" cy="19403"/>
            </a:xfrm>
            <a:custGeom>
              <a:avLst/>
              <a:gdLst>
                <a:gd name="T0" fmla="*/ 0 w 4"/>
                <a:gd name="T1" fmla="*/ 0 h 5"/>
                <a:gd name="T2" fmla="*/ 0 w 4"/>
                <a:gd name="T3" fmla="*/ 1 h 5"/>
                <a:gd name="T4" fmla="*/ 0 w 4"/>
                <a:gd name="T5" fmla="*/ 3 h 5"/>
                <a:gd name="T6" fmla="*/ 1 w 4"/>
                <a:gd name="T7" fmla="*/ 5 h 5"/>
                <a:gd name="T8" fmla="*/ 3 w 4"/>
                <a:gd name="T9" fmla="*/ 5 h 5"/>
                <a:gd name="T10" fmla="*/ 4 w 4"/>
                <a:gd name="T11" fmla="*/ 4 h 5"/>
                <a:gd name="T12" fmla="*/ 3 w 4"/>
                <a:gd name="T13" fmla="*/ 2 h 5"/>
                <a:gd name="T14" fmla="*/ 2 w 4"/>
                <a:gd name="T15" fmla="*/ 1 h 5"/>
                <a:gd name="T16" fmla="*/ 0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27" name="Freeform 18"/>
            <p:cNvSpPr/>
            <p:nvPr/>
          </p:nvSpPr>
          <p:spPr bwMode="auto">
            <a:xfrm>
              <a:off x="4214591" y="2156475"/>
              <a:ext cx="14288" cy="19403"/>
            </a:xfrm>
            <a:custGeom>
              <a:avLst/>
              <a:gdLst>
                <a:gd name="T0" fmla="*/ 1 w 4"/>
                <a:gd name="T1" fmla="*/ 0 h 5"/>
                <a:gd name="T2" fmla="*/ 0 w 4"/>
                <a:gd name="T3" fmla="*/ 1 h 5"/>
                <a:gd name="T4" fmla="*/ 1 w 4"/>
                <a:gd name="T5" fmla="*/ 3 h 5"/>
                <a:gd name="T6" fmla="*/ 2 w 4"/>
                <a:gd name="T7" fmla="*/ 5 h 5"/>
                <a:gd name="T8" fmla="*/ 3 w 4"/>
                <a:gd name="T9" fmla="*/ 5 h 5"/>
                <a:gd name="T10" fmla="*/ 4 w 4"/>
                <a:gd name="T11" fmla="*/ 4 h 5"/>
                <a:gd name="T12" fmla="*/ 4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28" name="Freeform 19"/>
            <p:cNvSpPr/>
            <p:nvPr/>
          </p:nvSpPr>
          <p:spPr bwMode="auto">
            <a:xfrm>
              <a:off x="4201891" y="2165294"/>
              <a:ext cx="12700" cy="14111"/>
            </a:xfrm>
            <a:custGeom>
              <a:avLst/>
              <a:gdLst>
                <a:gd name="T0" fmla="*/ 0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29" name="Freeform 20"/>
            <p:cNvSpPr/>
            <p:nvPr/>
          </p:nvSpPr>
          <p:spPr bwMode="auto">
            <a:xfrm>
              <a:off x="4186016" y="2168822"/>
              <a:ext cx="12700" cy="17639"/>
            </a:xfrm>
            <a:custGeom>
              <a:avLst/>
              <a:gdLst>
                <a:gd name="T0" fmla="*/ 1 w 4"/>
                <a:gd name="T1" fmla="*/ 0 h 5"/>
                <a:gd name="T2" fmla="*/ 0 w 4"/>
                <a:gd name="T3" fmla="*/ 1 h 5"/>
                <a:gd name="T4" fmla="*/ 1 w 4"/>
                <a:gd name="T5" fmla="*/ 3 h 5"/>
                <a:gd name="T6" fmla="*/ 2 w 4"/>
                <a:gd name="T7" fmla="*/ 4 h 5"/>
                <a:gd name="T8" fmla="*/ 3 w 4"/>
                <a:gd name="T9" fmla="*/ 4 h 5"/>
                <a:gd name="T10" fmla="*/ 4 w 4"/>
                <a:gd name="T11" fmla="*/ 3 h 5"/>
                <a:gd name="T12" fmla="*/ 4 w 4"/>
                <a:gd name="T13" fmla="*/ 2 h 5"/>
                <a:gd name="T14" fmla="*/ 2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30" name="Freeform 21"/>
            <p:cNvSpPr/>
            <p:nvPr/>
          </p:nvSpPr>
          <p:spPr bwMode="auto">
            <a:xfrm>
              <a:off x="4171728" y="2172350"/>
              <a:ext cx="14288" cy="17639"/>
            </a:xfrm>
            <a:custGeom>
              <a:avLst/>
              <a:gdLst>
                <a:gd name="T0" fmla="*/ 1 w 4"/>
                <a:gd name="T1" fmla="*/ 0 h 5"/>
                <a:gd name="T2" fmla="*/ 0 w 4"/>
                <a:gd name="T3" fmla="*/ 1 h 5"/>
                <a:gd name="T4" fmla="*/ 0 w 4"/>
                <a:gd name="T5" fmla="*/ 3 h 5"/>
                <a:gd name="T6" fmla="*/ 1 w 4"/>
                <a:gd name="T7" fmla="*/ 4 h 5"/>
                <a:gd name="T8" fmla="*/ 3 w 4"/>
                <a:gd name="T9" fmla="*/ 5 h 5"/>
                <a:gd name="T10" fmla="*/ 4 w 4"/>
                <a:gd name="T11" fmla="*/ 4 h 5"/>
                <a:gd name="T12" fmla="*/ 3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31" name="Freeform 22"/>
            <p:cNvSpPr/>
            <p:nvPr/>
          </p:nvSpPr>
          <p:spPr bwMode="auto">
            <a:xfrm>
              <a:off x="4155853" y="2175877"/>
              <a:ext cx="12700" cy="17639"/>
            </a:xfrm>
            <a:custGeom>
              <a:avLst/>
              <a:gdLst>
                <a:gd name="T0" fmla="*/ 1 w 4"/>
                <a:gd name="T1" fmla="*/ 0 h 5"/>
                <a:gd name="T2" fmla="*/ 0 w 4"/>
                <a:gd name="T3" fmla="*/ 1 h 5"/>
                <a:gd name="T4" fmla="*/ 1 w 4"/>
                <a:gd name="T5" fmla="*/ 3 h 5"/>
                <a:gd name="T6" fmla="*/ 2 w 4"/>
                <a:gd name="T7" fmla="*/ 4 h 5"/>
                <a:gd name="T8" fmla="*/ 3 w 4"/>
                <a:gd name="T9" fmla="*/ 5 h 5"/>
                <a:gd name="T10" fmla="*/ 4 w 4"/>
                <a:gd name="T11" fmla="*/ 4 h 5"/>
                <a:gd name="T12" fmla="*/ 4 w 4"/>
                <a:gd name="T13" fmla="*/ 2 h 5"/>
                <a:gd name="T14" fmla="*/ 3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32" name="Freeform 23"/>
            <p:cNvSpPr/>
            <p:nvPr/>
          </p:nvSpPr>
          <p:spPr bwMode="auto">
            <a:xfrm>
              <a:off x="4143153" y="2182932"/>
              <a:ext cx="12700" cy="14111"/>
            </a:xfrm>
            <a:custGeom>
              <a:avLst/>
              <a:gdLst>
                <a:gd name="T0" fmla="*/ 1 w 4"/>
                <a:gd name="T1" fmla="*/ 0 h 4"/>
                <a:gd name="T2" fmla="*/ 0 w 4"/>
                <a:gd name="T3" fmla="*/ 1 h 4"/>
                <a:gd name="T4" fmla="*/ 0 w 4"/>
                <a:gd name="T5" fmla="*/ 2 h 4"/>
                <a:gd name="T6" fmla="*/ 1 w 4"/>
                <a:gd name="T7" fmla="*/ 3 h 4"/>
                <a:gd name="T8" fmla="*/ 3 w 4"/>
                <a:gd name="T9" fmla="*/ 4 h 4"/>
                <a:gd name="T10" fmla="*/ 4 w 4"/>
                <a:gd name="T11" fmla="*/ 3 h 4"/>
                <a:gd name="T12" fmla="*/ 3 w 4"/>
                <a:gd name="T13" fmla="*/ 1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33" name="Freeform 24"/>
            <p:cNvSpPr/>
            <p:nvPr/>
          </p:nvSpPr>
          <p:spPr bwMode="auto">
            <a:xfrm>
              <a:off x="4127278" y="2186460"/>
              <a:ext cx="12700" cy="14111"/>
            </a:xfrm>
            <a:custGeom>
              <a:avLst/>
              <a:gdLst>
                <a:gd name="T0" fmla="*/ 1 w 4"/>
                <a:gd name="T1" fmla="*/ 0 h 4"/>
                <a:gd name="T2" fmla="*/ 0 w 4"/>
                <a:gd name="T3" fmla="*/ 1 h 4"/>
                <a:gd name="T4" fmla="*/ 1 w 4"/>
                <a:gd name="T5" fmla="*/ 2 h 4"/>
                <a:gd name="T6" fmla="*/ 2 w 4"/>
                <a:gd name="T7" fmla="*/ 4 h 4"/>
                <a:gd name="T8" fmla="*/ 3 w 4"/>
                <a:gd name="T9" fmla="*/ 4 h 4"/>
                <a:gd name="T10" fmla="*/ 4 w 4"/>
                <a:gd name="T11" fmla="*/ 3 h 4"/>
                <a:gd name="T12" fmla="*/ 4 w 4"/>
                <a:gd name="T13" fmla="*/ 1 h 4"/>
                <a:gd name="T14" fmla="*/ 3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41" name="Freeform 25"/>
            <p:cNvSpPr/>
            <p:nvPr/>
          </p:nvSpPr>
          <p:spPr bwMode="auto">
            <a:xfrm>
              <a:off x="4112991" y="2189988"/>
              <a:ext cx="14288" cy="14111"/>
            </a:xfrm>
            <a:custGeom>
              <a:avLst/>
              <a:gdLst>
                <a:gd name="T0" fmla="*/ 1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42" name="Freeform 26"/>
            <p:cNvSpPr/>
            <p:nvPr/>
          </p:nvSpPr>
          <p:spPr bwMode="auto">
            <a:xfrm>
              <a:off x="4097116" y="2193516"/>
              <a:ext cx="12700" cy="14111"/>
            </a:xfrm>
            <a:custGeom>
              <a:avLst/>
              <a:gdLst>
                <a:gd name="T0" fmla="*/ 1 w 4"/>
                <a:gd name="T1" fmla="*/ 0 h 4"/>
                <a:gd name="T2" fmla="*/ 0 w 4"/>
                <a:gd name="T3" fmla="*/ 1 h 4"/>
                <a:gd name="T4" fmla="*/ 1 w 4"/>
                <a:gd name="T5" fmla="*/ 3 h 4"/>
                <a:gd name="T6" fmla="*/ 2 w 4"/>
                <a:gd name="T7" fmla="*/ 4 h 4"/>
                <a:gd name="T8" fmla="*/ 3 w 4"/>
                <a:gd name="T9" fmla="*/ 4 h 4"/>
                <a:gd name="T10" fmla="*/ 4 w 4"/>
                <a:gd name="T11" fmla="*/ 3 h 4"/>
                <a:gd name="T12" fmla="*/ 4 w 4"/>
                <a:gd name="T13" fmla="*/ 2 h 4"/>
                <a:gd name="T14" fmla="*/ 3 w 4"/>
                <a:gd name="T15" fmla="*/ 1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44" name="Freeform 27"/>
            <p:cNvSpPr/>
            <p:nvPr/>
          </p:nvSpPr>
          <p:spPr bwMode="auto">
            <a:xfrm>
              <a:off x="4084416" y="2200572"/>
              <a:ext cx="12700" cy="10583"/>
            </a:xfrm>
            <a:custGeom>
              <a:avLst/>
              <a:gdLst>
                <a:gd name="T0" fmla="*/ 1 w 4"/>
                <a:gd name="T1" fmla="*/ 0 h 3"/>
                <a:gd name="T2" fmla="*/ 0 w 4"/>
                <a:gd name="T3" fmla="*/ 0 h 3"/>
                <a:gd name="T4" fmla="*/ 0 w 4"/>
                <a:gd name="T5" fmla="*/ 2 h 3"/>
                <a:gd name="T6" fmla="*/ 1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45" name="Freeform 28"/>
            <p:cNvSpPr/>
            <p:nvPr/>
          </p:nvSpPr>
          <p:spPr bwMode="auto">
            <a:xfrm>
              <a:off x="4070128" y="2204100"/>
              <a:ext cx="14288" cy="10583"/>
            </a:xfrm>
            <a:custGeom>
              <a:avLst/>
              <a:gdLst>
                <a:gd name="T0" fmla="*/ 1 w 4"/>
                <a:gd name="T1" fmla="*/ 0 h 3"/>
                <a:gd name="T2" fmla="*/ 1 w 4"/>
                <a:gd name="T3" fmla="*/ 0 h 3"/>
                <a:gd name="T4" fmla="*/ 1 w 4"/>
                <a:gd name="T5" fmla="*/ 2 h 3"/>
                <a:gd name="T6" fmla="*/ 2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46" name="Freeform 29"/>
            <p:cNvSpPr/>
            <p:nvPr/>
          </p:nvSpPr>
          <p:spPr bwMode="auto">
            <a:xfrm>
              <a:off x="4060604" y="2204099"/>
              <a:ext cx="9525" cy="15876"/>
            </a:xfrm>
            <a:custGeom>
              <a:avLst/>
              <a:gdLst>
                <a:gd name="T0" fmla="*/ 1 w 3"/>
                <a:gd name="T1" fmla="*/ 1 h 4"/>
                <a:gd name="T2" fmla="*/ 0 w 3"/>
                <a:gd name="T3" fmla="*/ 1 h 4"/>
                <a:gd name="T4" fmla="*/ 0 w 3"/>
                <a:gd name="T5" fmla="*/ 3 h 4"/>
                <a:gd name="T6" fmla="*/ 1 w 3"/>
                <a:gd name="T7" fmla="*/ 4 h 4"/>
                <a:gd name="T8" fmla="*/ 3 w 3"/>
                <a:gd name="T9" fmla="*/ 4 h 4"/>
                <a:gd name="T10" fmla="*/ 3 w 3"/>
                <a:gd name="T11" fmla="*/ 3 h 4"/>
                <a:gd name="T12" fmla="*/ 3 w 3"/>
                <a:gd name="T13" fmla="*/ 2 h 4"/>
                <a:gd name="T14" fmla="*/ 2 w 3"/>
                <a:gd name="T15" fmla="*/ 1 h 4"/>
                <a:gd name="T16" fmla="*/ 1 w 3"/>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47" name="Freeform 30"/>
            <p:cNvSpPr/>
            <p:nvPr/>
          </p:nvSpPr>
          <p:spPr bwMode="auto">
            <a:xfrm>
              <a:off x="4051079" y="2207627"/>
              <a:ext cx="9525" cy="15876"/>
            </a:xfrm>
            <a:custGeom>
              <a:avLst/>
              <a:gdLst>
                <a:gd name="T0" fmla="*/ 0 w 3"/>
                <a:gd name="T1" fmla="*/ 0 h 4"/>
                <a:gd name="T2" fmla="*/ 0 w 3"/>
                <a:gd name="T3" fmla="*/ 1 h 4"/>
                <a:gd name="T4" fmla="*/ 0 w 3"/>
                <a:gd name="T5" fmla="*/ 2 h 4"/>
                <a:gd name="T6" fmla="*/ 1 w 3"/>
                <a:gd name="T7" fmla="*/ 3 h 4"/>
                <a:gd name="T8" fmla="*/ 2 w 3"/>
                <a:gd name="T9" fmla="*/ 4 h 4"/>
                <a:gd name="T10" fmla="*/ 3 w 3"/>
                <a:gd name="T11" fmla="*/ 3 h 4"/>
                <a:gd name="T12" fmla="*/ 2 w 3"/>
                <a:gd name="T13" fmla="*/ 2 h 4"/>
                <a:gd name="T14" fmla="*/ 1 w 3"/>
                <a:gd name="T15" fmla="*/ 1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48" name="Freeform 31"/>
            <p:cNvSpPr/>
            <p:nvPr/>
          </p:nvSpPr>
          <p:spPr bwMode="auto">
            <a:xfrm>
              <a:off x="4038379" y="2211154"/>
              <a:ext cx="9525" cy="15876"/>
            </a:xfrm>
            <a:custGeom>
              <a:avLst/>
              <a:gdLst>
                <a:gd name="T0" fmla="*/ 1 w 3"/>
                <a:gd name="T1" fmla="*/ 0 h 4"/>
                <a:gd name="T2" fmla="*/ 0 w 3"/>
                <a:gd name="T3" fmla="*/ 1 h 4"/>
                <a:gd name="T4" fmla="*/ 1 w 3"/>
                <a:gd name="T5" fmla="*/ 2 h 4"/>
                <a:gd name="T6" fmla="*/ 2 w 3"/>
                <a:gd name="T7" fmla="*/ 3 h 4"/>
                <a:gd name="T8" fmla="*/ 3 w 3"/>
                <a:gd name="T9" fmla="*/ 4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49" name="Freeform 32"/>
            <p:cNvSpPr/>
            <p:nvPr/>
          </p:nvSpPr>
          <p:spPr bwMode="auto">
            <a:xfrm>
              <a:off x="4028854" y="2214682"/>
              <a:ext cx="9525" cy="15876"/>
            </a:xfrm>
            <a:custGeom>
              <a:avLst/>
              <a:gdLst>
                <a:gd name="T0" fmla="*/ 1 w 3"/>
                <a:gd name="T1" fmla="*/ 0 h 4"/>
                <a:gd name="T2" fmla="*/ 0 w 3"/>
                <a:gd name="T3" fmla="*/ 1 h 4"/>
                <a:gd name="T4" fmla="*/ 0 w 3"/>
                <a:gd name="T5" fmla="*/ 2 h 4"/>
                <a:gd name="T6" fmla="*/ 1 w 3"/>
                <a:gd name="T7" fmla="*/ 3 h 4"/>
                <a:gd name="T8" fmla="*/ 2 w 3"/>
                <a:gd name="T9" fmla="*/ 3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50" name="Freeform 33"/>
            <p:cNvSpPr/>
            <p:nvPr/>
          </p:nvSpPr>
          <p:spPr bwMode="auto">
            <a:xfrm>
              <a:off x="4017742" y="2219975"/>
              <a:ext cx="11113" cy="10583"/>
            </a:xfrm>
            <a:custGeom>
              <a:avLst/>
              <a:gdLst>
                <a:gd name="T0" fmla="*/ 0 w 3"/>
                <a:gd name="T1" fmla="*/ 0 h 3"/>
                <a:gd name="T2" fmla="*/ 0 w 3"/>
                <a:gd name="T3" fmla="*/ 1 h 3"/>
                <a:gd name="T4" fmla="*/ 0 w 3"/>
                <a:gd name="T5" fmla="*/ 2 h 3"/>
                <a:gd name="T6" fmla="*/ 1 w 3"/>
                <a:gd name="T7" fmla="*/ 3 h 3"/>
                <a:gd name="T8" fmla="*/ 2 w 3"/>
                <a:gd name="T9" fmla="*/ 3 h 3"/>
                <a:gd name="T10" fmla="*/ 2 w 3"/>
                <a:gd name="T11" fmla="*/ 3 h 3"/>
                <a:gd name="T12" fmla="*/ 2 w 3"/>
                <a:gd name="T13" fmla="*/ 1 h 3"/>
                <a:gd name="T14" fmla="*/ 1 w 3"/>
                <a:gd name="T15" fmla="*/ 1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51" name="Freeform 34"/>
            <p:cNvSpPr/>
            <p:nvPr/>
          </p:nvSpPr>
          <p:spPr bwMode="auto">
            <a:xfrm>
              <a:off x="4005042" y="2223503"/>
              <a:ext cx="9525" cy="10583"/>
            </a:xfrm>
            <a:custGeom>
              <a:avLst/>
              <a:gdLst>
                <a:gd name="T0" fmla="*/ 1 w 3"/>
                <a:gd name="T1" fmla="*/ 0 h 3"/>
                <a:gd name="T2" fmla="*/ 0 w 3"/>
                <a:gd name="T3" fmla="*/ 1 h 3"/>
                <a:gd name="T4" fmla="*/ 0 w 3"/>
                <a:gd name="T5" fmla="*/ 2 h 3"/>
                <a:gd name="T6" fmla="*/ 1 w 3"/>
                <a:gd name="T7" fmla="*/ 3 h 3"/>
                <a:gd name="T8" fmla="*/ 2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52" name="Freeform 35"/>
            <p:cNvSpPr/>
            <p:nvPr/>
          </p:nvSpPr>
          <p:spPr bwMode="auto">
            <a:xfrm>
              <a:off x="3995517" y="2227031"/>
              <a:ext cx="9525" cy="10583"/>
            </a:xfrm>
            <a:custGeom>
              <a:avLst/>
              <a:gdLst>
                <a:gd name="T0" fmla="*/ 0 w 3"/>
                <a:gd name="T1" fmla="*/ 0 h 3"/>
                <a:gd name="T2" fmla="*/ 0 w 3"/>
                <a:gd name="T3" fmla="*/ 1 h 3"/>
                <a:gd name="T4" fmla="*/ 0 w 3"/>
                <a:gd name="T5" fmla="*/ 2 h 3"/>
                <a:gd name="T6" fmla="*/ 1 w 3"/>
                <a:gd name="T7" fmla="*/ 3 h 3"/>
                <a:gd name="T8" fmla="*/ 2 w 3"/>
                <a:gd name="T9" fmla="*/ 3 h 3"/>
                <a:gd name="T10" fmla="*/ 3 w 3"/>
                <a:gd name="T11" fmla="*/ 2 h 3"/>
                <a:gd name="T12" fmla="*/ 2 w 3"/>
                <a:gd name="T13" fmla="*/ 1 h 3"/>
                <a:gd name="T14" fmla="*/ 1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53" name="Freeform 36"/>
            <p:cNvSpPr/>
            <p:nvPr/>
          </p:nvSpPr>
          <p:spPr bwMode="auto">
            <a:xfrm>
              <a:off x="3982817" y="2230559"/>
              <a:ext cx="9525" cy="10583"/>
            </a:xfrm>
            <a:custGeom>
              <a:avLst/>
              <a:gdLst>
                <a:gd name="T0" fmla="*/ 1 w 3"/>
                <a:gd name="T1" fmla="*/ 0 h 3"/>
                <a:gd name="T2" fmla="*/ 0 w 3"/>
                <a:gd name="T3" fmla="*/ 1 h 3"/>
                <a:gd name="T4" fmla="*/ 1 w 3"/>
                <a:gd name="T5" fmla="*/ 2 h 3"/>
                <a:gd name="T6" fmla="*/ 1 w 3"/>
                <a:gd name="T7" fmla="*/ 3 h 3"/>
                <a:gd name="T8" fmla="*/ 3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54" name="Freeform 37"/>
            <p:cNvSpPr/>
            <p:nvPr/>
          </p:nvSpPr>
          <p:spPr bwMode="auto">
            <a:xfrm>
              <a:off x="3973292" y="2234086"/>
              <a:ext cx="9525" cy="10583"/>
            </a:xfrm>
            <a:custGeom>
              <a:avLst/>
              <a:gdLst>
                <a:gd name="T0" fmla="*/ 2 w 6"/>
                <a:gd name="T1" fmla="*/ 0 h 6"/>
                <a:gd name="T2" fmla="*/ 0 w 6"/>
                <a:gd name="T3" fmla="*/ 2 h 6"/>
                <a:gd name="T4" fmla="*/ 0 w 6"/>
                <a:gd name="T5" fmla="*/ 4 h 6"/>
                <a:gd name="T6" fmla="*/ 2 w 6"/>
                <a:gd name="T7" fmla="*/ 4 h 6"/>
                <a:gd name="T8" fmla="*/ 4 w 6"/>
                <a:gd name="T9" fmla="*/ 6 h 6"/>
                <a:gd name="T10" fmla="*/ 6 w 6"/>
                <a:gd name="T11" fmla="*/ 4 h 6"/>
                <a:gd name="T12" fmla="*/ 6 w 6"/>
                <a:gd name="T13" fmla="*/ 2 h 6"/>
                <a:gd name="T14" fmla="*/ 4 w 6"/>
                <a:gd name="T15" fmla="*/ 0 h 6"/>
                <a:gd name="T16" fmla="*/ 2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2" y="0"/>
                  </a:moveTo>
                  <a:lnTo>
                    <a:pt x="0" y="2"/>
                  </a:lnTo>
                  <a:lnTo>
                    <a:pt x="0" y="4"/>
                  </a:lnTo>
                  <a:lnTo>
                    <a:pt x="2" y="4"/>
                  </a:lnTo>
                  <a:lnTo>
                    <a:pt x="4" y="6"/>
                  </a:lnTo>
                  <a:lnTo>
                    <a:pt x="6" y="4"/>
                  </a:lnTo>
                  <a:lnTo>
                    <a:pt x="6" y="2"/>
                  </a:lnTo>
                  <a:lnTo>
                    <a:pt x="4" y="0"/>
                  </a:lnTo>
                  <a:lnTo>
                    <a:pt x="2" y="0"/>
                  </a:ln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55" name="Freeform 38"/>
            <p:cNvSpPr/>
            <p:nvPr/>
          </p:nvSpPr>
          <p:spPr bwMode="auto">
            <a:xfrm>
              <a:off x="3962178" y="2237613"/>
              <a:ext cx="7938" cy="7056"/>
            </a:xfrm>
            <a:custGeom>
              <a:avLst/>
              <a:gdLst>
                <a:gd name="T0" fmla="*/ 0 w 5"/>
                <a:gd name="T1" fmla="*/ 0 h 4"/>
                <a:gd name="T2" fmla="*/ 0 w 5"/>
                <a:gd name="T3" fmla="*/ 2 h 4"/>
                <a:gd name="T4" fmla="*/ 0 w 5"/>
                <a:gd name="T5" fmla="*/ 4 h 4"/>
                <a:gd name="T6" fmla="*/ 2 w 5"/>
                <a:gd name="T7" fmla="*/ 4 h 4"/>
                <a:gd name="T8" fmla="*/ 5 w 5"/>
                <a:gd name="T9" fmla="*/ 4 h 4"/>
                <a:gd name="T10" fmla="*/ 5 w 5"/>
                <a:gd name="T11" fmla="*/ 4 h 4"/>
                <a:gd name="T12" fmla="*/ 5 w 5"/>
                <a:gd name="T13" fmla="*/ 2 h 4"/>
                <a:gd name="T14" fmla="*/ 2 w 5"/>
                <a:gd name="T15" fmla="*/ 0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2"/>
                  </a:lnTo>
                  <a:lnTo>
                    <a:pt x="0" y="4"/>
                  </a:lnTo>
                  <a:lnTo>
                    <a:pt x="2" y="4"/>
                  </a:lnTo>
                  <a:lnTo>
                    <a:pt x="5" y="4"/>
                  </a:lnTo>
                  <a:lnTo>
                    <a:pt x="5" y="4"/>
                  </a:lnTo>
                  <a:lnTo>
                    <a:pt x="5" y="2"/>
                  </a:lnTo>
                  <a:lnTo>
                    <a:pt x="2" y="0"/>
                  </a:lnTo>
                  <a:lnTo>
                    <a:pt x="0" y="0"/>
                  </a:ln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56" name="Freeform 39"/>
            <p:cNvSpPr/>
            <p:nvPr/>
          </p:nvSpPr>
          <p:spPr bwMode="auto">
            <a:xfrm>
              <a:off x="4130453" y="2288766"/>
              <a:ext cx="25400" cy="42333"/>
            </a:xfrm>
            <a:custGeom>
              <a:avLst/>
              <a:gdLst>
                <a:gd name="T0" fmla="*/ 2 w 8"/>
                <a:gd name="T1" fmla="*/ 1 h 12"/>
                <a:gd name="T2" fmla="*/ 1 w 8"/>
                <a:gd name="T3" fmla="*/ 7 h 12"/>
                <a:gd name="T4" fmla="*/ 6 w 8"/>
                <a:gd name="T5" fmla="*/ 11 h 12"/>
                <a:gd name="T6" fmla="*/ 7 w 8"/>
                <a:gd name="T7" fmla="*/ 5 h 12"/>
                <a:gd name="T8" fmla="*/ 2 w 8"/>
                <a:gd name="T9" fmla="*/ 1 h 12"/>
              </a:gdLst>
              <a:ahLst/>
              <a:cxnLst>
                <a:cxn ang="0">
                  <a:pos x="T0" y="T1"/>
                </a:cxn>
                <a:cxn ang="0">
                  <a:pos x="T2" y="T3"/>
                </a:cxn>
                <a:cxn ang="0">
                  <a:pos x="T4" y="T5"/>
                </a:cxn>
                <a:cxn ang="0">
                  <a:pos x="T6" y="T7"/>
                </a:cxn>
                <a:cxn ang="0">
                  <a:pos x="T8" y="T9"/>
                </a:cxn>
              </a:cxnLst>
              <a:rect l="0" t="0" r="r" b="b"/>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grpSp>
      <p:grpSp>
        <p:nvGrpSpPr>
          <p:cNvPr id="15" name="组合 14"/>
          <p:cNvGrpSpPr/>
          <p:nvPr/>
        </p:nvGrpSpPr>
        <p:grpSpPr>
          <a:xfrm>
            <a:off x="4941305" y="1508811"/>
            <a:ext cx="459104" cy="694268"/>
            <a:chOff x="3609754" y="1145766"/>
            <a:chExt cx="382587" cy="578557"/>
          </a:xfrm>
          <a:solidFill>
            <a:schemeClr val="bg1"/>
          </a:solidFill>
        </p:grpSpPr>
        <p:sp>
          <p:nvSpPr>
            <p:cNvPr id="69657" name="Freeform 40"/>
            <p:cNvSpPr>
              <a:spLocks noEditPoints="1"/>
            </p:cNvSpPr>
            <p:nvPr/>
          </p:nvSpPr>
          <p:spPr bwMode="auto">
            <a:xfrm>
              <a:off x="3687541" y="1440336"/>
              <a:ext cx="301625" cy="283987"/>
            </a:xfrm>
            <a:custGeom>
              <a:avLst/>
              <a:gdLst>
                <a:gd name="T0" fmla="*/ 23 w 92"/>
                <a:gd name="T1" fmla="*/ 56 h 78"/>
                <a:gd name="T2" fmla="*/ 27 w 92"/>
                <a:gd name="T3" fmla="*/ 52 h 78"/>
                <a:gd name="T4" fmla="*/ 87 w 92"/>
                <a:gd name="T5" fmla="*/ 3 h 78"/>
                <a:gd name="T6" fmla="*/ 23 w 92"/>
                <a:gd name="T7" fmla="*/ 78 h 78"/>
                <a:gd name="T8" fmla="*/ 22 w 92"/>
                <a:gd name="T9" fmla="*/ 56 h 78"/>
                <a:gd name="T10" fmla="*/ 23 w 92"/>
                <a:gd name="T11" fmla="*/ 56 h 78"/>
                <a:gd name="T12" fmla="*/ 20 w 92"/>
                <a:gd name="T13" fmla="*/ 78 h 78"/>
                <a:gd name="T14" fmla="*/ 20 w 92"/>
                <a:gd name="T15" fmla="*/ 54 h 78"/>
                <a:gd name="T16" fmla="*/ 22 w 92"/>
                <a:gd name="T17" fmla="*/ 56 h 78"/>
                <a:gd name="T18" fmla="*/ 19 w 92"/>
                <a:gd name="T19" fmla="*/ 59 h 78"/>
                <a:gd name="T20" fmla="*/ 20 w 92"/>
                <a:gd name="T21" fmla="*/ 54 h 78"/>
                <a:gd name="T22" fmla="*/ 20 w 92"/>
                <a:gd name="T23" fmla="*/ 78 h 78"/>
                <a:gd name="T24" fmla="*/ 19 w 92"/>
                <a:gd name="T25" fmla="*/ 59 h 78"/>
                <a:gd name="T26" fmla="*/ 19 w 92"/>
                <a:gd name="T27" fmla="*/ 59 h 78"/>
                <a:gd name="T28" fmla="*/ 19 w 92"/>
                <a:gd name="T29" fmla="*/ 78 h 78"/>
                <a:gd name="T30" fmla="*/ 16 w 92"/>
                <a:gd name="T31" fmla="*/ 61 h 78"/>
                <a:gd name="T32" fmla="*/ 18 w 92"/>
                <a:gd name="T33" fmla="*/ 59 h 78"/>
                <a:gd name="T34" fmla="*/ 15 w 92"/>
                <a:gd name="T35" fmla="*/ 78 h 78"/>
                <a:gd name="T36" fmla="*/ 15 w 92"/>
                <a:gd name="T37" fmla="*/ 56 h 78"/>
                <a:gd name="T38" fmla="*/ 16 w 92"/>
                <a:gd name="T39" fmla="*/ 61 h 78"/>
                <a:gd name="T40" fmla="*/ 14 w 92"/>
                <a:gd name="T41" fmla="*/ 62 h 78"/>
                <a:gd name="T42" fmla="*/ 15 w 92"/>
                <a:gd name="T43" fmla="*/ 56 h 78"/>
                <a:gd name="T44" fmla="*/ 15 w 92"/>
                <a:gd name="T45" fmla="*/ 78 h 78"/>
                <a:gd name="T46" fmla="*/ 11 w 92"/>
                <a:gd name="T47" fmla="*/ 64 h 78"/>
                <a:gd name="T48" fmla="*/ 14 w 92"/>
                <a:gd name="T49" fmla="*/ 56 h 78"/>
                <a:gd name="T50" fmla="*/ 14 w 92"/>
                <a:gd name="T51" fmla="*/ 78 h 78"/>
                <a:gd name="T52" fmla="*/ 10 w 92"/>
                <a:gd name="T53" fmla="*/ 64 h 78"/>
                <a:gd name="T54" fmla="*/ 11 w 92"/>
                <a:gd name="T55" fmla="*/ 64 h 78"/>
                <a:gd name="T56" fmla="*/ 10 w 92"/>
                <a:gd name="T57" fmla="*/ 76 h 78"/>
                <a:gd name="T58" fmla="*/ 9 w 92"/>
                <a:gd name="T59" fmla="*/ 64 h 78"/>
                <a:gd name="T60" fmla="*/ 9 w 92"/>
                <a:gd name="T61" fmla="*/ 64 h 78"/>
                <a:gd name="T62" fmla="*/ 8 w 92"/>
                <a:gd name="T63" fmla="*/ 74 h 78"/>
                <a:gd name="T64" fmla="*/ 8 w 92"/>
                <a:gd name="T65" fmla="*/ 59 h 78"/>
                <a:gd name="T66" fmla="*/ 9 w 92"/>
                <a:gd name="T67" fmla="*/ 64 h 78"/>
                <a:gd name="T68" fmla="*/ 7 w 92"/>
                <a:gd name="T69" fmla="*/ 65 h 78"/>
                <a:gd name="T70" fmla="*/ 8 w 92"/>
                <a:gd name="T71" fmla="*/ 59 h 78"/>
                <a:gd name="T72" fmla="*/ 8 w 92"/>
                <a:gd name="T73" fmla="*/ 74 h 78"/>
                <a:gd name="T74" fmla="*/ 6 w 92"/>
                <a:gd name="T75" fmla="*/ 65 h 78"/>
                <a:gd name="T76" fmla="*/ 7 w 92"/>
                <a:gd name="T77" fmla="*/ 65 h 78"/>
                <a:gd name="T78" fmla="*/ 6 w 92"/>
                <a:gd name="T79" fmla="*/ 73 h 78"/>
                <a:gd name="T80" fmla="*/ 5 w 92"/>
                <a:gd name="T81" fmla="*/ 65 h 78"/>
                <a:gd name="T82" fmla="*/ 6 w 92"/>
                <a:gd name="T83" fmla="*/ 65 h 78"/>
                <a:gd name="T84" fmla="*/ 4 w 92"/>
                <a:gd name="T85" fmla="*/ 70 h 78"/>
                <a:gd name="T86" fmla="*/ 4 w 92"/>
                <a:gd name="T87" fmla="*/ 62 h 78"/>
                <a:gd name="T88" fmla="*/ 5 w 92"/>
                <a:gd name="T89" fmla="*/ 65 h 78"/>
                <a:gd name="T90" fmla="*/ 2 w 92"/>
                <a:gd name="T91" fmla="*/ 66 h 78"/>
                <a:gd name="T92" fmla="*/ 4 w 92"/>
                <a:gd name="T93" fmla="*/ 62 h 78"/>
                <a:gd name="T94" fmla="*/ 4 w 92"/>
                <a:gd name="T95" fmla="*/ 70 h 78"/>
                <a:gd name="T96" fmla="*/ 2 w 92"/>
                <a:gd name="T97" fmla="*/ 66 h 78"/>
                <a:gd name="T98" fmla="*/ 2 w 92"/>
                <a:gd name="T99" fmla="*/ 66 h 78"/>
                <a:gd name="T100" fmla="*/ 2 w 92"/>
                <a:gd name="T101" fmla="*/ 68 h 78"/>
                <a:gd name="T102" fmla="*/ 1 w 92"/>
                <a:gd name="T103" fmla="*/ 65 h 78"/>
                <a:gd name="T104" fmla="*/ 2 w 92"/>
                <a:gd name="T105"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58" name="Freeform 41"/>
            <p:cNvSpPr/>
            <p:nvPr/>
          </p:nvSpPr>
          <p:spPr bwMode="auto">
            <a:xfrm>
              <a:off x="3690716" y="1436808"/>
              <a:ext cx="301625" cy="262820"/>
            </a:xfrm>
            <a:custGeom>
              <a:avLst/>
              <a:gdLst>
                <a:gd name="T0" fmla="*/ 4 w 92"/>
                <a:gd name="T1" fmla="*/ 72 h 72"/>
                <a:gd name="T2" fmla="*/ 54 w 92"/>
                <a:gd name="T3" fmla="*/ 35 h 72"/>
                <a:gd name="T4" fmla="*/ 66 w 92"/>
                <a:gd name="T5" fmla="*/ 22 h 72"/>
                <a:gd name="T6" fmla="*/ 88 w 92"/>
                <a:gd name="T7" fmla="*/ 20 h 72"/>
                <a:gd name="T8" fmla="*/ 73 w 92"/>
                <a:gd name="T9" fmla="*/ 6 h 72"/>
                <a:gd name="T10" fmla="*/ 49 w 92"/>
                <a:gd name="T11" fmla="*/ 27 h 72"/>
                <a:gd name="T12" fmla="*/ 0 w 92"/>
                <a:gd name="T13" fmla="*/ 68 h 72"/>
                <a:gd name="T14" fmla="*/ 4 w 92"/>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59" name="Freeform 42"/>
            <p:cNvSpPr/>
            <p:nvPr/>
          </p:nvSpPr>
          <p:spPr bwMode="auto">
            <a:xfrm>
              <a:off x="3638329" y="1193391"/>
              <a:ext cx="334963" cy="425098"/>
            </a:xfrm>
            <a:custGeom>
              <a:avLst/>
              <a:gdLst>
                <a:gd name="T0" fmla="*/ 43 w 102"/>
                <a:gd name="T1" fmla="*/ 117 h 117"/>
                <a:gd name="T2" fmla="*/ 0 w 102"/>
                <a:gd name="T3" fmla="*/ 17 h 117"/>
                <a:gd name="T4" fmla="*/ 102 w 102"/>
                <a:gd name="T5" fmla="*/ 65 h 117"/>
                <a:gd name="T6" fmla="*/ 43 w 102"/>
                <a:gd name="T7" fmla="*/ 117 h 117"/>
              </a:gdLst>
              <a:ahLst/>
              <a:cxnLst>
                <a:cxn ang="0">
                  <a:pos x="T0" y="T1"/>
                </a:cxn>
                <a:cxn ang="0">
                  <a:pos x="T2" y="T3"/>
                </a:cxn>
                <a:cxn ang="0">
                  <a:pos x="T4" y="T5"/>
                </a:cxn>
                <a:cxn ang="0">
                  <a:pos x="T6" y="T7"/>
                </a:cxn>
              </a:cxnLst>
              <a:rect l="0" t="0" r="r" b="b"/>
              <a:pathLst>
                <a:path w="102" h="117">
                  <a:moveTo>
                    <a:pt x="43" y="117"/>
                  </a:moveTo>
                  <a:cubicBezTo>
                    <a:pt x="49" y="74"/>
                    <a:pt x="35" y="41"/>
                    <a:pt x="0" y="17"/>
                  </a:cubicBezTo>
                  <a:cubicBezTo>
                    <a:pt x="56" y="0"/>
                    <a:pt x="90" y="16"/>
                    <a:pt x="102" y="65"/>
                  </a:cubicBezTo>
                  <a:cubicBezTo>
                    <a:pt x="77" y="66"/>
                    <a:pt x="57" y="83"/>
                    <a:pt x="43" y="117"/>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60" name="Freeform 43"/>
            <p:cNvSpPr/>
            <p:nvPr/>
          </p:nvSpPr>
          <p:spPr bwMode="auto">
            <a:xfrm>
              <a:off x="3736754" y="1244544"/>
              <a:ext cx="169863" cy="195792"/>
            </a:xfrm>
            <a:custGeom>
              <a:avLst/>
              <a:gdLst>
                <a:gd name="T0" fmla="*/ 0 w 52"/>
                <a:gd name="T1" fmla="*/ 33 h 54"/>
                <a:gd name="T2" fmla="*/ 32 w 52"/>
                <a:gd name="T3" fmla="*/ 0 h 54"/>
                <a:gd name="T4" fmla="*/ 52 w 52"/>
                <a:gd name="T5" fmla="*/ 12 h 54"/>
                <a:gd name="T6" fmla="*/ 10 w 52"/>
                <a:gd name="T7" fmla="*/ 54 h 54"/>
                <a:gd name="T8" fmla="*/ 0 w 52"/>
                <a:gd name="T9" fmla="*/ 33 h 54"/>
              </a:gdLst>
              <a:ahLst/>
              <a:cxnLst>
                <a:cxn ang="0">
                  <a:pos x="T0" y="T1"/>
                </a:cxn>
                <a:cxn ang="0">
                  <a:pos x="T2" y="T3"/>
                </a:cxn>
                <a:cxn ang="0">
                  <a:pos x="T4" y="T5"/>
                </a:cxn>
                <a:cxn ang="0">
                  <a:pos x="T6" y="T7"/>
                </a:cxn>
                <a:cxn ang="0">
                  <a:pos x="T8" y="T9"/>
                </a:cxn>
              </a:cxnLst>
              <a:rect l="0" t="0" r="r" b="b"/>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61" name="Freeform 44"/>
            <p:cNvSpPr/>
            <p:nvPr/>
          </p:nvSpPr>
          <p:spPr bwMode="auto">
            <a:xfrm>
              <a:off x="3635153" y="1269238"/>
              <a:ext cx="141288" cy="375709"/>
            </a:xfrm>
            <a:custGeom>
              <a:avLst/>
              <a:gdLst>
                <a:gd name="T0" fmla="*/ 16 w 43"/>
                <a:gd name="T1" fmla="*/ 103 h 103"/>
                <a:gd name="T2" fmla="*/ 0 w 43"/>
                <a:gd name="T3" fmla="*/ 0 h 103"/>
                <a:gd name="T4" fmla="*/ 43 w 43"/>
                <a:gd name="T5" fmla="*/ 78 h 103"/>
                <a:gd name="T6" fmla="*/ 16 w 43"/>
                <a:gd name="T7" fmla="*/ 103 h 103"/>
              </a:gdLst>
              <a:ahLst/>
              <a:cxnLst>
                <a:cxn ang="0">
                  <a:pos x="T0" y="T1"/>
                </a:cxn>
                <a:cxn ang="0">
                  <a:pos x="T2" y="T3"/>
                </a:cxn>
                <a:cxn ang="0">
                  <a:pos x="T4" y="T5"/>
                </a:cxn>
                <a:cxn ang="0">
                  <a:pos x="T6" y="T7"/>
                </a:cxn>
              </a:cxnLst>
              <a:rect l="0" t="0" r="r" b="b"/>
              <a:pathLst>
                <a:path w="43" h="103">
                  <a:moveTo>
                    <a:pt x="16" y="103"/>
                  </a:moveTo>
                  <a:cubicBezTo>
                    <a:pt x="18" y="68"/>
                    <a:pt x="13" y="33"/>
                    <a:pt x="0" y="0"/>
                  </a:cubicBezTo>
                  <a:cubicBezTo>
                    <a:pt x="23" y="42"/>
                    <a:pt x="38" y="68"/>
                    <a:pt x="43" y="78"/>
                  </a:cubicBezTo>
                  <a:cubicBezTo>
                    <a:pt x="38" y="87"/>
                    <a:pt x="29" y="95"/>
                    <a:pt x="16" y="103"/>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62" name="Freeform 45"/>
            <p:cNvSpPr/>
            <p:nvPr/>
          </p:nvSpPr>
          <p:spPr bwMode="auto">
            <a:xfrm>
              <a:off x="3609754" y="1166933"/>
              <a:ext cx="80963" cy="74083"/>
            </a:xfrm>
            <a:custGeom>
              <a:avLst/>
              <a:gdLst>
                <a:gd name="T0" fmla="*/ 0 w 25"/>
                <a:gd name="T1" fmla="*/ 10 h 20"/>
                <a:gd name="T2" fmla="*/ 6 w 25"/>
                <a:gd name="T3" fmla="*/ 20 h 20"/>
                <a:gd name="T4" fmla="*/ 25 w 25"/>
                <a:gd name="T5" fmla="*/ 12 h 20"/>
                <a:gd name="T6" fmla="*/ 25 w 25"/>
                <a:gd name="T7" fmla="*/ 13 h 20"/>
                <a:gd name="T8" fmla="*/ 22 w 25"/>
                <a:gd name="T9" fmla="*/ 2 h 20"/>
                <a:gd name="T10" fmla="*/ 0 w 25"/>
                <a:gd name="T11" fmla="*/ 10 h 20"/>
              </a:gdLst>
              <a:ahLst/>
              <a:cxnLst>
                <a:cxn ang="0">
                  <a:pos x="T0" y="T1"/>
                </a:cxn>
                <a:cxn ang="0">
                  <a:pos x="T2" y="T3"/>
                </a:cxn>
                <a:cxn ang="0">
                  <a:pos x="T4" y="T5"/>
                </a:cxn>
                <a:cxn ang="0">
                  <a:pos x="T6" y="T7"/>
                </a:cxn>
                <a:cxn ang="0">
                  <a:pos x="T8" y="T9"/>
                </a:cxn>
                <a:cxn ang="0">
                  <a:pos x="T10" y="T11"/>
                </a:cxn>
              </a:cxnLst>
              <a:rect l="0" t="0" r="r" b="b"/>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63" name="Freeform 46"/>
            <p:cNvSpPr/>
            <p:nvPr/>
          </p:nvSpPr>
          <p:spPr bwMode="auto">
            <a:xfrm>
              <a:off x="3658966" y="1175752"/>
              <a:ext cx="31750" cy="58209"/>
            </a:xfrm>
            <a:custGeom>
              <a:avLst/>
              <a:gdLst>
                <a:gd name="T0" fmla="*/ 14 w 20"/>
                <a:gd name="T1" fmla="*/ 0 h 33"/>
                <a:gd name="T2" fmla="*/ 20 w 20"/>
                <a:gd name="T3" fmla="*/ 22 h 33"/>
                <a:gd name="T4" fmla="*/ 20 w 20"/>
                <a:gd name="T5" fmla="*/ 22 h 33"/>
                <a:gd name="T6" fmla="*/ 20 w 20"/>
                <a:gd name="T7" fmla="*/ 22 h 33"/>
                <a:gd name="T8" fmla="*/ 20 w 20"/>
                <a:gd name="T9" fmla="*/ 24 h 33"/>
                <a:gd name="T10" fmla="*/ 20 w 20"/>
                <a:gd name="T11" fmla="*/ 24 h 33"/>
                <a:gd name="T12" fmla="*/ 18 w 20"/>
                <a:gd name="T13" fmla="*/ 24 h 33"/>
                <a:gd name="T14" fmla="*/ 18 w 20"/>
                <a:gd name="T15" fmla="*/ 26 h 33"/>
                <a:gd name="T16" fmla="*/ 16 w 20"/>
                <a:gd name="T17" fmla="*/ 26 h 33"/>
                <a:gd name="T18" fmla="*/ 16 w 20"/>
                <a:gd name="T19" fmla="*/ 26 h 33"/>
                <a:gd name="T20" fmla="*/ 14 w 20"/>
                <a:gd name="T21" fmla="*/ 28 h 33"/>
                <a:gd name="T22" fmla="*/ 12 w 20"/>
                <a:gd name="T23" fmla="*/ 28 h 33"/>
                <a:gd name="T24" fmla="*/ 10 w 20"/>
                <a:gd name="T25" fmla="*/ 28 h 33"/>
                <a:gd name="T26" fmla="*/ 10 w 20"/>
                <a:gd name="T27" fmla="*/ 31 h 33"/>
                <a:gd name="T28" fmla="*/ 8 w 20"/>
                <a:gd name="T29" fmla="*/ 31 h 33"/>
                <a:gd name="T30" fmla="*/ 6 w 20"/>
                <a:gd name="T31" fmla="*/ 33 h 33"/>
                <a:gd name="T32" fmla="*/ 6 w 20"/>
                <a:gd name="T33" fmla="*/ 33 h 33"/>
                <a:gd name="T34" fmla="*/ 6 w 20"/>
                <a:gd name="T35" fmla="*/ 33 h 33"/>
                <a:gd name="T36" fmla="*/ 0 w 20"/>
                <a:gd name="T37" fmla="*/ 10 h 33"/>
                <a:gd name="T38" fmla="*/ 0 w 20"/>
                <a:gd name="T39" fmla="*/ 10 h 33"/>
                <a:gd name="T40" fmla="*/ 0 w 20"/>
                <a:gd name="T41" fmla="*/ 10 h 33"/>
                <a:gd name="T42" fmla="*/ 0 w 20"/>
                <a:gd name="T43" fmla="*/ 8 h 33"/>
                <a:gd name="T44" fmla="*/ 2 w 20"/>
                <a:gd name="T45" fmla="*/ 8 h 33"/>
                <a:gd name="T46" fmla="*/ 4 w 20"/>
                <a:gd name="T47" fmla="*/ 8 h 33"/>
                <a:gd name="T48" fmla="*/ 6 w 20"/>
                <a:gd name="T49" fmla="*/ 6 h 33"/>
                <a:gd name="T50" fmla="*/ 8 w 20"/>
                <a:gd name="T51" fmla="*/ 6 h 33"/>
                <a:gd name="T52" fmla="*/ 8 w 20"/>
                <a:gd name="T53" fmla="*/ 6 h 33"/>
                <a:gd name="T54" fmla="*/ 10 w 20"/>
                <a:gd name="T55" fmla="*/ 4 h 33"/>
                <a:gd name="T56" fmla="*/ 10 w 20"/>
                <a:gd name="T57" fmla="*/ 4 h 33"/>
                <a:gd name="T58" fmla="*/ 12 w 20"/>
                <a:gd name="T59" fmla="*/ 4 h 33"/>
                <a:gd name="T60" fmla="*/ 12 w 20"/>
                <a:gd name="T61" fmla="*/ 2 h 33"/>
                <a:gd name="T62" fmla="*/ 14 w 20"/>
                <a:gd name="T63" fmla="*/ 2 h 33"/>
                <a:gd name="T64" fmla="*/ 14 w 20"/>
                <a:gd name="T65" fmla="*/ 2 h 33"/>
                <a:gd name="T66" fmla="*/ 14 w 20"/>
                <a:gd name="T67" fmla="*/ 0 h 33"/>
                <a:gd name="T68" fmla="*/ 14 w 20"/>
                <a:gd name="T6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33">
                  <a:moveTo>
                    <a:pt x="14" y="0"/>
                  </a:moveTo>
                  <a:lnTo>
                    <a:pt x="20" y="22"/>
                  </a:lnTo>
                  <a:lnTo>
                    <a:pt x="20" y="22"/>
                  </a:lnTo>
                  <a:lnTo>
                    <a:pt x="20" y="22"/>
                  </a:lnTo>
                  <a:lnTo>
                    <a:pt x="20" y="24"/>
                  </a:lnTo>
                  <a:lnTo>
                    <a:pt x="20" y="24"/>
                  </a:lnTo>
                  <a:lnTo>
                    <a:pt x="18" y="24"/>
                  </a:lnTo>
                  <a:lnTo>
                    <a:pt x="18" y="26"/>
                  </a:lnTo>
                  <a:lnTo>
                    <a:pt x="16" y="26"/>
                  </a:lnTo>
                  <a:lnTo>
                    <a:pt x="16" y="26"/>
                  </a:lnTo>
                  <a:lnTo>
                    <a:pt x="14" y="28"/>
                  </a:lnTo>
                  <a:lnTo>
                    <a:pt x="12" y="28"/>
                  </a:lnTo>
                  <a:lnTo>
                    <a:pt x="10" y="28"/>
                  </a:lnTo>
                  <a:lnTo>
                    <a:pt x="10" y="31"/>
                  </a:lnTo>
                  <a:lnTo>
                    <a:pt x="8" y="31"/>
                  </a:lnTo>
                  <a:lnTo>
                    <a:pt x="6" y="33"/>
                  </a:lnTo>
                  <a:lnTo>
                    <a:pt x="6" y="33"/>
                  </a:lnTo>
                  <a:lnTo>
                    <a:pt x="6" y="33"/>
                  </a:lnTo>
                  <a:lnTo>
                    <a:pt x="0" y="10"/>
                  </a:lnTo>
                  <a:lnTo>
                    <a:pt x="0" y="10"/>
                  </a:lnTo>
                  <a:lnTo>
                    <a:pt x="0" y="10"/>
                  </a:lnTo>
                  <a:lnTo>
                    <a:pt x="0" y="8"/>
                  </a:lnTo>
                  <a:lnTo>
                    <a:pt x="2" y="8"/>
                  </a:lnTo>
                  <a:lnTo>
                    <a:pt x="4" y="8"/>
                  </a:lnTo>
                  <a:lnTo>
                    <a:pt x="6" y="6"/>
                  </a:lnTo>
                  <a:lnTo>
                    <a:pt x="8" y="6"/>
                  </a:lnTo>
                  <a:lnTo>
                    <a:pt x="8" y="6"/>
                  </a:lnTo>
                  <a:lnTo>
                    <a:pt x="10" y="4"/>
                  </a:lnTo>
                  <a:lnTo>
                    <a:pt x="10" y="4"/>
                  </a:lnTo>
                  <a:lnTo>
                    <a:pt x="12" y="4"/>
                  </a:lnTo>
                  <a:lnTo>
                    <a:pt x="12" y="2"/>
                  </a:lnTo>
                  <a:lnTo>
                    <a:pt x="14" y="2"/>
                  </a:lnTo>
                  <a:lnTo>
                    <a:pt x="14" y="2"/>
                  </a:lnTo>
                  <a:lnTo>
                    <a:pt x="14" y="0"/>
                  </a:lnTo>
                  <a:lnTo>
                    <a:pt x="14" y="0"/>
                  </a:ln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sp>
          <p:nvSpPr>
            <p:cNvPr id="69664" name="Freeform 47"/>
            <p:cNvSpPr/>
            <p:nvPr/>
          </p:nvSpPr>
          <p:spPr bwMode="auto">
            <a:xfrm>
              <a:off x="3658966" y="1145766"/>
              <a:ext cx="96838" cy="91722"/>
            </a:xfrm>
            <a:custGeom>
              <a:avLst/>
              <a:gdLst>
                <a:gd name="T0" fmla="*/ 0 w 30"/>
                <a:gd name="T1" fmla="*/ 13 h 25"/>
                <a:gd name="T2" fmla="*/ 3 w 30"/>
                <a:gd name="T3" fmla="*/ 24 h 25"/>
                <a:gd name="T4" fmla="*/ 17 w 30"/>
                <a:gd name="T5" fmla="*/ 17 h 25"/>
                <a:gd name="T6" fmla="*/ 29 w 30"/>
                <a:gd name="T7" fmla="*/ 14 h 25"/>
                <a:gd name="T8" fmla="*/ 22 w 30"/>
                <a:gd name="T9" fmla="*/ 9 h 25"/>
                <a:gd name="T10" fmla="*/ 25 w 30"/>
                <a:gd name="T11" fmla="*/ 3 h 25"/>
                <a:gd name="T12" fmla="*/ 2 w 30"/>
                <a:gd name="T13" fmla="*/ 13 h 25"/>
                <a:gd name="T14" fmla="*/ 0 w 30"/>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grpFill/>
            <a:ln>
              <a:noFill/>
            </a:ln>
          </p:spPr>
          <p:txBody>
            <a:bodyPr/>
            <a:lstStyle/>
            <a:p>
              <a:pPr defTabSz="913765"/>
              <a:endParaRPr lang="zh-CN" altLang="en-US" sz="1920">
                <a:solidFill>
                  <a:schemeClr val="bg1"/>
                </a:solidFill>
                <a:latin typeface="Calibri" panose="020F0502020204030204"/>
                <a:ea typeface="等线" panose="02010600030101010101" charset="-122"/>
              </a:endParaRPr>
            </a:p>
          </p:txBody>
        </p:sp>
      </p:grpSp>
      <p:sp>
        <p:nvSpPr>
          <p:cNvPr id="67" name="矩形 1"/>
          <p:cNvSpPr>
            <a:spLocks noChangeArrowheads="1"/>
          </p:cNvSpPr>
          <p:nvPr/>
        </p:nvSpPr>
        <p:spPr bwMode="auto">
          <a:xfrm>
            <a:off x="5667110" y="1648446"/>
            <a:ext cx="5092207" cy="34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a:lnSpc>
                <a:spcPct val="150000"/>
              </a:lnSpc>
            </a:pPr>
            <a:r>
              <a:rPr lang="zh-CN" altLang="en-US" sz="1200" dirty="0">
                <a:solidFill>
                  <a:schemeClr val="bg1"/>
                </a:solidFill>
                <a:latin typeface="Calibri" panose="020F0502020204030204"/>
                <a:ea typeface="等线" panose="02010600030101010101" charset="-122"/>
              </a:rPr>
              <a:t>添加文字内容，添加文字内容，添加文字内容</a:t>
            </a:r>
          </a:p>
        </p:txBody>
      </p:sp>
      <p:sp>
        <p:nvSpPr>
          <p:cNvPr id="68" name="矩形 1"/>
          <p:cNvSpPr>
            <a:spLocks noChangeArrowheads="1"/>
          </p:cNvSpPr>
          <p:nvPr/>
        </p:nvSpPr>
        <p:spPr bwMode="auto">
          <a:xfrm>
            <a:off x="6014295" y="2616563"/>
            <a:ext cx="4745024" cy="34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a:lnSpc>
                <a:spcPct val="150000"/>
              </a:lnSpc>
            </a:pPr>
            <a:r>
              <a:rPr lang="zh-CN" altLang="en-US" sz="1200" dirty="0">
                <a:solidFill>
                  <a:schemeClr val="bg1"/>
                </a:solidFill>
                <a:latin typeface="Calibri" panose="020F0502020204030204"/>
                <a:ea typeface="等线" panose="02010600030101010101" charset="-122"/>
              </a:rPr>
              <a:t>添加文字内容，添加文字内容，添加文字内容</a:t>
            </a:r>
          </a:p>
        </p:txBody>
      </p:sp>
      <p:sp>
        <p:nvSpPr>
          <p:cNvPr id="69" name="矩形 1"/>
          <p:cNvSpPr>
            <a:spLocks noChangeArrowheads="1"/>
          </p:cNvSpPr>
          <p:nvPr/>
        </p:nvSpPr>
        <p:spPr bwMode="auto">
          <a:xfrm>
            <a:off x="6014295" y="3626214"/>
            <a:ext cx="4745024" cy="34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a:lnSpc>
                <a:spcPct val="150000"/>
              </a:lnSpc>
            </a:pPr>
            <a:r>
              <a:rPr lang="zh-CN" altLang="en-US" sz="1200" dirty="0">
                <a:solidFill>
                  <a:schemeClr val="bg1"/>
                </a:solidFill>
                <a:latin typeface="Calibri" panose="020F0502020204030204"/>
                <a:ea typeface="等线" panose="02010600030101010101" charset="-122"/>
              </a:rPr>
              <a:t>添加文字内容，添加文字内容，添加文字内容</a:t>
            </a:r>
          </a:p>
        </p:txBody>
      </p:sp>
      <p:sp>
        <p:nvSpPr>
          <p:cNvPr id="70" name="矩形 1"/>
          <p:cNvSpPr>
            <a:spLocks noChangeArrowheads="1"/>
          </p:cNvSpPr>
          <p:nvPr/>
        </p:nvSpPr>
        <p:spPr bwMode="auto">
          <a:xfrm>
            <a:off x="6014295" y="4864625"/>
            <a:ext cx="4745024" cy="34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a:lnSpc>
                <a:spcPct val="150000"/>
              </a:lnSpc>
            </a:pPr>
            <a:r>
              <a:rPr lang="zh-CN" altLang="en-US" sz="1200" dirty="0">
                <a:solidFill>
                  <a:schemeClr val="bg1"/>
                </a:solidFill>
                <a:latin typeface="Calibri" panose="020F0502020204030204"/>
                <a:ea typeface="等线" panose="02010600030101010101" charset="-122"/>
              </a:rPr>
              <a:t>添加文字内容，添加文字内容，添加文字内容</a:t>
            </a:r>
          </a:p>
        </p:txBody>
      </p:sp>
      <p:sp>
        <p:nvSpPr>
          <p:cNvPr id="71" name="矩形 1"/>
          <p:cNvSpPr>
            <a:spLocks noChangeArrowheads="1"/>
          </p:cNvSpPr>
          <p:nvPr/>
        </p:nvSpPr>
        <p:spPr bwMode="auto">
          <a:xfrm>
            <a:off x="5786175" y="5659422"/>
            <a:ext cx="4973144" cy="34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a:lnSpc>
                <a:spcPct val="150000"/>
              </a:lnSpc>
            </a:pPr>
            <a:r>
              <a:rPr lang="zh-CN" altLang="en-US" sz="1200" dirty="0">
                <a:solidFill>
                  <a:schemeClr val="bg1"/>
                </a:solidFill>
                <a:latin typeface="Calibri" panose="020F0502020204030204"/>
                <a:ea typeface="等线" panose="02010600030101010101" charset="-122"/>
              </a:rPr>
              <a:t>添加文字内容，添加文字内容，添加文字内容</a:t>
            </a:r>
          </a:p>
        </p:txBody>
      </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25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1000"/>
                            </p:stCondLst>
                            <p:childTnLst>
                              <p:par>
                                <p:cTn id="37" presetID="2" presetClass="entr" presetSubtype="2"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1+#ppt_w/2"/>
                                          </p:val>
                                        </p:tav>
                                        <p:tav tm="100000">
                                          <p:val>
                                            <p:strVal val="#ppt_x"/>
                                          </p:val>
                                        </p:tav>
                                      </p:tavLst>
                                    </p:anim>
                                    <p:anim calcmode="lin" valueType="num">
                                      <p:cBhvr additive="base">
                                        <p:cTn id="40" dur="500" fill="hold"/>
                                        <p:tgtEl>
                                          <p:spTgt spid="6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fill="hold"/>
                                        <p:tgtEl>
                                          <p:spTgt spid="68"/>
                                        </p:tgtEl>
                                        <p:attrNameLst>
                                          <p:attrName>ppt_x</p:attrName>
                                        </p:attrNameLst>
                                      </p:cBhvr>
                                      <p:tavLst>
                                        <p:tav tm="0">
                                          <p:val>
                                            <p:strVal val="1+#ppt_w/2"/>
                                          </p:val>
                                        </p:tav>
                                        <p:tav tm="100000">
                                          <p:val>
                                            <p:strVal val="#ppt_x"/>
                                          </p:val>
                                        </p:tav>
                                      </p:tavLst>
                                    </p:anim>
                                    <p:anim calcmode="lin" valueType="num">
                                      <p:cBhvr additive="base">
                                        <p:cTn id="44" dur="500" fill="hold"/>
                                        <p:tgtEl>
                                          <p:spTgt spid="6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1+#ppt_w/2"/>
                                          </p:val>
                                        </p:tav>
                                        <p:tav tm="100000">
                                          <p:val>
                                            <p:strVal val="#ppt_x"/>
                                          </p:val>
                                        </p:tav>
                                      </p:tavLst>
                                    </p:anim>
                                    <p:anim calcmode="lin" valueType="num">
                                      <p:cBhvr additive="base">
                                        <p:cTn id="48" dur="500" fill="hold"/>
                                        <p:tgtEl>
                                          <p:spTgt spid="6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75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500" fill="hold"/>
                                        <p:tgtEl>
                                          <p:spTgt spid="70"/>
                                        </p:tgtEl>
                                        <p:attrNameLst>
                                          <p:attrName>ppt_x</p:attrName>
                                        </p:attrNameLst>
                                      </p:cBhvr>
                                      <p:tavLst>
                                        <p:tav tm="0">
                                          <p:val>
                                            <p:strVal val="1+#ppt_w/2"/>
                                          </p:val>
                                        </p:tav>
                                        <p:tav tm="100000">
                                          <p:val>
                                            <p:strVal val="#ppt_x"/>
                                          </p:val>
                                        </p:tav>
                                      </p:tavLst>
                                    </p:anim>
                                    <p:anim calcmode="lin" valueType="num">
                                      <p:cBhvr additive="base">
                                        <p:cTn id="52" dur="500" fill="hold"/>
                                        <p:tgtEl>
                                          <p:spTgt spid="7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1+#ppt_w/2"/>
                                          </p:val>
                                        </p:tav>
                                        <p:tav tm="100000">
                                          <p:val>
                                            <p:strVal val="#ppt_x"/>
                                          </p:val>
                                        </p:tav>
                                      </p:tavLst>
                                    </p:anim>
                                    <p:anim calcmode="lin" valueType="num">
                                      <p:cBhvr additive="base">
                                        <p:cTn id="56"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3" grpId="0" bldLvl="0" animBg="1"/>
      <p:bldP spid="17" grpId="0" bldLvl="0" animBg="1"/>
      <p:bldP spid="18" grpId="0" bldLvl="0" animBg="1"/>
      <p:bldP spid="19" grpId="0" bldLvl="0" animBg="1"/>
      <p:bldP spid="21" grpId="0" bldLvl="0" animBg="1"/>
      <p:bldP spid="22" grpId="0" bldLvl="0" animBg="1"/>
      <p:bldP spid="67" grpId="0"/>
      <p:bldP spid="68" grpId="0"/>
      <p:bldP spid="69" grpId="0"/>
      <p:bldP spid="70"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28"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1030"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1031" name="文本框 12"/>
          <p:cNvSpPr txBox="1">
            <a:spLocks noChangeArrowheads="1"/>
          </p:cNvSpPr>
          <p:nvPr/>
        </p:nvSpPr>
        <p:spPr bwMode="auto">
          <a:xfrm>
            <a:off x="368300" y="247650"/>
            <a:ext cx="58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02</a:t>
            </a:r>
          </a:p>
        </p:txBody>
      </p:sp>
      <p:cxnSp>
        <p:nvCxnSpPr>
          <p:cNvPr id="1032"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1033"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菱形 10"/>
          <p:cNvSpPr/>
          <p:nvPr/>
        </p:nvSpPr>
        <p:spPr>
          <a:xfrm>
            <a:off x="3922397" y="1575370"/>
            <a:ext cx="4413884" cy="4413884"/>
          </a:xfrm>
          <a:prstGeom prst="diamond">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任意多边形 11"/>
          <p:cNvSpPr/>
          <p:nvPr/>
        </p:nvSpPr>
        <p:spPr>
          <a:xfrm>
            <a:off x="4189096" y="2013519"/>
            <a:ext cx="1722120" cy="172212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r>
              <a:rPr lang="zh-CN" altLang="en-US" sz="2400" b="1" dirty="0">
                <a:solidFill>
                  <a:srgbClr val="111520"/>
                </a:solidFill>
                <a:latin typeface="微软雅黑" panose="020B0503020204020204" charset="-122"/>
                <a:ea typeface="微软雅黑" panose="020B0503020204020204" charset="-122"/>
              </a:rPr>
              <a:t>点击添加</a:t>
            </a:r>
            <a:endParaRPr lang="en-US" altLang="zh-CN" sz="2400" b="1" dirty="0">
              <a:solidFill>
                <a:srgbClr val="111520"/>
              </a:solidFill>
              <a:latin typeface="微软雅黑" panose="020B0503020204020204" charset="-122"/>
              <a:ea typeface="微软雅黑" panose="020B0503020204020204" charset="-122"/>
            </a:endParaRPr>
          </a:p>
          <a:p>
            <a:pPr algn="ctr" defTabSz="913765">
              <a:defRPr/>
            </a:pPr>
            <a:r>
              <a:rPr lang="zh-CN" altLang="en-US" sz="2400" b="1" dirty="0">
                <a:solidFill>
                  <a:srgbClr val="111520"/>
                </a:solidFill>
                <a:latin typeface="微软雅黑" panose="020B0503020204020204" charset="-122"/>
                <a:ea typeface="微软雅黑" panose="020B0503020204020204" charset="-122"/>
              </a:rPr>
              <a:t>文本</a:t>
            </a:r>
          </a:p>
        </p:txBody>
      </p:sp>
      <p:sp>
        <p:nvSpPr>
          <p:cNvPr id="13" name="任意多边形 12"/>
          <p:cNvSpPr/>
          <p:nvPr/>
        </p:nvSpPr>
        <p:spPr>
          <a:xfrm>
            <a:off x="6236971" y="2013519"/>
            <a:ext cx="1722120" cy="172212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r>
              <a:rPr lang="zh-CN" altLang="en-US" sz="2400" b="1" dirty="0">
                <a:solidFill>
                  <a:srgbClr val="111520"/>
                </a:solidFill>
                <a:latin typeface="微软雅黑" panose="020B0503020204020204" charset="-122"/>
                <a:ea typeface="微软雅黑" panose="020B0503020204020204" charset="-122"/>
              </a:rPr>
              <a:t>点击添加</a:t>
            </a:r>
            <a:endParaRPr lang="en-US" altLang="zh-CN" sz="2400" b="1" dirty="0">
              <a:solidFill>
                <a:srgbClr val="111520"/>
              </a:solidFill>
              <a:latin typeface="微软雅黑" panose="020B0503020204020204" charset="-122"/>
              <a:ea typeface="微软雅黑" panose="020B0503020204020204" charset="-122"/>
            </a:endParaRPr>
          </a:p>
          <a:p>
            <a:pPr algn="ctr" defTabSz="913765">
              <a:defRPr/>
            </a:pPr>
            <a:r>
              <a:rPr lang="zh-CN" altLang="en-US" sz="2400" b="1" dirty="0">
                <a:solidFill>
                  <a:srgbClr val="111520"/>
                </a:solidFill>
                <a:latin typeface="微软雅黑" panose="020B0503020204020204" charset="-122"/>
                <a:ea typeface="微软雅黑" panose="020B0503020204020204" charset="-122"/>
              </a:rPr>
              <a:t>文本</a:t>
            </a:r>
          </a:p>
        </p:txBody>
      </p:sp>
      <p:sp>
        <p:nvSpPr>
          <p:cNvPr id="14" name="任意多边形 13"/>
          <p:cNvSpPr/>
          <p:nvPr/>
        </p:nvSpPr>
        <p:spPr>
          <a:xfrm>
            <a:off x="4189096" y="4061393"/>
            <a:ext cx="1722120" cy="172212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r>
              <a:rPr lang="zh-CN" altLang="en-US" sz="2400" b="1" dirty="0">
                <a:solidFill>
                  <a:srgbClr val="111520"/>
                </a:solidFill>
                <a:latin typeface="微软雅黑" panose="020B0503020204020204" charset="-122"/>
                <a:ea typeface="微软雅黑" panose="020B0503020204020204" charset="-122"/>
              </a:rPr>
              <a:t>点击添加</a:t>
            </a:r>
            <a:endParaRPr lang="en-US" altLang="zh-CN" sz="2400" b="1" dirty="0">
              <a:solidFill>
                <a:srgbClr val="111520"/>
              </a:solidFill>
              <a:latin typeface="微软雅黑" panose="020B0503020204020204" charset="-122"/>
              <a:ea typeface="微软雅黑" panose="020B0503020204020204" charset="-122"/>
            </a:endParaRPr>
          </a:p>
          <a:p>
            <a:pPr algn="ctr" defTabSz="913765">
              <a:defRPr/>
            </a:pPr>
            <a:r>
              <a:rPr lang="zh-CN" altLang="en-US" sz="2400" b="1" dirty="0">
                <a:solidFill>
                  <a:srgbClr val="111520"/>
                </a:solidFill>
                <a:latin typeface="微软雅黑" panose="020B0503020204020204" charset="-122"/>
                <a:ea typeface="微软雅黑" panose="020B0503020204020204" charset="-122"/>
              </a:rPr>
              <a:t>文本</a:t>
            </a:r>
          </a:p>
        </p:txBody>
      </p:sp>
      <p:sp>
        <p:nvSpPr>
          <p:cNvPr id="15" name="任意多边形 14"/>
          <p:cNvSpPr/>
          <p:nvPr/>
        </p:nvSpPr>
        <p:spPr>
          <a:xfrm>
            <a:off x="6236971" y="4061393"/>
            <a:ext cx="1722120" cy="172212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r>
              <a:rPr lang="zh-CN" altLang="en-US" sz="2400" b="1" dirty="0">
                <a:solidFill>
                  <a:srgbClr val="111520"/>
                </a:solidFill>
                <a:latin typeface="微软雅黑" panose="020B0503020204020204" charset="-122"/>
                <a:ea typeface="微软雅黑" panose="020B0503020204020204" charset="-122"/>
              </a:rPr>
              <a:t>点击添加</a:t>
            </a:r>
            <a:endParaRPr lang="en-US" altLang="zh-CN" sz="2400" b="1" dirty="0">
              <a:solidFill>
                <a:srgbClr val="111520"/>
              </a:solidFill>
              <a:latin typeface="微软雅黑" panose="020B0503020204020204" charset="-122"/>
              <a:ea typeface="微软雅黑" panose="020B0503020204020204" charset="-122"/>
            </a:endParaRPr>
          </a:p>
          <a:p>
            <a:pPr algn="ctr" defTabSz="913765">
              <a:defRPr/>
            </a:pPr>
            <a:r>
              <a:rPr lang="zh-CN" altLang="en-US" sz="2400" b="1" dirty="0">
                <a:solidFill>
                  <a:srgbClr val="111520"/>
                </a:solidFill>
                <a:latin typeface="微软雅黑" panose="020B0503020204020204" charset="-122"/>
                <a:ea typeface="微软雅黑" panose="020B0503020204020204" charset="-122"/>
              </a:rPr>
              <a:t>文本</a:t>
            </a:r>
          </a:p>
        </p:txBody>
      </p:sp>
      <p:sp>
        <p:nvSpPr>
          <p:cNvPr id="16" name="矩形 15"/>
          <p:cNvSpPr>
            <a:spLocks noChangeArrowheads="1"/>
          </p:cNvSpPr>
          <p:nvPr/>
        </p:nvSpPr>
        <p:spPr bwMode="auto">
          <a:xfrm>
            <a:off x="2158366" y="2127819"/>
            <a:ext cx="1659429" cy="138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endParaRPr lang="en-US" altLang="zh-CN" sz="1440" dirty="0">
              <a:solidFill>
                <a:schemeClr val="bg1"/>
              </a:solidFill>
              <a:latin typeface="微软雅黑" panose="020B0503020204020204" charset="-122"/>
              <a:ea typeface="微软雅黑" panose="020B0503020204020204" charset="-122"/>
            </a:endParaRPr>
          </a:p>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endParaRPr lang="zh-CN" altLang="en-US" sz="1440">
              <a:solidFill>
                <a:schemeClr val="bg1"/>
              </a:solidFill>
              <a:latin typeface="Calibri" panose="020F0502020204030204"/>
              <a:ea typeface="等线" panose="02010600030101010101" charset="-122"/>
            </a:endParaRPr>
          </a:p>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endParaRPr lang="zh-CN" altLang="en-US" sz="1440">
              <a:solidFill>
                <a:schemeClr val="bg1"/>
              </a:solidFill>
              <a:latin typeface="Calibri" panose="020F0502020204030204"/>
              <a:ea typeface="等线" panose="02010600030101010101" charset="-122"/>
            </a:endParaRPr>
          </a:p>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p>
        </p:txBody>
      </p:sp>
      <p:sp>
        <p:nvSpPr>
          <p:cNvPr id="17" name="矩形 16"/>
          <p:cNvSpPr>
            <a:spLocks noChangeArrowheads="1"/>
          </p:cNvSpPr>
          <p:nvPr/>
        </p:nvSpPr>
        <p:spPr bwMode="auto">
          <a:xfrm>
            <a:off x="8265797" y="2127819"/>
            <a:ext cx="1659429" cy="138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endParaRPr lang="en-US" altLang="zh-CN" sz="1440" dirty="0">
              <a:solidFill>
                <a:schemeClr val="bg1"/>
              </a:solidFill>
              <a:latin typeface="微软雅黑" panose="020B0503020204020204" charset="-122"/>
              <a:ea typeface="微软雅黑" panose="020B0503020204020204" charset="-122"/>
            </a:endParaRPr>
          </a:p>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endParaRPr lang="zh-CN" altLang="en-US" sz="1440">
              <a:solidFill>
                <a:schemeClr val="bg1"/>
              </a:solidFill>
              <a:latin typeface="Calibri" panose="020F0502020204030204"/>
              <a:ea typeface="等线" panose="02010600030101010101" charset="-122"/>
            </a:endParaRPr>
          </a:p>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endParaRPr lang="zh-CN" altLang="en-US" sz="1440">
              <a:solidFill>
                <a:schemeClr val="bg1"/>
              </a:solidFill>
              <a:latin typeface="Calibri" panose="020F0502020204030204"/>
              <a:ea typeface="等线" panose="02010600030101010101" charset="-122"/>
            </a:endParaRPr>
          </a:p>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p>
        </p:txBody>
      </p:sp>
      <p:sp>
        <p:nvSpPr>
          <p:cNvPr id="27" name="矩形 26"/>
          <p:cNvSpPr>
            <a:spLocks noChangeArrowheads="1"/>
          </p:cNvSpPr>
          <p:nvPr/>
        </p:nvSpPr>
        <p:spPr bwMode="auto">
          <a:xfrm>
            <a:off x="2158366" y="4202365"/>
            <a:ext cx="1659429" cy="138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765">
              <a:lnSpc>
                <a:spcPct val="150000"/>
              </a:lnSpc>
            </a:pPr>
            <a:r>
              <a:rPr lang="zh-CN" altLang="en-US" sz="1440" dirty="0">
                <a:solidFill>
                  <a:schemeClr val="bg1"/>
                </a:solidFill>
                <a:latin typeface="微软雅黑" panose="020B0503020204020204" charset="-122"/>
                <a:ea typeface="微软雅黑" panose="020B0503020204020204" charset="-122"/>
              </a:rPr>
              <a:t>点击添加说明文本</a:t>
            </a:r>
            <a:endParaRPr lang="en-US" altLang="zh-CN" sz="1440" dirty="0">
              <a:solidFill>
                <a:schemeClr val="bg1"/>
              </a:solidFill>
              <a:latin typeface="微软雅黑" panose="020B0503020204020204" charset="-122"/>
              <a:ea typeface="微软雅黑" panose="020B0503020204020204" charset="-122"/>
            </a:endParaRPr>
          </a:p>
          <a:p>
            <a:pPr defTabSz="913765">
              <a:lnSpc>
                <a:spcPct val="150000"/>
              </a:lnSpc>
            </a:pPr>
            <a:r>
              <a:rPr lang="zh-CN" altLang="en-US" sz="1440" dirty="0">
                <a:solidFill>
                  <a:schemeClr val="bg1"/>
                </a:solidFill>
                <a:latin typeface="微软雅黑" panose="020B0503020204020204" charset="-122"/>
                <a:ea typeface="微软雅黑" panose="020B0503020204020204" charset="-122"/>
              </a:rPr>
              <a:t>点击添加说明文本</a:t>
            </a:r>
            <a:endParaRPr lang="zh-CN" altLang="en-US" sz="1440" dirty="0">
              <a:solidFill>
                <a:schemeClr val="bg1"/>
              </a:solidFill>
              <a:latin typeface="Calibri" panose="020F0502020204030204"/>
              <a:ea typeface="等线" panose="02010600030101010101" charset="-122"/>
            </a:endParaRPr>
          </a:p>
          <a:p>
            <a:pPr defTabSz="913765">
              <a:lnSpc>
                <a:spcPct val="150000"/>
              </a:lnSpc>
            </a:pPr>
            <a:r>
              <a:rPr lang="zh-CN" altLang="en-US" sz="1440" dirty="0">
                <a:solidFill>
                  <a:schemeClr val="bg1"/>
                </a:solidFill>
                <a:latin typeface="微软雅黑" panose="020B0503020204020204" charset="-122"/>
                <a:ea typeface="微软雅黑" panose="020B0503020204020204" charset="-122"/>
              </a:rPr>
              <a:t>点击添加说明文本</a:t>
            </a:r>
            <a:endParaRPr lang="zh-CN" altLang="en-US" sz="1440" dirty="0">
              <a:solidFill>
                <a:schemeClr val="bg1"/>
              </a:solidFill>
              <a:latin typeface="Calibri" panose="020F0502020204030204"/>
              <a:ea typeface="等线" panose="02010600030101010101" charset="-122"/>
            </a:endParaRPr>
          </a:p>
          <a:p>
            <a:pPr defTabSz="913765">
              <a:lnSpc>
                <a:spcPct val="150000"/>
              </a:lnSpc>
            </a:pPr>
            <a:r>
              <a:rPr lang="zh-CN" altLang="en-US" sz="1440" dirty="0">
                <a:solidFill>
                  <a:schemeClr val="bg1"/>
                </a:solidFill>
                <a:latin typeface="微软雅黑" panose="020B0503020204020204" charset="-122"/>
                <a:ea typeface="微软雅黑" panose="020B0503020204020204" charset="-122"/>
              </a:rPr>
              <a:t>点击添加说明文本</a:t>
            </a:r>
          </a:p>
        </p:txBody>
      </p:sp>
      <p:sp>
        <p:nvSpPr>
          <p:cNvPr id="28" name="矩形 27"/>
          <p:cNvSpPr>
            <a:spLocks noChangeArrowheads="1"/>
          </p:cNvSpPr>
          <p:nvPr/>
        </p:nvSpPr>
        <p:spPr bwMode="auto">
          <a:xfrm>
            <a:off x="8265797" y="4202365"/>
            <a:ext cx="1659429" cy="138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endParaRPr lang="en-US" altLang="zh-CN" sz="1440" dirty="0">
              <a:solidFill>
                <a:schemeClr val="bg1"/>
              </a:solidFill>
              <a:latin typeface="微软雅黑" panose="020B0503020204020204" charset="-122"/>
              <a:ea typeface="微软雅黑" panose="020B0503020204020204" charset="-122"/>
            </a:endParaRPr>
          </a:p>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endParaRPr lang="zh-CN" altLang="en-US" sz="1440">
              <a:solidFill>
                <a:schemeClr val="bg1"/>
              </a:solidFill>
              <a:latin typeface="Calibri" panose="020F0502020204030204"/>
              <a:ea typeface="等线" panose="02010600030101010101" charset="-122"/>
            </a:endParaRPr>
          </a:p>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endParaRPr lang="zh-CN" altLang="en-US" sz="1440">
              <a:solidFill>
                <a:schemeClr val="bg1"/>
              </a:solidFill>
              <a:latin typeface="Calibri" panose="020F0502020204030204"/>
              <a:ea typeface="等线" panose="02010600030101010101" charset="-122"/>
            </a:endParaRPr>
          </a:p>
          <a:p>
            <a:pPr defTabSz="913765">
              <a:lnSpc>
                <a:spcPct val="150000"/>
              </a:lnSpc>
            </a:pPr>
            <a:r>
              <a:rPr lang="zh-CN" altLang="en-US" sz="1440">
                <a:solidFill>
                  <a:schemeClr val="bg1"/>
                </a:solidFill>
                <a:latin typeface="微软雅黑" panose="020B0503020204020204" charset="-122"/>
                <a:ea typeface="微软雅黑" panose="020B0503020204020204" charset="-122"/>
              </a:rPr>
              <a:t>点击添加说明文本</a:t>
            </a:r>
          </a:p>
        </p:txBody>
      </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500"/>
                            </p:stCondLst>
                            <p:childTnLst>
                              <p:par>
                                <p:cTn id="33" presetID="22" presetClass="entr" presetSubtype="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2000"/>
                            </p:stCondLst>
                            <p:childTnLst>
                              <p:par>
                                <p:cTn id="40" presetID="22" presetClass="entr" presetSubtype="2"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p:bldP spid="17"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4338"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11520"/>
              </a:solidFill>
              <a:effectLst/>
              <a:uLnTx/>
              <a:uFillTx/>
              <a:latin typeface="Calibri" panose="020F0502020204030204" pitchFamily="34" charset="0"/>
              <a:ea typeface="宋体" panose="02010600030101010101" pitchFamily="2" charset="-122"/>
              <a:cs typeface="+mn-cs"/>
            </a:endParaRPr>
          </a:p>
        </p:txBody>
      </p:sp>
      <p:cxnSp>
        <p:nvCxnSpPr>
          <p:cNvPr id="14340"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14341" name="文本框 12"/>
          <p:cNvSpPr txBox="1">
            <a:spLocks noChangeArrowheads="1"/>
          </p:cNvSpPr>
          <p:nvPr/>
        </p:nvSpPr>
        <p:spPr bwMode="auto">
          <a:xfrm>
            <a:off x="368300" y="247650"/>
            <a:ext cx="58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02</a:t>
            </a:r>
          </a:p>
        </p:txBody>
      </p:sp>
      <p:cxnSp>
        <p:nvCxnSpPr>
          <p:cNvPr id="14342"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14343"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4382181" y="1700921"/>
            <a:ext cx="1702125" cy="2215991"/>
            <a:chOff x="3143818" y="1417433"/>
            <a:chExt cx="1418438" cy="1846658"/>
          </a:xfrm>
        </p:grpSpPr>
        <p:sp>
          <p:nvSpPr>
            <p:cNvPr id="54" name="圆角矩形 53"/>
            <p:cNvSpPr/>
            <p:nvPr/>
          </p:nvSpPr>
          <p:spPr bwMode="auto">
            <a:xfrm>
              <a:off x="3143818" y="1462323"/>
              <a:ext cx="1418438" cy="1771285"/>
            </a:xfrm>
            <a:prstGeom prst="roundRect">
              <a:avLst>
                <a:gd name="adj" fmla="val 0"/>
              </a:avLst>
            </a:prstGeom>
            <a:solidFill>
              <a:srgbClr val="111520"/>
            </a:solidFill>
            <a:ln w="9525" algn="ctr">
              <a:noFill/>
              <a:miter lim="800000"/>
            </a:ln>
            <a:effectLst/>
          </p:spPr>
          <p:txBody>
            <a:bodyPr wrap="none" anchor="ctr"/>
            <a:lstStyle/>
            <a:p>
              <a:pPr algn="ctr" defTabSz="1096645">
                <a:defRPr/>
              </a:pPr>
              <a:endParaRPr lang="zh-CN" altLang="en-US" sz="1920" b="1" kern="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Arial" panose="020B0604020202020204" pitchFamily="34" charset="0"/>
              </a:endParaRPr>
            </a:p>
          </p:txBody>
        </p:sp>
        <p:sp>
          <p:nvSpPr>
            <p:cNvPr id="58" name="矩形 57"/>
            <p:cNvSpPr/>
            <p:nvPr/>
          </p:nvSpPr>
          <p:spPr>
            <a:xfrm>
              <a:off x="3301617" y="1417433"/>
              <a:ext cx="974092" cy="1846658"/>
            </a:xfrm>
            <a:prstGeom prst="rect">
              <a:avLst/>
            </a:prstGeom>
          </p:spPr>
          <p:txBody>
            <a:bodyPr wrap="none" anchor="ctr">
              <a:spAutoFit/>
            </a:bodyPr>
            <a:lstStyle/>
            <a:p>
              <a:pPr algn="ctr" defTabSz="1096645">
                <a:defRPr/>
              </a:pPr>
              <a:r>
                <a:rPr lang="en-US" altLang="zh-CN" sz="13800" b="1" i="1" kern="0" dirty="0">
                  <a:solidFill>
                    <a:schemeClr val="bg1"/>
                  </a:solidFill>
                  <a:latin typeface="Arial" panose="020B0604020202020204" pitchFamily="34" charset="0"/>
                  <a:ea typeface="微软雅黑" panose="020B0503020204020204" charset="-122"/>
                  <a:cs typeface="Arial" panose="020B0604020202020204" pitchFamily="34" charset="0"/>
                </a:rPr>
                <a:t>1</a:t>
              </a:r>
            </a:p>
          </p:txBody>
        </p:sp>
      </p:grpSp>
      <p:grpSp>
        <p:nvGrpSpPr>
          <p:cNvPr id="8" name="组合 7"/>
          <p:cNvGrpSpPr/>
          <p:nvPr/>
        </p:nvGrpSpPr>
        <p:grpSpPr>
          <a:xfrm>
            <a:off x="6258098" y="1700921"/>
            <a:ext cx="1702125" cy="2215991"/>
            <a:chOff x="4707081" y="1417433"/>
            <a:chExt cx="1418438" cy="1846658"/>
          </a:xfrm>
        </p:grpSpPr>
        <p:sp>
          <p:nvSpPr>
            <p:cNvPr id="50" name="圆角矩形 49"/>
            <p:cNvSpPr/>
            <p:nvPr/>
          </p:nvSpPr>
          <p:spPr bwMode="auto">
            <a:xfrm>
              <a:off x="4707081" y="1462323"/>
              <a:ext cx="1418438" cy="1771285"/>
            </a:xfrm>
            <a:prstGeom prst="roundRect">
              <a:avLst>
                <a:gd name="adj" fmla="val 0"/>
              </a:avLst>
            </a:prstGeom>
            <a:solidFill>
              <a:srgbClr val="111520"/>
            </a:solidFill>
            <a:ln w="9525" algn="ctr">
              <a:noFill/>
              <a:miter lim="800000"/>
            </a:ln>
            <a:effectLst/>
          </p:spPr>
          <p:txBody>
            <a:bodyPr wrap="none" anchor="ctr"/>
            <a:lstStyle/>
            <a:p>
              <a:pPr algn="ctr" defTabSz="1096645">
                <a:defRPr/>
              </a:pPr>
              <a:endParaRPr lang="zh-CN" altLang="en-US" sz="1920" b="1" kern="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Arial" panose="020B0604020202020204" pitchFamily="34" charset="0"/>
              </a:endParaRPr>
            </a:p>
          </p:txBody>
        </p:sp>
        <p:sp>
          <p:nvSpPr>
            <p:cNvPr id="59" name="矩形 58"/>
            <p:cNvSpPr/>
            <p:nvPr/>
          </p:nvSpPr>
          <p:spPr>
            <a:xfrm>
              <a:off x="4953401" y="1417433"/>
              <a:ext cx="974092" cy="1846658"/>
            </a:xfrm>
            <a:prstGeom prst="rect">
              <a:avLst/>
            </a:prstGeom>
          </p:spPr>
          <p:txBody>
            <a:bodyPr wrap="none" anchor="ctr">
              <a:spAutoFit/>
            </a:bodyPr>
            <a:lstStyle/>
            <a:p>
              <a:pPr algn="ctr" defTabSz="1096645">
                <a:defRPr/>
              </a:pPr>
              <a:r>
                <a:rPr lang="en-US" altLang="zh-CN" sz="13800" b="1" i="1" kern="0" dirty="0">
                  <a:solidFill>
                    <a:schemeClr val="bg1"/>
                  </a:solidFill>
                  <a:latin typeface="Arial" panose="020B0604020202020204" pitchFamily="34" charset="0"/>
                  <a:ea typeface="微软雅黑" panose="020B0503020204020204" charset="-122"/>
                  <a:cs typeface="Arial" panose="020B0604020202020204" pitchFamily="34" charset="0"/>
                </a:rPr>
                <a:t>2</a:t>
              </a:r>
            </a:p>
          </p:txBody>
        </p:sp>
      </p:grpSp>
      <p:grpSp>
        <p:nvGrpSpPr>
          <p:cNvPr id="9" name="组合 8"/>
          <p:cNvGrpSpPr/>
          <p:nvPr/>
        </p:nvGrpSpPr>
        <p:grpSpPr>
          <a:xfrm>
            <a:off x="4382181" y="4001583"/>
            <a:ext cx="1702125" cy="2215991"/>
            <a:chOff x="3143818" y="3334651"/>
            <a:chExt cx="1418438" cy="1846658"/>
          </a:xfrm>
        </p:grpSpPr>
        <p:sp>
          <p:nvSpPr>
            <p:cNvPr id="55" name="圆角矩形 54"/>
            <p:cNvSpPr/>
            <p:nvPr/>
          </p:nvSpPr>
          <p:spPr bwMode="auto">
            <a:xfrm>
              <a:off x="3143818" y="3379541"/>
              <a:ext cx="1418438" cy="1771214"/>
            </a:xfrm>
            <a:prstGeom prst="roundRect">
              <a:avLst>
                <a:gd name="adj" fmla="val 0"/>
              </a:avLst>
            </a:prstGeom>
            <a:solidFill>
              <a:srgbClr val="111520"/>
            </a:solidFill>
            <a:ln w="9525" algn="ctr">
              <a:noFill/>
              <a:miter lim="800000"/>
            </a:ln>
            <a:effectLst/>
          </p:spPr>
          <p:txBody>
            <a:bodyPr wrap="none" anchor="ctr"/>
            <a:lstStyle/>
            <a:p>
              <a:pPr algn="ctr" defTabSz="1096645">
                <a:defRPr/>
              </a:pPr>
              <a:endParaRPr lang="zh-CN" altLang="en-US" sz="1920" b="1" kern="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Arial" panose="020B0604020202020204" pitchFamily="34" charset="0"/>
              </a:endParaRPr>
            </a:p>
          </p:txBody>
        </p:sp>
        <p:sp>
          <p:nvSpPr>
            <p:cNvPr id="60" name="矩形 59"/>
            <p:cNvSpPr/>
            <p:nvPr/>
          </p:nvSpPr>
          <p:spPr>
            <a:xfrm>
              <a:off x="3301617" y="3334651"/>
              <a:ext cx="974092" cy="1846658"/>
            </a:xfrm>
            <a:prstGeom prst="rect">
              <a:avLst/>
            </a:prstGeom>
          </p:spPr>
          <p:txBody>
            <a:bodyPr wrap="none" anchor="ctr">
              <a:spAutoFit/>
            </a:bodyPr>
            <a:lstStyle/>
            <a:p>
              <a:pPr algn="ctr" defTabSz="1096645">
                <a:defRPr/>
              </a:pPr>
              <a:r>
                <a:rPr lang="en-US" altLang="zh-CN" sz="13800" b="1" i="1" kern="0" dirty="0">
                  <a:solidFill>
                    <a:schemeClr val="bg1"/>
                  </a:solidFill>
                  <a:latin typeface="Arial" panose="020B0604020202020204" pitchFamily="34" charset="0"/>
                  <a:ea typeface="微软雅黑" panose="020B0503020204020204" charset="-122"/>
                  <a:cs typeface="Arial" panose="020B0604020202020204" pitchFamily="34" charset="0"/>
                </a:rPr>
                <a:t>3</a:t>
              </a:r>
            </a:p>
          </p:txBody>
        </p:sp>
      </p:grpSp>
      <p:grpSp>
        <p:nvGrpSpPr>
          <p:cNvPr id="10" name="组合 9"/>
          <p:cNvGrpSpPr/>
          <p:nvPr/>
        </p:nvGrpSpPr>
        <p:grpSpPr>
          <a:xfrm>
            <a:off x="6258098" y="4001583"/>
            <a:ext cx="1702125" cy="2215991"/>
            <a:chOff x="4707081" y="3334651"/>
            <a:chExt cx="1418438" cy="1846658"/>
          </a:xfrm>
        </p:grpSpPr>
        <p:sp>
          <p:nvSpPr>
            <p:cNvPr id="51" name="圆角矩形 50"/>
            <p:cNvSpPr/>
            <p:nvPr/>
          </p:nvSpPr>
          <p:spPr bwMode="auto">
            <a:xfrm>
              <a:off x="4707081" y="3379541"/>
              <a:ext cx="1418438" cy="1771214"/>
            </a:xfrm>
            <a:prstGeom prst="roundRect">
              <a:avLst>
                <a:gd name="adj" fmla="val 0"/>
              </a:avLst>
            </a:prstGeom>
            <a:solidFill>
              <a:srgbClr val="111520"/>
            </a:solidFill>
            <a:ln w="9525" algn="ctr">
              <a:noFill/>
              <a:miter lim="800000"/>
            </a:ln>
            <a:effectLst/>
          </p:spPr>
          <p:txBody>
            <a:bodyPr wrap="none" anchor="ctr"/>
            <a:lstStyle/>
            <a:p>
              <a:pPr algn="ctr" defTabSz="1096645">
                <a:defRPr/>
              </a:pPr>
              <a:endParaRPr lang="zh-CN" altLang="en-US" sz="1920" b="1" kern="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Arial" panose="020B0604020202020204" pitchFamily="34" charset="0"/>
              </a:endParaRPr>
            </a:p>
          </p:txBody>
        </p:sp>
        <p:sp>
          <p:nvSpPr>
            <p:cNvPr id="61" name="矩形 60"/>
            <p:cNvSpPr/>
            <p:nvPr/>
          </p:nvSpPr>
          <p:spPr>
            <a:xfrm>
              <a:off x="4953401" y="3334651"/>
              <a:ext cx="974092" cy="1846658"/>
            </a:xfrm>
            <a:prstGeom prst="rect">
              <a:avLst/>
            </a:prstGeom>
          </p:spPr>
          <p:txBody>
            <a:bodyPr wrap="none" anchor="ctr">
              <a:spAutoFit/>
            </a:bodyPr>
            <a:lstStyle/>
            <a:p>
              <a:pPr algn="ctr" defTabSz="1096645">
                <a:defRPr/>
              </a:pPr>
              <a:r>
                <a:rPr lang="en-US" altLang="zh-CN" sz="13800" b="1" i="1" kern="0" dirty="0">
                  <a:solidFill>
                    <a:schemeClr val="bg1"/>
                  </a:solidFill>
                  <a:latin typeface="Arial" panose="020B0604020202020204" pitchFamily="34" charset="0"/>
                  <a:ea typeface="微软雅黑" panose="020B0503020204020204" charset="-122"/>
                  <a:cs typeface="Arial" panose="020B0604020202020204" pitchFamily="34" charset="0"/>
                </a:rPr>
                <a:t>4</a:t>
              </a:r>
            </a:p>
          </p:txBody>
        </p:sp>
      </p:grpSp>
      <p:grpSp>
        <p:nvGrpSpPr>
          <p:cNvPr id="11" name="组合 10"/>
          <p:cNvGrpSpPr/>
          <p:nvPr/>
        </p:nvGrpSpPr>
        <p:grpSpPr>
          <a:xfrm>
            <a:off x="1249807" y="1760283"/>
            <a:ext cx="3132375" cy="2114552"/>
            <a:chOff x="533506" y="1466902"/>
            <a:chExt cx="2610312" cy="1762127"/>
          </a:xfrm>
        </p:grpSpPr>
        <p:sp>
          <p:nvSpPr>
            <p:cNvPr id="53" name="AutoShape 106"/>
            <p:cNvSpPr>
              <a:spLocks noChangeArrowheads="1"/>
            </p:cNvSpPr>
            <p:nvPr/>
          </p:nvSpPr>
          <p:spPr bwMode="auto">
            <a:xfrm>
              <a:off x="533506" y="1466902"/>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6645">
                <a:lnSpc>
                  <a:spcPct val="150000"/>
                </a:lnSpc>
                <a:buClr>
                  <a:srgbClr val="007EEA"/>
                </a:buClr>
                <a:defRPr/>
              </a:pPr>
              <a:endParaRPr lang="zh-CN" altLang="en-US" sz="1440" kern="0" dirty="0">
                <a:solidFill>
                  <a:sysClr val="windowText" lastClr="000000"/>
                </a:solidFill>
                <a:latin typeface="微软雅黑" panose="020B0503020204020204" charset="-122"/>
                <a:ea typeface="微软雅黑" panose="020B0503020204020204" charset="-122"/>
              </a:endParaRPr>
            </a:p>
          </p:txBody>
        </p:sp>
        <p:sp>
          <p:nvSpPr>
            <p:cNvPr id="62" name="矩形 61"/>
            <p:cNvSpPr/>
            <p:nvPr/>
          </p:nvSpPr>
          <p:spPr>
            <a:xfrm>
              <a:off x="664254" y="1808748"/>
              <a:ext cx="2348815" cy="1013579"/>
            </a:xfrm>
            <a:prstGeom prst="rect">
              <a:avLst/>
            </a:prstGeom>
            <a:noFill/>
            <a:ln w="9525" algn="ctr">
              <a:noFill/>
              <a:round/>
            </a:ln>
            <a:effectLst/>
          </p:spPr>
          <p:txBody>
            <a:bodyPr wrap="square">
              <a:spAutoFit/>
            </a:bodyPr>
            <a:lstStyle/>
            <a:p>
              <a:pPr marL="342900" indent="-342900" algn="r"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endParaRPr lang="en-US" altLang="zh-CN" sz="1680" dirty="0">
                <a:solidFill>
                  <a:prstClr val="black"/>
                </a:solidFill>
                <a:latin typeface="等线" panose="02010600030101010101" charset="-122"/>
                <a:ea typeface="等线" panose="02010600030101010101" charset="-122"/>
              </a:endParaRPr>
            </a:p>
            <a:p>
              <a:pPr marL="342900" indent="-342900" algn="r"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p>
            <a:p>
              <a:pPr marL="342900" indent="-342900" algn="r"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p>
          </p:txBody>
        </p:sp>
      </p:grpSp>
      <p:grpSp>
        <p:nvGrpSpPr>
          <p:cNvPr id="12" name="组合 11"/>
          <p:cNvGrpSpPr/>
          <p:nvPr/>
        </p:nvGrpSpPr>
        <p:grpSpPr>
          <a:xfrm>
            <a:off x="1249807" y="4055450"/>
            <a:ext cx="3132375" cy="2114552"/>
            <a:chOff x="533506" y="3379541"/>
            <a:chExt cx="2610312" cy="1762127"/>
          </a:xfrm>
        </p:grpSpPr>
        <p:sp>
          <p:nvSpPr>
            <p:cNvPr id="52" name="AutoShape 106"/>
            <p:cNvSpPr>
              <a:spLocks noChangeArrowheads="1"/>
            </p:cNvSpPr>
            <p:nvPr/>
          </p:nvSpPr>
          <p:spPr bwMode="auto">
            <a:xfrm>
              <a:off x="533506" y="3379541"/>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6645">
                <a:lnSpc>
                  <a:spcPct val="150000"/>
                </a:lnSpc>
                <a:buClr>
                  <a:srgbClr val="007EEA"/>
                </a:buClr>
                <a:defRPr/>
              </a:pPr>
              <a:endParaRPr lang="zh-CN" altLang="en-US" sz="1440" kern="0" dirty="0">
                <a:solidFill>
                  <a:sysClr val="windowText" lastClr="000000"/>
                </a:solidFill>
                <a:latin typeface="微软雅黑" panose="020B0503020204020204" charset="-122"/>
                <a:ea typeface="微软雅黑" panose="020B0503020204020204" charset="-122"/>
              </a:endParaRPr>
            </a:p>
          </p:txBody>
        </p:sp>
        <p:sp>
          <p:nvSpPr>
            <p:cNvPr id="67" name="矩形 66"/>
            <p:cNvSpPr/>
            <p:nvPr/>
          </p:nvSpPr>
          <p:spPr>
            <a:xfrm>
              <a:off x="664254" y="3725896"/>
              <a:ext cx="2348815" cy="1013579"/>
            </a:xfrm>
            <a:prstGeom prst="rect">
              <a:avLst/>
            </a:prstGeom>
            <a:noFill/>
            <a:ln w="9525" algn="ctr">
              <a:noFill/>
              <a:round/>
            </a:ln>
            <a:effectLst/>
          </p:spPr>
          <p:txBody>
            <a:bodyPr wrap="square">
              <a:spAutoFit/>
            </a:bodyPr>
            <a:lstStyle/>
            <a:p>
              <a:pPr marL="342900" indent="-342900" algn="r"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endParaRPr lang="en-US" altLang="zh-CN" sz="1680" dirty="0">
                <a:solidFill>
                  <a:prstClr val="black"/>
                </a:solidFill>
                <a:latin typeface="等线" panose="02010600030101010101" charset="-122"/>
                <a:ea typeface="等线" panose="02010600030101010101" charset="-122"/>
              </a:endParaRPr>
            </a:p>
            <a:p>
              <a:pPr marL="342900" indent="-342900" algn="r"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p>
            <a:p>
              <a:pPr marL="342900" indent="-342900" algn="r"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p>
          </p:txBody>
        </p:sp>
      </p:grpSp>
      <p:grpSp>
        <p:nvGrpSpPr>
          <p:cNvPr id="13" name="组合 12"/>
          <p:cNvGrpSpPr/>
          <p:nvPr/>
        </p:nvGrpSpPr>
        <p:grpSpPr>
          <a:xfrm>
            <a:off x="7960222" y="1760283"/>
            <a:ext cx="3132375" cy="2114552"/>
            <a:chOff x="6125518" y="1466902"/>
            <a:chExt cx="2610312" cy="1762127"/>
          </a:xfrm>
        </p:grpSpPr>
        <p:sp>
          <p:nvSpPr>
            <p:cNvPr id="57" name="AutoShape 106"/>
            <p:cNvSpPr>
              <a:spLocks noChangeArrowheads="1"/>
            </p:cNvSpPr>
            <p:nvPr/>
          </p:nvSpPr>
          <p:spPr bwMode="auto">
            <a:xfrm flipH="1">
              <a:off x="6125518" y="1466902"/>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6645">
                <a:lnSpc>
                  <a:spcPct val="150000"/>
                </a:lnSpc>
                <a:buClr>
                  <a:srgbClr val="007EEA"/>
                </a:buClr>
                <a:defRPr/>
              </a:pPr>
              <a:endParaRPr lang="zh-CN" altLang="en-US" sz="1440" kern="0" dirty="0">
                <a:solidFill>
                  <a:sysClr val="windowText" lastClr="000000"/>
                </a:solidFill>
                <a:latin typeface="微软雅黑" panose="020B0503020204020204" charset="-122"/>
                <a:ea typeface="微软雅黑" panose="020B0503020204020204" charset="-122"/>
              </a:endParaRPr>
            </a:p>
          </p:txBody>
        </p:sp>
        <p:sp>
          <p:nvSpPr>
            <p:cNvPr id="68" name="矩形 67"/>
            <p:cNvSpPr/>
            <p:nvPr/>
          </p:nvSpPr>
          <p:spPr>
            <a:xfrm>
              <a:off x="6256266" y="1808748"/>
              <a:ext cx="2348815" cy="1013579"/>
            </a:xfrm>
            <a:prstGeom prst="rect">
              <a:avLst/>
            </a:prstGeom>
            <a:noFill/>
            <a:ln w="9525" algn="ctr">
              <a:noFill/>
              <a:round/>
            </a:ln>
            <a:effectLst/>
          </p:spPr>
          <p:txBody>
            <a:bodyPr wrap="square">
              <a:spAutoFit/>
            </a:bodyPr>
            <a:lstStyle/>
            <a:p>
              <a:pPr marL="342900" indent="-342900"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endParaRPr lang="en-US" altLang="zh-CN" sz="1680" dirty="0">
                <a:solidFill>
                  <a:prstClr val="black"/>
                </a:solidFill>
                <a:latin typeface="等线" panose="02010600030101010101" charset="-122"/>
                <a:ea typeface="等线" panose="02010600030101010101" charset="-122"/>
              </a:endParaRPr>
            </a:p>
            <a:p>
              <a:pPr marL="342900" indent="-342900"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p>
            <a:p>
              <a:pPr marL="342900" indent="-342900"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p>
          </p:txBody>
        </p:sp>
      </p:grpSp>
      <p:grpSp>
        <p:nvGrpSpPr>
          <p:cNvPr id="14" name="组合 13"/>
          <p:cNvGrpSpPr/>
          <p:nvPr/>
        </p:nvGrpSpPr>
        <p:grpSpPr>
          <a:xfrm>
            <a:off x="7960222" y="4055450"/>
            <a:ext cx="3132375" cy="2114552"/>
            <a:chOff x="6125518" y="3379541"/>
            <a:chExt cx="2610312" cy="1762127"/>
          </a:xfrm>
        </p:grpSpPr>
        <p:sp>
          <p:nvSpPr>
            <p:cNvPr id="56" name="AutoShape 106"/>
            <p:cNvSpPr>
              <a:spLocks noChangeArrowheads="1"/>
            </p:cNvSpPr>
            <p:nvPr/>
          </p:nvSpPr>
          <p:spPr bwMode="auto">
            <a:xfrm flipH="1">
              <a:off x="6125518" y="3379541"/>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6645">
                <a:lnSpc>
                  <a:spcPct val="150000"/>
                </a:lnSpc>
                <a:buClr>
                  <a:srgbClr val="007EEA"/>
                </a:buClr>
                <a:defRPr/>
              </a:pPr>
              <a:endParaRPr lang="zh-CN" altLang="en-US" sz="1440" kern="0" dirty="0">
                <a:solidFill>
                  <a:sysClr val="windowText" lastClr="000000"/>
                </a:solidFill>
                <a:latin typeface="微软雅黑" panose="020B0503020204020204" charset="-122"/>
                <a:ea typeface="微软雅黑" panose="020B0503020204020204" charset="-122"/>
              </a:endParaRPr>
            </a:p>
          </p:txBody>
        </p:sp>
        <p:sp>
          <p:nvSpPr>
            <p:cNvPr id="69" name="矩形 68"/>
            <p:cNvSpPr/>
            <p:nvPr/>
          </p:nvSpPr>
          <p:spPr>
            <a:xfrm>
              <a:off x="6256266" y="3725896"/>
              <a:ext cx="2348815" cy="1013579"/>
            </a:xfrm>
            <a:prstGeom prst="rect">
              <a:avLst/>
            </a:prstGeom>
            <a:noFill/>
            <a:ln w="9525" algn="ctr">
              <a:noFill/>
              <a:round/>
            </a:ln>
            <a:effectLst/>
          </p:spPr>
          <p:txBody>
            <a:bodyPr wrap="square">
              <a:spAutoFit/>
            </a:bodyPr>
            <a:lstStyle/>
            <a:p>
              <a:pPr marL="342900" indent="-342900"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endParaRPr lang="en-US" altLang="zh-CN" sz="1680" dirty="0">
                <a:solidFill>
                  <a:prstClr val="black"/>
                </a:solidFill>
                <a:latin typeface="等线" panose="02010600030101010101" charset="-122"/>
                <a:ea typeface="等线" panose="02010600030101010101" charset="-122"/>
              </a:endParaRPr>
            </a:p>
            <a:p>
              <a:pPr marL="342900" indent="-342900"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p>
            <a:p>
              <a:pPr marL="342900" indent="-342900" defTabSz="913765">
                <a:lnSpc>
                  <a:spcPct val="150000"/>
                </a:lnSpc>
                <a:buClr>
                  <a:srgbClr val="5B9BD5"/>
                </a:buClr>
                <a:buFont typeface="Arial" panose="020B0604020202020204" pitchFamily="34" charset="0"/>
                <a:buChar char="•"/>
              </a:pPr>
              <a:r>
                <a:rPr lang="zh-CN" altLang="en-US" sz="1680" dirty="0">
                  <a:solidFill>
                    <a:prstClr val="black"/>
                  </a:solidFill>
                  <a:latin typeface="等线" panose="02010600030101010101" charset="-122"/>
                  <a:ea typeface="等线" panose="02010600030101010101" charset="-122"/>
                </a:rPr>
                <a:t>单击此处添加文字内容</a:t>
              </a:r>
            </a:p>
          </p:txBody>
        </p:sp>
      </p:grpSp>
      <p:grpSp>
        <p:nvGrpSpPr>
          <p:cNvPr id="15" name="组合 14"/>
          <p:cNvGrpSpPr/>
          <p:nvPr/>
        </p:nvGrpSpPr>
        <p:grpSpPr>
          <a:xfrm>
            <a:off x="5354423" y="3181980"/>
            <a:ext cx="1657036" cy="1701915"/>
            <a:chOff x="3954018" y="2651650"/>
            <a:chExt cx="1380863" cy="1418262"/>
          </a:xfrm>
        </p:grpSpPr>
        <p:grpSp>
          <p:nvGrpSpPr>
            <p:cNvPr id="70" name="组合 69"/>
            <p:cNvGrpSpPr/>
            <p:nvPr/>
          </p:nvGrpSpPr>
          <p:grpSpPr>
            <a:xfrm>
              <a:off x="3954018" y="2651650"/>
              <a:ext cx="1380863" cy="1418262"/>
              <a:chOff x="-2175792" y="3087687"/>
              <a:chExt cx="1524000" cy="1565276"/>
            </a:xfrm>
          </p:grpSpPr>
          <p:sp>
            <p:nvSpPr>
              <p:cNvPr id="71" name="Oval 12"/>
              <p:cNvSpPr>
                <a:spLocks noChangeArrowheads="1"/>
              </p:cNvSpPr>
              <p:nvPr/>
            </p:nvSpPr>
            <p:spPr bwMode="auto">
              <a:xfrm>
                <a:off x="-2175792" y="4076700"/>
                <a:ext cx="1524000" cy="576263"/>
              </a:xfrm>
              <a:prstGeom prst="ellipse">
                <a:avLst/>
              </a:prstGeom>
              <a:gradFill rotWithShape="1">
                <a:gsLst>
                  <a:gs pos="0">
                    <a:srgbClr val="000000"/>
                  </a:gs>
                  <a:gs pos="100000">
                    <a:srgbClr val="000000">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1620" kern="0">
                  <a:solidFill>
                    <a:sysClr val="windowText" lastClr="000000"/>
                  </a:solidFill>
                  <a:latin typeface="Calibri" panose="020F0502020204030204"/>
                  <a:ea typeface="等线" panose="02010600030101010101" charset="-122"/>
                </a:endParaRPr>
              </a:p>
            </p:txBody>
          </p:sp>
          <p:sp>
            <p:nvSpPr>
              <p:cNvPr id="72" name="Oval 13"/>
              <p:cNvSpPr>
                <a:spLocks noChangeArrowheads="1"/>
              </p:cNvSpPr>
              <p:nvPr/>
            </p:nvSpPr>
            <p:spPr bwMode="auto">
              <a:xfrm>
                <a:off x="-2104355" y="3087687"/>
                <a:ext cx="1384300" cy="1370013"/>
              </a:xfrm>
              <a:prstGeom prst="ellipse">
                <a:avLst/>
              </a:prstGeom>
              <a:solidFill>
                <a:srgbClr val="111520"/>
              </a:solidFill>
              <a:ln w="6350" algn="ctr">
                <a:noFill/>
                <a:round/>
              </a:ln>
              <a:effectLst/>
            </p:spPr>
            <p:txBody>
              <a:bodyPr wrap="none" anchor="ctr"/>
              <a:lstStyle/>
              <a:p>
                <a:pPr algn="ctr" defTabSz="1096645">
                  <a:spcBef>
                    <a:spcPct val="20000"/>
                  </a:spcBef>
                  <a:buClr>
                    <a:srgbClr val="E1B40C"/>
                  </a:buClr>
                  <a:defRPr/>
                </a:pPr>
                <a:r>
                  <a:rPr lang="zh-CN" altLang="en-US" sz="1920" b="1" kern="0" dirty="0">
                    <a:solidFill>
                      <a:schemeClr val="bg1"/>
                    </a:solidFill>
                    <a:latin typeface="微软雅黑" panose="020B0503020204020204" charset="-122"/>
                    <a:ea typeface="微软雅黑" panose="020B0503020204020204" charset="-122"/>
                  </a:rPr>
                  <a:t>此处添加</a:t>
                </a:r>
                <a:endParaRPr lang="en-US" altLang="zh-CN" sz="1920" b="1" kern="0" dirty="0">
                  <a:solidFill>
                    <a:schemeClr val="bg1"/>
                  </a:solidFill>
                  <a:latin typeface="微软雅黑" panose="020B0503020204020204" charset="-122"/>
                  <a:ea typeface="微软雅黑" panose="020B0503020204020204" charset="-122"/>
                </a:endParaRPr>
              </a:p>
              <a:p>
                <a:pPr algn="ctr" defTabSz="1096645">
                  <a:spcBef>
                    <a:spcPct val="20000"/>
                  </a:spcBef>
                  <a:buClr>
                    <a:srgbClr val="E1B40C"/>
                  </a:buClr>
                  <a:defRPr/>
                </a:pPr>
                <a:r>
                  <a:rPr lang="zh-CN" altLang="en-US" sz="1920" b="1" kern="0" dirty="0">
                    <a:solidFill>
                      <a:schemeClr val="bg1"/>
                    </a:solidFill>
                    <a:latin typeface="微软雅黑" panose="020B0503020204020204" charset="-122"/>
                    <a:ea typeface="微软雅黑" panose="020B0503020204020204" charset="-122"/>
                  </a:rPr>
                  <a:t>文字内容</a:t>
                </a:r>
              </a:p>
            </p:txBody>
          </p:sp>
        </p:grpSp>
        <p:grpSp>
          <p:nvGrpSpPr>
            <p:cNvPr id="73" name="组合 72"/>
            <p:cNvGrpSpPr/>
            <p:nvPr/>
          </p:nvGrpSpPr>
          <p:grpSpPr>
            <a:xfrm>
              <a:off x="4080857" y="2675588"/>
              <a:ext cx="1130521" cy="374951"/>
              <a:chOff x="1258957" y="3851531"/>
              <a:chExt cx="1792119" cy="594381"/>
            </a:xfrm>
          </p:grpSpPr>
          <p:sp>
            <p:nvSpPr>
              <p:cNvPr id="74" name="Oval 10"/>
              <p:cNvSpPr>
                <a:spLocks noChangeArrowheads="1"/>
              </p:cNvSpPr>
              <p:nvPr/>
            </p:nvSpPr>
            <p:spPr bwMode="auto">
              <a:xfrm>
                <a:off x="1530715" y="4078461"/>
                <a:ext cx="352654" cy="350958"/>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1920" kern="0">
                  <a:solidFill>
                    <a:sysClr val="windowText" lastClr="000000"/>
                  </a:solidFill>
                  <a:latin typeface="Calibri" panose="020F0502020204030204"/>
                  <a:ea typeface="等线" panose="02010600030101010101" charset="-122"/>
                </a:endParaRPr>
              </a:p>
            </p:txBody>
          </p:sp>
          <p:sp>
            <p:nvSpPr>
              <p:cNvPr id="75" name="Freeform 12"/>
              <p:cNvSpPr/>
              <p:nvPr/>
            </p:nvSpPr>
            <p:spPr bwMode="auto">
              <a:xfrm>
                <a:off x="1258957" y="3851531"/>
                <a:ext cx="1792119" cy="59438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amma/>
                      <a:shade val="46275"/>
                      <a:invGamma/>
                      <a:alpha val="0"/>
                    </a:srgbClr>
                  </a:gs>
                </a:gsLst>
                <a:lin ang="5400000" scaled="1"/>
              </a:gradFill>
              <a:ln>
                <a:noFill/>
              </a:ln>
              <a:extLst>
                <a:ext uri="{91240B29-F687-4F45-9708-019B960494DF}">
                  <a14:hiddenLine xmlns:a14="http://schemas.microsoft.com/office/drawing/2010/main" w="12700">
                    <a:solidFill>
                      <a:srgbClr val="000000"/>
                    </a:solidFill>
                    <a:prstDash val="solid"/>
                    <a:round/>
                  </a14:hiddenLine>
                </a:ext>
              </a:extLst>
            </p:spPr>
            <p:txBody>
              <a:bodyPr/>
              <a:lstStyle/>
              <a:p>
                <a:pPr defTabSz="1096645">
                  <a:defRPr/>
                </a:pPr>
                <a:endParaRPr lang="zh-CN" altLang="en-US" sz="1920" kern="0">
                  <a:solidFill>
                    <a:sysClr val="windowText" lastClr="000000"/>
                  </a:solidFill>
                  <a:latin typeface="Calibri" panose="020F0502020204030204"/>
                  <a:ea typeface="等线" panose="02010600030101010101" charset="-122"/>
                </a:endParaRPr>
              </a:p>
            </p:txBody>
          </p:sp>
        </p:grpSp>
      </p:gr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 presetClass="entr" presetSubtype="8" fill="hold" nodeType="withEffect">
                                  <p:stCondLst>
                                    <p:cond delay="2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25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75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200" fill="hold"/>
                                        <p:tgtEl>
                                          <p:spTgt spid="15"/>
                                        </p:tgtEl>
                                        <p:attrNameLst>
                                          <p:attrName>ppt_w</p:attrName>
                                        </p:attrNameLst>
                                      </p:cBhvr>
                                      <p:tavLst>
                                        <p:tav tm="0">
                                          <p:val>
                                            <p:fltVal val="0"/>
                                          </p:val>
                                        </p:tav>
                                        <p:tav tm="100000">
                                          <p:val>
                                            <p:strVal val="#ppt_w"/>
                                          </p:val>
                                        </p:tav>
                                      </p:tavLst>
                                    </p:anim>
                                    <p:anim calcmode="lin" valueType="num">
                                      <p:cBhvr>
                                        <p:cTn id="37" dur="200" fill="hold"/>
                                        <p:tgtEl>
                                          <p:spTgt spid="15"/>
                                        </p:tgtEl>
                                        <p:attrNameLst>
                                          <p:attrName>ppt_h</p:attrName>
                                        </p:attrNameLst>
                                      </p:cBhvr>
                                      <p:tavLst>
                                        <p:tav tm="0">
                                          <p:val>
                                            <p:fltVal val="0"/>
                                          </p:val>
                                        </p:tav>
                                        <p:tav tm="100000">
                                          <p:val>
                                            <p:strVal val="#ppt_h"/>
                                          </p:val>
                                        </p:tav>
                                      </p:tavLst>
                                    </p:anim>
                                    <p:animEffect transition="in" filter="fade">
                                      <p:cBhvr>
                                        <p:cTn id="38" dur="200"/>
                                        <p:tgtEl>
                                          <p:spTgt spid="15"/>
                                        </p:tgtEl>
                                      </p:cBhvr>
                                    </p:animEffect>
                                  </p:childTnLst>
                                </p:cTn>
                              </p:par>
                            </p:childTnLst>
                          </p:cTn>
                        </p:par>
                        <p:par>
                          <p:cTn id="39" fill="hold">
                            <p:stCondLst>
                              <p:cond delay="1000"/>
                            </p:stCondLst>
                            <p:childTnLst>
                              <p:par>
                                <p:cTn id="40" presetID="6" presetClass="emph" presetSubtype="0" fill="hold" nodeType="afterEffect">
                                  <p:stCondLst>
                                    <p:cond delay="0"/>
                                  </p:stCondLst>
                                  <p:childTnLst>
                                    <p:animScale>
                                      <p:cBhvr>
                                        <p:cTn id="41" dur="100" fill="hold"/>
                                        <p:tgtEl>
                                          <p:spTgt spid="15"/>
                                        </p:tgtEl>
                                      </p:cBhvr>
                                      <p:by x="115000" y="115000"/>
                                    </p:animScale>
                                  </p:childTnLst>
                                </p:cTn>
                              </p:par>
                              <p:par>
                                <p:cTn id="42" presetID="6" presetClass="emph" presetSubtype="0" fill="hold" nodeType="withEffect">
                                  <p:stCondLst>
                                    <p:cond delay="200"/>
                                  </p:stCondLst>
                                  <p:childTnLst>
                                    <p:animScale>
                                      <p:cBhvr>
                                        <p:cTn id="43" dur="100" fill="hold"/>
                                        <p:tgtEl>
                                          <p:spTgt spid="15"/>
                                        </p:tgtEl>
                                      </p:cBhvr>
                                      <p:by x="85000" y="85000"/>
                                    </p:animScale>
                                  </p:childTnLst>
                                </p:cTn>
                              </p:par>
                            </p:childTnLst>
                          </p:cTn>
                        </p:par>
                        <p:par>
                          <p:cTn id="44" fill="hold">
                            <p:stCondLst>
                              <p:cond delay="1500"/>
                            </p:stCondLst>
                            <p:childTnLst>
                              <p:par>
                                <p:cTn id="45" presetID="6" presetClass="emph" presetSubtype="0" fill="hold" nodeType="afterEffect">
                                  <p:stCondLst>
                                    <p:cond delay="0"/>
                                  </p:stCondLst>
                                  <p:childTnLst>
                                    <p:animScale>
                                      <p:cBhvr>
                                        <p:cTn id="46" dur="100" fill="hold"/>
                                        <p:tgtEl>
                                          <p:spTgt spid="15"/>
                                        </p:tgtEl>
                                      </p:cBhvr>
                                      <p:by x="105000" y="105000"/>
                                    </p:animScale>
                                  </p:childTnLst>
                                </p:cTn>
                              </p:par>
                              <p:par>
                                <p:cTn id="47" presetID="6" presetClass="emph" presetSubtype="0" fill="hold" nodeType="withEffect">
                                  <p:stCondLst>
                                    <p:cond delay="200"/>
                                  </p:stCondLst>
                                  <p:childTnLst>
                                    <p:animScale>
                                      <p:cBhvr>
                                        <p:cTn id="48" dur="1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Text Box 4"/>
          <p:cNvSpPr txBox="1">
            <a:spLocks noChangeArrowheads="1"/>
          </p:cNvSpPr>
          <p:nvPr/>
        </p:nvSpPr>
        <p:spPr bwMode="auto">
          <a:xfrm>
            <a:off x="4284036" y="3282194"/>
            <a:ext cx="324036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6000" b="1" dirty="0">
                <a:solidFill>
                  <a:schemeClr val="bg1"/>
                </a:solidFill>
                <a:latin typeface="微软雅黑" panose="020B0503020204020204" charset="-122"/>
                <a:ea typeface="微软雅黑" panose="020B0503020204020204" charset="-122"/>
              </a:rPr>
              <a:t>添加文字</a:t>
            </a:r>
          </a:p>
        </p:txBody>
      </p:sp>
      <p:grpSp>
        <p:nvGrpSpPr>
          <p:cNvPr id="2" name="组合 1"/>
          <p:cNvGrpSpPr/>
          <p:nvPr/>
        </p:nvGrpSpPr>
        <p:grpSpPr>
          <a:xfrm>
            <a:off x="3975100" y="4297045"/>
            <a:ext cx="4711065" cy="590550"/>
            <a:chOff x="6151" y="6798"/>
            <a:chExt cx="7419" cy="930"/>
          </a:xfrm>
        </p:grpSpPr>
        <p:sp>
          <p:nvSpPr>
            <p:cNvPr id="23" name="文本框 9"/>
            <p:cNvSpPr txBox="1"/>
            <p:nvPr/>
          </p:nvSpPr>
          <p:spPr>
            <a:xfrm>
              <a:off x="6151" y="6798"/>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4" name="文本框 9"/>
            <p:cNvSpPr txBox="1"/>
            <p:nvPr/>
          </p:nvSpPr>
          <p:spPr>
            <a:xfrm>
              <a:off x="6151" y="7286"/>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6" name="文本框 9"/>
            <p:cNvSpPr txBox="1"/>
            <p:nvPr/>
          </p:nvSpPr>
          <p:spPr>
            <a:xfrm>
              <a:off x="8253" y="6803"/>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7" name="文本框 9"/>
            <p:cNvSpPr txBox="1"/>
            <p:nvPr/>
          </p:nvSpPr>
          <p:spPr>
            <a:xfrm>
              <a:off x="8253" y="7292"/>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9" name="文本框 9"/>
            <p:cNvSpPr txBox="1"/>
            <p:nvPr/>
          </p:nvSpPr>
          <p:spPr>
            <a:xfrm>
              <a:off x="10408" y="6803"/>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30" name="文本框 9"/>
            <p:cNvSpPr txBox="1"/>
            <p:nvPr/>
          </p:nvSpPr>
          <p:spPr>
            <a:xfrm>
              <a:off x="10408" y="7292"/>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grpSp>
      <p:sp>
        <p:nvSpPr>
          <p:cNvPr id="32" name="Text Box 4"/>
          <p:cNvSpPr txBox="1">
            <a:spLocks noChangeArrowheads="1"/>
          </p:cNvSpPr>
          <p:nvPr/>
        </p:nvSpPr>
        <p:spPr bwMode="auto">
          <a:xfrm>
            <a:off x="4983749" y="1365528"/>
            <a:ext cx="2304256"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400"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rPr>
              <a:t>03</a:t>
            </a:r>
          </a:p>
        </p:txBody>
      </p:sp>
    </p:spTree>
  </p:cSld>
  <p:clrMapOvr>
    <a:masterClrMapping/>
  </p:clrMapOvr>
  <p:transition spd="slow" advClick="0" advTm="1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6386"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16388"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16389" name="文本框 12"/>
          <p:cNvSpPr txBox="1">
            <a:spLocks noChangeArrowheads="1"/>
          </p:cNvSpPr>
          <p:nvPr/>
        </p:nvSpPr>
        <p:spPr bwMode="auto">
          <a:xfrm>
            <a:off x="368300" y="247650"/>
            <a:ext cx="58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03</a:t>
            </a:r>
          </a:p>
        </p:txBody>
      </p:sp>
      <p:cxnSp>
        <p:nvCxnSpPr>
          <p:cNvPr id="16390"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16391"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椭圆 1"/>
          <p:cNvSpPr/>
          <p:nvPr/>
        </p:nvSpPr>
        <p:spPr>
          <a:xfrm>
            <a:off x="2688848" y="1411538"/>
            <a:ext cx="1673852" cy="168181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bg1"/>
          </a:solidFill>
          <a:ln w="25400" cap="flat" cmpd="sng" algn="ctr">
            <a:noFill/>
            <a:prstDash val="solid"/>
          </a:ln>
          <a:effectLst/>
        </p:spPr>
        <p:txBody>
          <a:bodyPr rtlCol="0" anchor="ctr"/>
          <a:lstStyle/>
          <a:p>
            <a:pPr algn="ctr" defTabSz="1096645">
              <a:defRPr/>
            </a:pPr>
            <a:endParaRPr lang="zh-CN" altLang="en-US" sz="1680" kern="0">
              <a:solidFill>
                <a:sysClr val="window" lastClr="FFFFFF"/>
              </a:solidFill>
              <a:latin typeface="Calibri" panose="020F0502020204030204"/>
              <a:ea typeface="宋体" panose="02010600030101010101" pitchFamily="2" charset="-122"/>
            </a:endParaRPr>
          </a:p>
        </p:txBody>
      </p:sp>
      <p:sp>
        <p:nvSpPr>
          <p:cNvPr id="35" name="椭圆 1"/>
          <p:cNvSpPr/>
          <p:nvPr/>
        </p:nvSpPr>
        <p:spPr>
          <a:xfrm>
            <a:off x="2535804" y="2886365"/>
            <a:ext cx="840907" cy="1681812"/>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bg1"/>
          </a:solidFill>
          <a:ln w="25400" cap="flat" cmpd="sng" algn="ctr">
            <a:noFill/>
            <a:prstDash val="solid"/>
          </a:ln>
          <a:effectLst/>
        </p:spPr>
        <p:txBody>
          <a:bodyPr rtlCol="0" anchor="ctr"/>
          <a:lstStyle/>
          <a:p>
            <a:pPr algn="ctr" defTabSz="1096645">
              <a:defRPr/>
            </a:pPr>
            <a:endParaRPr lang="zh-CN" altLang="en-US" sz="1680" kern="0">
              <a:solidFill>
                <a:sysClr val="window" lastClr="FFFFFF"/>
              </a:solidFill>
              <a:latin typeface="Calibri" panose="020F0502020204030204"/>
              <a:ea typeface="宋体" panose="02010600030101010101" pitchFamily="2" charset="-122"/>
            </a:endParaRPr>
          </a:p>
        </p:txBody>
      </p:sp>
      <p:sp>
        <p:nvSpPr>
          <p:cNvPr id="36" name="椭圆 1"/>
          <p:cNvSpPr/>
          <p:nvPr/>
        </p:nvSpPr>
        <p:spPr>
          <a:xfrm rot="5400000">
            <a:off x="2417139" y="4381598"/>
            <a:ext cx="1673853" cy="168181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bg1"/>
          </a:solidFill>
          <a:ln w="25400" cap="flat" cmpd="sng" algn="ctr">
            <a:noFill/>
            <a:prstDash val="solid"/>
          </a:ln>
          <a:effectLst/>
        </p:spPr>
        <p:txBody>
          <a:bodyPr rtlCol="0" anchor="ctr"/>
          <a:lstStyle/>
          <a:p>
            <a:pPr algn="ctr" defTabSz="1096645">
              <a:defRPr/>
            </a:pPr>
            <a:endParaRPr lang="zh-CN" altLang="en-US" sz="1680" kern="0">
              <a:solidFill>
                <a:sysClr val="window" lastClr="FFFFFF"/>
              </a:solidFill>
              <a:latin typeface="Calibri" panose="020F0502020204030204"/>
              <a:ea typeface="宋体" panose="02010600030101010101" pitchFamily="2" charset="-122"/>
            </a:endParaRPr>
          </a:p>
        </p:txBody>
      </p:sp>
      <p:sp>
        <p:nvSpPr>
          <p:cNvPr id="37" name="椭圆 1"/>
          <p:cNvSpPr/>
          <p:nvPr/>
        </p:nvSpPr>
        <p:spPr>
          <a:xfrm rot="10800000">
            <a:off x="1192804" y="1179790"/>
            <a:ext cx="1673852" cy="168181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bg1"/>
          </a:solidFill>
          <a:ln w="25400" cap="flat" cmpd="sng" algn="ctr">
            <a:noFill/>
            <a:prstDash val="solid"/>
          </a:ln>
          <a:effectLst/>
        </p:spPr>
        <p:txBody>
          <a:bodyPr rtlCol="0" anchor="ctr"/>
          <a:lstStyle/>
          <a:p>
            <a:pPr algn="ctr" defTabSz="1096645">
              <a:defRPr/>
            </a:pPr>
            <a:endParaRPr lang="zh-CN" altLang="en-US" sz="1680" kern="0">
              <a:solidFill>
                <a:sysClr val="window" lastClr="FFFFFF"/>
              </a:solidFill>
              <a:latin typeface="Calibri" panose="020F0502020204030204"/>
              <a:ea typeface="宋体" panose="02010600030101010101" pitchFamily="2" charset="-122"/>
            </a:endParaRPr>
          </a:p>
        </p:txBody>
      </p:sp>
      <p:sp>
        <p:nvSpPr>
          <p:cNvPr id="38" name="椭圆 1"/>
          <p:cNvSpPr/>
          <p:nvPr/>
        </p:nvSpPr>
        <p:spPr>
          <a:xfrm rot="6199008">
            <a:off x="1510492" y="3725220"/>
            <a:ext cx="840907" cy="1584515"/>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bg1"/>
          </a:solidFill>
          <a:ln w="25400" cap="flat" cmpd="sng" algn="ctr">
            <a:noFill/>
            <a:prstDash val="solid"/>
          </a:ln>
          <a:effectLst/>
        </p:spPr>
        <p:txBody>
          <a:bodyPr rtlCol="0" anchor="ctr"/>
          <a:lstStyle/>
          <a:p>
            <a:pPr algn="ctr" defTabSz="1096645">
              <a:defRPr/>
            </a:pPr>
            <a:endParaRPr lang="zh-CN" altLang="en-US" sz="1680" kern="0">
              <a:solidFill>
                <a:sysClr val="window" lastClr="FFFFFF"/>
              </a:solidFill>
              <a:latin typeface="Calibri" panose="020F0502020204030204"/>
              <a:ea typeface="宋体" panose="02010600030101010101" pitchFamily="2" charset="-122"/>
            </a:endParaRPr>
          </a:p>
        </p:txBody>
      </p:sp>
      <p:sp>
        <p:nvSpPr>
          <p:cNvPr id="39" name="圆角矩形 14"/>
          <p:cNvSpPr/>
          <p:nvPr/>
        </p:nvSpPr>
        <p:spPr>
          <a:xfrm>
            <a:off x="4206986" y="1818338"/>
            <a:ext cx="4021724" cy="658100"/>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bg1"/>
          </a:solidFill>
          <a:ln w="25400" cap="flat" cmpd="sng" algn="ctr">
            <a:noFill/>
            <a:prstDash val="solid"/>
          </a:ln>
          <a:effectLst/>
        </p:spPr>
        <p:txBody>
          <a:bodyPr rtlCol="0" anchor="ctr"/>
          <a:lstStyle/>
          <a:p>
            <a:pPr algn="ctr" defTabSz="1096645">
              <a:defRPr/>
            </a:pPr>
            <a:r>
              <a:rPr lang="zh-CN" altLang="en-US" sz="1920" b="1" kern="0" dirty="0">
                <a:solidFill>
                  <a:srgbClr val="111520"/>
                </a:solidFill>
                <a:latin typeface="微软雅黑" panose="020B0503020204020204" charset="-122"/>
                <a:ea typeface="微软雅黑" panose="020B0503020204020204" charset="-122"/>
              </a:rPr>
              <a:t>您的标题写在这里</a:t>
            </a:r>
          </a:p>
        </p:txBody>
      </p:sp>
      <p:sp>
        <p:nvSpPr>
          <p:cNvPr id="40" name="圆角矩形 14"/>
          <p:cNvSpPr/>
          <p:nvPr/>
        </p:nvSpPr>
        <p:spPr>
          <a:xfrm>
            <a:off x="3970966" y="4788502"/>
            <a:ext cx="4021724" cy="658100"/>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bg1"/>
          </a:solidFill>
          <a:ln w="25400" cap="flat" cmpd="sng" algn="ctr">
            <a:noFill/>
            <a:prstDash val="solid"/>
          </a:ln>
          <a:effectLst/>
        </p:spPr>
        <p:txBody>
          <a:bodyPr rtlCol="0" anchor="ctr"/>
          <a:lstStyle/>
          <a:p>
            <a:pPr algn="ctr" defTabSz="1096645">
              <a:defRPr/>
            </a:pPr>
            <a:r>
              <a:rPr lang="zh-CN" altLang="en-US" sz="1920" b="1" kern="0" dirty="0">
                <a:solidFill>
                  <a:srgbClr val="111520"/>
                </a:solidFill>
                <a:latin typeface="微软雅黑" panose="020B0503020204020204" charset="-122"/>
                <a:ea typeface="微软雅黑" panose="020B0503020204020204" charset="-122"/>
              </a:rPr>
              <a:t>您的标题写在这里</a:t>
            </a:r>
          </a:p>
        </p:txBody>
      </p:sp>
      <p:sp>
        <p:nvSpPr>
          <p:cNvPr id="41" name="TextBox 40"/>
          <p:cNvSpPr txBox="1"/>
          <p:nvPr/>
        </p:nvSpPr>
        <p:spPr>
          <a:xfrm>
            <a:off x="3231635" y="1841335"/>
            <a:ext cx="615349" cy="757130"/>
          </a:xfrm>
          <a:prstGeom prst="rect">
            <a:avLst/>
          </a:prstGeom>
          <a:noFill/>
        </p:spPr>
        <p:txBody>
          <a:bodyPr wrap="square" rtlCol="0">
            <a:spAutoFit/>
          </a:bodyPr>
          <a:lstStyle/>
          <a:p>
            <a:pPr defTabSz="1096645">
              <a:defRPr/>
            </a:pPr>
            <a:r>
              <a:rPr lang="en-US" altLang="zh-CN" sz="4320" b="1" kern="0" dirty="0">
                <a:solidFill>
                  <a:schemeClr val="bg1"/>
                </a:solidFill>
                <a:latin typeface="Arial Black" panose="020B0A04020102020204" pitchFamily="34" charset="0"/>
                <a:ea typeface="微软雅黑" panose="020B0503020204020204" charset="-122"/>
              </a:rPr>
              <a:t>A</a:t>
            </a:r>
          </a:p>
        </p:txBody>
      </p:sp>
      <p:sp>
        <p:nvSpPr>
          <p:cNvPr id="42" name="TextBox 41"/>
          <p:cNvSpPr txBox="1"/>
          <p:nvPr/>
        </p:nvSpPr>
        <p:spPr>
          <a:xfrm>
            <a:off x="3085390" y="4831830"/>
            <a:ext cx="615349" cy="757130"/>
          </a:xfrm>
          <a:prstGeom prst="rect">
            <a:avLst/>
          </a:prstGeom>
          <a:noFill/>
        </p:spPr>
        <p:txBody>
          <a:bodyPr wrap="square" rtlCol="0">
            <a:spAutoFit/>
          </a:bodyPr>
          <a:lstStyle/>
          <a:p>
            <a:pPr defTabSz="1096645">
              <a:defRPr/>
            </a:pPr>
            <a:r>
              <a:rPr lang="en-US" altLang="zh-CN" sz="4320" b="1" kern="0" dirty="0">
                <a:solidFill>
                  <a:schemeClr val="bg1"/>
                </a:solidFill>
                <a:latin typeface="Arial Black" panose="020B0A04020102020204" pitchFamily="34" charset="0"/>
                <a:ea typeface="微软雅黑" panose="020B0503020204020204" charset="-122"/>
              </a:rPr>
              <a:t>B</a:t>
            </a:r>
          </a:p>
        </p:txBody>
      </p:sp>
      <p:sp>
        <p:nvSpPr>
          <p:cNvPr id="43" name="TextBox 42"/>
          <p:cNvSpPr txBox="1"/>
          <p:nvPr/>
        </p:nvSpPr>
        <p:spPr>
          <a:xfrm>
            <a:off x="4328467" y="2622684"/>
            <a:ext cx="6681661" cy="1067921"/>
          </a:xfrm>
          <a:prstGeom prst="rect">
            <a:avLst/>
          </a:prstGeom>
          <a:noFill/>
        </p:spPr>
        <p:txBody>
          <a:bodyPr wrap="square" rtlCol="0">
            <a:spAutoFit/>
          </a:bodyPr>
          <a:lstStyle/>
          <a:p>
            <a:pPr defTabSz="1096645">
              <a:lnSpc>
                <a:spcPct val="130000"/>
              </a:lnSpc>
              <a:defRPr/>
            </a:pPr>
            <a:r>
              <a:rPr lang="zh-CN" altLang="en-US" sz="1680" kern="0" dirty="0">
                <a:solidFill>
                  <a:schemeClr val="bg1"/>
                </a:solidFill>
                <a:latin typeface="微软雅黑" panose="020B0503020204020204" charset="-122"/>
                <a:ea typeface="微软雅黑" panose="020B0503020204020204" charset="-122"/>
              </a:rPr>
              <a:t>您的内容打在这里，或通过复制您的文本后在此框中选择粘贴并选择只保留文字您的内容打在这里，或通过复制您的文本后在此框中选择粘贴并选择只保留文字</a:t>
            </a:r>
          </a:p>
        </p:txBody>
      </p:sp>
      <p:sp>
        <p:nvSpPr>
          <p:cNvPr id="44" name="TextBox 43"/>
          <p:cNvSpPr txBox="1"/>
          <p:nvPr/>
        </p:nvSpPr>
        <p:spPr>
          <a:xfrm>
            <a:off x="4335184" y="5501299"/>
            <a:ext cx="6678763" cy="731803"/>
          </a:xfrm>
          <a:prstGeom prst="rect">
            <a:avLst/>
          </a:prstGeom>
          <a:noFill/>
        </p:spPr>
        <p:txBody>
          <a:bodyPr wrap="square" rtlCol="0">
            <a:spAutoFit/>
          </a:bodyPr>
          <a:lstStyle/>
          <a:p>
            <a:pPr defTabSz="1096645">
              <a:lnSpc>
                <a:spcPct val="130000"/>
              </a:lnSpc>
              <a:defRPr/>
            </a:pPr>
            <a:r>
              <a:rPr lang="zh-CN" altLang="en-US" sz="1680" kern="0" dirty="0">
                <a:solidFill>
                  <a:schemeClr val="bg1"/>
                </a:solidFill>
                <a:latin typeface="微软雅黑" panose="020B0503020204020204" charset="-122"/>
                <a:ea typeface="微软雅黑" panose="020B0503020204020204" charset="-122"/>
              </a:rPr>
              <a:t>您的内容打在这里，或通过复制您的文本后在此框中选择粘贴并选择只保留文字您的内容打在这里</a:t>
            </a:r>
          </a:p>
        </p:txBody>
      </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53" presetClass="entr" presetSubtype="16" fill="hold" grpId="0" nodeType="withEffect">
                                  <p:stCondLst>
                                    <p:cond delay="100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par>
                                <p:cTn id="16" presetID="22" presetClass="entr" presetSubtype="8" fill="hold" grpId="0" nodeType="withEffect">
                                  <p:stCondLst>
                                    <p:cond delay="150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par>
                                <p:cTn id="19" presetID="22" presetClass="entr" presetSubtype="1" fill="hold" grpId="0" nodeType="withEffect">
                                  <p:stCondLst>
                                    <p:cond delay="175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par>
                                <p:cTn id="22" presetID="22" presetClass="entr" presetSubtype="1" fill="hold" grpId="0" nodeType="withEffect">
                                  <p:stCondLst>
                                    <p:cond delay="120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par>
                                <p:cTn id="25" presetID="22" presetClass="entr" presetSubtype="1" fill="hold" grpId="0" nodeType="withEffect">
                                  <p:stCondLst>
                                    <p:cond delay="170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par>
                                <p:cTn id="28" presetID="53" presetClass="entr" presetSubtype="16" fill="hold" grpId="0" nodeType="withEffect">
                                  <p:stCondLst>
                                    <p:cond delay="230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22" presetClass="entr" presetSubtype="8" fill="hold" grpId="0" nodeType="withEffect">
                                  <p:stCondLst>
                                    <p:cond delay="300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1" fill="hold" grpId="0" nodeType="withEffect">
                                  <p:stCondLst>
                                    <p:cond delay="360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par>
                                <p:cTn id="39" presetID="22" presetClass="entr" presetSubtype="2" fill="hold" grpId="0" nodeType="withEffect">
                                  <p:stCondLst>
                                    <p:cond delay="225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38" grpId="0" bldLvl="0" animBg="1"/>
      <p:bldP spid="39" grpId="0" bldLvl="0" animBg="1"/>
      <p:bldP spid="40" grpId="0" bldLvl="0" animBg="1"/>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7410"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17412"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17413" name="文本框 12"/>
          <p:cNvSpPr txBox="1">
            <a:spLocks noChangeArrowheads="1"/>
          </p:cNvSpPr>
          <p:nvPr/>
        </p:nvSpPr>
        <p:spPr bwMode="auto">
          <a:xfrm>
            <a:off x="368300" y="247650"/>
            <a:ext cx="58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03</a:t>
            </a:r>
          </a:p>
        </p:txBody>
      </p:sp>
      <p:cxnSp>
        <p:nvCxnSpPr>
          <p:cNvPr id="17414"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17415"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884057" y="2295883"/>
            <a:ext cx="2287904" cy="2245996"/>
            <a:chOff x="228714" y="1913235"/>
            <a:chExt cx="1906587" cy="1871663"/>
          </a:xfrm>
        </p:grpSpPr>
        <p:sp>
          <p:nvSpPr>
            <p:cNvPr id="8" name="Line 7"/>
            <p:cNvSpPr>
              <a:spLocks noChangeShapeType="1"/>
            </p:cNvSpPr>
            <p:nvPr/>
          </p:nvSpPr>
          <p:spPr bwMode="auto">
            <a:xfrm>
              <a:off x="2135301"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endParaRPr lang="zh-CN" altLang="en-US" sz="1620">
                <a:solidFill>
                  <a:prstClr val="black"/>
                </a:solidFill>
                <a:latin typeface="等线" panose="02010600030101010101" charset="-122"/>
                <a:ea typeface="等线" panose="02010600030101010101" charset="-122"/>
              </a:endParaRPr>
            </a:p>
          </p:txBody>
        </p:sp>
        <p:sp>
          <p:nvSpPr>
            <p:cNvPr id="9" name="WordArt 12"/>
            <p:cNvSpPr>
              <a:spLocks noChangeArrowheads="1" noChangeShapeType="1" noTextEdit="1"/>
            </p:cNvSpPr>
            <p:nvPr/>
          </p:nvSpPr>
          <p:spPr bwMode="auto">
            <a:xfrm>
              <a:off x="1314564" y="1913235"/>
              <a:ext cx="776287"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1096645">
                <a:defRPr/>
              </a:pPr>
              <a:r>
                <a:rPr lang="en-US" altLang="zh-CN" sz="4320" kern="10" dirty="0">
                  <a:solidFill>
                    <a:schemeClr val="bg1"/>
                  </a:solidFill>
                  <a:latin typeface="微软雅黑" panose="020B0503020204020204" charset="-122"/>
                  <a:ea typeface="等线" panose="02010600030101010101" charset="-122"/>
                  <a:cs typeface="Arial" panose="020B0604020202020204"/>
                </a:rPr>
                <a:t>2013</a:t>
              </a:r>
            </a:p>
          </p:txBody>
        </p:sp>
        <p:sp>
          <p:nvSpPr>
            <p:cNvPr id="10" name="Rectangle 23"/>
            <p:cNvSpPr>
              <a:spLocks noChangeArrowheads="1"/>
            </p:cNvSpPr>
            <p:nvPr/>
          </p:nvSpPr>
          <p:spPr bwMode="auto">
            <a:xfrm>
              <a:off x="228714" y="2262485"/>
              <a:ext cx="1901825" cy="433559"/>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6645">
                <a:lnSpc>
                  <a:spcPct val="120000"/>
                </a:lnSpc>
                <a:defRPr/>
              </a:pPr>
              <a:r>
                <a:rPr lang="zh-CN" altLang="en-US" sz="1200" kern="0" dirty="0">
                  <a:solidFill>
                    <a:schemeClr val="bg1"/>
                  </a:solidFill>
                  <a:latin typeface="微软雅黑" panose="020B0503020204020204" charset="-122"/>
                  <a:ea typeface="等线" panose="02010600030101010101" charset="-122"/>
                </a:rPr>
                <a:t>点击此处添加文字内容</a:t>
              </a:r>
            </a:p>
            <a:p>
              <a:pPr algn="r" defTabSz="1096645">
                <a:lnSpc>
                  <a:spcPct val="120000"/>
                </a:lnSpc>
                <a:defRPr/>
              </a:pPr>
              <a:r>
                <a:rPr lang="zh-CN" altLang="en-US" sz="1200" kern="0" dirty="0">
                  <a:solidFill>
                    <a:schemeClr val="bg1"/>
                  </a:solidFill>
                  <a:latin typeface="微软雅黑" panose="020B0503020204020204" charset="-122"/>
                  <a:ea typeface="等线" panose="02010600030101010101" charset="-122"/>
                </a:rPr>
                <a:t>点击此处添加文字内容</a:t>
              </a:r>
            </a:p>
          </p:txBody>
        </p:sp>
      </p:grpSp>
      <p:grpSp>
        <p:nvGrpSpPr>
          <p:cNvPr id="11" name="组合 10"/>
          <p:cNvGrpSpPr/>
          <p:nvPr/>
        </p:nvGrpSpPr>
        <p:grpSpPr>
          <a:xfrm>
            <a:off x="2653802" y="2295883"/>
            <a:ext cx="2310765" cy="2245996"/>
            <a:chOff x="1703501" y="1913235"/>
            <a:chExt cx="1925638" cy="1871663"/>
          </a:xfrm>
        </p:grpSpPr>
        <p:sp>
          <p:nvSpPr>
            <p:cNvPr id="12" name="Line 8"/>
            <p:cNvSpPr>
              <a:spLocks noChangeShapeType="1"/>
            </p:cNvSpPr>
            <p:nvPr/>
          </p:nvSpPr>
          <p:spPr bwMode="auto">
            <a:xfrm>
              <a:off x="3629139"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endParaRPr lang="zh-CN" altLang="en-US" sz="1620">
                <a:solidFill>
                  <a:prstClr val="black"/>
                </a:solidFill>
                <a:latin typeface="等线" panose="02010600030101010101" charset="-122"/>
                <a:ea typeface="等线" panose="02010600030101010101" charset="-122"/>
              </a:endParaRPr>
            </a:p>
          </p:txBody>
        </p:sp>
        <p:sp>
          <p:nvSpPr>
            <p:cNvPr id="13" name="WordArt 13"/>
            <p:cNvSpPr>
              <a:spLocks noChangeArrowheads="1" noChangeShapeType="1" noTextEdit="1"/>
            </p:cNvSpPr>
            <p:nvPr/>
          </p:nvSpPr>
          <p:spPr bwMode="auto">
            <a:xfrm>
              <a:off x="2798876"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1096645">
                <a:defRPr/>
              </a:pPr>
              <a:r>
                <a:rPr lang="en-US" altLang="zh-CN" sz="4320" kern="10" dirty="0">
                  <a:solidFill>
                    <a:schemeClr val="bg1"/>
                  </a:solidFill>
                  <a:latin typeface="微软雅黑" panose="020B0503020204020204" charset="-122"/>
                  <a:ea typeface="等线" panose="02010600030101010101" charset="-122"/>
                  <a:cs typeface="Arial" panose="020B0604020202020204"/>
                </a:rPr>
                <a:t>2014</a:t>
              </a:r>
            </a:p>
          </p:txBody>
        </p:sp>
        <p:sp>
          <p:nvSpPr>
            <p:cNvPr id="14" name="Rectangle 24"/>
            <p:cNvSpPr>
              <a:spLocks noChangeArrowheads="1"/>
            </p:cNvSpPr>
            <p:nvPr/>
          </p:nvSpPr>
          <p:spPr bwMode="auto">
            <a:xfrm>
              <a:off x="1703501" y="2262485"/>
              <a:ext cx="1901825" cy="433559"/>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6645">
                <a:lnSpc>
                  <a:spcPct val="120000"/>
                </a:lnSpc>
                <a:defRPr/>
              </a:pPr>
              <a:r>
                <a:rPr lang="zh-CN" altLang="en-US" sz="1200" kern="0">
                  <a:solidFill>
                    <a:schemeClr val="bg1"/>
                  </a:solidFill>
                  <a:latin typeface="微软雅黑" panose="020B0503020204020204" charset="-122"/>
                  <a:ea typeface="等线" panose="02010600030101010101" charset="-122"/>
                </a:rPr>
                <a:t>点击此处添加文字内容</a:t>
              </a:r>
            </a:p>
            <a:p>
              <a:pPr algn="r" defTabSz="1096645">
                <a:lnSpc>
                  <a:spcPct val="120000"/>
                </a:lnSpc>
                <a:defRPr/>
              </a:pPr>
              <a:r>
                <a:rPr lang="zh-CN" altLang="en-US" sz="1200" kern="0">
                  <a:solidFill>
                    <a:schemeClr val="bg1"/>
                  </a:solidFill>
                  <a:latin typeface="微软雅黑" panose="020B0503020204020204" charset="-122"/>
                  <a:ea typeface="等线" panose="02010600030101010101" charset="-122"/>
                </a:rPr>
                <a:t>点击此处添加文字内容</a:t>
              </a:r>
            </a:p>
          </p:txBody>
        </p:sp>
      </p:grpSp>
      <p:grpSp>
        <p:nvGrpSpPr>
          <p:cNvPr id="15" name="组合 14"/>
          <p:cNvGrpSpPr/>
          <p:nvPr/>
        </p:nvGrpSpPr>
        <p:grpSpPr>
          <a:xfrm>
            <a:off x="4467361" y="2295883"/>
            <a:ext cx="2289811" cy="2245996"/>
            <a:chOff x="3214801" y="1913235"/>
            <a:chExt cx="1908175" cy="1871663"/>
          </a:xfrm>
        </p:grpSpPr>
        <p:sp>
          <p:nvSpPr>
            <p:cNvPr id="16" name="Line 9"/>
            <p:cNvSpPr>
              <a:spLocks noChangeShapeType="1"/>
            </p:cNvSpPr>
            <p:nvPr/>
          </p:nvSpPr>
          <p:spPr bwMode="auto">
            <a:xfrm>
              <a:off x="5122976"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endParaRPr lang="zh-CN" altLang="en-US" sz="1620">
                <a:solidFill>
                  <a:prstClr val="black"/>
                </a:solidFill>
                <a:latin typeface="等线" panose="02010600030101010101" charset="-122"/>
                <a:ea typeface="等线" panose="02010600030101010101" charset="-122"/>
              </a:endParaRPr>
            </a:p>
          </p:txBody>
        </p:sp>
        <p:sp>
          <p:nvSpPr>
            <p:cNvPr id="17" name="WordArt 14"/>
            <p:cNvSpPr>
              <a:spLocks noChangeArrowheads="1" noChangeShapeType="1" noTextEdit="1"/>
            </p:cNvSpPr>
            <p:nvPr/>
          </p:nvSpPr>
          <p:spPr bwMode="auto">
            <a:xfrm>
              <a:off x="4292714" y="1913235"/>
              <a:ext cx="776287"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1096645">
                <a:defRPr/>
              </a:pPr>
              <a:r>
                <a:rPr lang="en-US" altLang="zh-CN" sz="4320" kern="10" dirty="0">
                  <a:solidFill>
                    <a:schemeClr val="bg1"/>
                  </a:solidFill>
                  <a:latin typeface="微软雅黑" panose="020B0503020204020204" charset="-122"/>
                  <a:ea typeface="等线" panose="02010600030101010101" charset="-122"/>
                  <a:cs typeface="Arial" panose="020B0604020202020204"/>
                </a:rPr>
                <a:t>2015</a:t>
              </a:r>
            </a:p>
          </p:txBody>
        </p:sp>
        <p:sp>
          <p:nvSpPr>
            <p:cNvPr id="18" name="Rectangle 25"/>
            <p:cNvSpPr>
              <a:spLocks noChangeArrowheads="1"/>
            </p:cNvSpPr>
            <p:nvPr/>
          </p:nvSpPr>
          <p:spPr bwMode="auto">
            <a:xfrm>
              <a:off x="3214801" y="2262485"/>
              <a:ext cx="1901825" cy="433559"/>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6645">
                <a:lnSpc>
                  <a:spcPct val="120000"/>
                </a:lnSpc>
                <a:defRPr/>
              </a:pPr>
              <a:r>
                <a:rPr lang="zh-CN" altLang="en-US" sz="1200" kern="0">
                  <a:solidFill>
                    <a:schemeClr val="bg1"/>
                  </a:solidFill>
                  <a:latin typeface="微软雅黑" panose="020B0503020204020204" charset="-122"/>
                  <a:ea typeface="等线" panose="02010600030101010101" charset="-122"/>
                </a:rPr>
                <a:t>点击此处添加文字内容</a:t>
              </a:r>
            </a:p>
            <a:p>
              <a:pPr algn="r" defTabSz="1096645">
                <a:lnSpc>
                  <a:spcPct val="120000"/>
                </a:lnSpc>
                <a:defRPr/>
              </a:pPr>
              <a:r>
                <a:rPr lang="zh-CN" altLang="en-US" sz="1200" kern="0">
                  <a:solidFill>
                    <a:schemeClr val="bg1"/>
                  </a:solidFill>
                  <a:latin typeface="微软雅黑" panose="020B0503020204020204" charset="-122"/>
                  <a:ea typeface="等线" panose="02010600030101010101" charset="-122"/>
                </a:rPr>
                <a:t>点击此处添加文字内容</a:t>
              </a:r>
            </a:p>
          </p:txBody>
        </p:sp>
      </p:grpSp>
      <p:grpSp>
        <p:nvGrpSpPr>
          <p:cNvPr id="19" name="组合 18"/>
          <p:cNvGrpSpPr/>
          <p:nvPr/>
        </p:nvGrpSpPr>
        <p:grpSpPr>
          <a:xfrm>
            <a:off x="6259967" y="2295883"/>
            <a:ext cx="2289811" cy="2245996"/>
            <a:chOff x="4708639" y="1913235"/>
            <a:chExt cx="1908175" cy="1871663"/>
          </a:xfrm>
        </p:grpSpPr>
        <p:sp>
          <p:nvSpPr>
            <p:cNvPr id="20" name="Line 10"/>
            <p:cNvSpPr>
              <a:spLocks noChangeShapeType="1"/>
            </p:cNvSpPr>
            <p:nvPr/>
          </p:nvSpPr>
          <p:spPr bwMode="auto">
            <a:xfrm>
              <a:off x="6616814"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endParaRPr lang="zh-CN" altLang="en-US" sz="1620">
                <a:solidFill>
                  <a:prstClr val="black"/>
                </a:solidFill>
                <a:latin typeface="等线" panose="02010600030101010101" charset="-122"/>
                <a:ea typeface="等线" panose="02010600030101010101" charset="-122"/>
              </a:endParaRPr>
            </a:p>
          </p:txBody>
        </p:sp>
        <p:sp>
          <p:nvSpPr>
            <p:cNvPr id="21" name="WordArt 15"/>
            <p:cNvSpPr>
              <a:spLocks noChangeArrowheads="1" noChangeShapeType="1" noTextEdit="1"/>
            </p:cNvSpPr>
            <p:nvPr/>
          </p:nvSpPr>
          <p:spPr bwMode="auto">
            <a:xfrm>
              <a:off x="5786551"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1096645">
                <a:defRPr/>
              </a:pPr>
              <a:r>
                <a:rPr lang="en-US" altLang="zh-CN" sz="4320" kern="10" dirty="0">
                  <a:solidFill>
                    <a:schemeClr val="bg1"/>
                  </a:solidFill>
                  <a:latin typeface="微软雅黑" panose="020B0503020204020204" charset="-122"/>
                  <a:ea typeface="等线" panose="02010600030101010101" charset="-122"/>
                  <a:cs typeface="Arial" panose="020B0604020202020204"/>
                </a:rPr>
                <a:t>2016</a:t>
              </a:r>
            </a:p>
          </p:txBody>
        </p:sp>
        <p:sp>
          <p:nvSpPr>
            <p:cNvPr id="22" name="Rectangle 26"/>
            <p:cNvSpPr>
              <a:spLocks noChangeArrowheads="1"/>
            </p:cNvSpPr>
            <p:nvPr/>
          </p:nvSpPr>
          <p:spPr bwMode="auto">
            <a:xfrm>
              <a:off x="4708639" y="2262485"/>
              <a:ext cx="1901825" cy="433559"/>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6645">
                <a:lnSpc>
                  <a:spcPct val="120000"/>
                </a:lnSpc>
                <a:defRPr/>
              </a:pPr>
              <a:r>
                <a:rPr lang="zh-CN" altLang="en-US" sz="1200" kern="0">
                  <a:solidFill>
                    <a:schemeClr val="bg1"/>
                  </a:solidFill>
                  <a:latin typeface="微软雅黑" panose="020B0503020204020204" charset="-122"/>
                  <a:ea typeface="等线" panose="02010600030101010101" charset="-122"/>
                </a:rPr>
                <a:t>点击此处添加文字内容</a:t>
              </a:r>
            </a:p>
            <a:p>
              <a:pPr algn="r" defTabSz="1096645">
                <a:lnSpc>
                  <a:spcPct val="120000"/>
                </a:lnSpc>
                <a:defRPr/>
              </a:pPr>
              <a:r>
                <a:rPr lang="zh-CN" altLang="en-US" sz="1200" kern="0">
                  <a:solidFill>
                    <a:schemeClr val="bg1"/>
                  </a:solidFill>
                  <a:latin typeface="微软雅黑" panose="020B0503020204020204" charset="-122"/>
                  <a:ea typeface="等线" panose="02010600030101010101" charset="-122"/>
                </a:rPr>
                <a:t>点击此处添加文字内容</a:t>
              </a:r>
            </a:p>
          </p:txBody>
        </p:sp>
      </p:grpSp>
      <p:grpSp>
        <p:nvGrpSpPr>
          <p:cNvPr id="23" name="组合 22"/>
          <p:cNvGrpSpPr/>
          <p:nvPr/>
        </p:nvGrpSpPr>
        <p:grpSpPr>
          <a:xfrm>
            <a:off x="8052573" y="2295883"/>
            <a:ext cx="2291716" cy="2245996"/>
            <a:chOff x="6202476" y="1913235"/>
            <a:chExt cx="1909763" cy="1871663"/>
          </a:xfrm>
        </p:grpSpPr>
        <p:sp>
          <p:nvSpPr>
            <p:cNvPr id="24" name="Line 11"/>
            <p:cNvSpPr>
              <a:spLocks noChangeShapeType="1"/>
            </p:cNvSpPr>
            <p:nvPr/>
          </p:nvSpPr>
          <p:spPr bwMode="auto">
            <a:xfrm>
              <a:off x="8112239"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endParaRPr lang="zh-CN" altLang="en-US" sz="1620">
                <a:solidFill>
                  <a:prstClr val="black"/>
                </a:solidFill>
                <a:latin typeface="等线" panose="02010600030101010101" charset="-122"/>
                <a:ea typeface="等线" panose="02010600030101010101" charset="-122"/>
              </a:endParaRPr>
            </a:p>
          </p:txBody>
        </p:sp>
        <p:sp>
          <p:nvSpPr>
            <p:cNvPr id="25" name="WordArt 16"/>
            <p:cNvSpPr>
              <a:spLocks noChangeArrowheads="1" noChangeShapeType="1" noTextEdit="1"/>
            </p:cNvSpPr>
            <p:nvPr/>
          </p:nvSpPr>
          <p:spPr bwMode="auto">
            <a:xfrm>
              <a:off x="7288326"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1096645">
                <a:defRPr/>
              </a:pPr>
              <a:r>
                <a:rPr lang="en-US" altLang="zh-CN" sz="4320" kern="10" dirty="0">
                  <a:solidFill>
                    <a:schemeClr val="bg1"/>
                  </a:solidFill>
                  <a:latin typeface="微软雅黑" panose="020B0503020204020204" charset="-122"/>
                  <a:ea typeface="等线" panose="02010600030101010101" charset="-122"/>
                  <a:cs typeface="Arial" panose="020B0604020202020204"/>
                </a:rPr>
                <a:t>2017</a:t>
              </a:r>
            </a:p>
          </p:txBody>
        </p:sp>
        <p:sp>
          <p:nvSpPr>
            <p:cNvPr id="26" name="Rectangle 27"/>
            <p:cNvSpPr>
              <a:spLocks noChangeArrowheads="1"/>
            </p:cNvSpPr>
            <p:nvPr/>
          </p:nvSpPr>
          <p:spPr bwMode="auto">
            <a:xfrm>
              <a:off x="6202476" y="2262485"/>
              <a:ext cx="1901825" cy="433559"/>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6645">
                <a:lnSpc>
                  <a:spcPct val="120000"/>
                </a:lnSpc>
                <a:defRPr/>
              </a:pPr>
              <a:r>
                <a:rPr lang="zh-CN" altLang="en-US" sz="1200" kern="0">
                  <a:solidFill>
                    <a:schemeClr val="bg1"/>
                  </a:solidFill>
                  <a:latin typeface="微软雅黑" panose="020B0503020204020204" charset="-122"/>
                  <a:ea typeface="等线" panose="02010600030101010101" charset="-122"/>
                </a:rPr>
                <a:t>点击此处添加文字内容</a:t>
              </a:r>
            </a:p>
            <a:p>
              <a:pPr algn="r" defTabSz="1096645">
                <a:lnSpc>
                  <a:spcPct val="120000"/>
                </a:lnSpc>
                <a:defRPr/>
              </a:pPr>
              <a:r>
                <a:rPr lang="zh-CN" altLang="en-US" sz="1200" kern="0">
                  <a:solidFill>
                    <a:schemeClr val="bg1"/>
                  </a:solidFill>
                  <a:latin typeface="微软雅黑" panose="020B0503020204020204" charset="-122"/>
                  <a:ea typeface="等线" panose="02010600030101010101" charset="-122"/>
                </a:rPr>
                <a:t>点击此处添加文字内容</a:t>
              </a:r>
            </a:p>
          </p:txBody>
        </p:sp>
      </p:grpSp>
      <p:sp>
        <p:nvSpPr>
          <p:cNvPr id="27" name="AutoShape 4"/>
          <p:cNvSpPr>
            <a:spLocks noChangeArrowheads="1"/>
          </p:cNvSpPr>
          <p:nvPr/>
        </p:nvSpPr>
        <p:spPr bwMode="auto">
          <a:xfrm>
            <a:off x="1183142" y="3850363"/>
            <a:ext cx="9852660" cy="691516"/>
          </a:xfrm>
          <a:prstGeom prst="roundRect">
            <a:avLst>
              <a:gd name="adj" fmla="val 50000"/>
            </a:avLst>
          </a:prstGeom>
          <a:gradFill rotWithShape="1">
            <a:gsLst>
              <a:gs pos="0">
                <a:srgbClr val="C0C0C0"/>
              </a:gs>
              <a:gs pos="100000">
                <a:srgbClr val="FFFFFF"/>
              </a:gs>
            </a:gsLst>
            <a:lin ang="5400000" scaled="1"/>
          </a:gradFill>
          <a:ln w="9525" algn="ctr">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ysClr val="windowText" lastClr="000000"/>
              </a:solidFill>
              <a:latin typeface="微软雅黑" panose="020B0503020204020204" charset="-122"/>
              <a:ea typeface="等线" panose="02010600030101010101" charset="-122"/>
            </a:endParaRPr>
          </a:p>
        </p:txBody>
      </p:sp>
      <p:sp>
        <p:nvSpPr>
          <p:cNvPr id="28" name="AutoShape 5"/>
          <p:cNvSpPr>
            <a:spLocks noChangeArrowheads="1"/>
          </p:cNvSpPr>
          <p:nvPr/>
        </p:nvSpPr>
        <p:spPr bwMode="auto">
          <a:xfrm>
            <a:off x="1183141" y="3850363"/>
            <a:ext cx="7086600" cy="691516"/>
          </a:xfrm>
          <a:prstGeom prst="roundRect">
            <a:avLst>
              <a:gd name="adj" fmla="val 50000"/>
            </a:avLst>
          </a:prstGeom>
          <a:solidFill>
            <a:srgbClr val="111520"/>
          </a:solidFill>
          <a:ln w="9525" algn="ctr">
            <a:noFill/>
            <a:round/>
          </a:ln>
          <a:effectLst/>
        </p:spPr>
        <p:txBody>
          <a:bodyPr wrap="none" anchor="ctr"/>
          <a:lstStyle/>
          <a:p>
            <a:pPr defTabSz="1096645">
              <a:defRPr/>
            </a:pPr>
            <a:endParaRPr lang="zh-CN" altLang="en-US" sz="2160" kern="0">
              <a:solidFill>
                <a:sysClr val="windowText" lastClr="000000"/>
              </a:solidFill>
              <a:latin typeface="微软雅黑" panose="020B0503020204020204" charset="-122"/>
              <a:ea typeface="等线" panose="02010600030101010101" charset="-122"/>
            </a:endParaRPr>
          </a:p>
        </p:txBody>
      </p:sp>
      <p:sp>
        <p:nvSpPr>
          <p:cNvPr id="29" name="AutoShape 6"/>
          <p:cNvSpPr>
            <a:spLocks noChangeArrowheads="1"/>
          </p:cNvSpPr>
          <p:nvPr/>
        </p:nvSpPr>
        <p:spPr bwMode="auto">
          <a:xfrm>
            <a:off x="1463177" y="3850363"/>
            <a:ext cx="9311640" cy="87631"/>
          </a:xfrm>
          <a:prstGeom prst="roundRect">
            <a:avLst>
              <a:gd name="adj" fmla="val 50000"/>
            </a:avLst>
          </a:prstGeom>
          <a:gradFill rotWithShape="1">
            <a:gsLst>
              <a:gs pos="0">
                <a:srgbClr val="FFFFFF">
                  <a:alpha val="39999"/>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endParaRPr lang="zh-CN" altLang="en-US" sz="2880">
              <a:solidFill>
                <a:prstClr val="black"/>
              </a:solidFill>
              <a:latin typeface="等线" panose="02010600030101010101" charset="-122"/>
              <a:ea typeface="等线" panose="02010600030101010101" charset="-122"/>
            </a:endParaRPr>
          </a:p>
        </p:txBody>
      </p:sp>
      <p:sp>
        <p:nvSpPr>
          <p:cNvPr id="33" name="AutoShape 17"/>
          <p:cNvSpPr>
            <a:spLocks noChangeArrowheads="1"/>
          </p:cNvSpPr>
          <p:nvPr/>
        </p:nvSpPr>
        <p:spPr bwMode="auto">
          <a:xfrm>
            <a:off x="6658111" y="4627603"/>
            <a:ext cx="2590800" cy="1123951"/>
          </a:xfrm>
          <a:prstGeom prst="upArrowCallout">
            <a:avLst>
              <a:gd name="adj1" fmla="val 69153"/>
              <a:gd name="adj2" fmla="val 34576"/>
              <a:gd name="adj3" fmla="val 12713"/>
              <a:gd name="adj4" fmla="val 87287"/>
            </a:avLst>
          </a:prstGeom>
          <a:solidFill>
            <a:srgbClr val="111520"/>
          </a:solidFill>
          <a:ln w="9525" algn="ctr">
            <a:solidFill>
              <a:srgbClr val="C0C0C0"/>
            </a:solidFill>
            <a:miter lim="800000"/>
          </a:ln>
          <a:effectLst/>
        </p:spPr>
        <p:txBody>
          <a:bodyPr wrap="none" anchor="ctr"/>
          <a:lstStyle/>
          <a:p>
            <a:pPr defTabSz="1096645">
              <a:defRPr/>
            </a:pPr>
            <a:r>
              <a:rPr lang="zh-CN" altLang="en-US" sz="2160" kern="0" dirty="0">
                <a:solidFill>
                  <a:prstClr val="white"/>
                </a:solidFill>
                <a:latin typeface="微软雅黑" panose="020B0503020204020204" charset="-122"/>
                <a:ea typeface="微软雅黑" panose="020B0503020204020204" charset="-122"/>
              </a:rPr>
              <a:t>此处添加文字</a:t>
            </a:r>
          </a:p>
          <a:p>
            <a:pPr defTabSz="1096645">
              <a:defRPr/>
            </a:pPr>
            <a:r>
              <a:rPr lang="zh-CN" altLang="en-US" sz="1440" kern="0" dirty="0">
                <a:solidFill>
                  <a:prstClr val="white"/>
                </a:solidFill>
                <a:latin typeface="微软雅黑" panose="020B0503020204020204" charset="-122"/>
                <a:ea typeface="微软雅黑" panose="020B0503020204020204" charset="-122"/>
              </a:rPr>
              <a:t>点击此处添加文字内容</a:t>
            </a:r>
          </a:p>
          <a:p>
            <a:pPr defTabSz="1096645">
              <a:defRPr/>
            </a:pPr>
            <a:r>
              <a:rPr lang="zh-CN" altLang="en-US" sz="1440" kern="0" dirty="0">
                <a:solidFill>
                  <a:prstClr val="white"/>
                </a:solidFill>
                <a:latin typeface="微软雅黑" panose="020B0503020204020204" charset="-122"/>
                <a:ea typeface="微软雅黑" panose="020B0503020204020204" charset="-122"/>
              </a:rPr>
              <a:t>点击此处添加文字内容</a:t>
            </a:r>
          </a:p>
        </p:txBody>
      </p:sp>
      <p:sp>
        <p:nvSpPr>
          <p:cNvPr id="54" name="Rectangle 18"/>
          <p:cNvSpPr>
            <a:spLocks noChangeArrowheads="1"/>
          </p:cNvSpPr>
          <p:nvPr/>
        </p:nvSpPr>
        <p:spPr bwMode="auto">
          <a:xfrm>
            <a:off x="1462306" y="3977625"/>
            <a:ext cx="1665841" cy="38779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1096645">
              <a:defRPr/>
            </a:pPr>
            <a:r>
              <a:rPr lang="zh-CN" altLang="en-US" sz="1920" kern="0" dirty="0">
                <a:solidFill>
                  <a:srgbClr val="FFFFFF"/>
                </a:solidFill>
                <a:latin typeface="微软雅黑" panose="020B0503020204020204" charset="-122"/>
                <a:ea typeface="等线" panose="02010600030101010101" charset="-122"/>
              </a:rPr>
              <a:t>此处添加文字</a:t>
            </a:r>
          </a:p>
        </p:txBody>
      </p:sp>
      <p:sp>
        <p:nvSpPr>
          <p:cNvPr id="55" name="Rectangle 19"/>
          <p:cNvSpPr>
            <a:spLocks noChangeArrowheads="1"/>
          </p:cNvSpPr>
          <p:nvPr/>
        </p:nvSpPr>
        <p:spPr bwMode="auto">
          <a:xfrm>
            <a:off x="3275866" y="3977625"/>
            <a:ext cx="1665841" cy="38779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1096645">
              <a:defRPr/>
            </a:pPr>
            <a:r>
              <a:rPr lang="zh-CN" altLang="en-US" sz="1920" kern="0" dirty="0">
                <a:solidFill>
                  <a:srgbClr val="FFFFFF"/>
                </a:solidFill>
                <a:latin typeface="微软雅黑" panose="020B0503020204020204" charset="-122"/>
                <a:ea typeface="等线" panose="02010600030101010101" charset="-122"/>
              </a:rPr>
              <a:t>此处添加文字</a:t>
            </a:r>
          </a:p>
        </p:txBody>
      </p:sp>
      <p:sp>
        <p:nvSpPr>
          <p:cNvPr id="56" name="Rectangle 20"/>
          <p:cNvSpPr>
            <a:spLocks noChangeArrowheads="1"/>
          </p:cNvSpPr>
          <p:nvPr/>
        </p:nvSpPr>
        <p:spPr bwMode="auto">
          <a:xfrm>
            <a:off x="5068470" y="3977625"/>
            <a:ext cx="1665841" cy="38779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1096645">
              <a:defRPr/>
            </a:pPr>
            <a:r>
              <a:rPr lang="zh-CN" altLang="en-US" sz="1920" kern="0" dirty="0">
                <a:solidFill>
                  <a:srgbClr val="FFFFFF"/>
                </a:solidFill>
                <a:latin typeface="微软雅黑" panose="020B0503020204020204" charset="-122"/>
                <a:ea typeface="等线" panose="02010600030101010101" charset="-122"/>
              </a:rPr>
              <a:t>此处添加文字</a:t>
            </a:r>
          </a:p>
        </p:txBody>
      </p:sp>
      <p:sp>
        <p:nvSpPr>
          <p:cNvPr id="57" name="Rectangle 21"/>
          <p:cNvSpPr>
            <a:spLocks noChangeArrowheads="1"/>
          </p:cNvSpPr>
          <p:nvPr/>
        </p:nvSpPr>
        <p:spPr bwMode="auto">
          <a:xfrm>
            <a:off x="8653681" y="3977625"/>
            <a:ext cx="1665841" cy="38779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1096645">
              <a:defRPr/>
            </a:pPr>
            <a:r>
              <a:rPr lang="zh-CN" altLang="en-US" sz="1920" kern="0" dirty="0">
                <a:solidFill>
                  <a:prstClr val="black"/>
                </a:solidFill>
                <a:latin typeface="微软雅黑" panose="020B0503020204020204" charset="-122"/>
                <a:ea typeface="等线" panose="02010600030101010101" charset="-122"/>
              </a:rPr>
              <a:t>此处添加文字</a:t>
            </a:r>
          </a:p>
        </p:txBody>
      </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3" presetClass="entr" presetSubtype="36" fill="hold" grpId="0" nodeType="withEffect">
                                  <p:stCondLst>
                                    <p:cond delay="500"/>
                                  </p:stCondLst>
                                  <p:childTnLst>
                                    <p:set>
                                      <p:cBhvr>
                                        <p:cTn id="14" dur="1" fill="hold">
                                          <p:stCondLst>
                                            <p:cond delay="0"/>
                                          </p:stCondLst>
                                        </p:cTn>
                                        <p:tgtEl>
                                          <p:spTgt spid="54"/>
                                        </p:tgtEl>
                                        <p:attrNameLst>
                                          <p:attrName>style.visibility</p:attrName>
                                        </p:attrNameLst>
                                      </p:cBhvr>
                                      <p:to>
                                        <p:strVal val="visible"/>
                                      </p:to>
                                    </p:set>
                                    <p:anim calcmode="lin" valueType="num">
                                      <p:cBhvr>
                                        <p:cTn id="15" dur="750" fill="hold"/>
                                        <p:tgtEl>
                                          <p:spTgt spid="54"/>
                                        </p:tgtEl>
                                        <p:attrNameLst>
                                          <p:attrName>ppt_w</p:attrName>
                                        </p:attrNameLst>
                                      </p:cBhvr>
                                      <p:tavLst>
                                        <p:tav tm="0">
                                          <p:val>
                                            <p:strVal val="(6*min(max(#ppt_w*#ppt_h,.3),1)-7.4)/-.7*#ppt_w"/>
                                          </p:val>
                                        </p:tav>
                                        <p:tav tm="100000">
                                          <p:val>
                                            <p:strVal val="#ppt_w"/>
                                          </p:val>
                                        </p:tav>
                                      </p:tavLst>
                                    </p:anim>
                                    <p:anim calcmode="lin" valueType="num">
                                      <p:cBhvr>
                                        <p:cTn id="16" dur="750" fill="hold"/>
                                        <p:tgtEl>
                                          <p:spTgt spid="54"/>
                                        </p:tgtEl>
                                        <p:attrNameLst>
                                          <p:attrName>ppt_h</p:attrName>
                                        </p:attrNameLst>
                                      </p:cBhvr>
                                      <p:tavLst>
                                        <p:tav tm="0">
                                          <p:val>
                                            <p:strVal val="(6*min(max(#ppt_w*#ppt_h,.3),1)-7.4)/-.7*#ppt_h"/>
                                          </p:val>
                                        </p:tav>
                                        <p:tav tm="100000">
                                          <p:val>
                                            <p:strVal val="#ppt_h"/>
                                          </p:val>
                                        </p:tav>
                                      </p:tavLst>
                                    </p:anim>
                                    <p:anim calcmode="lin" valueType="num">
                                      <p:cBhvr>
                                        <p:cTn id="17" dur="750" fill="hold"/>
                                        <p:tgtEl>
                                          <p:spTgt spid="54"/>
                                        </p:tgtEl>
                                        <p:attrNameLst>
                                          <p:attrName>ppt_x</p:attrName>
                                        </p:attrNameLst>
                                      </p:cBhvr>
                                      <p:tavLst>
                                        <p:tav tm="0">
                                          <p:val>
                                            <p:fltVal val="0.5"/>
                                          </p:val>
                                        </p:tav>
                                        <p:tav tm="100000">
                                          <p:val>
                                            <p:strVal val="#ppt_x"/>
                                          </p:val>
                                        </p:tav>
                                      </p:tavLst>
                                    </p:anim>
                                    <p:anim calcmode="lin" valueType="num">
                                      <p:cBhvr>
                                        <p:cTn id="18" dur="750" fill="hold"/>
                                        <p:tgtEl>
                                          <p:spTgt spid="54"/>
                                        </p:tgtEl>
                                        <p:attrNameLst>
                                          <p:attrName>ppt_y</p:attrName>
                                        </p:attrNameLst>
                                      </p:cBhvr>
                                      <p:tavLst>
                                        <p:tav tm="0">
                                          <p:val>
                                            <p:strVal val="1+(6*min(max(#ppt_w*#ppt_h,.3),1)-7.4)/-.7*#ppt_h/2"/>
                                          </p:val>
                                        </p:tav>
                                        <p:tav tm="100000">
                                          <p:val>
                                            <p:strVal val="#ppt_y"/>
                                          </p:val>
                                        </p:tav>
                                      </p:tavLst>
                                    </p:anim>
                                  </p:childTnLst>
                                </p:cTn>
                              </p:par>
                              <p:par>
                                <p:cTn id="19" presetID="23" presetClass="entr" presetSubtype="36" fill="hold" grpId="0" nodeType="withEffect">
                                  <p:stCondLst>
                                    <p:cond delay="750"/>
                                  </p:stCondLst>
                                  <p:childTnLst>
                                    <p:set>
                                      <p:cBhvr>
                                        <p:cTn id="20" dur="1" fill="hold">
                                          <p:stCondLst>
                                            <p:cond delay="0"/>
                                          </p:stCondLst>
                                        </p:cTn>
                                        <p:tgtEl>
                                          <p:spTgt spid="55"/>
                                        </p:tgtEl>
                                        <p:attrNameLst>
                                          <p:attrName>style.visibility</p:attrName>
                                        </p:attrNameLst>
                                      </p:cBhvr>
                                      <p:to>
                                        <p:strVal val="visible"/>
                                      </p:to>
                                    </p:set>
                                    <p:anim calcmode="lin" valueType="num">
                                      <p:cBhvr>
                                        <p:cTn id="21" dur="750" fill="hold"/>
                                        <p:tgtEl>
                                          <p:spTgt spid="55"/>
                                        </p:tgtEl>
                                        <p:attrNameLst>
                                          <p:attrName>ppt_w</p:attrName>
                                        </p:attrNameLst>
                                      </p:cBhvr>
                                      <p:tavLst>
                                        <p:tav tm="0">
                                          <p:val>
                                            <p:strVal val="(6*min(max(#ppt_w*#ppt_h,.3),1)-7.4)/-.7*#ppt_w"/>
                                          </p:val>
                                        </p:tav>
                                        <p:tav tm="100000">
                                          <p:val>
                                            <p:strVal val="#ppt_w"/>
                                          </p:val>
                                        </p:tav>
                                      </p:tavLst>
                                    </p:anim>
                                    <p:anim calcmode="lin" valueType="num">
                                      <p:cBhvr>
                                        <p:cTn id="22" dur="750" fill="hold"/>
                                        <p:tgtEl>
                                          <p:spTgt spid="55"/>
                                        </p:tgtEl>
                                        <p:attrNameLst>
                                          <p:attrName>ppt_h</p:attrName>
                                        </p:attrNameLst>
                                      </p:cBhvr>
                                      <p:tavLst>
                                        <p:tav tm="0">
                                          <p:val>
                                            <p:strVal val="(6*min(max(#ppt_w*#ppt_h,.3),1)-7.4)/-.7*#ppt_h"/>
                                          </p:val>
                                        </p:tav>
                                        <p:tav tm="100000">
                                          <p:val>
                                            <p:strVal val="#ppt_h"/>
                                          </p:val>
                                        </p:tav>
                                      </p:tavLst>
                                    </p:anim>
                                    <p:anim calcmode="lin" valueType="num">
                                      <p:cBhvr>
                                        <p:cTn id="23" dur="750" fill="hold"/>
                                        <p:tgtEl>
                                          <p:spTgt spid="55"/>
                                        </p:tgtEl>
                                        <p:attrNameLst>
                                          <p:attrName>ppt_x</p:attrName>
                                        </p:attrNameLst>
                                      </p:cBhvr>
                                      <p:tavLst>
                                        <p:tav tm="0">
                                          <p:val>
                                            <p:fltVal val="0.5"/>
                                          </p:val>
                                        </p:tav>
                                        <p:tav tm="100000">
                                          <p:val>
                                            <p:strVal val="#ppt_x"/>
                                          </p:val>
                                        </p:tav>
                                      </p:tavLst>
                                    </p:anim>
                                    <p:anim calcmode="lin" valueType="num">
                                      <p:cBhvr>
                                        <p:cTn id="24" dur="750" fill="hold"/>
                                        <p:tgtEl>
                                          <p:spTgt spid="55"/>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grpId="0" nodeType="withEffect">
                                  <p:stCondLst>
                                    <p:cond delay="1000"/>
                                  </p:stCondLst>
                                  <p:childTnLst>
                                    <p:set>
                                      <p:cBhvr>
                                        <p:cTn id="26" dur="1" fill="hold">
                                          <p:stCondLst>
                                            <p:cond delay="0"/>
                                          </p:stCondLst>
                                        </p:cTn>
                                        <p:tgtEl>
                                          <p:spTgt spid="56"/>
                                        </p:tgtEl>
                                        <p:attrNameLst>
                                          <p:attrName>style.visibility</p:attrName>
                                        </p:attrNameLst>
                                      </p:cBhvr>
                                      <p:to>
                                        <p:strVal val="visible"/>
                                      </p:to>
                                    </p:set>
                                    <p:anim calcmode="lin" valueType="num">
                                      <p:cBhvr>
                                        <p:cTn id="27" dur="750" fill="hold"/>
                                        <p:tgtEl>
                                          <p:spTgt spid="56"/>
                                        </p:tgtEl>
                                        <p:attrNameLst>
                                          <p:attrName>ppt_w</p:attrName>
                                        </p:attrNameLst>
                                      </p:cBhvr>
                                      <p:tavLst>
                                        <p:tav tm="0">
                                          <p:val>
                                            <p:strVal val="(6*min(max(#ppt_w*#ppt_h,.3),1)-7.4)/-.7*#ppt_w"/>
                                          </p:val>
                                        </p:tav>
                                        <p:tav tm="100000">
                                          <p:val>
                                            <p:strVal val="#ppt_w"/>
                                          </p:val>
                                        </p:tav>
                                      </p:tavLst>
                                    </p:anim>
                                    <p:anim calcmode="lin" valueType="num">
                                      <p:cBhvr>
                                        <p:cTn id="28" dur="750" fill="hold"/>
                                        <p:tgtEl>
                                          <p:spTgt spid="56"/>
                                        </p:tgtEl>
                                        <p:attrNameLst>
                                          <p:attrName>ppt_h</p:attrName>
                                        </p:attrNameLst>
                                      </p:cBhvr>
                                      <p:tavLst>
                                        <p:tav tm="0">
                                          <p:val>
                                            <p:strVal val="(6*min(max(#ppt_w*#ppt_h,.3),1)-7.4)/-.7*#ppt_h"/>
                                          </p:val>
                                        </p:tav>
                                        <p:tav tm="100000">
                                          <p:val>
                                            <p:strVal val="#ppt_h"/>
                                          </p:val>
                                        </p:tav>
                                      </p:tavLst>
                                    </p:anim>
                                    <p:anim calcmode="lin" valueType="num">
                                      <p:cBhvr>
                                        <p:cTn id="29" dur="750" fill="hold"/>
                                        <p:tgtEl>
                                          <p:spTgt spid="56"/>
                                        </p:tgtEl>
                                        <p:attrNameLst>
                                          <p:attrName>ppt_x</p:attrName>
                                        </p:attrNameLst>
                                      </p:cBhvr>
                                      <p:tavLst>
                                        <p:tav tm="0">
                                          <p:val>
                                            <p:fltVal val="0.5"/>
                                          </p:val>
                                        </p:tav>
                                        <p:tav tm="100000">
                                          <p:val>
                                            <p:strVal val="#ppt_x"/>
                                          </p:val>
                                        </p:tav>
                                      </p:tavLst>
                                    </p:anim>
                                    <p:anim calcmode="lin" valueType="num">
                                      <p:cBhvr>
                                        <p:cTn id="30" dur="750" fill="hold"/>
                                        <p:tgtEl>
                                          <p:spTgt spid="56"/>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grpId="0" nodeType="withEffect">
                                  <p:stCondLst>
                                    <p:cond delay="1250"/>
                                  </p:stCondLst>
                                  <p:childTnLst>
                                    <p:set>
                                      <p:cBhvr>
                                        <p:cTn id="32" dur="1" fill="hold">
                                          <p:stCondLst>
                                            <p:cond delay="0"/>
                                          </p:stCondLst>
                                        </p:cTn>
                                        <p:tgtEl>
                                          <p:spTgt spid="57"/>
                                        </p:tgtEl>
                                        <p:attrNameLst>
                                          <p:attrName>style.visibility</p:attrName>
                                        </p:attrNameLst>
                                      </p:cBhvr>
                                      <p:to>
                                        <p:strVal val="visible"/>
                                      </p:to>
                                    </p:set>
                                    <p:anim calcmode="lin" valueType="num">
                                      <p:cBhvr>
                                        <p:cTn id="33" dur="750" fill="hold"/>
                                        <p:tgtEl>
                                          <p:spTgt spid="57"/>
                                        </p:tgtEl>
                                        <p:attrNameLst>
                                          <p:attrName>ppt_w</p:attrName>
                                        </p:attrNameLst>
                                      </p:cBhvr>
                                      <p:tavLst>
                                        <p:tav tm="0">
                                          <p:val>
                                            <p:strVal val="(6*min(max(#ppt_w*#ppt_h,.3),1)-7.4)/-.7*#ppt_w"/>
                                          </p:val>
                                        </p:tav>
                                        <p:tav tm="100000">
                                          <p:val>
                                            <p:strVal val="#ppt_w"/>
                                          </p:val>
                                        </p:tav>
                                      </p:tavLst>
                                    </p:anim>
                                    <p:anim calcmode="lin" valueType="num">
                                      <p:cBhvr>
                                        <p:cTn id="34" dur="750" fill="hold"/>
                                        <p:tgtEl>
                                          <p:spTgt spid="57"/>
                                        </p:tgtEl>
                                        <p:attrNameLst>
                                          <p:attrName>ppt_h</p:attrName>
                                        </p:attrNameLst>
                                      </p:cBhvr>
                                      <p:tavLst>
                                        <p:tav tm="0">
                                          <p:val>
                                            <p:strVal val="(6*min(max(#ppt_w*#ppt_h,.3),1)-7.4)/-.7*#ppt_h"/>
                                          </p:val>
                                        </p:tav>
                                        <p:tav tm="100000">
                                          <p:val>
                                            <p:strVal val="#ppt_h"/>
                                          </p:val>
                                        </p:tav>
                                      </p:tavLst>
                                    </p:anim>
                                    <p:anim calcmode="lin" valueType="num">
                                      <p:cBhvr>
                                        <p:cTn id="35" dur="750" fill="hold"/>
                                        <p:tgtEl>
                                          <p:spTgt spid="57"/>
                                        </p:tgtEl>
                                        <p:attrNameLst>
                                          <p:attrName>ppt_x</p:attrName>
                                        </p:attrNameLst>
                                      </p:cBhvr>
                                      <p:tavLst>
                                        <p:tav tm="0">
                                          <p:val>
                                            <p:fltVal val="0.5"/>
                                          </p:val>
                                        </p:tav>
                                        <p:tav tm="100000">
                                          <p:val>
                                            <p:strVal val="#ppt_x"/>
                                          </p:val>
                                        </p:tav>
                                      </p:tavLst>
                                    </p:anim>
                                    <p:anim calcmode="lin" valueType="num">
                                      <p:cBhvr>
                                        <p:cTn id="36" dur="750" fill="hold"/>
                                        <p:tgtEl>
                                          <p:spTgt spid="57"/>
                                        </p:tgtEl>
                                        <p:attrNameLst>
                                          <p:attrName>ppt_y</p:attrName>
                                        </p:attrNameLst>
                                      </p:cBhvr>
                                      <p:tavLst>
                                        <p:tav tm="0">
                                          <p:val>
                                            <p:strVal val="1+(6*min(max(#ppt_w*#ppt_h,.3),1)-7.4)/-.7*#ppt_h/2"/>
                                          </p:val>
                                        </p:tav>
                                        <p:tav tm="100000">
                                          <p:val>
                                            <p:strVal val="#ppt_y"/>
                                          </p:val>
                                        </p:tav>
                                      </p:tavLst>
                                    </p:anim>
                                  </p:childTnLst>
                                </p:cTn>
                              </p:par>
                              <p:par>
                                <p:cTn id="37" presetID="10" presetClass="entr" presetSubtype="0" fill="hold" nodeType="withEffect">
                                  <p:stCondLst>
                                    <p:cond delay="175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childTnLst>
                                </p:cTn>
                              </p:par>
                              <p:par>
                                <p:cTn id="40" presetID="10" presetClass="entr" presetSubtype="0" fill="hold" nodeType="withEffect">
                                  <p:stCondLst>
                                    <p:cond delay="225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750"/>
                                        <p:tgtEl>
                                          <p:spTgt spid="11"/>
                                        </p:tgtEl>
                                      </p:cBhvr>
                                    </p:animEffect>
                                  </p:childTnLst>
                                </p:cTn>
                              </p:par>
                              <p:par>
                                <p:cTn id="43" presetID="10" presetClass="entr" presetSubtype="0" fill="hold" nodeType="withEffect">
                                  <p:stCondLst>
                                    <p:cond delay="275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750"/>
                                        <p:tgtEl>
                                          <p:spTgt spid="15"/>
                                        </p:tgtEl>
                                      </p:cBhvr>
                                    </p:animEffect>
                                  </p:childTnLst>
                                </p:cTn>
                              </p:par>
                              <p:par>
                                <p:cTn id="46" presetID="10" presetClass="entr" presetSubtype="0" fill="hold" nodeType="withEffect">
                                  <p:stCondLst>
                                    <p:cond delay="325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750"/>
                                        <p:tgtEl>
                                          <p:spTgt spid="19"/>
                                        </p:tgtEl>
                                      </p:cBhvr>
                                    </p:animEffect>
                                  </p:childTnLst>
                                </p:cTn>
                              </p:par>
                              <p:par>
                                <p:cTn id="49" presetID="10" presetClass="entr" presetSubtype="0" fill="hold" nodeType="withEffect">
                                  <p:stCondLst>
                                    <p:cond delay="375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750"/>
                                        <p:tgtEl>
                                          <p:spTgt spid="23"/>
                                        </p:tgtEl>
                                      </p:cBhvr>
                                    </p:animEffect>
                                  </p:childTnLst>
                                </p:cTn>
                              </p:par>
                              <p:par>
                                <p:cTn id="52" presetID="42" presetClass="entr" presetSubtype="0" fill="hold" grpId="0" nodeType="withEffect">
                                  <p:stCondLst>
                                    <p:cond delay="425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26" presetClass="emph" presetSubtype="0" fill="hold" grpId="1" nodeType="afterEffect">
                                  <p:stCondLst>
                                    <p:cond delay="0"/>
                                  </p:stCondLst>
                                  <p:childTnLst>
                                    <p:animEffect transition="out" filter="fade">
                                      <p:cBhvr>
                                        <p:cTn id="59" dur="500" tmFilter="0, 0; .2, .5; .8, .5; 1, 0"/>
                                        <p:tgtEl>
                                          <p:spTgt spid="33"/>
                                        </p:tgtEl>
                                      </p:cBhvr>
                                    </p:animEffect>
                                    <p:animScale>
                                      <p:cBhvr>
                                        <p:cTn id="60"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33" grpId="0" bldLvl="0" animBg="1"/>
      <p:bldP spid="33" grpId="1" bldLvl="0" animBg="1"/>
      <p:bldP spid="54" grpId="0" bldLvl="0" animBg="1"/>
      <p:bldP spid="55" grpId="0" bldLvl="0" animBg="1"/>
      <p:bldP spid="56" grpId="0" bldLvl="0" animBg="1"/>
      <p:bldP spid="5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8434"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18436"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18437" name="文本框 12"/>
          <p:cNvSpPr txBox="1">
            <a:spLocks noChangeArrowheads="1"/>
          </p:cNvSpPr>
          <p:nvPr/>
        </p:nvSpPr>
        <p:spPr bwMode="auto">
          <a:xfrm>
            <a:off x="368300" y="247650"/>
            <a:ext cx="58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03</a:t>
            </a:r>
          </a:p>
        </p:txBody>
      </p:sp>
      <p:cxnSp>
        <p:nvCxnSpPr>
          <p:cNvPr id="18438"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18439"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Ellipse 11"/>
          <p:cNvSpPr/>
          <p:nvPr/>
        </p:nvSpPr>
        <p:spPr>
          <a:xfrm>
            <a:off x="2875044" y="2788938"/>
            <a:ext cx="2164320" cy="2164951"/>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3765"/>
            <a:r>
              <a:rPr lang="zh-CN" altLang="en-US" sz="1920" b="1" dirty="0">
                <a:solidFill>
                  <a:prstClr val="white"/>
                </a:solidFill>
                <a:latin typeface="微软雅黑" panose="020B0503020204020204" charset="-122"/>
                <a:ea typeface="微软雅黑" panose="020B0503020204020204" charset="-122"/>
              </a:rPr>
              <a:t>决定组织结构的因素</a:t>
            </a:r>
          </a:p>
        </p:txBody>
      </p:sp>
      <p:sp>
        <p:nvSpPr>
          <p:cNvPr id="26" name="Ellipse 1"/>
          <p:cNvSpPr/>
          <p:nvPr/>
        </p:nvSpPr>
        <p:spPr bwMode="auto">
          <a:xfrm>
            <a:off x="2927350" y="1234440"/>
            <a:ext cx="2035175" cy="1700530"/>
          </a:xfrm>
          <a:custGeom>
            <a:avLst/>
            <a:gdLst/>
            <a:ahLst/>
            <a:cxnLst/>
            <a:rect l="l" t="t"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solidFill>
            <a:srgbClr val="111520"/>
          </a:solidFill>
          <a:ln w="38100"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lstStyle/>
          <a:p>
            <a:pPr defTabSz="913765" fontAlgn="base">
              <a:spcBef>
                <a:spcPct val="0"/>
              </a:spcBef>
              <a:spcAft>
                <a:spcPct val="0"/>
              </a:spcAft>
            </a:pPr>
            <a:endParaRPr lang="fr-FR" sz="1320" b="1">
              <a:solidFill>
                <a:prstClr val="black"/>
              </a:solidFill>
              <a:latin typeface="Lucida Sans Unicode" panose="020B0602030504020204" pitchFamily="34" charset="0"/>
            </a:endParaRPr>
          </a:p>
        </p:txBody>
      </p:sp>
      <p:sp>
        <p:nvSpPr>
          <p:cNvPr id="27" name="Ellipse 2"/>
          <p:cNvSpPr/>
          <p:nvPr/>
        </p:nvSpPr>
        <p:spPr bwMode="auto">
          <a:xfrm rot="1602816">
            <a:off x="4585335" y="2344420"/>
            <a:ext cx="1840865" cy="2065655"/>
          </a:xfrm>
          <a:custGeom>
            <a:avLst/>
            <a:gdLst/>
            <a:ahLst/>
            <a:cxnLst/>
            <a:rect l="l" t="t"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solidFill>
            <a:srgbClr val="111520"/>
          </a:solidFill>
          <a:ln w="38100"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lstStyle/>
          <a:p>
            <a:pPr defTabSz="913765" fontAlgn="base">
              <a:spcBef>
                <a:spcPct val="0"/>
              </a:spcBef>
              <a:spcAft>
                <a:spcPct val="0"/>
              </a:spcAft>
            </a:pPr>
            <a:endParaRPr lang="fr-FR" sz="1320" b="1">
              <a:solidFill>
                <a:prstClr val="black"/>
              </a:solidFill>
              <a:latin typeface="Lucida Sans Unicode" panose="020B0602030504020204" pitchFamily="34" charset="0"/>
            </a:endParaRPr>
          </a:p>
        </p:txBody>
      </p:sp>
      <p:sp>
        <p:nvSpPr>
          <p:cNvPr id="29" name="Ellipse 4"/>
          <p:cNvSpPr/>
          <p:nvPr/>
        </p:nvSpPr>
        <p:spPr bwMode="auto">
          <a:xfrm rot="558114">
            <a:off x="3867785" y="4258310"/>
            <a:ext cx="2032000" cy="1913890"/>
          </a:xfrm>
          <a:custGeom>
            <a:avLst/>
            <a:gdLst/>
            <a:ahLst/>
            <a:cxnLst/>
            <a:rect l="l" t="t"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solidFill>
            <a:srgbClr val="111520"/>
          </a:solidFill>
          <a:ln w="38100"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lstStyle/>
          <a:p>
            <a:pPr defTabSz="913765" fontAlgn="base">
              <a:spcBef>
                <a:spcPct val="0"/>
              </a:spcBef>
              <a:spcAft>
                <a:spcPct val="0"/>
              </a:spcAft>
            </a:pPr>
            <a:endParaRPr lang="fr-FR" sz="1320" b="1">
              <a:solidFill>
                <a:prstClr val="black"/>
              </a:solidFill>
              <a:latin typeface="Lucida Sans Unicode" panose="020B0602030504020204" pitchFamily="34" charset="0"/>
            </a:endParaRPr>
          </a:p>
        </p:txBody>
      </p:sp>
      <p:sp>
        <p:nvSpPr>
          <p:cNvPr id="30" name="Ellipse 3"/>
          <p:cNvSpPr/>
          <p:nvPr/>
        </p:nvSpPr>
        <p:spPr bwMode="auto">
          <a:xfrm rot="2184403">
            <a:off x="1910715" y="4418330"/>
            <a:ext cx="2035175" cy="1720215"/>
          </a:xfrm>
          <a:custGeom>
            <a:avLst/>
            <a:gdLst/>
            <a:ahLst/>
            <a:cxnLst/>
            <a:rect l="l" t="t"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solidFill>
            <a:srgbClr val="111520"/>
          </a:solidFill>
          <a:ln w="38100"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lstStyle/>
          <a:p>
            <a:pPr defTabSz="913765" fontAlgn="base">
              <a:spcBef>
                <a:spcPct val="0"/>
              </a:spcBef>
              <a:spcAft>
                <a:spcPct val="0"/>
              </a:spcAft>
            </a:pPr>
            <a:endParaRPr lang="fr-FR" sz="1320" b="1">
              <a:solidFill>
                <a:prstClr val="black"/>
              </a:solidFill>
              <a:latin typeface="Lucida Sans Unicode" panose="020B0602030504020204" pitchFamily="34" charset="0"/>
            </a:endParaRPr>
          </a:p>
        </p:txBody>
      </p:sp>
      <p:sp>
        <p:nvSpPr>
          <p:cNvPr id="31" name="Ellipse 5"/>
          <p:cNvSpPr/>
          <p:nvPr/>
        </p:nvSpPr>
        <p:spPr bwMode="auto">
          <a:xfrm rot="1112104">
            <a:off x="1488440" y="2259965"/>
            <a:ext cx="1668145" cy="2070735"/>
          </a:xfrm>
          <a:custGeom>
            <a:avLst/>
            <a:gdLst/>
            <a:ahLst/>
            <a:cxnLst/>
            <a:rect l="l" t="t"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solidFill>
            <a:srgbClr val="111520"/>
          </a:solidFill>
          <a:ln w="38100"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lstStyle/>
          <a:p>
            <a:pPr defTabSz="913765" fontAlgn="base">
              <a:spcBef>
                <a:spcPct val="0"/>
              </a:spcBef>
              <a:spcAft>
                <a:spcPct val="0"/>
              </a:spcAft>
            </a:pPr>
            <a:endParaRPr lang="fr-FR" sz="1320" b="1">
              <a:solidFill>
                <a:prstClr val="black"/>
              </a:solidFill>
              <a:latin typeface="Lucida Sans Unicode" panose="020B0602030504020204" pitchFamily="34" charset="0"/>
            </a:endParaRPr>
          </a:p>
        </p:txBody>
      </p:sp>
      <p:sp>
        <p:nvSpPr>
          <p:cNvPr id="32" name="Rectangle 8"/>
          <p:cNvSpPr/>
          <p:nvPr/>
        </p:nvSpPr>
        <p:spPr>
          <a:xfrm>
            <a:off x="3230488" y="1799233"/>
            <a:ext cx="1276845" cy="387798"/>
          </a:xfrm>
          <a:prstGeom prst="rect">
            <a:avLst/>
          </a:prstGeom>
        </p:spPr>
        <p:txBody>
          <a:bodyPr wrap="square" anchor="ctr">
            <a:spAutoFit/>
          </a:bodyPr>
          <a:lstStyle/>
          <a:p>
            <a:pPr algn="ctr" defTabSz="913765" fontAlgn="base">
              <a:spcBef>
                <a:spcPct val="0"/>
              </a:spcBef>
              <a:spcAft>
                <a:spcPct val="0"/>
              </a:spcAft>
            </a:pPr>
            <a:r>
              <a:rPr lang="zh-CN" altLang="en-US" sz="1920" cap="small" dirty="0">
                <a:solidFill>
                  <a:prstClr val="white"/>
                </a:solidFill>
                <a:latin typeface="微软雅黑" panose="020B0503020204020204" charset="-122"/>
                <a:ea typeface="微软雅黑" panose="020B0503020204020204" charset="-122"/>
                <a:cs typeface="Arial" panose="020B0604020202020204" pitchFamily="34" charset="0"/>
              </a:rPr>
              <a:t>战略因素</a:t>
            </a:r>
            <a:endParaRPr lang="en-US" sz="1920" cap="small"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33" name="Rectangle 9"/>
          <p:cNvSpPr/>
          <p:nvPr/>
        </p:nvSpPr>
        <p:spPr>
          <a:xfrm>
            <a:off x="4982899" y="3035571"/>
            <a:ext cx="1276845" cy="387798"/>
          </a:xfrm>
          <a:prstGeom prst="rect">
            <a:avLst/>
          </a:prstGeom>
        </p:spPr>
        <p:txBody>
          <a:bodyPr wrap="square" anchor="ctr">
            <a:spAutoFit/>
          </a:bodyPr>
          <a:lstStyle/>
          <a:p>
            <a:pPr algn="ctr" defTabSz="913765" fontAlgn="base">
              <a:spcBef>
                <a:spcPct val="0"/>
              </a:spcBef>
              <a:spcAft>
                <a:spcPct val="0"/>
              </a:spcAft>
            </a:pPr>
            <a:r>
              <a:rPr lang="zh-CN" altLang="en-US" sz="1920" cap="small" dirty="0">
                <a:solidFill>
                  <a:prstClr val="white"/>
                </a:solidFill>
                <a:latin typeface="微软雅黑" panose="020B0503020204020204" charset="-122"/>
                <a:ea typeface="微软雅黑" panose="020B0503020204020204" charset="-122"/>
                <a:cs typeface="Arial" panose="020B0604020202020204" pitchFamily="34" charset="0"/>
              </a:rPr>
              <a:t>环境因素</a:t>
            </a:r>
            <a:endParaRPr lang="en-US" sz="1920" cap="small"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34" name="Rectangle 13"/>
          <p:cNvSpPr/>
          <p:nvPr/>
        </p:nvSpPr>
        <p:spPr>
          <a:xfrm>
            <a:off x="1443090" y="3035572"/>
            <a:ext cx="1557988" cy="387798"/>
          </a:xfrm>
          <a:prstGeom prst="rect">
            <a:avLst/>
          </a:prstGeom>
        </p:spPr>
        <p:txBody>
          <a:bodyPr wrap="square" anchor="ctr">
            <a:spAutoFit/>
          </a:bodyPr>
          <a:lstStyle/>
          <a:p>
            <a:pPr algn="ctr" defTabSz="913765" fontAlgn="base">
              <a:spcBef>
                <a:spcPct val="0"/>
              </a:spcBef>
              <a:spcAft>
                <a:spcPct val="0"/>
              </a:spcAft>
            </a:pPr>
            <a:r>
              <a:rPr lang="zh-CN" altLang="en-US" sz="1920" cap="small" dirty="0">
                <a:solidFill>
                  <a:prstClr val="white"/>
                </a:solidFill>
                <a:latin typeface="微软雅黑" panose="020B0503020204020204" charset="-122"/>
                <a:ea typeface="微软雅黑" panose="020B0503020204020204" charset="-122"/>
                <a:cs typeface="Arial" panose="020B0604020202020204" pitchFamily="34" charset="0"/>
              </a:rPr>
              <a:t>权利因素</a:t>
            </a:r>
            <a:endParaRPr lang="en-US" sz="1920" cap="small"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35" name="Rectangle 14"/>
          <p:cNvSpPr/>
          <p:nvPr/>
        </p:nvSpPr>
        <p:spPr>
          <a:xfrm>
            <a:off x="2264235" y="5096523"/>
            <a:ext cx="1276845" cy="387798"/>
          </a:xfrm>
          <a:prstGeom prst="rect">
            <a:avLst/>
          </a:prstGeom>
        </p:spPr>
        <p:txBody>
          <a:bodyPr wrap="square" anchor="ctr">
            <a:spAutoFit/>
          </a:bodyPr>
          <a:lstStyle/>
          <a:p>
            <a:pPr algn="ctr" defTabSz="913765" fontAlgn="base">
              <a:spcBef>
                <a:spcPct val="0"/>
              </a:spcBef>
              <a:spcAft>
                <a:spcPct val="0"/>
              </a:spcAft>
            </a:pPr>
            <a:r>
              <a:rPr lang="zh-CN" altLang="en-US" sz="1920" cap="small" dirty="0">
                <a:solidFill>
                  <a:prstClr val="white"/>
                </a:solidFill>
                <a:latin typeface="微软雅黑" panose="020B0503020204020204" charset="-122"/>
                <a:ea typeface="微软雅黑" panose="020B0503020204020204" charset="-122"/>
                <a:cs typeface="Arial" panose="020B0604020202020204" pitchFamily="34" charset="0"/>
              </a:rPr>
              <a:t>规模因素</a:t>
            </a:r>
            <a:endParaRPr lang="en-US" sz="1920" cap="small"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36" name="Rectangle 15"/>
          <p:cNvSpPr/>
          <p:nvPr/>
        </p:nvSpPr>
        <p:spPr>
          <a:xfrm>
            <a:off x="4352484" y="5017067"/>
            <a:ext cx="1276845" cy="387798"/>
          </a:xfrm>
          <a:prstGeom prst="rect">
            <a:avLst/>
          </a:prstGeom>
        </p:spPr>
        <p:txBody>
          <a:bodyPr wrap="square" anchor="ctr">
            <a:spAutoFit/>
          </a:bodyPr>
          <a:lstStyle/>
          <a:p>
            <a:pPr algn="ctr" defTabSz="913765" fontAlgn="base">
              <a:spcBef>
                <a:spcPct val="0"/>
              </a:spcBef>
              <a:spcAft>
                <a:spcPct val="0"/>
              </a:spcAft>
            </a:pPr>
            <a:r>
              <a:rPr lang="zh-CN" altLang="en-US" sz="1920" cap="small" dirty="0">
                <a:solidFill>
                  <a:prstClr val="white"/>
                </a:solidFill>
                <a:latin typeface="微软雅黑" panose="020B0503020204020204" charset="-122"/>
                <a:ea typeface="微软雅黑" panose="020B0503020204020204" charset="-122"/>
                <a:cs typeface="Arial" panose="020B0604020202020204" pitchFamily="34" charset="0"/>
              </a:rPr>
              <a:t>技术因素</a:t>
            </a:r>
            <a:endParaRPr lang="en-US" sz="1920" cap="small" dirty="0">
              <a:solidFill>
                <a:prstClr val="white"/>
              </a:solidFill>
              <a:latin typeface="微软雅黑" panose="020B0503020204020204" charset="-122"/>
              <a:ea typeface="微软雅黑" panose="020B0503020204020204" charset="-122"/>
              <a:cs typeface="Arial" panose="020B0604020202020204" pitchFamily="34" charset="0"/>
            </a:endParaRPr>
          </a:p>
        </p:txBody>
      </p:sp>
      <p:cxnSp>
        <p:nvCxnSpPr>
          <p:cNvPr id="37" name="直接连接符 36"/>
          <p:cNvCxnSpPr/>
          <p:nvPr/>
        </p:nvCxnSpPr>
        <p:spPr>
          <a:xfrm>
            <a:off x="6736063" y="1475199"/>
            <a:ext cx="0" cy="478836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6988596" y="1417374"/>
            <a:ext cx="3474715" cy="1143967"/>
            <a:chOff x="5638772" y="1267050"/>
            <a:chExt cx="2895596" cy="953305"/>
          </a:xfrm>
        </p:grpSpPr>
        <p:sp>
          <p:nvSpPr>
            <p:cNvPr id="39" name="Text Placeholder 3"/>
            <p:cNvSpPr txBox="1"/>
            <p:nvPr/>
          </p:nvSpPr>
          <p:spPr>
            <a:xfrm>
              <a:off x="5638772" y="1267050"/>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3765"/>
              <a:r>
                <a:rPr lang="zh-CN" altLang="en-US" sz="2160" dirty="0">
                  <a:solidFill>
                    <a:schemeClr val="bg1"/>
                  </a:solidFill>
                  <a:latin typeface="微软雅黑" panose="020B0503020204020204" charset="-122"/>
                  <a:ea typeface="微软雅黑" panose="020B0503020204020204" charset="-122"/>
                </a:rPr>
                <a:t>单击添加文本</a:t>
              </a:r>
            </a:p>
          </p:txBody>
        </p:sp>
        <p:sp>
          <p:nvSpPr>
            <p:cNvPr id="40" name="Text Placeholder 4"/>
            <p:cNvSpPr txBox="1"/>
            <p:nvPr/>
          </p:nvSpPr>
          <p:spPr>
            <a:xfrm>
              <a:off x="5638772" y="1571849"/>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3765">
                <a:lnSpc>
                  <a:spcPct val="110000"/>
                </a:lnSpc>
              </a:pPr>
              <a:r>
                <a:rPr lang="zh-CN" altLang="en-US" sz="1560" dirty="0">
                  <a:solidFill>
                    <a:schemeClr val="bg1"/>
                  </a:solidFill>
                  <a:latin typeface="Calibri" panose="020F0502020204030204"/>
                  <a:ea typeface="等线" panose="02010600030101010101" charset="-122"/>
                </a:rPr>
                <a:t>添加文字内容，添加文字内容，</a:t>
              </a:r>
              <a:endParaRPr lang="en-US" altLang="zh-CN" sz="1560" dirty="0">
                <a:solidFill>
                  <a:schemeClr val="bg1"/>
                </a:solidFill>
                <a:latin typeface="Calibri" panose="020F0502020204030204"/>
                <a:ea typeface="等线" panose="02010600030101010101" charset="-122"/>
              </a:endParaRPr>
            </a:p>
            <a:p>
              <a:pPr marL="457200" indent="-457200" defTabSz="913765">
                <a:lnSpc>
                  <a:spcPct val="110000"/>
                </a:lnSpc>
              </a:pPr>
              <a:r>
                <a:rPr lang="zh-CN" altLang="en-US" sz="1560" dirty="0">
                  <a:solidFill>
                    <a:schemeClr val="bg1"/>
                  </a:solidFill>
                  <a:latin typeface="Calibri" panose="020F0502020204030204"/>
                  <a:ea typeface="等线" panose="02010600030101010101" charset="-122"/>
                </a:rPr>
                <a:t>添加文字内容，添加文字内容，</a:t>
              </a:r>
              <a:endParaRPr lang="en-US" altLang="zh-CN" sz="1560" dirty="0">
                <a:solidFill>
                  <a:schemeClr val="bg1"/>
                </a:solidFill>
                <a:latin typeface="Calibri" panose="020F0502020204030204"/>
                <a:ea typeface="等线" panose="02010600030101010101" charset="-122"/>
              </a:endParaRPr>
            </a:p>
            <a:p>
              <a:pPr marL="457200" indent="-457200" defTabSz="913765">
                <a:lnSpc>
                  <a:spcPct val="110000"/>
                </a:lnSpc>
              </a:pPr>
              <a:endParaRPr lang="en-US" altLang="zh-CN" sz="1560" dirty="0">
                <a:solidFill>
                  <a:schemeClr val="bg1"/>
                </a:solidFill>
                <a:latin typeface="Calibri" panose="020F0502020204030204"/>
                <a:ea typeface="等线" panose="02010600030101010101" charset="-122"/>
              </a:endParaRPr>
            </a:p>
          </p:txBody>
        </p:sp>
      </p:grpSp>
      <p:grpSp>
        <p:nvGrpSpPr>
          <p:cNvPr id="41" name="组合 40"/>
          <p:cNvGrpSpPr/>
          <p:nvPr/>
        </p:nvGrpSpPr>
        <p:grpSpPr>
          <a:xfrm>
            <a:off x="6988596" y="2639135"/>
            <a:ext cx="3474715" cy="1143967"/>
            <a:chOff x="5638772" y="2285185"/>
            <a:chExt cx="2895596" cy="953305"/>
          </a:xfrm>
        </p:grpSpPr>
        <p:sp>
          <p:nvSpPr>
            <p:cNvPr id="42" name="Text Placeholder 3"/>
            <p:cNvSpPr txBox="1"/>
            <p:nvPr/>
          </p:nvSpPr>
          <p:spPr>
            <a:xfrm>
              <a:off x="5638772" y="2285185"/>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3765"/>
              <a:r>
                <a:rPr lang="zh-CN" altLang="en-US" sz="2160" dirty="0">
                  <a:solidFill>
                    <a:schemeClr val="bg1"/>
                  </a:solidFill>
                  <a:latin typeface="微软雅黑" panose="020B0503020204020204" charset="-122"/>
                  <a:ea typeface="微软雅黑" panose="020B0503020204020204" charset="-122"/>
                </a:rPr>
                <a:t>单击添加文本</a:t>
              </a:r>
            </a:p>
          </p:txBody>
        </p:sp>
        <p:sp>
          <p:nvSpPr>
            <p:cNvPr id="43" name="Text Placeholder 4"/>
            <p:cNvSpPr txBox="1"/>
            <p:nvPr/>
          </p:nvSpPr>
          <p:spPr>
            <a:xfrm>
              <a:off x="5638772" y="2589984"/>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3765">
                <a:lnSpc>
                  <a:spcPct val="110000"/>
                </a:lnSpc>
              </a:pPr>
              <a:r>
                <a:rPr lang="zh-CN" altLang="en-US" sz="1560" dirty="0">
                  <a:solidFill>
                    <a:schemeClr val="bg1"/>
                  </a:solidFill>
                  <a:latin typeface="Calibri" panose="020F0502020204030204"/>
                  <a:ea typeface="等线" panose="02010600030101010101" charset="-122"/>
                </a:rPr>
                <a:t>添加文字内容，添加文字内容，</a:t>
              </a:r>
              <a:endParaRPr lang="en-US" altLang="zh-CN" sz="1560" dirty="0">
                <a:solidFill>
                  <a:schemeClr val="bg1"/>
                </a:solidFill>
                <a:latin typeface="Calibri" panose="020F0502020204030204"/>
                <a:ea typeface="等线" panose="02010600030101010101" charset="-122"/>
              </a:endParaRPr>
            </a:p>
            <a:p>
              <a:pPr marL="457200" indent="-457200" defTabSz="913765">
                <a:lnSpc>
                  <a:spcPct val="110000"/>
                </a:lnSpc>
              </a:pPr>
              <a:r>
                <a:rPr lang="zh-CN" altLang="en-US" sz="1560" dirty="0">
                  <a:solidFill>
                    <a:schemeClr val="bg1"/>
                  </a:solidFill>
                  <a:latin typeface="Calibri" panose="020F0502020204030204"/>
                  <a:ea typeface="等线" panose="02010600030101010101" charset="-122"/>
                </a:rPr>
                <a:t>添加文字内容，添加文字内容，</a:t>
              </a:r>
              <a:endParaRPr lang="en-US" altLang="zh-CN" sz="1560" dirty="0">
                <a:solidFill>
                  <a:schemeClr val="bg1"/>
                </a:solidFill>
                <a:latin typeface="Calibri" panose="020F0502020204030204"/>
                <a:ea typeface="等线" panose="02010600030101010101" charset="-122"/>
              </a:endParaRPr>
            </a:p>
            <a:p>
              <a:pPr marL="457200" indent="-457200" defTabSz="913765">
                <a:lnSpc>
                  <a:spcPct val="110000"/>
                </a:lnSpc>
              </a:pPr>
              <a:endParaRPr lang="en-US" altLang="zh-CN" sz="1560" dirty="0">
                <a:solidFill>
                  <a:schemeClr val="bg1"/>
                </a:solidFill>
                <a:latin typeface="Calibri" panose="020F0502020204030204"/>
                <a:ea typeface="等线" panose="02010600030101010101" charset="-122"/>
              </a:endParaRPr>
            </a:p>
          </p:txBody>
        </p:sp>
      </p:grpSp>
      <p:grpSp>
        <p:nvGrpSpPr>
          <p:cNvPr id="44" name="组合 43"/>
          <p:cNvGrpSpPr/>
          <p:nvPr/>
        </p:nvGrpSpPr>
        <p:grpSpPr>
          <a:xfrm>
            <a:off x="6988596" y="3919262"/>
            <a:ext cx="3474715" cy="1143967"/>
            <a:chOff x="5638772" y="3351957"/>
            <a:chExt cx="2895596" cy="953305"/>
          </a:xfrm>
        </p:grpSpPr>
        <p:sp>
          <p:nvSpPr>
            <p:cNvPr id="45" name="Text Placeholder 3"/>
            <p:cNvSpPr txBox="1"/>
            <p:nvPr/>
          </p:nvSpPr>
          <p:spPr>
            <a:xfrm>
              <a:off x="5638772" y="3351957"/>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3765"/>
              <a:r>
                <a:rPr lang="zh-CN" altLang="en-US" sz="2160" dirty="0">
                  <a:solidFill>
                    <a:schemeClr val="bg1"/>
                  </a:solidFill>
                  <a:latin typeface="微软雅黑" panose="020B0503020204020204" charset="-122"/>
                  <a:ea typeface="微软雅黑" panose="020B0503020204020204" charset="-122"/>
                </a:rPr>
                <a:t>单击添加文本</a:t>
              </a:r>
            </a:p>
          </p:txBody>
        </p:sp>
        <p:sp>
          <p:nvSpPr>
            <p:cNvPr id="46" name="Text Placeholder 4"/>
            <p:cNvSpPr txBox="1"/>
            <p:nvPr/>
          </p:nvSpPr>
          <p:spPr>
            <a:xfrm>
              <a:off x="5638772" y="3656756"/>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3765">
                <a:lnSpc>
                  <a:spcPct val="110000"/>
                </a:lnSpc>
              </a:pPr>
              <a:r>
                <a:rPr lang="zh-CN" altLang="en-US" sz="1560" dirty="0">
                  <a:solidFill>
                    <a:schemeClr val="bg1"/>
                  </a:solidFill>
                  <a:latin typeface="Calibri" panose="020F0502020204030204"/>
                  <a:ea typeface="等线" panose="02010600030101010101" charset="-122"/>
                </a:rPr>
                <a:t>添加文字内容，添加文字内容，</a:t>
              </a:r>
              <a:endParaRPr lang="en-US" altLang="zh-CN" sz="1560" dirty="0">
                <a:solidFill>
                  <a:schemeClr val="bg1"/>
                </a:solidFill>
                <a:latin typeface="Calibri" panose="020F0502020204030204"/>
                <a:ea typeface="等线" panose="02010600030101010101" charset="-122"/>
              </a:endParaRPr>
            </a:p>
            <a:p>
              <a:pPr marL="457200" indent="-457200" defTabSz="913765">
                <a:lnSpc>
                  <a:spcPct val="110000"/>
                </a:lnSpc>
              </a:pPr>
              <a:r>
                <a:rPr lang="zh-CN" altLang="en-US" sz="1560" dirty="0">
                  <a:solidFill>
                    <a:schemeClr val="bg1"/>
                  </a:solidFill>
                  <a:latin typeface="Calibri" panose="020F0502020204030204"/>
                  <a:ea typeface="等线" panose="02010600030101010101" charset="-122"/>
                </a:rPr>
                <a:t>添加文字内容，添加文字内容，</a:t>
              </a:r>
              <a:endParaRPr lang="en-US" altLang="zh-CN" sz="1560" dirty="0">
                <a:solidFill>
                  <a:schemeClr val="bg1"/>
                </a:solidFill>
                <a:latin typeface="Calibri" panose="020F0502020204030204"/>
                <a:ea typeface="等线" panose="02010600030101010101" charset="-122"/>
              </a:endParaRPr>
            </a:p>
            <a:p>
              <a:pPr marL="457200" indent="-457200" defTabSz="913765">
                <a:lnSpc>
                  <a:spcPct val="110000"/>
                </a:lnSpc>
              </a:pPr>
              <a:endParaRPr lang="en-US" altLang="zh-CN" sz="1560" dirty="0">
                <a:solidFill>
                  <a:schemeClr val="bg1"/>
                </a:solidFill>
                <a:latin typeface="Calibri" panose="020F0502020204030204"/>
                <a:ea typeface="等线" panose="02010600030101010101" charset="-122"/>
              </a:endParaRPr>
            </a:p>
          </p:txBody>
        </p:sp>
      </p:grpSp>
      <p:grpSp>
        <p:nvGrpSpPr>
          <p:cNvPr id="47" name="组合 46"/>
          <p:cNvGrpSpPr/>
          <p:nvPr/>
        </p:nvGrpSpPr>
        <p:grpSpPr>
          <a:xfrm>
            <a:off x="6988596" y="5246103"/>
            <a:ext cx="3474715" cy="1143967"/>
            <a:chOff x="5638772" y="4457658"/>
            <a:chExt cx="2895596" cy="953305"/>
          </a:xfrm>
        </p:grpSpPr>
        <p:sp>
          <p:nvSpPr>
            <p:cNvPr id="48" name="Text Placeholder 3"/>
            <p:cNvSpPr txBox="1"/>
            <p:nvPr/>
          </p:nvSpPr>
          <p:spPr>
            <a:xfrm>
              <a:off x="5638772" y="4457658"/>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3765"/>
              <a:r>
                <a:rPr lang="zh-CN" altLang="en-US" sz="2160" dirty="0">
                  <a:solidFill>
                    <a:schemeClr val="bg1"/>
                  </a:solidFill>
                  <a:latin typeface="微软雅黑" panose="020B0503020204020204" charset="-122"/>
                  <a:ea typeface="微软雅黑" panose="020B0503020204020204" charset="-122"/>
                </a:rPr>
                <a:t>单击添加文本</a:t>
              </a:r>
            </a:p>
          </p:txBody>
        </p:sp>
        <p:sp>
          <p:nvSpPr>
            <p:cNvPr id="49" name="Text Placeholder 4"/>
            <p:cNvSpPr txBox="1"/>
            <p:nvPr/>
          </p:nvSpPr>
          <p:spPr>
            <a:xfrm>
              <a:off x="5638772" y="4762457"/>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defTabSz="913765">
                <a:lnSpc>
                  <a:spcPct val="110000"/>
                </a:lnSpc>
              </a:pPr>
              <a:r>
                <a:rPr lang="zh-CN" altLang="en-US" sz="1560" dirty="0">
                  <a:solidFill>
                    <a:schemeClr val="bg1"/>
                  </a:solidFill>
                  <a:latin typeface="Calibri" panose="020F0502020204030204"/>
                  <a:ea typeface="等线" panose="02010600030101010101" charset="-122"/>
                </a:rPr>
                <a:t>添加文字内容，添加文字内容，</a:t>
              </a:r>
              <a:endParaRPr lang="en-US" altLang="zh-CN" sz="1560" dirty="0">
                <a:solidFill>
                  <a:schemeClr val="bg1"/>
                </a:solidFill>
                <a:latin typeface="Calibri" panose="020F0502020204030204"/>
                <a:ea typeface="等线" panose="02010600030101010101" charset="-122"/>
              </a:endParaRPr>
            </a:p>
            <a:p>
              <a:pPr marL="457200" indent="-457200" defTabSz="913765">
                <a:lnSpc>
                  <a:spcPct val="110000"/>
                </a:lnSpc>
              </a:pPr>
              <a:r>
                <a:rPr lang="zh-CN" altLang="en-US" sz="1560" dirty="0">
                  <a:solidFill>
                    <a:schemeClr val="bg1"/>
                  </a:solidFill>
                  <a:latin typeface="Calibri" panose="020F0502020204030204"/>
                  <a:ea typeface="等线" panose="02010600030101010101" charset="-122"/>
                </a:rPr>
                <a:t>添加文字内容，添加文字内容，</a:t>
              </a:r>
              <a:endParaRPr lang="en-US" altLang="zh-CN" sz="1560" dirty="0">
                <a:solidFill>
                  <a:schemeClr val="bg1"/>
                </a:solidFill>
                <a:latin typeface="Calibri" panose="020F0502020204030204"/>
                <a:ea typeface="等线" panose="02010600030101010101" charset="-122"/>
              </a:endParaRPr>
            </a:p>
            <a:p>
              <a:pPr marL="457200" indent="-457200" defTabSz="913765">
                <a:lnSpc>
                  <a:spcPct val="110000"/>
                </a:lnSpc>
              </a:pPr>
              <a:endParaRPr lang="en-US" altLang="zh-CN" sz="1560" dirty="0">
                <a:solidFill>
                  <a:schemeClr val="bg1"/>
                </a:solidFill>
                <a:latin typeface="Calibri" panose="020F0502020204030204"/>
                <a:ea typeface="等线" panose="02010600030101010101" charset="-122"/>
              </a:endParaRPr>
            </a:p>
          </p:txBody>
        </p:sp>
      </p:gr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 fill="hold"/>
                                        <p:tgtEl>
                                          <p:spTgt spid="24"/>
                                        </p:tgtEl>
                                        <p:attrNameLst>
                                          <p:attrName>ppt_w</p:attrName>
                                        </p:attrNameLst>
                                      </p:cBhvr>
                                      <p:tavLst>
                                        <p:tav tm="0">
                                          <p:val>
                                            <p:fltVal val="0"/>
                                          </p:val>
                                        </p:tav>
                                        <p:tav tm="100000">
                                          <p:val>
                                            <p:strVal val="#ppt_w"/>
                                          </p:val>
                                        </p:tav>
                                      </p:tavLst>
                                    </p:anim>
                                    <p:anim calcmode="lin" valueType="num">
                                      <p:cBhvr>
                                        <p:cTn id="8" dur="200" fill="hold"/>
                                        <p:tgtEl>
                                          <p:spTgt spid="24"/>
                                        </p:tgtEl>
                                        <p:attrNameLst>
                                          <p:attrName>ppt_h</p:attrName>
                                        </p:attrNameLst>
                                      </p:cBhvr>
                                      <p:tavLst>
                                        <p:tav tm="0">
                                          <p:val>
                                            <p:fltVal val="0"/>
                                          </p:val>
                                        </p:tav>
                                        <p:tav tm="100000">
                                          <p:val>
                                            <p:strVal val="#ppt_h"/>
                                          </p:val>
                                        </p:tav>
                                      </p:tavLst>
                                    </p:anim>
                                    <p:animEffect transition="in" filter="fade">
                                      <p:cBhvr>
                                        <p:cTn id="9" dur="200"/>
                                        <p:tgtEl>
                                          <p:spTgt spid="24"/>
                                        </p:tgtEl>
                                      </p:cBhvr>
                                    </p:animEffect>
                                  </p:childTnLst>
                                </p:cTn>
                              </p:par>
                            </p:childTnLst>
                          </p:cTn>
                        </p:par>
                        <p:par>
                          <p:cTn id="10" fill="hold">
                            <p:stCondLst>
                              <p:cond delay="500"/>
                            </p:stCondLst>
                            <p:childTnLst>
                              <p:par>
                                <p:cTn id="11" presetID="6" presetClass="emph" presetSubtype="0" fill="hold" grpId="1" nodeType="afterEffect">
                                  <p:stCondLst>
                                    <p:cond delay="0"/>
                                  </p:stCondLst>
                                  <p:childTnLst>
                                    <p:animScale>
                                      <p:cBhvr>
                                        <p:cTn id="12" dur="100" fill="hold"/>
                                        <p:tgtEl>
                                          <p:spTgt spid="24"/>
                                        </p:tgtEl>
                                      </p:cBhvr>
                                      <p:by x="115000" y="115000"/>
                                    </p:animScale>
                                  </p:childTnLst>
                                </p:cTn>
                              </p:par>
                              <p:par>
                                <p:cTn id="13" presetID="6" presetClass="emph" presetSubtype="0" fill="hold" grpId="2" nodeType="withEffect">
                                  <p:stCondLst>
                                    <p:cond delay="200"/>
                                  </p:stCondLst>
                                  <p:childTnLst>
                                    <p:animScale>
                                      <p:cBhvr>
                                        <p:cTn id="14" dur="100" fill="hold"/>
                                        <p:tgtEl>
                                          <p:spTgt spid="24"/>
                                        </p:tgtEl>
                                      </p:cBhvr>
                                      <p:by x="85000" y="85000"/>
                                    </p:animScale>
                                  </p:childTnLst>
                                </p:cTn>
                              </p:par>
                            </p:childTnLst>
                          </p:cTn>
                        </p:par>
                        <p:par>
                          <p:cTn id="15" fill="hold">
                            <p:stCondLst>
                              <p:cond delay="1000"/>
                            </p:stCondLst>
                            <p:childTnLst>
                              <p:par>
                                <p:cTn id="16" presetID="6" presetClass="emph" presetSubtype="0" fill="hold" grpId="3" nodeType="afterEffect">
                                  <p:stCondLst>
                                    <p:cond delay="0"/>
                                  </p:stCondLst>
                                  <p:childTnLst>
                                    <p:animScale>
                                      <p:cBhvr>
                                        <p:cTn id="17" dur="100" fill="hold"/>
                                        <p:tgtEl>
                                          <p:spTgt spid="24"/>
                                        </p:tgtEl>
                                      </p:cBhvr>
                                      <p:by x="105000" y="105000"/>
                                    </p:animScale>
                                  </p:childTnLst>
                                </p:cTn>
                              </p:par>
                              <p:par>
                                <p:cTn id="18" presetID="6" presetClass="emph" presetSubtype="0" fill="hold" grpId="4" nodeType="withEffect">
                                  <p:stCondLst>
                                    <p:cond delay="200"/>
                                  </p:stCondLst>
                                  <p:childTnLst>
                                    <p:animScale>
                                      <p:cBhvr>
                                        <p:cTn id="19" dur="100" fill="hold"/>
                                        <p:tgtEl>
                                          <p:spTgt spid="24"/>
                                        </p:tgtEl>
                                      </p:cBhvr>
                                      <p:by x="95000" y="95000"/>
                                    </p:animScale>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1+#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1+#ppt_w/2"/>
                                          </p:val>
                                        </p:tav>
                                        <p:tav tm="100000">
                                          <p:val>
                                            <p:strVal val="#ppt_x"/>
                                          </p:val>
                                        </p:tav>
                                      </p:tavLst>
                                    </p:anim>
                                    <p:anim calcmode="lin" valueType="num">
                                      <p:cBhvr additive="base">
                                        <p:cTn id="45" dur="500" fill="hold"/>
                                        <p:tgtEl>
                                          <p:spTgt spid="38"/>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1+#ppt_w/2"/>
                                          </p:val>
                                        </p:tav>
                                        <p:tav tm="100000">
                                          <p:val>
                                            <p:strVal val="#ppt_x"/>
                                          </p:val>
                                        </p:tav>
                                      </p:tavLst>
                                    </p:anim>
                                    <p:anim calcmode="lin" valueType="num">
                                      <p:cBhvr additive="base">
                                        <p:cTn id="49" dur="500" fill="hold"/>
                                        <p:tgtEl>
                                          <p:spTgt spid="41"/>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50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1+#ppt_w/2"/>
                                          </p:val>
                                        </p:tav>
                                        <p:tav tm="100000">
                                          <p:val>
                                            <p:strVal val="#ppt_x"/>
                                          </p:val>
                                        </p:tav>
                                      </p:tavLst>
                                    </p:anim>
                                    <p:anim calcmode="lin" valueType="num">
                                      <p:cBhvr additive="base">
                                        <p:cTn id="53" dur="500" fill="hold"/>
                                        <p:tgtEl>
                                          <p:spTgt spid="44"/>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75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1+#ppt_w/2"/>
                                          </p:val>
                                        </p:tav>
                                        <p:tav tm="100000">
                                          <p:val>
                                            <p:strVal val="#ppt_x"/>
                                          </p:val>
                                        </p:tav>
                                      </p:tavLst>
                                    </p:anim>
                                    <p:anim calcmode="lin" valueType="num">
                                      <p:cBhvr additive="base">
                                        <p:cTn id="57"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bldLvl="0" animBg="1"/>
      <p:bldP spid="24" grpId="2" bldLvl="0" animBg="1"/>
      <p:bldP spid="24" grpId="3" bldLvl="0" animBg="1"/>
      <p:bldP spid="24" grpId="4" bldLvl="0" animBg="1"/>
      <p:bldP spid="32" grpId="0"/>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9458"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19460"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19461" name="文本框 12"/>
          <p:cNvSpPr txBox="1">
            <a:spLocks noChangeArrowheads="1"/>
          </p:cNvSpPr>
          <p:nvPr/>
        </p:nvSpPr>
        <p:spPr bwMode="auto">
          <a:xfrm>
            <a:off x="368300" y="247650"/>
            <a:ext cx="58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04</a:t>
            </a:r>
          </a:p>
        </p:txBody>
      </p:sp>
      <p:cxnSp>
        <p:nvCxnSpPr>
          <p:cNvPr id="19462"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19463"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1479150" y="4437497"/>
            <a:ext cx="9261823" cy="587672"/>
            <a:chOff x="724624" y="3697914"/>
            <a:chExt cx="7718186" cy="489727"/>
          </a:xfrm>
        </p:grpSpPr>
        <p:sp>
          <p:nvSpPr>
            <p:cNvPr id="51" name="Ellipse 98"/>
            <p:cNvSpPr/>
            <p:nvPr/>
          </p:nvSpPr>
          <p:spPr bwMode="auto">
            <a:xfrm>
              <a:off x="1760678"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3765" eaLnBrk="1" hangingPunct="1">
                <a:defRPr/>
              </a:pPr>
              <a:endParaRPr lang="en-US" sz="1680" kern="0" dirty="0">
                <a:solidFill>
                  <a:srgbClr val="FFFFFF"/>
                </a:solidFill>
                <a:latin typeface="微软雅黑" panose="020B0503020204020204" charset="-122"/>
                <a:ea typeface="微软雅黑" panose="020B0503020204020204" charset="-122"/>
              </a:endParaRPr>
            </a:p>
          </p:txBody>
        </p:sp>
        <p:sp>
          <p:nvSpPr>
            <p:cNvPr id="52" name="Ellipse 98"/>
            <p:cNvSpPr/>
            <p:nvPr/>
          </p:nvSpPr>
          <p:spPr bwMode="auto">
            <a:xfrm>
              <a:off x="2872985"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3765" eaLnBrk="1" hangingPunct="1">
                <a:defRPr/>
              </a:pPr>
              <a:endParaRPr lang="en-US" sz="1680" kern="0" dirty="0">
                <a:solidFill>
                  <a:srgbClr val="FFFFFF"/>
                </a:solidFill>
                <a:latin typeface="微软雅黑" panose="020B0503020204020204" charset="-122"/>
                <a:ea typeface="微软雅黑" panose="020B0503020204020204" charset="-122"/>
              </a:endParaRPr>
            </a:p>
          </p:txBody>
        </p:sp>
        <p:sp>
          <p:nvSpPr>
            <p:cNvPr id="53" name="Ellipse 98"/>
            <p:cNvSpPr/>
            <p:nvPr/>
          </p:nvSpPr>
          <p:spPr bwMode="auto">
            <a:xfrm>
              <a:off x="3827812"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3765" eaLnBrk="1" hangingPunct="1">
                <a:defRPr/>
              </a:pPr>
              <a:endParaRPr lang="en-US" sz="1680" kern="0" dirty="0">
                <a:solidFill>
                  <a:srgbClr val="FFFFFF"/>
                </a:solidFill>
                <a:latin typeface="微软雅黑" panose="020B0503020204020204" charset="-122"/>
                <a:ea typeface="微软雅黑" panose="020B0503020204020204" charset="-122"/>
              </a:endParaRPr>
            </a:p>
          </p:txBody>
        </p:sp>
        <p:sp>
          <p:nvSpPr>
            <p:cNvPr id="54" name="Ellipse 98"/>
            <p:cNvSpPr/>
            <p:nvPr/>
          </p:nvSpPr>
          <p:spPr bwMode="auto">
            <a:xfrm>
              <a:off x="4780981"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3765" eaLnBrk="1" hangingPunct="1">
                <a:defRPr/>
              </a:pPr>
              <a:endParaRPr lang="en-US" sz="1680" kern="0" dirty="0">
                <a:solidFill>
                  <a:srgbClr val="FFFFFF"/>
                </a:solidFill>
                <a:latin typeface="微软雅黑" panose="020B0503020204020204" charset="-122"/>
                <a:ea typeface="微软雅黑" panose="020B0503020204020204" charset="-122"/>
              </a:endParaRPr>
            </a:p>
          </p:txBody>
        </p:sp>
        <p:sp>
          <p:nvSpPr>
            <p:cNvPr id="55" name="Ellipse 98"/>
            <p:cNvSpPr/>
            <p:nvPr/>
          </p:nvSpPr>
          <p:spPr bwMode="auto">
            <a:xfrm>
              <a:off x="5818694"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3765" eaLnBrk="1" hangingPunct="1">
                <a:defRPr/>
              </a:pPr>
              <a:endParaRPr lang="en-US" sz="1680" kern="0" dirty="0">
                <a:solidFill>
                  <a:srgbClr val="FFFFFF"/>
                </a:solidFill>
                <a:latin typeface="微软雅黑" panose="020B0503020204020204" charset="-122"/>
                <a:ea typeface="微软雅黑" panose="020B0503020204020204" charset="-122"/>
              </a:endParaRPr>
            </a:p>
          </p:txBody>
        </p:sp>
        <p:sp>
          <p:nvSpPr>
            <p:cNvPr id="56" name="Ellipse 98"/>
            <p:cNvSpPr/>
            <p:nvPr/>
          </p:nvSpPr>
          <p:spPr bwMode="auto">
            <a:xfrm>
              <a:off x="6851431"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3765" eaLnBrk="1" hangingPunct="1">
                <a:defRPr/>
              </a:pPr>
              <a:endParaRPr lang="en-US" sz="1680" kern="0" dirty="0">
                <a:solidFill>
                  <a:srgbClr val="FFFFFF"/>
                </a:solidFill>
                <a:latin typeface="微软雅黑" panose="020B0503020204020204" charset="-122"/>
                <a:ea typeface="微软雅黑" panose="020B0503020204020204" charset="-122"/>
              </a:endParaRPr>
            </a:p>
          </p:txBody>
        </p:sp>
        <p:sp>
          <p:nvSpPr>
            <p:cNvPr id="57" name="Ellipse 98"/>
            <p:cNvSpPr/>
            <p:nvPr/>
          </p:nvSpPr>
          <p:spPr bwMode="auto">
            <a:xfrm>
              <a:off x="724624"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defTabSz="913765" eaLnBrk="1" hangingPunct="1">
                <a:defRPr/>
              </a:pPr>
              <a:endParaRPr lang="en-US" sz="1680" kern="0" dirty="0">
                <a:solidFill>
                  <a:srgbClr val="FFFFFF"/>
                </a:solidFill>
                <a:latin typeface="微软雅黑" panose="020B0503020204020204" charset="-122"/>
                <a:ea typeface="微软雅黑" panose="020B0503020204020204" charset="-122"/>
              </a:endParaRPr>
            </a:p>
          </p:txBody>
        </p:sp>
      </p:grpSp>
      <p:cxnSp>
        <p:nvCxnSpPr>
          <p:cNvPr id="58" name="Straight Connector 36"/>
          <p:cNvCxnSpPr>
            <a:cxnSpLocks noChangeShapeType="1"/>
          </p:cNvCxnSpPr>
          <p:nvPr/>
        </p:nvCxnSpPr>
        <p:spPr bwMode="auto">
          <a:xfrm rot="5400000" flipH="1" flipV="1">
            <a:off x="3419638" y="4880391"/>
            <a:ext cx="513220" cy="1988"/>
          </a:xfrm>
          <a:prstGeom prst="line">
            <a:avLst/>
          </a:prstGeom>
          <a:noFill/>
          <a:ln w="25400">
            <a:solidFill>
              <a:schemeClr val="bg1"/>
            </a:solidFill>
            <a:round/>
          </a:ln>
          <a:effectLst>
            <a:outerShdw blurRad="40000" dist="20000" dir="5400000" rotWithShape="0">
              <a:srgbClr val="808080">
                <a:alpha val="37999"/>
              </a:srgbClr>
            </a:outerShdw>
          </a:effectLst>
        </p:spPr>
      </p:cxnSp>
      <p:cxnSp>
        <p:nvCxnSpPr>
          <p:cNvPr id="59" name="Straight Connector 37"/>
          <p:cNvCxnSpPr>
            <a:cxnSpLocks noChangeShapeType="1"/>
          </p:cNvCxnSpPr>
          <p:nvPr/>
        </p:nvCxnSpPr>
        <p:spPr bwMode="auto">
          <a:xfrm rot="5400000" flipH="1" flipV="1">
            <a:off x="5900197" y="4880390"/>
            <a:ext cx="513220" cy="1989"/>
          </a:xfrm>
          <a:prstGeom prst="line">
            <a:avLst/>
          </a:prstGeom>
          <a:noFill/>
          <a:ln w="25400">
            <a:solidFill>
              <a:schemeClr val="bg1"/>
            </a:solidFill>
            <a:round/>
          </a:ln>
          <a:effectLst>
            <a:outerShdw blurRad="40000" dist="20000" dir="5400000" rotWithShape="0">
              <a:srgbClr val="808080">
                <a:alpha val="37999"/>
              </a:srgbClr>
            </a:outerShdw>
          </a:effectLst>
        </p:spPr>
      </p:cxnSp>
      <p:cxnSp>
        <p:nvCxnSpPr>
          <p:cNvPr id="60" name="Straight Connector 38"/>
          <p:cNvCxnSpPr>
            <a:cxnSpLocks noChangeShapeType="1"/>
          </p:cNvCxnSpPr>
          <p:nvPr/>
        </p:nvCxnSpPr>
        <p:spPr bwMode="auto">
          <a:xfrm rot="5400000" flipH="1" flipV="1">
            <a:off x="8289255" y="4880391"/>
            <a:ext cx="513220" cy="1988"/>
          </a:xfrm>
          <a:prstGeom prst="line">
            <a:avLst/>
          </a:prstGeom>
          <a:noFill/>
          <a:ln w="25400">
            <a:solidFill>
              <a:schemeClr val="bg1"/>
            </a:solidFill>
            <a:round/>
          </a:ln>
          <a:effectLst>
            <a:outerShdw blurRad="40000" dist="20000" dir="5400000" rotWithShape="0">
              <a:srgbClr val="808080">
                <a:alpha val="37999"/>
              </a:srgbClr>
            </a:outerShdw>
          </a:effectLst>
        </p:spPr>
      </p:cxnSp>
      <p:cxnSp>
        <p:nvCxnSpPr>
          <p:cNvPr id="61" name="Straight Connector 33"/>
          <p:cNvCxnSpPr>
            <a:cxnSpLocks noChangeShapeType="1"/>
          </p:cNvCxnSpPr>
          <p:nvPr/>
        </p:nvCxnSpPr>
        <p:spPr bwMode="auto">
          <a:xfrm rot="5400000" flipH="1" flipV="1">
            <a:off x="4755400" y="3029418"/>
            <a:ext cx="515208" cy="1988"/>
          </a:xfrm>
          <a:prstGeom prst="line">
            <a:avLst/>
          </a:prstGeom>
          <a:noFill/>
          <a:ln w="25400">
            <a:solidFill>
              <a:schemeClr val="bg1"/>
            </a:solidFill>
            <a:round/>
          </a:ln>
          <a:effectLst>
            <a:outerShdw blurRad="40000" dist="20000" dir="5400000" rotWithShape="0">
              <a:srgbClr val="808080">
                <a:alpha val="37999"/>
              </a:srgbClr>
            </a:outerShdw>
          </a:effectLst>
        </p:spPr>
      </p:cxnSp>
      <p:cxnSp>
        <p:nvCxnSpPr>
          <p:cNvPr id="62" name="Straight Connector 34"/>
          <p:cNvCxnSpPr>
            <a:cxnSpLocks noChangeShapeType="1"/>
          </p:cNvCxnSpPr>
          <p:nvPr/>
        </p:nvCxnSpPr>
        <p:spPr bwMode="auto">
          <a:xfrm rot="5400000" flipH="1" flipV="1">
            <a:off x="7044995" y="3029418"/>
            <a:ext cx="515208" cy="1989"/>
          </a:xfrm>
          <a:prstGeom prst="line">
            <a:avLst/>
          </a:prstGeom>
          <a:noFill/>
          <a:ln w="25400">
            <a:solidFill>
              <a:schemeClr val="bg1"/>
            </a:solidFill>
            <a:round/>
          </a:ln>
          <a:effectLst>
            <a:outerShdw blurRad="40000" dist="20000" dir="5400000" rotWithShape="0">
              <a:srgbClr val="808080">
                <a:alpha val="37999"/>
              </a:srgbClr>
            </a:outerShdw>
          </a:effectLst>
        </p:spPr>
      </p:cxnSp>
      <p:cxnSp>
        <p:nvCxnSpPr>
          <p:cNvPr id="63" name="Straight Connector 35"/>
          <p:cNvCxnSpPr>
            <a:cxnSpLocks noChangeShapeType="1"/>
          </p:cNvCxnSpPr>
          <p:nvPr/>
        </p:nvCxnSpPr>
        <p:spPr bwMode="auto">
          <a:xfrm rot="5400000" flipH="1" flipV="1">
            <a:off x="9434053" y="3029418"/>
            <a:ext cx="515208" cy="1988"/>
          </a:xfrm>
          <a:prstGeom prst="line">
            <a:avLst/>
          </a:prstGeom>
          <a:noFill/>
          <a:ln w="25400">
            <a:solidFill>
              <a:schemeClr val="bg1"/>
            </a:solidFill>
            <a:round/>
          </a:ln>
          <a:effectLst>
            <a:outerShdw blurRad="40000" dist="20000" dir="5400000" rotWithShape="0">
              <a:srgbClr val="808080">
                <a:alpha val="37999"/>
              </a:srgbClr>
            </a:outerShdw>
          </a:effectLst>
        </p:spPr>
      </p:cxnSp>
      <p:cxnSp>
        <p:nvCxnSpPr>
          <p:cNvPr id="64" name="Straight Connector 32"/>
          <p:cNvCxnSpPr>
            <a:cxnSpLocks noChangeShapeType="1"/>
          </p:cNvCxnSpPr>
          <p:nvPr/>
        </p:nvCxnSpPr>
        <p:spPr bwMode="auto">
          <a:xfrm rot="5400000" flipH="1" flipV="1">
            <a:off x="2176372" y="3028423"/>
            <a:ext cx="515208" cy="3979"/>
          </a:xfrm>
          <a:prstGeom prst="line">
            <a:avLst/>
          </a:prstGeom>
          <a:noFill/>
          <a:ln w="25400">
            <a:solidFill>
              <a:schemeClr val="bg1"/>
            </a:solidFill>
            <a:round/>
          </a:ln>
          <a:effectLst>
            <a:outerShdw blurRad="40000" dist="20000" dir="5400000" rotWithShape="0">
              <a:srgbClr val="808080">
                <a:alpha val="37999"/>
              </a:srgbClr>
            </a:outerShdw>
          </a:effectLst>
        </p:spPr>
      </p:cxnSp>
      <p:grpSp>
        <p:nvGrpSpPr>
          <p:cNvPr id="4" name="组合 3"/>
          <p:cNvGrpSpPr/>
          <p:nvPr/>
        </p:nvGrpSpPr>
        <p:grpSpPr>
          <a:xfrm>
            <a:off x="1670115" y="3097052"/>
            <a:ext cx="1623207" cy="1623205"/>
            <a:chOff x="883762" y="2580876"/>
            <a:chExt cx="1352672" cy="1352671"/>
          </a:xfrm>
        </p:grpSpPr>
        <p:sp>
          <p:nvSpPr>
            <p:cNvPr id="65" name="Oval 3"/>
            <p:cNvSpPr>
              <a:spLocks noChangeArrowheads="1"/>
            </p:cNvSpPr>
            <p:nvPr/>
          </p:nvSpPr>
          <p:spPr bwMode="auto">
            <a:xfrm>
              <a:off x="883762" y="2580876"/>
              <a:ext cx="1352672" cy="1352671"/>
            </a:xfrm>
            <a:prstGeom prst="ellipse">
              <a:avLst/>
            </a:prstGeom>
            <a:solidFill>
              <a:schemeClr val="bg1"/>
            </a:solidFill>
            <a:ln w="9525">
              <a:noFill/>
              <a:round/>
            </a:ln>
            <a:effectLst>
              <a:outerShdw blurRad="40000" dist="23000" dir="5400000" rotWithShape="0">
                <a:srgbClr val="808080">
                  <a:alpha val="34999"/>
                </a:srgbClr>
              </a:outerShdw>
            </a:effectLst>
          </p:spPr>
          <p:txBody>
            <a:bodyPr anchor="ctr"/>
            <a:lstStyle/>
            <a:p>
              <a:pPr algn="ctr" defTabSz="913765">
                <a:defRPr/>
              </a:pPr>
              <a:endParaRPr lang="zh-CN" altLang="zh-CN" sz="1680" kern="0">
                <a:solidFill>
                  <a:srgbClr val="111520"/>
                </a:solidFill>
                <a:latin typeface="微软雅黑" panose="020B0503020204020204" charset="-122"/>
                <a:ea typeface="微软雅黑" panose="020B0503020204020204" charset="-122"/>
              </a:endParaRPr>
            </a:p>
          </p:txBody>
        </p:sp>
        <p:sp>
          <p:nvSpPr>
            <p:cNvPr id="72" name="TextBox 9"/>
            <p:cNvSpPr txBox="1">
              <a:spLocks noChangeArrowheads="1"/>
            </p:cNvSpPr>
            <p:nvPr/>
          </p:nvSpPr>
          <p:spPr bwMode="auto">
            <a:xfrm>
              <a:off x="1241822"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r>
                <a:rPr lang="nb-NO" altLang="zh-CN" sz="4800" dirty="0">
                  <a:solidFill>
                    <a:srgbClr val="111520"/>
                  </a:solidFill>
                  <a:latin typeface="微软雅黑" panose="020B0503020204020204" charset="-122"/>
                  <a:ea typeface="微软雅黑" panose="020B0503020204020204" charset="-122"/>
                </a:rPr>
                <a:t>1</a:t>
              </a:r>
            </a:p>
          </p:txBody>
        </p:sp>
      </p:grpSp>
      <p:grpSp>
        <p:nvGrpSpPr>
          <p:cNvPr id="5" name="组合 4"/>
          <p:cNvGrpSpPr/>
          <p:nvPr/>
        </p:nvGrpSpPr>
        <p:grpSpPr>
          <a:xfrm>
            <a:off x="2911390" y="3097052"/>
            <a:ext cx="1623207" cy="1623205"/>
            <a:chOff x="1918158" y="2580876"/>
            <a:chExt cx="1352672" cy="1352671"/>
          </a:xfrm>
        </p:grpSpPr>
        <p:sp>
          <p:nvSpPr>
            <p:cNvPr id="66" name="Oval 2"/>
            <p:cNvSpPr>
              <a:spLocks noChangeArrowheads="1"/>
            </p:cNvSpPr>
            <p:nvPr/>
          </p:nvSpPr>
          <p:spPr bwMode="auto">
            <a:xfrm>
              <a:off x="1918158" y="2580876"/>
              <a:ext cx="1352672" cy="1352671"/>
            </a:xfrm>
            <a:prstGeom prst="ellipse">
              <a:avLst/>
            </a:prstGeom>
            <a:solidFill>
              <a:schemeClr val="bg1"/>
            </a:solidFill>
            <a:ln w="9525">
              <a:noFill/>
              <a:round/>
            </a:ln>
            <a:effectLst>
              <a:outerShdw blurRad="40000" dist="23000" dir="5400000" rotWithShape="0">
                <a:srgbClr val="808080">
                  <a:alpha val="34999"/>
                </a:srgbClr>
              </a:outerShdw>
            </a:effectLst>
          </p:spPr>
          <p:txBody>
            <a:bodyPr anchor="ctr"/>
            <a:lstStyle/>
            <a:p>
              <a:pPr algn="ctr" defTabSz="913765">
                <a:defRPr/>
              </a:pPr>
              <a:endParaRPr lang="zh-CN" altLang="zh-CN" sz="1680" kern="0">
                <a:solidFill>
                  <a:srgbClr val="111520"/>
                </a:solidFill>
                <a:latin typeface="微软雅黑" panose="020B0503020204020204" charset="-122"/>
                <a:ea typeface="微软雅黑" panose="020B0503020204020204" charset="-122"/>
              </a:endParaRPr>
            </a:p>
          </p:txBody>
        </p:sp>
        <p:sp>
          <p:nvSpPr>
            <p:cNvPr id="73" name="TextBox 10"/>
            <p:cNvSpPr txBox="1">
              <a:spLocks noChangeArrowheads="1"/>
            </p:cNvSpPr>
            <p:nvPr/>
          </p:nvSpPr>
          <p:spPr bwMode="auto">
            <a:xfrm>
              <a:off x="2316003"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r>
                <a:rPr lang="nb-NO" altLang="zh-CN" sz="4800" dirty="0">
                  <a:solidFill>
                    <a:srgbClr val="111520"/>
                  </a:solidFill>
                  <a:latin typeface="微软雅黑" panose="020B0503020204020204" charset="-122"/>
                  <a:ea typeface="微软雅黑" panose="020B0503020204020204" charset="-122"/>
                </a:rPr>
                <a:t>2</a:t>
              </a:r>
            </a:p>
          </p:txBody>
        </p:sp>
      </p:grpSp>
      <p:grpSp>
        <p:nvGrpSpPr>
          <p:cNvPr id="6" name="组合 5"/>
          <p:cNvGrpSpPr/>
          <p:nvPr/>
        </p:nvGrpSpPr>
        <p:grpSpPr>
          <a:xfrm>
            <a:off x="4152666" y="3097052"/>
            <a:ext cx="1623207" cy="1623205"/>
            <a:chOff x="2952554" y="2580876"/>
            <a:chExt cx="1352672" cy="1352671"/>
          </a:xfrm>
        </p:grpSpPr>
        <p:sp>
          <p:nvSpPr>
            <p:cNvPr id="67" name="Oval 4"/>
            <p:cNvSpPr>
              <a:spLocks noChangeArrowheads="1"/>
            </p:cNvSpPr>
            <p:nvPr/>
          </p:nvSpPr>
          <p:spPr bwMode="auto">
            <a:xfrm>
              <a:off x="2952554" y="2580876"/>
              <a:ext cx="1352672" cy="1352671"/>
            </a:xfrm>
            <a:prstGeom prst="ellipse">
              <a:avLst/>
            </a:prstGeom>
            <a:solidFill>
              <a:schemeClr val="bg1"/>
            </a:solidFill>
            <a:ln w="9525">
              <a:noFill/>
              <a:round/>
            </a:ln>
            <a:effectLst>
              <a:outerShdw blurRad="40000" dist="23000" dir="5400000" rotWithShape="0">
                <a:srgbClr val="808080">
                  <a:alpha val="34999"/>
                </a:srgbClr>
              </a:outerShdw>
            </a:effectLst>
          </p:spPr>
          <p:txBody>
            <a:bodyPr anchor="ctr"/>
            <a:lstStyle/>
            <a:p>
              <a:pPr algn="ctr" defTabSz="913765">
                <a:defRPr/>
              </a:pPr>
              <a:endParaRPr lang="zh-CN" altLang="zh-CN" sz="1680" kern="0">
                <a:solidFill>
                  <a:srgbClr val="111520"/>
                </a:solidFill>
                <a:latin typeface="微软雅黑" panose="020B0503020204020204" charset="-122"/>
                <a:ea typeface="微软雅黑" panose="020B0503020204020204" charset="-122"/>
              </a:endParaRPr>
            </a:p>
          </p:txBody>
        </p:sp>
        <p:sp>
          <p:nvSpPr>
            <p:cNvPr id="74" name="TextBox 11"/>
            <p:cNvSpPr txBox="1">
              <a:spLocks noChangeArrowheads="1"/>
            </p:cNvSpPr>
            <p:nvPr/>
          </p:nvSpPr>
          <p:spPr bwMode="auto">
            <a:xfrm>
              <a:off x="3350399"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r>
                <a:rPr lang="nb-NO" altLang="zh-CN" sz="4800" dirty="0">
                  <a:solidFill>
                    <a:srgbClr val="111520"/>
                  </a:solidFill>
                  <a:latin typeface="微软雅黑" panose="020B0503020204020204" charset="-122"/>
                  <a:ea typeface="微软雅黑" panose="020B0503020204020204" charset="-122"/>
                </a:rPr>
                <a:t>3</a:t>
              </a:r>
            </a:p>
          </p:txBody>
        </p:sp>
      </p:grpSp>
      <p:grpSp>
        <p:nvGrpSpPr>
          <p:cNvPr id="8" name="组合 7"/>
          <p:cNvGrpSpPr/>
          <p:nvPr/>
        </p:nvGrpSpPr>
        <p:grpSpPr>
          <a:xfrm>
            <a:off x="5393941" y="3097052"/>
            <a:ext cx="1623207" cy="1623205"/>
            <a:chOff x="3986950" y="2580876"/>
            <a:chExt cx="1352672" cy="1352671"/>
          </a:xfrm>
        </p:grpSpPr>
        <p:sp>
          <p:nvSpPr>
            <p:cNvPr id="68" name="Oval 5"/>
            <p:cNvSpPr>
              <a:spLocks noChangeArrowheads="1"/>
            </p:cNvSpPr>
            <p:nvPr/>
          </p:nvSpPr>
          <p:spPr bwMode="auto">
            <a:xfrm>
              <a:off x="3986950" y="2580876"/>
              <a:ext cx="1352672" cy="1352671"/>
            </a:xfrm>
            <a:prstGeom prst="ellipse">
              <a:avLst/>
            </a:prstGeom>
            <a:solidFill>
              <a:schemeClr val="bg1"/>
            </a:solidFill>
            <a:ln w="9525">
              <a:noFill/>
              <a:round/>
            </a:ln>
            <a:effectLst>
              <a:outerShdw blurRad="40000" dist="23000" dir="5400000" rotWithShape="0">
                <a:srgbClr val="808080">
                  <a:alpha val="34999"/>
                </a:srgbClr>
              </a:outerShdw>
            </a:effectLst>
          </p:spPr>
          <p:txBody>
            <a:bodyPr anchor="ctr"/>
            <a:lstStyle/>
            <a:p>
              <a:pPr algn="ctr" defTabSz="913765">
                <a:defRPr/>
              </a:pPr>
              <a:endParaRPr lang="zh-CN" altLang="zh-CN" sz="1680" kern="0">
                <a:solidFill>
                  <a:srgbClr val="111520"/>
                </a:solidFill>
                <a:latin typeface="微软雅黑" panose="020B0503020204020204" charset="-122"/>
                <a:ea typeface="微软雅黑" panose="020B0503020204020204" charset="-122"/>
              </a:endParaRPr>
            </a:p>
          </p:txBody>
        </p:sp>
        <p:sp>
          <p:nvSpPr>
            <p:cNvPr id="75" name="TextBox 12"/>
            <p:cNvSpPr txBox="1">
              <a:spLocks noChangeArrowheads="1"/>
            </p:cNvSpPr>
            <p:nvPr/>
          </p:nvSpPr>
          <p:spPr bwMode="auto">
            <a:xfrm>
              <a:off x="4305226"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r>
                <a:rPr lang="nb-NO" altLang="zh-CN" sz="4800" dirty="0">
                  <a:solidFill>
                    <a:srgbClr val="111520"/>
                  </a:solidFill>
                  <a:latin typeface="微软雅黑" panose="020B0503020204020204" charset="-122"/>
                  <a:ea typeface="微软雅黑" panose="020B0503020204020204" charset="-122"/>
                </a:rPr>
                <a:t>4</a:t>
              </a:r>
            </a:p>
          </p:txBody>
        </p:sp>
      </p:grpSp>
      <p:grpSp>
        <p:nvGrpSpPr>
          <p:cNvPr id="9" name="组合 8"/>
          <p:cNvGrpSpPr/>
          <p:nvPr/>
        </p:nvGrpSpPr>
        <p:grpSpPr>
          <a:xfrm>
            <a:off x="6539733" y="3097052"/>
            <a:ext cx="1623207" cy="1623205"/>
            <a:chOff x="4941777" y="2580876"/>
            <a:chExt cx="1352672" cy="1352671"/>
          </a:xfrm>
        </p:grpSpPr>
        <p:sp>
          <p:nvSpPr>
            <p:cNvPr id="69" name="Oval 6"/>
            <p:cNvSpPr>
              <a:spLocks noChangeArrowheads="1"/>
            </p:cNvSpPr>
            <p:nvPr/>
          </p:nvSpPr>
          <p:spPr bwMode="auto">
            <a:xfrm>
              <a:off x="4941777" y="2580876"/>
              <a:ext cx="1352672" cy="1352671"/>
            </a:xfrm>
            <a:prstGeom prst="ellipse">
              <a:avLst/>
            </a:prstGeom>
            <a:solidFill>
              <a:schemeClr val="bg1"/>
            </a:solidFill>
            <a:ln w="9525">
              <a:noFill/>
              <a:round/>
            </a:ln>
            <a:effectLst>
              <a:outerShdw blurRad="40000" dist="23000" dir="5400000" rotWithShape="0">
                <a:srgbClr val="808080">
                  <a:alpha val="34999"/>
                </a:srgbClr>
              </a:outerShdw>
            </a:effectLst>
          </p:spPr>
          <p:txBody>
            <a:bodyPr anchor="ctr"/>
            <a:lstStyle/>
            <a:p>
              <a:pPr algn="ctr" defTabSz="913765">
                <a:defRPr/>
              </a:pPr>
              <a:endParaRPr lang="zh-CN" altLang="zh-CN" sz="1680" kern="0">
                <a:solidFill>
                  <a:srgbClr val="111520"/>
                </a:solidFill>
                <a:latin typeface="微软雅黑" panose="020B0503020204020204" charset="-122"/>
                <a:ea typeface="微软雅黑" panose="020B0503020204020204" charset="-122"/>
              </a:endParaRPr>
            </a:p>
          </p:txBody>
        </p:sp>
        <p:sp>
          <p:nvSpPr>
            <p:cNvPr id="76" name="TextBox 13"/>
            <p:cNvSpPr txBox="1">
              <a:spLocks noChangeArrowheads="1"/>
            </p:cNvSpPr>
            <p:nvPr/>
          </p:nvSpPr>
          <p:spPr bwMode="auto">
            <a:xfrm>
              <a:off x="5339622"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r>
                <a:rPr lang="nb-NO" altLang="zh-CN" sz="4800" dirty="0">
                  <a:solidFill>
                    <a:srgbClr val="111520"/>
                  </a:solidFill>
                  <a:latin typeface="微软雅黑" panose="020B0503020204020204" charset="-122"/>
                  <a:ea typeface="微软雅黑" panose="020B0503020204020204" charset="-122"/>
                </a:rPr>
                <a:t>5</a:t>
              </a:r>
            </a:p>
          </p:txBody>
        </p:sp>
      </p:grpSp>
      <p:grpSp>
        <p:nvGrpSpPr>
          <p:cNvPr id="10" name="组合 9"/>
          <p:cNvGrpSpPr/>
          <p:nvPr/>
        </p:nvGrpSpPr>
        <p:grpSpPr>
          <a:xfrm>
            <a:off x="7781009" y="3097052"/>
            <a:ext cx="1623207" cy="1623205"/>
            <a:chOff x="5976173" y="2580876"/>
            <a:chExt cx="1352672" cy="1352671"/>
          </a:xfrm>
        </p:grpSpPr>
        <p:sp>
          <p:nvSpPr>
            <p:cNvPr id="70" name="Oval 7"/>
            <p:cNvSpPr>
              <a:spLocks noChangeArrowheads="1"/>
            </p:cNvSpPr>
            <p:nvPr/>
          </p:nvSpPr>
          <p:spPr bwMode="auto">
            <a:xfrm>
              <a:off x="5976173" y="2580876"/>
              <a:ext cx="1352672" cy="1352671"/>
            </a:xfrm>
            <a:prstGeom prst="ellipse">
              <a:avLst/>
            </a:prstGeom>
            <a:solidFill>
              <a:schemeClr val="bg1"/>
            </a:solidFill>
            <a:ln w="9525">
              <a:noFill/>
              <a:round/>
            </a:ln>
            <a:effectLst>
              <a:outerShdw blurRad="40000" dist="23000" dir="5400000" rotWithShape="0">
                <a:srgbClr val="808080">
                  <a:alpha val="34999"/>
                </a:srgbClr>
              </a:outerShdw>
            </a:effectLst>
          </p:spPr>
          <p:txBody>
            <a:bodyPr anchor="ctr"/>
            <a:lstStyle/>
            <a:p>
              <a:pPr algn="ctr" defTabSz="913765">
                <a:defRPr/>
              </a:pPr>
              <a:endParaRPr lang="zh-CN" altLang="zh-CN" sz="1680" kern="0">
                <a:solidFill>
                  <a:srgbClr val="111520"/>
                </a:solidFill>
                <a:latin typeface="微软雅黑" panose="020B0503020204020204" charset="-122"/>
                <a:ea typeface="微软雅黑" panose="020B0503020204020204" charset="-122"/>
              </a:endParaRPr>
            </a:p>
          </p:txBody>
        </p:sp>
        <p:sp>
          <p:nvSpPr>
            <p:cNvPr id="77" name="TextBox 14"/>
            <p:cNvSpPr txBox="1">
              <a:spLocks noChangeArrowheads="1"/>
            </p:cNvSpPr>
            <p:nvPr/>
          </p:nvSpPr>
          <p:spPr bwMode="auto">
            <a:xfrm>
              <a:off x="6374018"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r>
                <a:rPr lang="nb-NO" altLang="zh-CN" sz="4800" dirty="0">
                  <a:solidFill>
                    <a:srgbClr val="111520"/>
                  </a:solidFill>
                  <a:latin typeface="微软雅黑" panose="020B0503020204020204" charset="-122"/>
                  <a:ea typeface="微软雅黑" panose="020B0503020204020204" charset="-122"/>
                </a:rPr>
                <a:t>6</a:t>
              </a:r>
            </a:p>
          </p:txBody>
        </p:sp>
      </p:grpSp>
      <p:grpSp>
        <p:nvGrpSpPr>
          <p:cNvPr id="11" name="组合 10"/>
          <p:cNvGrpSpPr/>
          <p:nvPr/>
        </p:nvGrpSpPr>
        <p:grpSpPr>
          <a:xfrm>
            <a:off x="9022283" y="3097052"/>
            <a:ext cx="1623207" cy="1623205"/>
            <a:chOff x="7010569" y="2580876"/>
            <a:chExt cx="1352672" cy="1352671"/>
          </a:xfrm>
        </p:grpSpPr>
        <p:sp>
          <p:nvSpPr>
            <p:cNvPr id="71" name="Oval 8"/>
            <p:cNvSpPr>
              <a:spLocks noChangeArrowheads="1"/>
            </p:cNvSpPr>
            <p:nvPr/>
          </p:nvSpPr>
          <p:spPr bwMode="auto">
            <a:xfrm>
              <a:off x="7010569" y="2580876"/>
              <a:ext cx="1352672" cy="1352671"/>
            </a:xfrm>
            <a:prstGeom prst="ellipse">
              <a:avLst/>
            </a:prstGeom>
            <a:solidFill>
              <a:schemeClr val="bg1"/>
            </a:solidFill>
            <a:ln w="9525">
              <a:noFill/>
              <a:round/>
            </a:ln>
            <a:effectLst>
              <a:outerShdw blurRad="40000" dist="23000" dir="5400000" rotWithShape="0">
                <a:srgbClr val="808080">
                  <a:alpha val="34999"/>
                </a:srgbClr>
              </a:outerShdw>
            </a:effectLst>
          </p:spPr>
          <p:txBody>
            <a:bodyPr anchor="ctr"/>
            <a:lstStyle/>
            <a:p>
              <a:pPr algn="ctr" defTabSz="913765">
                <a:defRPr/>
              </a:pPr>
              <a:endParaRPr lang="zh-CN" altLang="zh-CN" sz="1680" kern="0">
                <a:solidFill>
                  <a:srgbClr val="111520"/>
                </a:solidFill>
                <a:latin typeface="微软雅黑" panose="020B0503020204020204" charset="-122"/>
                <a:ea typeface="微软雅黑" panose="020B0503020204020204" charset="-122"/>
              </a:endParaRPr>
            </a:p>
          </p:txBody>
        </p:sp>
        <p:sp>
          <p:nvSpPr>
            <p:cNvPr id="78" name="TextBox 15"/>
            <p:cNvSpPr txBox="1">
              <a:spLocks noChangeArrowheads="1"/>
            </p:cNvSpPr>
            <p:nvPr/>
          </p:nvSpPr>
          <p:spPr bwMode="auto">
            <a:xfrm>
              <a:off x="7408414" y="2822898"/>
              <a:ext cx="636551" cy="69249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r>
                <a:rPr lang="nb-NO" altLang="zh-CN" sz="4800" dirty="0">
                  <a:solidFill>
                    <a:srgbClr val="111520"/>
                  </a:solidFill>
                  <a:latin typeface="微软雅黑" panose="020B0503020204020204" charset="-122"/>
                  <a:ea typeface="微软雅黑" panose="020B0503020204020204" charset="-122"/>
                </a:rPr>
                <a:t>7</a:t>
              </a:r>
            </a:p>
          </p:txBody>
        </p:sp>
      </p:grpSp>
      <p:sp>
        <p:nvSpPr>
          <p:cNvPr id="79" name="TextBox 24"/>
          <p:cNvSpPr txBox="1">
            <a:spLocks noChangeArrowheads="1"/>
          </p:cNvSpPr>
          <p:nvPr/>
        </p:nvSpPr>
        <p:spPr bwMode="auto">
          <a:xfrm>
            <a:off x="1670115" y="2148873"/>
            <a:ext cx="1909655" cy="47815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p:txBody>
      </p:sp>
      <p:sp>
        <p:nvSpPr>
          <p:cNvPr id="80" name="TextBox 25"/>
          <p:cNvSpPr txBox="1">
            <a:spLocks noChangeArrowheads="1"/>
          </p:cNvSpPr>
          <p:nvPr/>
        </p:nvSpPr>
        <p:spPr bwMode="auto">
          <a:xfrm>
            <a:off x="2863649" y="5197671"/>
            <a:ext cx="1909655" cy="47815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p:txBody>
      </p:sp>
      <p:sp>
        <p:nvSpPr>
          <p:cNvPr id="81" name="TextBox 26"/>
          <p:cNvSpPr txBox="1">
            <a:spLocks noChangeArrowheads="1"/>
          </p:cNvSpPr>
          <p:nvPr/>
        </p:nvSpPr>
        <p:spPr bwMode="auto">
          <a:xfrm>
            <a:off x="5393942" y="5197671"/>
            <a:ext cx="1909655" cy="47815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p:txBody>
      </p:sp>
      <p:sp>
        <p:nvSpPr>
          <p:cNvPr id="82" name="TextBox 27"/>
          <p:cNvSpPr txBox="1">
            <a:spLocks noChangeArrowheads="1"/>
          </p:cNvSpPr>
          <p:nvPr/>
        </p:nvSpPr>
        <p:spPr bwMode="auto">
          <a:xfrm>
            <a:off x="7781009" y="5197671"/>
            <a:ext cx="1909655" cy="47815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p:txBody>
      </p:sp>
      <p:sp>
        <p:nvSpPr>
          <p:cNvPr id="83" name="TextBox 28"/>
          <p:cNvSpPr txBox="1">
            <a:spLocks noChangeArrowheads="1"/>
          </p:cNvSpPr>
          <p:nvPr/>
        </p:nvSpPr>
        <p:spPr bwMode="auto">
          <a:xfrm>
            <a:off x="4152666" y="2148873"/>
            <a:ext cx="1909655" cy="47815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p:txBody>
      </p:sp>
      <p:sp>
        <p:nvSpPr>
          <p:cNvPr id="84" name="TextBox 29"/>
          <p:cNvSpPr txBox="1">
            <a:spLocks noChangeArrowheads="1"/>
          </p:cNvSpPr>
          <p:nvPr/>
        </p:nvSpPr>
        <p:spPr bwMode="auto">
          <a:xfrm>
            <a:off x="6348769" y="2148873"/>
            <a:ext cx="1909655" cy="47815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p:txBody>
      </p:sp>
      <p:sp>
        <p:nvSpPr>
          <p:cNvPr id="85" name="TextBox 30"/>
          <p:cNvSpPr txBox="1">
            <a:spLocks noChangeArrowheads="1"/>
          </p:cNvSpPr>
          <p:nvPr/>
        </p:nvSpPr>
        <p:spPr bwMode="auto">
          <a:xfrm>
            <a:off x="8735837" y="2148873"/>
            <a:ext cx="1909655" cy="47815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a:p>
            <a:pPr defTabSz="913765" eaLnBrk="1" hangingPunct="1">
              <a:defRPr/>
            </a:pPr>
            <a:r>
              <a:rPr lang="zh-CN" altLang="en-US" sz="1260" kern="0" dirty="0">
                <a:solidFill>
                  <a:schemeClr val="bg1"/>
                </a:solidFill>
                <a:latin typeface="微软雅黑" panose="020B0503020204020204" charset="-122"/>
                <a:ea typeface="微软雅黑" panose="020B0503020204020204" charset="-122"/>
              </a:rPr>
              <a:t>点击此处添加文字内容</a:t>
            </a:r>
          </a:p>
        </p:txBody>
      </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500"/>
                                        <p:tgtEl>
                                          <p:spTgt spid="64"/>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childTnLst>
                                </p:cTn>
                              </p:par>
                            </p:childTnLst>
                          </p:cTn>
                        </p:par>
                        <p:par>
                          <p:cTn id="54" fill="hold">
                            <p:stCondLst>
                              <p:cond delay="2500"/>
                            </p:stCondLst>
                            <p:childTnLst>
                              <p:par>
                                <p:cTn id="55" presetID="22" presetClass="entr" presetSubtype="1"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up)">
                                      <p:cBhvr>
                                        <p:cTn id="57" dur="500"/>
                                        <p:tgtEl>
                                          <p:spTgt spid="58"/>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childTnLst>
                          </p:cTn>
                        </p:par>
                        <p:par>
                          <p:cTn id="64" fill="hold">
                            <p:stCondLst>
                              <p:cond delay="3500"/>
                            </p:stCondLst>
                            <p:childTnLst>
                              <p:par>
                                <p:cTn id="65" presetID="22" presetClass="entr" presetSubtype="4"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childTnLst>
                          </p:cTn>
                        </p:par>
                        <p:par>
                          <p:cTn id="68" fill="hold">
                            <p:stCondLst>
                              <p:cond delay="4000"/>
                            </p:stCondLst>
                            <p:childTnLst>
                              <p:par>
                                <p:cTn id="69" presetID="53" presetClass="entr" presetSubtype="16"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p:cTn id="71" dur="500" fill="hold"/>
                                        <p:tgtEl>
                                          <p:spTgt spid="83"/>
                                        </p:tgtEl>
                                        <p:attrNameLst>
                                          <p:attrName>ppt_w</p:attrName>
                                        </p:attrNameLst>
                                      </p:cBhvr>
                                      <p:tavLst>
                                        <p:tav tm="0">
                                          <p:val>
                                            <p:fltVal val="0"/>
                                          </p:val>
                                        </p:tav>
                                        <p:tav tm="100000">
                                          <p:val>
                                            <p:strVal val="#ppt_w"/>
                                          </p:val>
                                        </p:tav>
                                      </p:tavLst>
                                    </p:anim>
                                    <p:anim calcmode="lin" valueType="num">
                                      <p:cBhvr>
                                        <p:cTn id="72" dur="500" fill="hold"/>
                                        <p:tgtEl>
                                          <p:spTgt spid="83"/>
                                        </p:tgtEl>
                                        <p:attrNameLst>
                                          <p:attrName>ppt_h</p:attrName>
                                        </p:attrNameLst>
                                      </p:cBhvr>
                                      <p:tavLst>
                                        <p:tav tm="0">
                                          <p:val>
                                            <p:fltVal val="0"/>
                                          </p:val>
                                        </p:tav>
                                        <p:tav tm="100000">
                                          <p:val>
                                            <p:strVal val="#ppt_h"/>
                                          </p:val>
                                        </p:tav>
                                      </p:tavLst>
                                    </p:anim>
                                    <p:animEffect transition="in" filter="fade">
                                      <p:cBhvr>
                                        <p:cTn id="73" dur="500"/>
                                        <p:tgtEl>
                                          <p:spTgt spid="83"/>
                                        </p:tgtEl>
                                      </p:cBhvr>
                                    </p:animEffect>
                                  </p:childTnLst>
                                </p:cTn>
                              </p:par>
                            </p:childTnLst>
                          </p:cTn>
                        </p:par>
                        <p:par>
                          <p:cTn id="74" fill="hold">
                            <p:stCondLst>
                              <p:cond delay="4500"/>
                            </p:stCondLst>
                            <p:childTnLst>
                              <p:par>
                                <p:cTn id="75" presetID="22" presetClass="entr" presetSubtype="1" fill="hold"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up)">
                                      <p:cBhvr>
                                        <p:cTn id="77" dur="500"/>
                                        <p:tgtEl>
                                          <p:spTgt spid="59"/>
                                        </p:tgtEl>
                                      </p:cBhvr>
                                    </p:animEffect>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p:cTn id="81" dur="500" fill="hold"/>
                                        <p:tgtEl>
                                          <p:spTgt spid="81"/>
                                        </p:tgtEl>
                                        <p:attrNameLst>
                                          <p:attrName>ppt_w</p:attrName>
                                        </p:attrNameLst>
                                      </p:cBhvr>
                                      <p:tavLst>
                                        <p:tav tm="0">
                                          <p:val>
                                            <p:fltVal val="0"/>
                                          </p:val>
                                        </p:tav>
                                        <p:tav tm="100000">
                                          <p:val>
                                            <p:strVal val="#ppt_w"/>
                                          </p:val>
                                        </p:tav>
                                      </p:tavLst>
                                    </p:anim>
                                    <p:anim calcmode="lin" valueType="num">
                                      <p:cBhvr>
                                        <p:cTn id="82" dur="500" fill="hold"/>
                                        <p:tgtEl>
                                          <p:spTgt spid="81"/>
                                        </p:tgtEl>
                                        <p:attrNameLst>
                                          <p:attrName>ppt_h</p:attrName>
                                        </p:attrNameLst>
                                      </p:cBhvr>
                                      <p:tavLst>
                                        <p:tav tm="0">
                                          <p:val>
                                            <p:fltVal val="0"/>
                                          </p:val>
                                        </p:tav>
                                        <p:tav tm="100000">
                                          <p:val>
                                            <p:strVal val="#ppt_h"/>
                                          </p:val>
                                        </p:tav>
                                      </p:tavLst>
                                    </p:anim>
                                    <p:animEffect transition="in" filter="fade">
                                      <p:cBhvr>
                                        <p:cTn id="83" dur="500"/>
                                        <p:tgtEl>
                                          <p:spTgt spid="81"/>
                                        </p:tgtEl>
                                      </p:cBhvr>
                                    </p:animEffect>
                                  </p:childTnLst>
                                </p:cTn>
                              </p:par>
                            </p:childTnLst>
                          </p:cTn>
                        </p:par>
                        <p:par>
                          <p:cTn id="84" fill="hold">
                            <p:stCondLst>
                              <p:cond delay="5500"/>
                            </p:stCondLst>
                            <p:childTnLst>
                              <p:par>
                                <p:cTn id="85" presetID="22" presetClass="entr" presetSubtype="4" fill="hold"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down)">
                                      <p:cBhvr>
                                        <p:cTn id="87" dur="500"/>
                                        <p:tgtEl>
                                          <p:spTgt spid="62"/>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84"/>
                                        </p:tgtEl>
                                        <p:attrNameLst>
                                          <p:attrName>style.visibility</p:attrName>
                                        </p:attrNameLst>
                                      </p:cBhvr>
                                      <p:to>
                                        <p:strVal val="visible"/>
                                      </p:to>
                                    </p:set>
                                    <p:anim calcmode="lin" valueType="num">
                                      <p:cBhvr>
                                        <p:cTn id="91" dur="500" fill="hold"/>
                                        <p:tgtEl>
                                          <p:spTgt spid="84"/>
                                        </p:tgtEl>
                                        <p:attrNameLst>
                                          <p:attrName>ppt_w</p:attrName>
                                        </p:attrNameLst>
                                      </p:cBhvr>
                                      <p:tavLst>
                                        <p:tav tm="0">
                                          <p:val>
                                            <p:fltVal val="0"/>
                                          </p:val>
                                        </p:tav>
                                        <p:tav tm="100000">
                                          <p:val>
                                            <p:strVal val="#ppt_w"/>
                                          </p:val>
                                        </p:tav>
                                      </p:tavLst>
                                    </p:anim>
                                    <p:anim calcmode="lin" valueType="num">
                                      <p:cBhvr>
                                        <p:cTn id="92" dur="500" fill="hold"/>
                                        <p:tgtEl>
                                          <p:spTgt spid="84"/>
                                        </p:tgtEl>
                                        <p:attrNameLst>
                                          <p:attrName>ppt_h</p:attrName>
                                        </p:attrNameLst>
                                      </p:cBhvr>
                                      <p:tavLst>
                                        <p:tav tm="0">
                                          <p:val>
                                            <p:fltVal val="0"/>
                                          </p:val>
                                        </p:tav>
                                        <p:tav tm="100000">
                                          <p:val>
                                            <p:strVal val="#ppt_h"/>
                                          </p:val>
                                        </p:tav>
                                      </p:tavLst>
                                    </p:anim>
                                    <p:animEffect transition="in" filter="fade">
                                      <p:cBhvr>
                                        <p:cTn id="93" dur="500"/>
                                        <p:tgtEl>
                                          <p:spTgt spid="84"/>
                                        </p:tgtEl>
                                      </p:cBhvr>
                                    </p:animEffect>
                                  </p:childTnLst>
                                </p:cTn>
                              </p:par>
                            </p:childTnLst>
                          </p:cTn>
                        </p:par>
                        <p:par>
                          <p:cTn id="94" fill="hold">
                            <p:stCondLst>
                              <p:cond delay="6500"/>
                            </p:stCondLst>
                            <p:childTnLst>
                              <p:par>
                                <p:cTn id="95" presetID="22" presetClass="entr" presetSubtype="1" fill="hold"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wipe(up)">
                                      <p:cBhvr>
                                        <p:cTn id="97" dur="500"/>
                                        <p:tgtEl>
                                          <p:spTgt spid="60"/>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82"/>
                                        </p:tgtEl>
                                        <p:attrNameLst>
                                          <p:attrName>style.visibility</p:attrName>
                                        </p:attrNameLst>
                                      </p:cBhvr>
                                      <p:to>
                                        <p:strVal val="visible"/>
                                      </p:to>
                                    </p:set>
                                    <p:anim calcmode="lin" valueType="num">
                                      <p:cBhvr>
                                        <p:cTn id="101" dur="500" fill="hold"/>
                                        <p:tgtEl>
                                          <p:spTgt spid="82"/>
                                        </p:tgtEl>
                                        <p:attrNameLst>
                                          <p:attrName>ppt_w</p:attrName>
                                        </p:attrNameLst>
                                      </p:cBhvr>
                                      <p:tavLst>
                                        <p:tav tm="0">
                                          <p:val>
                                            <p:fltVal val="0"/>
                                          </p:val>
                                        </p:tav>
                                        <p:tav tm="100000">
                                          <p:val>
                                            <p:strVal val="#ppt_w"/>
                                          </p:val>
                                        </p:tav>
                                      </p:tavLst>
                                    </p:anim>
                                    <p:anim calcmode="lin" valueType="num">
                                      <p:cBhvr>
                                        <p:cTn id="102" dur="500" fill="hold"/>
                                        <p:tgtEl>
                                          <p:spTgt spid="82"/>
                                        </p:tgtEl>
                                        <p:attrNameLst>
                                          <p:attrName>ppt_h</p:attrName>
                                        </p:attrNameLst>
                                      </p:cBhvr>
                                      <p:tavLst>
                                        <p:tav tm="0">
                                          <p:val>
                                            <p:fltVal val="0"/>
                                          </p:val>
                                        </p:tav>
                                        <p:tav tm="100000">
                                          <p:val>
                                            <p:strVal val="#ppt_h"/>
                                          </p:val>
                                        </p:tav>
                                      </p:tavLst>
                                    </p:anim>
                                    <p:animEffect transition="in" filter="fade">
                                      <p:cBhvr>
                                        <p:cTn id="103" dur="500"/>
                                        <p:tgtEl>
                                          <p:spTgt spid="82"/>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down)">
                                      <p:cBhvr>
                                        <p:cTn id="107" dur="500"/>
                                        <p:tgtEl>
                                          <p:spTgt spid="63"/>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p:cTn id="111" dur="500" fill="hold"/>
                                        <p:tgtEl>
                                          <p:spTgt spid="85"/>
                                        </p:tgtEl>
                                        <p:attrNameLst>
                                          <p:attrName>ppt_w</p:attrName>
                                        </p:attrNameLst>
                                      </p:cBhvr>
                                      <p:tavLst>
                                        <p:tav tm="0">
                                          <p:val>
                                            <p:fltVal val="0"/>
                                          </p:val>
                                        </p:tav>
                                        <p:tav tm="100000">
                                          <p:val>
                                            <p:strVal val="#ppt_w"/>
                                          </p:val>
                                        </p:tav>
                                      </p:tavLst>
                                    </p:anim>
                                    <p:anim calcmode="lin" valueType="num">
                                      <p:cBhvr>
                                        <p:cTn id="112" dur="500" fill="hold"/>
                                        <p:tgtEl>
                                          <p:spTgt spid="85"/>
                                        </p:tgtEl>
                                        <p:attrNameLst>
                                          <p:attrName>ppt_h</p:attrName>
                                        </p:attrNameLst>
                                      </p:cBhvr>
                                      <p:tavLst>
                                        <p:tav tm="0">
                                          <p:val>
                                            <p:fltVal val="0"/>
                                          </p:val>
                                        </p:tav>
                                        <p:tav tm="100000">
                                          <p:val>
                                            <p:strVal val="#ppt_h"/>
                                          </p:val>
                                        </p:tav>
                                      </p:tavLst>
                                    </p:anim>
                                    <p:animEffect transition="in" filter="fade">
                                      <p:cBhvr>
                                        <p:cTn id="11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Text Box 4"/>
          <p:cNvSpPr txBox="1">
            <a:spLocks noChangeArrowheads="1"/>
          </p:cNvSpPr>
          <p:nvPr/>
        </p:nvSpPr>
        <p:spPr bwMode="auto">
          <a:xfrm>
            <a:off x="4284036" y="3282194"/>
            <a:ext cx="324036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6000" b="1" dirty="0">
                <a:solidFill>
                  <a:schemeClr val="bg1"/>
                </a:solidFill>
                <a:latin typeface="微软雅黑" panose="020B0503020204020204" charset="-122"/>
                <a:ea typeface="微软雅黑" panose="020B0503020204020204" charset="-122"/>
              </a:rPr>
              <a:t>添加文字</a:t>
            </a:r>
          </a:p>
        </p:txBody>
      </p:sp>
      <p:grpSp>
        <p:nvGrpSpPr>
          <p:cNvPr id="2" name="组合 1"/>
          <p:cNvGrpSpPr/>
          <p:nvPr/>
        </p:nvGrpSpPr>
        <p:grpSpPr>
          <a:xfrm>
            <a:off x="3975100" y="4297045"/>
            <a:ext cx="4711065" cy="590550"/>
            <a:chOff x="6151" y="6798"/>
            <a:chExt cx="7419" cy="930"/>
          </a:xfrm>
        </p:grpSpPr>
        <p:sp>
          <p:nvSpPr>
            <p:cNvPr id="23" name="文本框 9"/>
            <p:cNvSpPr txBox="1"/>
            <p:nvPr/>
          </p:nvSpPr>
          <p:spPr>
            <a:xfrm>
              <a:off x="6151" y="6798"/>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4" name="文本框 9"/>
            <p:cNvSpPr txBox="1"/>
            <p:nvPr/>
          </p:nvSpPr>
          <p:spPr>
            <a:xfrm>
              <a:off x="6151" y="7286"/>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6" name="文本框 9"/>
            <p:cNvSpPr txBox="1"/>
            <p:nvPr/>
          </p:nvSpPr>
          <p:spPr>
            <a:xfrm>
              <a:off x="8253" y="6803"/>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7" name="文本框 9"/>
            <p:cNvSpPr txBox="1"/>
            <p:nvPr/>
          </p:nvSpPr>
          <p:spPr>
            <a:xfrm>
              <a:off x="8253" y="7292"/>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9" name="文本框 9"/>
            <p:cNvSpPr txBox="1"/>
            <p:nvPr/>
          </p:nvSpPr>
          <p:spPr>
            <a:xfrm>
              <a:off x="10408" y="6803"/>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30" name="文本框 9"/>
            <p:cNvSpPr txBox="1"/>
            <p:nvPr/>
          </p:nvSpPr>
          <p:spPr>
            <a:xfrm>
              <a:off x="10408" y="7292"/>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grpSp>
      <p:sp>
        <p:nvSpPr>
          <p:cNvPr id="32" name="Text Box 4"/>
          <p:cNvSpPr txBox="1">
            <a:spLocks noChangeArrowheads="1"/>
          </p:cNvSpPr>
          <p:nvPr/>
        </p:nvSpPr>
        <p:spPr bwMode="auto">
          <a:xfrm>
            <a:off x="4983749" y="1365528"/>
            <a:ext cx="2304256"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400"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rPr>
              <a:t>04</a:t>
            </a:r>
          </a:p>
        </p:txBody>
      </p:sp>
    </p:spTree>
  </p:cSld>
  <p:clrMapOvr>
    <a:masterClrMapping/>
  </p:clrMapOvr>
  <p:transition spd="slow" advClick="0" advTm="1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1507"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21509"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21510" name="文本框 12"/>
          <p:cNvSpPr txBox="1">
            <a:spLocks noChangeArrowheads="1"/>
          </p:cNvSpPr>
          <p:nvPr/>
        </p:nvSpPr>
        <p:spPr bwMode="auto">
          <a:xfrm>
            <a:off x="368300" y="247650"/>
            <a:ext cx="58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04</a:t>
            </a:r>
          </a:p>
        </p:txBody>
      </p:sp>
      <p:cxnSp>
        <p:nvCxnSpPr>
          <p:cNvPr id="21511"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21512"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 name="TextBox 257"/>
          <p:cNvSpPr txBox="1"/>
          <p:nvPr/>
        </p:nvSpPr>
        <p:spPr bwMode="auto">
          <a:xfrm>
            <a:off x="5173057" y="1576650"/>
            <a:ext cx="1228541" cy="350865"/>
          </a:xfrm>
          <a:prstGeom prst="rect">
            <a:avLst/>
          </a:prstGeom>
          <a:noFill/>
        </p:spPr>
        <p:txBody>
          <a:bodyPr wrap="none">
            <a:spAutoFit/>
          </a:bodyPr>
          <a:lstStyle/>
          <a:p>
            <a:pPr defTabSz="913765">
              <a:defRPr/>
            </a:pPr>
            <a:r>
              <a:rPr lang="zh-CN" altLang="en-US" sz="168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grpSp>
        <p:nvGrpSpPr>
          <p:cNvPr id="6" name="组合 5"/>
          <p:cNvGrpSpPr/>
          <p:nvPr/>
        </p:nvGrpSpPr>
        <p:grpSpPr>
          <a:xfrm>
            <a:off x="1644651" y="2193928"/>
            <a:ext cx="2623185" cy="1778000"/>
            <a:chOff x="895350" y="1746251"/>
            <a:chExt cx="2185988" cy="1481667"/>
          </a:xfrm>
        </p:grpSpPr>
        <p:sp>
          <p:nvSpPr>
            <p:cNvPr id="20524" name="Freeform 6"/>
            <p:cNvSpPr/>
            <p:nvPr/>
          </p:nvSpPr>
          <p:spPr bwMode="auto">
            <a:xfrm>
              <a:off x="895350" y="1746251"/>
              <a:ext cx="2185988" cy="1481667"/>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chemeClr val="bg1"/>
            </a:solidFill>
            <a:ln>
              <a:noFill/>
            </a:ln>
          </p:spPr>
          <p:txBody>
            <a:bodyPr/>
            <a:lstStyle/>
            <a:p>
              <a:pPr defTabSz="913765"/>
              <a:endParaRPr lang="zh-CN" altLang="en-US" sz="1620">
                <a:solidFill>
                  <a:srgbClr val="111520"/>
                </a:solidFill>
                <a:latin typeface="Calibri" panose="020F0502020204030204"/>
                <a:ea typeface="等线" panose="02010600030101010101" charset="-122"/>
              </a:endParaRPr>
            </a:p>
          </p:txBody>
        </p:sp>
        <p:sp>
          <p:nvSpPr>
            <p:cNvPr id="270" name="TextBox 269"/>
            <p:cNvSpPr txBox="1"/>
            <p:nvPr/>
          </p:nvSpPr>
          <p:spPr>
            <a:xfrm>
              <a:off x="1469905" y="2231541"/>
              <a:ext cx="1036876" cy="569387"/>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defRPr>
              </a:lvl1pPr>
            </a:lstStyle>
            <a:p>
              <a:pPr defTabSz="913765"/>
              <a:r>
                <a:rPr lang="en-US" altLang="zh-CN" sz="3840" spc="400" dirty="0">
                  <a:solidFill>
                    <a:srgbClr val="111520"/>
                  </a:solidFill>
                </a:rPr>
                <a:t>75</a:t>
              </a:r>
              <a:r>
                <a:rPr lang="en-US" altLang="zh-CN" sz="2880" spc="400" dirty="0">
                  <a:solidFill>
                    <a:srgbClr val="111520"/>
                  </a:solidFill>
                </a:rPr>
                <a:t>%</a:t>
              </a:r>
            </a:p>
          </p:txBody>
        </p:sp>
      </p:grpSp>
      <p:grpSp>
        <p:nvGrpSpPr>
          <p:cNvPr id="7" name="组合 6"/>
          <p:cNvGrpSpPr/>
          <p:nvPr/>
        </p:nvGrpSpPr>
        <p:grpSpPr>
          <a:xfrm>
            <a:off x="1644651" y="4200528"/>
            <a:ext cx="2623185" cy="1098551"/>
            <a:chOff x="895350" y="3418418"/>
            <a:chExt cx="2185988" cy="915459"/>
          </a:xfrm>
        </p:grpSpPr>
        <p:sp>
          <p:nvSpPr>
            <p:cNvPr id="20525" name="Freeform 7"/>
            <p:cNvSpPr/>
            <p:nvPr/>
          </p:nvSpPr>
          <p:spPr bwMode="auto">
            <a:xfrm>
              <a:off x="895350" y="3418418"/>
              <a:ext cx="2185988" cy="915459"/>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solidFill>
              <a:schemeClr val="bg1"/>
            </a:solidFill>
            <a:ln>
              <a:noFill/>
            </a:ln>
          </p:spPr>
          <p:txBody>
            <a:bodyPr/>
            <a:lstStyle/>
            <a:p>
              <a:pPr defTabSz="913765"/>
              <a:endParaRPr lang="zh-CN" altLang="en-US" sz="1620">
                <a:solidFill>
                  <a:srgbClr val="111520"/>
                </a:solidFill>
                <a:latin typeface="Calibri" panose="020F0502020204030204"/>
                <a:ea typeface="等线" panose="02010600030101010101" charset="-122"/>
              </a:endParaRPr>
            </a:p>
          </p:txBody>
        </p:sp>
        <p:sp>
          <p:nvSpPr>
            <p:cNvPr id="271" name="TextBox 270"/>
            <p:cNvSpPr txBox="1"/>
            <p:nvPr/>
          </p:nvSpPr>
          <p:spPr>
            <a:xfrm>
              <a:off x="1469905" y="3459207"/>
              <a:ext cx="1036876" cy="569387"/>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defRPr>
              </a:lvl1pPr>
            </a:lstStyle>
            <a:p>
              <a:pPr defTabSz="913765"/>
              <a:r>
                <a:rPr lang="en-US" altLang="zh-CN" sz="3840" spc="400" dirty="0">
                  <a:solidFill>
                    <a:srgbClr val="111520"/>
                  </a:solidFill>
                </a:rPr>
                <a:t>25</a:t>
              </a:r>
              <a:r>
                <a:rPr lang="en-US" altLang="zh-CN" sz="2880" spc="400" dirty="0">
                  <a:solidFill>
                    <a:srgbClr val="111520"/>
                  </a:solidFill>
                </a:rPr>
                <a:t>%</a:t>
              </a:r>
            </a:p>
          </p:txBody>
        </p:sp>
      </p:grpSp>
      <p:grpSp>
        <p:nvGrpSpPr>
          <p:cNvPr id="8" name="组合 7"/>
          <p:cNvGrpSpPr/>
          <p:nvPr/>
        </p:nvGrpSpPr>
        <p:grpSpPr>
          <a:xfrm>
            <a:off x="6906645" y="1646487"/>
            <a:ext cx="990221" cy="286232"/>
            <a:chOff x="5280343" y="1290051"/>
            <a:chExt cx="825183" cy="238527"/>
          </a:xfrm>
        </p:grpSpPr>
        <p:sp>
          <p:nvSpPr>
            <p:cNvPr id="20662" name="Rectangle 144"/>
            <p:cNvSpPr>
              <a:spLocks noChangeArrowheads="1"/>
            </p:cNvSpPr>
            <p:nvPr/>
          </p:nvSpPr>
          <p:spPr bwMode="auto">
            <a:xfrm>
              <a:off x="5803901" y="1363487"/>
              <a:ext cx="301625" cy="144639"/>
            </a:xfrm>
            <a:prstGeom prst="rect">
              <a:avLst/>
            </a:prstGeom>
            <a:solidFill>
              <a:schemeClr val="bg1"/>
            </a:solidFill>
            <a:ln>
              <a:noFill/>
            </a:ln>
          </p:spPr>
          <p:txBody>
            <a:bodyPr/>
            <a:lstStyle/>
            <a:p>
              <a:pPr defTabSz="913765"/>
              <a:endParaRPr lang="zh-CN" altLang="en-US" sz="1620">
                <a:solidFill>
                  <a:schemeClr val="bg1"/>
                </a:solidFill>
                <a:latin typeface="Calibri" panose="020F0502020204030204"/>
                <a:ea typeface="等线" panose="02010600030101010101" charset="-122"/>
              </a:endParaRPr>
            </a:p>
          </p:txBody>
        </p:sp>
        <p:sp>
          <p:nvSpPr>
            <p:cNvPr id="273" name="TextBox 272"/>
            <p:cNvSpPr txBox="1"/>
            <p:nvPr/>
          </p:nvSpPr>
          <p:spPr bwMode="auto">
            <a:xfrm>
              <a:off x="5280343" y="1290051"/>
              <a:ext cx="500670" cy="238527"/>
            </a:xfrm>
            <a:prstGeom prst="rect">
              <a:avLst/>
            </a:prstGeom>
            <a:noFill/>
          </p:spPr>
          <p:txBody>
            <a:bodyPr wrap="none">
              <a:spAutoFit/>
            </a:bodyPr>
            <a:lstStyle/>
            <a:p>
              <a:pPr algn="ctr" defTabSz="913765">
                <a:defRPr/>
              </a:pPr>
              <a:r>
                <a:rPr lang="zh-CN" altLang="en-US" sz="1260" spc="360" dirty="0">
                  <a:solidFill>
                    <a:schemeClr val="bg1"/>
                  </a:solidFill>
                  <a:latin typeface="微软雅黑" panose="020B0503020204020204" charset="-122"/>
                  <a:ea typeface="微软雅黑" panose="020B0503020204020204" charset="-122"/>
                  <a:cs typeface="Arial" panose="020B0604020202020204" pitchFamily="34" charset="0"/>
                </a:rPr>
                <a:t>图例</a:t>
              </a:r>
            </a:p>
          </p:txBody>
        </p:sp>
      </p:grpSp>
      <p:grpSp>
        <p:nvGrpSpPr>
          <p:cNvPr id="9" name="组合 8"/>
          <p:cNvGrpSpPr/>
          <p:nvPr/>
        </p:nvGrpSpPr>
        <p:grpSpPr>
          <a:xfrm>
            <a:off x="8363350" y="1646487"/>
            <a:ext cx="979408" cy="286232"/>
            <a:chOff x="6494266" y="1290051"/>
            <a:chExt cx="816173" cy="238527"/>
          </a:xfrm>
        </p:grpSpPr>
        <p:sp>
          <p:nvSpPr>
            <p:cNvPr id="20663" name="Rectangle 145"/>
            <p:cNvSpPr>
              <a:spLocks noChangeArrowheads="1"/>
            </p:cNvSpPr>
            <p:nvPr/>
          </p:nvSpPr>
          <p:spPr bwMode="auto">
            <a:xfrm>
              <a:off x="7015164" y="1363487"/>
              <a:ext cx="295275" cy="144639"/>
            </a:xfrm>
            <a:prstGeom prst="rect">
              <a:avLst/>
            </a:prstGeom>
            <a:solidFill>
              <a:schemeClr val="bg2"/>
            </a:solidFill>
            <a:ln>
              <a:noFill/>
            </a:ln>
          </p:spPr>
          <p:txBody>
            <a:bodyPr/>
            <a:lstStyle/>
            <a:p>
              <a:pPr defTabSz="913765"/>
              <a:endParaRPr lang="zh-CN" altLang="en-US" sz="1620">
                <a:solidFill>
                  <a:schemeClr val="bg1"/>
                </a:solidFill>
                <a:latin typeface="Calibri" panose="020F0502020204030204"/>
                <a:ea typeface="等线" panose="02010600030101010101" charset="-122"/>
              </a:endParaRPr>
            </a:p>
          </p:txBody>
        </p:sp>
        <p:sp>
          <p:nvSpPr>
            <p:cNvPr id="274" name="TextBox 273"/>
            <p:cNvSpPr txBox="1"/>
            <p:nvPr/>
          </p:nvSpPr>
          <p:spPr bwMode="auto">
            <a:xfrm>
              <a:off x="6494266" y="1290051"/>
              <a:ext cx="500671" cy="238527"/>
            </a:xfrm>
            <a:prstGeom prst="rect">
              <a:avLst/>
            </a:prstGeom>
            <a:noFill/>
          </p:spPr>
          <p:txBody>
            <a:bodyPr wrap="none">
              <a:spAutoFit/>
            </a:bodyPr>
            <a:lstStyle/>
            <a:p>
              <a:pPr algn="ctr" defTabSz="913765">
                <a:defRPr/>
              </a:pPr>
              <a:r>
                <a:rPr lang="zh-CN" altLang="en-US" sz="1260" spc="360" dirty="0">
                  <a:solidFill>
                    <a:schemeClr val="bg1"/>
                  </a:solidFill>
                  <a:latin typeface="微软雅黑" panose="020B0503020204020204" charset="-122"/>
                  <a:ea typeface="微软雅黑" panose="020B0503020204020204" charset="-122"/>
                  <a:cs typeface="Arial" panose="020B0604020202020204" pitchFamily="34" charset="0"/>
                </a:rPr>
                <a:t>图例</a:t>
              </a:r>
            </a:p>
          </p:txBody>
        </p:sp>
      </p:grpSp>
      <p:grpSp>
        <p:nvGrpSpPr>
          <p:cNvPr id="10" name="组合 9"/>
          <p:cNvGrpSpPr/>
          <p:nvPr/>
        </p:nvGrpSpPr>
        <p:grpSpPr>
          <a:xfrm>
            <a:off x="4773587" y="2223560"/>
            <a:ext cx="5704548" cy="3314907"/>
            <a:chOff x="3502797" y="1770946"/>
            <a:chExt cx="4753791" cy="2762423"/>
          </a:xfrm>
        </p:grpSpPr>
        <p:cxnSp>
          <p:nvCxnSpPr>
            <p:cNvPr id="277" name="直接连接符 276"/>
            <p:cNvCxnSpPr/>
            <p:nvPr/>
          </p:nvCxnSpPr>
          <p:spPr>
            <a:xfrm>
              <a:off x="4490764" y="1770946"/>
              <a:ext cx="0" cy="2707570"/>
            </a:xfrm>
            <a:prstGeom prst="line">
              <a:avLst/>
            </a:prstGeom>
            <a:solidFill>
              <a:srgbClr val="9C9C9C"/>
            </a:solidFill>
            <a:ln w="9525">
              <a:solidFill>
                <a:schemeClr val="bg1">
                  <a:lumMod val="65000"/>
                </a:schemeClr>
              </a:solidFill>
              <a:miter lim="800000"/>
            </a:ln>
          </p:spPr>
        </p:cxnSp>
        <p:cxnSp>
          <p:nvCxnSpPr>
            <p:cNvPr id="278" name="直接连接符 277"/>
            <p:cNvCxnSpPr/>
            <p:nvPr/>
          </p:nvCxnSpPr>
          <p:spPr>
            <a:xfrm>
              <a:off x="4736206" y="1770946"/>
              <a:ext cx="0" cy="2707570"/>
            </a:xfrm>
            <a:prstGeom prst="line">
              <a:avLst/>
            </a:prstGeom>
            <a:solidFill>
              <a:srgbClr val="9C9C9C"/>
            </a:solidFill>
            <a:ln w="9525">
              <a:solidFill>
                <a:schemeClr val="bg1">
                  <a:lumMod val="65000"/>
                </a:schemeClr>
              </a:solidFill>
              <a:miter lim="800000"/>
            </a:ln>
          </p:spPr>
        </p:cxnSp>
        <p:cxnSp>
          <p:nvCxnSpPr>
            <p:cNvPr id="280" name="直接连接符 279"/>
            <p:cNvCxnSpPr/>
            <p:nvPr/>
          </p:nvCxnSpPr>
          <p:spPr>
            <a:xfrm>
              <a:off x="5227090" y="1770946"/>
              <a:ext cx="0" cy="2707570"/>
            </a:xfrm>
            <a:prstGeom prst="line">
              <a:avLst/>
            </a:prstGeom>
            <a:solidFill>
              <a:srgbClr val="9C9C9C"/>
            </a:solidFill>
            <a:ln w="9525">
              <a:solidFill>
                <a:schemeClr val="bg1">
                  <a:lumMod val="65000"/>
                </a:schemeClr>
              </a:solidFill>
              <a:miter lim="800000"/>
            </a:ln>
          </p:spPr>
        </p:cxnSp>
        <p:cxnSp>
          <p:nvCxnSpPr>
            <p:cNvPr id="281" name="直接连接符 280"/>
            <p:cNvCxnSpPr/>
            <p:nvPr/>
          </p:nvCxnSpPr>
          <p:spPr>
            <a:xfrm>
              <a:off x="5472532" y="1770946"/>
              <a:ext cx="0" cy="2707570"/>
            </a:xfrm>
            <a:prstGeom prst="line">
              <a:avLst/>
            </a:prstGeom>
            <a:solidFill>
              <a:srgbClr val="9C9C9C"/>
            </a:solidFill>
            <a:ln w="9525">
              <a:solidFill>
                <a:schemeClr val="bg1">
                  <a:lumMod val="65000"/>
                </a:schemeClr>
              </a:solidFill>
              <a:miter lim="800000"/>
            </a:ln>
          </p:spPr>
        </p:cxnSp>
        <p:cxnSp>
          <p:nvCxnSpPr>
            <p:cNvPr id="282" name="直接连接符 281"/>
            <p:cNvCxnSpPr/>
            <p:nvPr/>
          </p:nvCxnSpPr>
          <p:spPr>
            <a:xfrm>
              <a:off x="5717974" y="1770946"/>
              <a:ext cx="0" cy="2707570"/>
            </a:xfrm>
            <a:prstGeom prst="line">
              <a:avLst/>
            </a:prstGeom>
            <a:solidFill>
              <a:srgbClr val="9C9C9C"/>
            </a:solidFill>
            <a:ln w="9525">
              <a:solidFill>
                <a:schemeClr val="bg1">
                  <a:lumMod val="65000"/>
                </a:schemeClr>
              </a:solidFill>
              <a:miter lim="800000"/>
            </a:ln>
          </p:spPr>
        </p:cxnSp>
        <p:cxnSp>
          <p:nvCxnSpPr>
            <p:cNvPr id="283" name="直接连接符 282"/>
            <p:cNvCxnSpPr/>
            <p:nvPr/>
          </p:nvCxnSpPr>
          <p:spPr>
            <a:xfrm>
              <a:off x="4981648" y="1770946"/>
              <a:ext cx="0" cy="2707570"/>
            </a:xfrm>
            <a:prstGeom prst="line">
              <a:avLst/>
            </a:prstGeom>
            <a:solidFill>
              <a:srgbClr val="9C9C9C"/>
            </a:solidFill>
            <a:ln w="9525">
              <a:solidFill>
                <a:schemeClr val="bg1">
                  <a:lumMod val="65000"/>
                </a:schemeClr>
              </a:solidFill>
              <a:miter lim="800000"/>
            </a:ln>
          </p:spPr>
        </p:cxnSp>
        <p:cxnSp>
          <p:nvCxnSpPr>
            <p:cNvPr id="284" name="直接连接符 283"/>
            <p:cNvCxnSpPr/>
            <p:nvPr/>
          </p:nvCxnSpPr>
          <p:spPr>
            <a:xfrm>
              <a:off x="5963416" y="1770946"/>
              <a:ext cx="0" cy="2707570"/>
            </a:xfrm>
            <a:prstGeom prst="line">
              <a:avLst/>
            </a:prstGeom>
            <a:solidFill>
              <a:srgbClr val="9C9C9C"/>
            </a:solidFill>
            <a:ln w="9525">
              <a:solidFill>
                <a:schemeClr val="bg1">
                  <a:lumMod val="65000"/>
                </a:schemeClr>
              </a:solidFill>
              <a:miter lim="800000"/>
            </a:ln>
          </p:spPr>
        </p:cxnSp>
        <p:cxnSp>
          <p:nvCxnSpPr>
            <p:cNvPr id="285" name="直接连接符 284"/>
            <p:cNvCxnSpPr/>
            <p:nvPr/>
          </p:nvCxnSpPr>
          <p:spPr>
            <a:xfrm>
              <a:off x="6208858" y="1770946"/>
              <a:ext cx="0" cy="2707570"/>
            </a:xfrm>
            <a:prstGeom prst="line">
              <a:avLst/>
            </a:prstGeom>
            <a:solidFill>
              <a:srgbClr val="9C9C9C"/>
            </a:solidFill>
            <a:ln w="9525">
              <a:solidFill>
                <a:schemeClr val="bg1">
                  <a:lumMod val="65000"/>
                </a:schemeClr>
              </a:solidFill>
              <a:miter lim="800000"/>
            </a:ln>
          </p:spPr>
        </p:cxnSp>
        <p:cxnSp>
          <p:nvCxnSpPr>
            <p:cNvPr id="286" name="直接连接符 285"/>
            <p:cNvCxnSpPr/>
            <p:nvPr/>
          </p:nvCxnSpPr>
          <p:spPr>
            <a:xfrm>
              <a:off x="6699742" y="1770946"/>
              <a:ext cx="0" cy="2707570"/>
            </a:xfrm>
            <a:prstGeom prst="line">
              <a:avLst/>
            </a:prstGeom>
            <a:solidFill>
              <a:srgbClr val="9C9C9C"/>
            </a:solidFill>
            <a:ln w="9525">
              <a:solidFill>
                <a:schemeClr val="bg1">
                  <a:lumMod val="65000"/>
                </a:schemeClr>
              </a:solidFill>
              <a:miter lim="800000"/>
            </a:ln>
          </p:spPr>
        </p:cxnSp>
        <p:cxnSp>
          <p:nvCxnSpPr>
            <p:cNvPr id="287" name="直接连接符 286"/>
            <p:cNvCxnSpPr/>
            <p:nvPr/>
          </p:nvCxnSpPr>
          <p:spPr>
            <a:xfrm>
              <a:off x="6945184" y="1770946"/>
              <a:ext cx="0" cy="2707570"/>
            </a:xfrm>
            <a:prstGeom prst="line">
              <a:avLst/>
            </a:prstGeom>
            <a:solidFill>
              <a:srgbClr val="9C9C9C"/>
            </a:solidFill>
            <a:ln w="9525">
              <a:solidFill>
                <a:schemeClr val="bg1">
                  <a:lumMod val="65000"/>
                </a:schemeClr>
              </a:solidFill>
              <a:miter lim="800000"/>
            </a:ln>
          </p:spPr>
        </p:cxnSp>
        <p:cxnSp>
          <p:nvCxnSpPr>
            <p:cNvPr id="288" name="直接连接符 287"/>
            <p:cNvCxnSpPr/>
            <p:nvPr/>
          </p:nvCxnSpPr>
          <p:spPr>
            <a:xfrm>
              <a:off x="7190626" y="1770946"/>
              <a:ext cx="0" cy="2707570"/>
            </a:xfrm>
            <a:prstGeom prst="line">
              <a:avLst/>
            </a:prstGeom>
            <a:solidFill>
              <a:srgbClr val="9C9C9C"/>
            </a:solidFill>
            <a:ln w="9525">
              <a:solidFill>
                <a:schemeClr val="bg1">
                  <a:lumMod val="65000"/>
                </a:schemeClr>
              </a:solidFill>
              <a:miter lim="800000"/>
            </a:ln>
          </p:spPr>
        </p:cxnSp>
        <p:cxnSp>
          <p:nvCxnSpPr>
            <p:cNvPr id="289" name="直接连接符 288"/>
            <p:cNvCxnSpPr/>
            <p:nvPr/>
          </p:nvCxnSpPr>
          <p:spPr>
            <a:xfrm>
              <a:off x="6454300" y="1770946"/>
              <a:ext cx="0" cy="2707570"/>
            </a:xfrm>
            <a:prstGeom prst="line">
              <a:avLst/>
            </a:prstGeom>
            <a:solidFill>
              <a:srgbClr val="9C9C9C"/>
            </a:solidFill>
            <a:ln w="9525">
              <a:solidFill>
                <a:schemeClr val="bg1">
                  <a:lumMod val="65000"/>
                </a:schemeClr>
              </a:solidFill>
              <a:miter lim="800000"/>
            </a:ln>
          </p:spPr>
        </p:cxnSp>
        <p:cxnSp>
          <p:nvCxnSpPr>
            <p:cNvPr id="290" name="直接连接符 289"/>
            <p:cNvCxnSpPr/>
            <p:nvPr/>
          </p:nvCxnSpPr>
          <p:spPr>
            <a:xfrm>
              <a:off x="7681510" y="1770946"/>
              <a:ext cx="0" cy="2707570"/>
            </a:xfrm>
            <a:prstGeom prst="line">
              <a:avLst/>
            </a:prstGeom>
            <a:solidFill>
              <a:srgbClr val="9C9C9C"/>
            </a:solidFill>
            <a:ln w="9525">
              <a:solidFill>
                <a:schemeClr val="bg1">
                  <a:lumMod val="65000"/>
                </a:schemeClr>
              </a:solidFill>
              <a:miter lim="800000"/>
            </a:ln>
          </p:spPr>
        </p:cxnSp>
        <p:cxnSp>
          <p:nvCxnSpPr>
            <p:cNvPr id="291" name="直接连接符 290"/>
            <p:cNvCxnSpPr/>
            <p:nvPr/>
          </p:nvCxnSpPr>
          <p:spPr>
            <a:xfrm>
              <a:off x="7926952" y="1770946"/>
              <a:ext cx="0" cy="2707570"/>
            </a:xfrm>
            <a:prstGeom prst="line">
              <a:avLst/>
            </a:prstGeom>
            <a:solidFill>
              <a:srgbClr val="9C9C9C"/>
            </a:solidFill>
            <a:ln w="9525">
              <a:solidFill>
                <a:schemeClr val="bg1">
                  <a:lumMod val="65000"/>
                </a:schemeClr>
              </a:solidFill>
              <a:miter lim="800000"/>
            </a:ln>
          </p:spPr>
        </p:cxnSp>
        <p:cxnSp>
          <p:nvCxnSpPr>
            <p:cNvPr id="292" name="直接连接符 291"/>
            <p:cNvCxnSpPr/>
            <p:nvPr/>
          </p:nvCxnSpPr>
          <p:spPr>
            <a:xfrm>
              <a:off x="8172400" y="1770946"/>
              <a:ext cx="0" cy="2707570"/>
            </a:xfrm>
            <a:prstGeom prst="line">
              <a:avLst/>
            </a:prstGeom>
            <a:solidFill>
              <a:srgbClr val="9C9C9C"/>
            </a:solidFill>
            <a:ln w="9525">
              <a:solidFill>
                <a:schemeClr val="bg1">
                  <a:lumMod val="65000"/>
                </a:schemeClr>
              </a:solidFill>
              <a:miter lim="800000"/>
            </a:ln>
          </p:spPr>
        </p:cxnSp>
        <p:cxnSp>
          <p:nvCxnSpPr>
            <p:cNvPr id="293" name="直接连接符 292"/>
            <p:cNvCxnSpPr/>
            <p:nvPr/>
          </p:nvCxnSpPr>
          <p:spPr>
            <a:xfrm>
              <a:off x="7436068" y="1770946"/>
              <a:ext cx="0" cy="2707570"/>
            </a:xfrm>
            <a:prstGeom prst="line">
              <a:avLst/>
            </a:prstGeom>
            <a:solidFill>
              <a:srgbClr val="9C9C9C"/>
            </a:solidFill>
            <a:ln w="9525">
              <a:solidFill>
                <a:schemeClr val="bg1">
                  <a:lumMod val="65000"/>
                </a:schemeClr>
              </a:solidFill>
              <a:miter lim="800000"/>
            </a:ln>
          </p:spPr>
        </p:cxnSp>
        <p:sp>
          <p:nvSpPr>
            <p:cNvPr id="20695" name="Rectangle 177"/>
            <p:cNvSpPr>
              <a:spLocks noChangeArrowheads="1"/>
            </p:cNvSpPr>
            <p:nvPr/>
          </p:nvSpPr>
          <p:spPr bwMode="auto">
            <a:xfrm>
              <a:off x="4241800" y="3291418"/>
              <a:ext cx="4014788" cy="5468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a:endParaRPr lang="zh-CN" altLang="en-US" sz="1620">
                <a:solidFill>
                  <a:schemeClr val="bg1"/>
                </a:solidFill>
                <a:latin typeface="Calibri" panose="020F0502020204030204"/>
                <a:ea typeface="等线" panose="02010600030101010101" charset="-122"/>
              </a:endParaRPr>
            </a:p>
          </p:txBody>
        </p:sp>
        <p:sp>
          <p:nvSpPr>
            <p:cNvPr id="20709" name="Freeform 191"/>
            <p:cNvSpPr/>
            <p:nvPr/>
          </p:nvSpPr>
          <p:spPr bwMode="auto">
            <a:xfrm>
              <a:off x="4808538" y="1889126"/>
              <a:ext cx="3354388" cy="1425222"/>
            </a:xfrm>
            <a:custGeom>
              <a:avLst/>
              <a:gdLst>
                <a:gd name="T0" fmla="*/ 2032 w 2113"/>
                <a:gd name="T1" fmla="*/ 736 h 808"/>
                <a:gd name="T2" fmla="*/ 1982 w 2113"/>
                <a:gd name="T3" fmla="*/ 736 h 808"/>
                <a:gd name="T4" fmla="*/ 1923 w 2113"/>
                <a:gd name="T5" fmla="*/ 587 h 808"/>
                <a:gd name="T6" fmla="*/ 1878 w 2113"/>
                <a:gd name="T7" fmla="*/ 601 h 808"/>
                <a:gd name="T8" fmla="*/ 1819 w 2113"/>
                <a:gd name="T9" fmla="*/ 556 h 808"/>
                <a:gd name="T10" fmla="*/ 1774 w 2113"/>
                <a:gd name="T11" fmla="*/ 447 h 808"/>
                <a:gd name="T12" fmla="*/ 1720 w 2113"/>
                <a:gd name="T13" fmla="*/ 357 h 808"/>
                <a:gd name="T14" fmla="*/ 1679 w 2113"/>
                <a:gd name="T15" fmla="*/ 217 h 808"/>
                <a:gd name="T16" fmla="*/ 1652 w 2113"/>
                <a:gd name="T17" fmla="*/ 217 h 808"/>
                <a:gd name="T18" fmla="*/ 1625 w 2113"/>
                <a:gd name="T19" fmla="*/ 199 h 808"/>
                <a:gd name="T20" fmla="*/ 1517 w 2113"/>
                <a:gd name="T21" fmla="*/ 0 h 808"/>
                <a:gd name="T22" fmla="*/ 1449 w 2113"/>
                <a:gd name="T23" fmla="*/ 82 h 808"/>
                <a:gd name="T24" fmla="*/ 1363 w 2113"/>
                <a:gd name="T25" fmla="*/ 158 h 808"/>
                <a:gd name="T26" fmla="*/ 1278 w 2113"/>
                <a:gd name="T27" fmla="*/ 181 h 808"/>
                <a:gd name="T28" fmla="*/ 1219 w 2113"/>
                <a:gd name="T29" fmla="*/ 194 h 808"/>
                <a:gd name="T30" fmla="*/ 1147 w 2113"/>
                <a:gd name="T31" fmla="*/ 208 h 808"/>
                <a:gd name="T32" fmla="*/ 1101 w 2113"/>
                <a:gd name="T33" fmla="*/ 398 h 808"/>
                <a:gd name="T34" fmla="*/ 1043 w 2113"/>
                <a:gd name="T35" fmla="*/ 398 h 808"/>
                <a:gd name="T36" fmla="*/ 1002 w 2113"/>
                <a:gd name="T37" fmla="*/ 389 h 808"/>
                <a:gd name="T38" fmla="*/ 966 w 2113"/>
                <a:gd name="T39" fmla="*/ 416 h 808"/>
                <a:gd name="T40" fmla="*/ 907 w 2113"/>
                <a:gd name="T41" fmla="*/ 407 h 808"/>
                <a:gd name="T42" fmla="*/ 862 w 2113"/>
                <a:gd name="T43" fmla="*/ 411 h 808"/>
                <a:gd name="T44" fmla="*/ 808 w 2113"/>
                <a:gd name="T45" fmla="*/ 506 h 808"/>
                <a:gd name="T46" fmla="*/ 722 w 2113"/>
                <a:gd name="T47" fmla="*/ 655 h 808"/>
                <a:gd name="T48" fmla="*/ 645 w 2113"/>
                <a:gd name="T49" fmla="*/ 547 h 808"/>
                <a:gd name="T50" fmla="*/ 555 w 2113"/>
                <a:gd name="T51" fmla="*/ 370 h 808"/>
                <a:gd name="T52" fmla="*/ 487 w 2113"/>
                <a:gd name="T53" fmla="*/ 393 h 808"/>
                <a:gd name="T54" fmla="*/ 424 w 2113"/>
                <a:gd name="T55" fmla="*/ 438 h 808"/>
                <a:gd name="T56" fmla="*/ 357 w 2113"/>
                <a:gd name="T57" fmla="*/ 601 h 808"/>
                <a:gd name="T58" fmla="*/ 320 w 2113"/>
                <a:gd name="T59" fmla="*/ 687 h 808"/>
                <a:gd name="T60" fmla="*/ 275 w 2113"/>
                <a:gd name="T61" fmla="*/ 709 h 808"/>
                <a:gd name="T62" fmla="*/ 226 w 2113"/>
                <a:gd name="T63" fmla="*/ 714 h 808"/>
                <a:gd name="T64" fmla="*/ 167 w 2113"/>
                <a:gd name="T65" fmla="*/ 736 h 808"/>
                <a:gd name="T66" fmla="*/ 126 w 2113"/>
                <a:gd name="T67" fmla="*/ 736 h 808"/>
                <a:gd name="T68" fmla="*/ 77 w 2113"/>
                <a:gd name="T69" fmla="*/ 736 h 808"/>
                <a:gd name="T70" fmla="*/ 0 w 2113"/>
                <a:gd name="T71" fmla="*/ 808 h 808"/>
                <a:gd name="T72" fmla="*/ 149 w 2113"/>
                <a:gd name="T73" fmla="*/ 808 h 808"/>
                <a:gd name="T74" fmla="*/ 758 w 2113"/>
                <a:gd name="T75" fmla="*/ 808 h 808"/>
                <a:gd name="T76" fmla="*/ 1973 w 2113"/>
                <a:gd name="T77" fmla="*/ 808 h 808"/>
                <a:gd name="T78" fmla="*/ 2059 w 2113"/>
                <a:gd name="T79" fmla="*/ 736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13" h="808">
                  <a:moveTo>
                    <a:pt x="2059" y="736"/>
                  </a:moveTo>
                  <a:lnTo>
                    <a:pt x="2032" y="736"/>
                  </a:lnTo>
                  <a:lnTo>
                    <a:pt x="2000" y="714"/>
                  </a:lnTo>
                  <a:lnTo>
                    <a:pt x="1982" y="736"/>
                  </a:lnTo>
                  <a:lnTo>
                    <a:pt x="1968" y="781"/>
                  </a:lnTo>
                  <a:lnTo>
                    <a:pt x="1923" y="587"/>
                  </a:lnTo>
                  <a:lnTo>
                    <a:pt x="1887" y="641"/>
                  </a:lnTo>
                  <a:lnTo>
                    <a:pt x="1878" y="601"/>
                  </a:lnTo>
                  <a:lnTo>
                    <a:pt x="1860" y="650"/>
                  </a:lnTo>
                  <a:lnTo>
                    <a:pt x="1819" y="556"/>
                  </a:lnTo>
                  <a:lnTo>
                    <a:pt x="1783" y="578"/>
                  </a:lnTo>
                  <a:lnTo>
                    <a:pt x="1774" y="447"/>
                  </a:lnTo>
                  <a:lnTo>
                    <a:pt x="1752" y="470"/>
                  </a:lnTo>
                  <a:lnTo>
                    <a:pt x="1720" y="357"/>
                  </a:lnTo>
                  <a:lnTo>
                    <a:pt x="1697" y="393"/>
                  </a:lnTo>
                  <a:lnTo>
                    <a:pt x="1679" y="217"/>
                  </a:lnTo>
                  <a:lnTo>
                    <a:pt x="1661" y="267"/>
                  </a:lnTo>
                  <a:lnTo>
                    <a:pt x="1652" y="217"/>
                  </a:lnTo>
                  <a:lnTo>
                    <a:pt x="1634" y="249"/>
                  </a:lnTo>
                  <a:lnTo>
                    <a:pt x="1625" y="199"/>
                  </a:lnTo>
                  <a:lnTo>
                    <a:pt x="1571" y="194"/>
                  </a:lnTo>
                  <a:lnTo>
                    <a:pt x="1517" y="0"/>
                  </a:lnTo>
                  <a:lnTo>
                    <a:pt x="1472" y="149"/>
                  </a:lnTo>
                  <a:lnTo>
                    <a:pt x="1449" y="82"/>
                  </a:lnTo>
                  <a:lnTo>
                    <a:pt x="1413" y="131"/>
                  </a:lnTo>
                  <a:lnTo>
                    <a:pt x="1363" y="158"/>
                  </a:lnTo>
                  <a:lnTo>
                    <a:pt x="1323" y="14"/>
                  </a:lnTo>
                  <a:lnTo>
                    <a:pt x="1278" y="181"/>
                  </a:lnTo>
                  <a:lnTo>
                    <a:pt x="1260" y="100"/>
                  </a:lnTo>
                  <a:lnTo>
                    <a:pt x="1219" y="194"/>
                  </a:lnTo>
                  <a:lnTo>
                    <a:pt x="1196" y="167"/>
                  </a:lnTo>
                  <a:lnTo>
                    <a:pt x="1147" y="208"/>
                  </a:lnTo>
                  <a:lnTo>
                    <a:pt x="1124" y="289"/>
                  </a:lnTo>
                  <a:lnTo>
                    <a:pt x="1101" y="398"/>
                  </a:lnTo>
                  <a:lnTo>
                    <a:pt x="1065" y="262"/>
                  </a:lnTo>
                  <a:lnTo>
                    <a:pt x="1043" y="398"/>
                  </a:lnTo>
                  <a:lnTo>
                    <a:pt x="1020" y="330"/>
                  </a:lnTo>
                  <a:lnTo>
                    <a:pt x="1002" y="389"/>
                  </a:lnTo>
                  <a:lnTo>
                    <a:pt x="984" y="370"/>
                  </a:lnTo>
                  <a:lnTo>
                    <a:pt x="966" y="416"/>
                  </a:lnTo>
                  <a:lnTo>
                    <a:pt x="948" y="370"/>
                  </a:lnTo>
                  <a:lnTo>
                    <a:pt x="907" y="407"/>
                  </a:lnTo>
                  <a:lnTo>
                    <a:pt x="880" y="393"/>
                  </a:lnTo>
                  <a:lnTo>
                    <a:pt x="862" y="411"/>
                  </a:lnTo>
                  <a:lnTo>
                    <a:pt x="817" y="438"/>
                  </a:lnTo>
                  <a:lnTo>
                    <a:pt x="808" y="506"/>
                  </a:lnTo>
                  <a:lnTo>
                    <a:pt x="754" y="601"/>
                  </a:lnTo>
                  <a:lnTo>
                    <a:pt x="722" y="655"/>
                  </a:lnTo>
                  <a:lnTo>
                    <a:pt x="704" y="587"/>
                  </a:lnTo>
                  <a:lnTo>
                    <a:pt x="645" y="547"/>
                  </a:lnTo>
                  <a:lnTo>
                    <a:pt x="573" y="416"/>
                  </a:lnTo>
                  <a:lnTo>
                    <a:pt x="555" y="370"/>
                  </a:lnTo>
                  <a:lnTo>
                    <a:pt x="515" y="407"/>
                  </a:lnTo>
                  <a:lnTo>
                    <a:pt x="487" y="393"/>
                  </a:lnTo>
                  <a:lnTo>
                    <a:pt x="465" y="411"/>
                  </a:lnTo>
                  <a:lnTo>
                    <a:pt x="424" y="438"/>
                  </a:lnTo>
                  <a:lnTo>
                    <a:pt x="411" y="506"/>
                  </a:lnTo>
                  <a:lnTo>
                    <a:pt x="357" y="601"/>
                  </a:lnTo>
                  <a:lnTo>
                    <a:pt x="325" y="655"/>
                  </a:lnTo>
                  <a:lnTo>
                    <a:pt x="320" y="687"/>
                  </a:lnTo>
                  <a:lnTo>
                    <a:pt x="298" y="709"/>
                  </a:lnTo>
                  <a:lnTo>
                    <a:pt x="275" y="709"/>
                  </a:lnTo>
                  <a:lnTo>
                    <a:pt x="244" y="736"/>
                  </a:lnTo>
                  <a:lnTo>
                    <a:pt x="226" y="714"/>
                  </a:lnTo>
                  <a:lnTo>
                    <a:pt x="194" y="736"/>
                  </a:lnTo>
                  <a:lnTo>
                    <a:pt x="167" y="736"/>
                  </a:lnTo>
                  <a:lnTo>
                    <a:pt x="140" y="777"/>
                  </a:lnTo>
                  <a:lnTo>
                    <a:pt x="126" y="736"/>
                  </a:lnTo>
                  <a:lnTo>
                    <a:pt x="108" y="714"/>
                  </a:lnTo>
                  <a:lnTo>
                    <a:pt x="77" y="736"/>
                  </a:lnTo>
                  <a:lnTo>
                    <a:pt x="50" y="736"/>
                  </a:lnTo>
                  <a:lnTo>
                    <a:pt x="0" y="808"/>
                  </a:lnTo>
                  <a:lnTo>
                    <a:pt x="117" y="808"/>
                  </a:lnTo>
                  <a:lnTo>
                    <a:pt x="149" y="808"/>
                  </a:lnTo>
                  <a:lnTo>
                    <a:pt x="510" y="808"/>
                  </a:lnTo>
                  <a:lnTo>
                    <a:pt x="758" y="808"/>
                  </a:lnTo>
                  <a:lnTo>
                    <a:pt x="1959" y="808"/>
                  </a:lnTo>
                  <a:lnTo>
                    <a:pt x="1973" y="808"/>
                  </a:lnTo>
                  <a:lnTo>
                    <a:pt x="2113" y="808"/>
                  </a:lnTo>
                  <a:lnTo>
                    <a:pt x="2059" y="736"/>
                  </a:lnTo>
                  <a:close/>
                </a:path>
              </a:pathLst>
            </a:custGeom>
            <a:solidFill>
              <a:schemeClr val="bg1"/>
            </a:solidFill>
            <a:ln>
              <a:noFill/>
            </a:ln>
          </p:spPr>
          <p:txBody>
            <a:bodyPr/>
            <a:lstStyle/>
            <a:p>
              <a:pPr defTabSz="913765"/>
              <a:endParaRPr lang="zh-CN" altLang="en-US" sz="1620">
                <a:solidFill>
                  <a:schemeClr val="bg1"/>
                </a:solidFill>
                <a:latin typeface="Calibri" panose="020F0502020204030204"/>
                <a:ea typeface="等线" panose="02010600030101010101" charset="-122"/>
              </a:endParaRPr>
            </a:p>
          </p:txBody>
        </p:sp>
        <p:sp>
          <p:nvSpPr>
            <p:cNvPr id="20710" name="Freeform 192"/>
            <p:cNvSpPr/>
            <p:nvPr/>
          </p:nvSpPr>
          <p:spPr bwMode="auto">
            <a:xfrm>
              <a:off x="4241800" y="3314348"/>
              <a:ext cx="2020888" cy="756709"/>
            </a:xfrm>
            <a:custGeom>
              <a:avLst/>
              <a:gdLst>
                <a:gd name="T0" fmla="*/ 668 w 1273"/>
                <a:gd name="T1" fmla="*/ 0 h 429"/>
                <a:gd name="T2" fmla="*/ 574 w 1273"/>
                <a:gd name="T3" fmla="*/ 0 h 429"/>
                <a:gd name="T4" fmla="*/ 0 w 1273"/>
                <a:gd name="T5" fmla="*/ 0 h 429"/>
                <a:gd name="T6" fmla="*/ 36 w 1273"/>
                <a:gd name="T7" fmla="*/ 27 h 429"/>
                <a:gd name="T8" fmla="*/ 86 w 1273"/>
                <a:gd name="T9" fmla="*/ 95 h 429"/>
                <a:gd name="T10" fmla="*/ 131 w 1273"/>
                <a:gd name="T11" fmla="*/ 59 h 429"/>
                <a:gd name="T12" fmla="*/ 140 w 1273"/>
                <a:gd name="T13" fmla="*/ 95 h 429"/>
                <a:gd name="T14" fmla="*/ 194 w 1273"/>
                <a:gd name="T15" fmla="*/ 118 h 429"/>
                <a:gd name="T16" fmla="*/ 217 w 1273"/>
                <a:gd name="T17" fmla="*/ 163 h 429"/>
                <a:gd name="T18" fmla="*/ 276 w 1273"/>
                <a:gd name="T19" fmla="*/ 176 h 429"/>
                <a:gd name="T20" fmla="*/ 321 w 1273"/>
                <a:gd name="T21" fmla="*/ 127 h 429"/>
                <a:gd name="T22" fmla="*/ 379 w 1273"/>
                <a:gd name="T23" fmla="*/ 186 h 429"/>
                <a:gd name="T24" fmla="*/ 438 w 1273"/>
                <a:gd name="T25" fmla="*/ 149 h 429"/>
                <a:gd name="T26" fmla="*/ 497 w 1273"/>
                <a:gd name="T27" fmla="*/ 131 h 429"/>
                <a:gd name="T28" fmla="*/ 542 w 1273"/>
                <a:gd name="T29" fmla="*/ 154 h 429"/>
                <a:gd name="T30" fmla="*/ 587 w 1273"/>
                <a:gd name="T31" fmla="*/ 95 h 429"/>
                <a:gd name="T32" fmla="*/ 614 w 1273"/>
                <a:gd name="T33" fmla="*/ 64 h 429"/>
                <a:gd name="T34" fmla="*/ 632 w 1273"/>
                <a:gd name="T35" fmla="*/ 109 h 429"/>
                <a:gd name="T36" fmla="*/ 650 w 1273"/>
                <a:gd name="T37" fmla="*/ 100 h 429"/>
                <a:gd name="T38" fmla="*/ 659 w 1273"/>
                <a:gd name="T39" fmla="*/ 163 h 429"/>
                <a:gd name="T40" fmla="*/ 673 w 1273"/>
                <a:gd name="T41" fmla="*/ 204 h 429"/>
                <a:gd name="T42" fmla="*/ 695 w 1273"/>
                <a:gd name="T43" fmla="*/ 195 h 429"/>
                <a:gd name="T44" fmla="*/ 705 w 1273"/>
                <a:gd name="T45" fmla="*/ 244 h 429"/>
                <a:gd name="T46" fmla="*/ 718 w 1273"/>
                <a:gd name="T47" fmla="*/ 267 h 429"/>
                <a:gd name="T48" fmla="*/ 732 w 1273"/>
                <a:gd name="T49" fmla="*/ 307 h 429"/>
                <a:gd name="T50" fmla="*/ 745 w 1273"/>
                <a:gd name="T51" fmla="*/ 271 h 429"/>
                <a:gd name="T52" fmla="*/ 750 w 1273"/>
                <a:gd name="T53" fmla="*/ 316 h 429"/>
                <a:gd name="T54" fmla="*/ 772 w 1273"/>
                <a:gd name="T55" fmla="*/ 380 h 429"/>
                <a:gd name="T56" fmla="*/ 786 w 1273"/>
                <a:gd name="T57" fmla="*/ 348 h 429"/>
                <a:gd name="T58" fmla="*/ 822 w 1273"/>
                <a:gd name="T59" fmla="*/ 398 h 429"/>
                <a:gd name="T60" fmla="*/ 844 w 1273"/>
                <a:gd name="T61" fmla="*/ 429 h 429"/>
                <a:gd name="T62" fmla="*/ 858 w 1273"/>
                <a:gd name="T63" fmla="*/ 402 h 429"/>
                <a:gd name="T64" fmla="*/ 881 w 1273"/>
                <a:gd name="T65" fmla="*/ 384 h 429"/>
                <a:gd name="T66" fmla="*/ 903 w 1273"/>
                <a:gd name="T67" fmla="*/ 375 h 429"/>
                <a:gd name="T68" fmla="*/ 912 w 1273"/>
                <a:gd name="T69" fmla="*/ 357 h 429"/>
                <a:gd name="T70" fmla="*/ 948 w 1273"/>
                <a:gd name="T71" fmla="*/ 393 h 429"/>
                <a:gd name="T72" fmla="*/ 962 w 1273"/>
                <a:gd name="T73" fmla="*/ 335 h 429"/>
                <a:gd name="T74" fmla="*/ 980 w 1273"/>
                <a:gd name="T75" fmla="*/ 362 h 429"/>
                <a:gd name="T76" fmla="*/ 998 w 1273"/>
                <a:gd name="T77" fmla="*/ 339 h 429"/>
                <a:gd name="T78" fmla="*/ 1012 w 1273"/>
                <a:gd name="T79" fmla="*/ 312 h 429"/>
                <a:gd name="T80" fmla="*/ 1030 w 1273"/>
                <a:gd name="T81" fmla="*/ 312 h 429"/>
                <a:gd name="T82" fmla="*/ 1048 w 1273"/>
                <a:gd name="T83" fmla="*/ 244 h 429"/>
                <a:gd name="T84" fmla="*/ 1102 w 1273"/>
                <a:gd name="T85" fmla="*/ 208 h 429"/>
                <a:gd name="T86" fmla="*/ 1147 w 1273"/>
                <a:gd name="T87" fmla="*/ 244 h 429"/>
                <a:gd name="T88" fmla="*/ 1192 w 1273"/>
                <a:gd name="T89" fmla="*/ 154 h 429"/>
                <a:gd name="T90" fmla="*/ 1273 w 1273"/>
                <a:gd name="T91" fmla="*/ 0 h 429"/>
                <a:gd name="T92" fmla="*/ 668 w 1273"/>
                <a:gd name="T93" fmla="*/ 0 h 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73" h="429">
                  <a:moveTo>
                    <a:pt x="668" y="0"/>
                  </a:moveTo>
                  <a:lnTo>
                    <a:pt x="574" y="0"/>
                  </a:lnTo>
                  <a:lnTo>
                    <a:pt x="0" y="0"/>
                  </a:lnTo>
                  <a:lnTo>
                    <a:pt x="36" y="27"/>
                  </a:lnTo>
                  <a:lnTo>
                    <a:pt x="86" y="95"/>
                  </a:lnTo>
                  <a:lnTo>
                    <a:pt x="131" y="59"/>
                  </a:lnTo>
                  <a:lnTo>
                    <a:pt x="140" y="95"/>
                  </a:lnTo>
                  <a:lnTo>
                    <a:pt x="194" y="118"/>
                  </a:lnTo>
                  <a:lnTo>
                    <a:pt x="217" y="163"/>
                  </a:lnTo>
                  <a:lnTo>
                    <a:pt x="276" y="176"/>
                  </a:lnTo>
                  <a:lnTo>
                    <a:pt x="321" y="127"/>
                  </a:lnTo>
                  <a:lnTo>
                    <a:pt x="379" y="186"/>
                  </a:lnTo>
                  <a:lnTo>
                    <a:pt x="438" y="149"/>
                  </a:lnTo>
                  <a:lnTo>
                    <a:pt x="497" y="131"/>
                  </a:lnTo>
                  <a:lnTo>
                    <a:pt x="542" y="154"/>
                  </a:lnTo>
                  <a:lnTo>
                    <a:pt x="587" y="95"/>
                  </a:lnTo>
                  <a:lnTo>
                    <a:pt x="614" y="64"/>
                  </a:lnTo>
                  <a:lnTo>
                    <a:pt x="632" y="109"/>
                  </a:lnTo>
                  <a:lnTo>
                    <a:pt x="650" y="100"/>
                  </a:lnTo>
                  <a:lnTo>
                    <a:pt x="659" y="163"/>
                  </a:lnTo>
                  <a:lnTo>
                    <a:pt x="673" y="204"/>
                  </a:lnTo>
                  <a:lnTo>
                    <a:pt x="695" y="195"/>
                  </a:lnTo>
                  <a:lnTo>
                    <a:pt x="705" y="244"/>
                  </a:lnTo>
                  <a:lnTo>
                    <a:pt x="718" y="267"/>
                  </a:lnTo>
                  <a:lnTo>
                    <a:pt x="732" y="307"/>
                  </a:lnTo>
                  <a:lnTo>
                    <a:pt x="745" y="271"/>
                  </a:lnTo>
                  <a:lnTo>
                    <a:pt x="750" y="316"/>
                  </a:lnTo>
                  <a:lnTo>
                    <a:pt x="772" y="380"/>
                  </a:lnTo>
                  <a:lnTo>
                    <a:pt x="786" y="348"/>
                  </a:lnTo>
                  <a:lnTo>
                    <a:pt x="822" y="398"/>
                  </a:lnTo>
                  <a:lnTo>
                    <a:pt x="844" y="429"/>
                  </a:lnTo>
                  <a:lnTo>
                    <a:pt x="858" y="402"/>
                  </a:lnTo>
                  <a:lnTo>
                    <a:pt x="881" y="384"/>
                  </a:lnTo>
                  <a:lnTo>
                    <a:pt x="903" y="375"/>
                  </a:lnTo>
                  <a:lnTo>
                    <a:pt x="912" y="357"/>
                  </a:lnTo>
                  <a:lnTo>
                    <a:pt x="948" y="393"/>
                  </a:lnTo>
                  <a:lnTo>
                    <a:pt x="962" y="335"/>
                  </a:lnTo>
                  <a:lnTo>
                    <a:pt x="980" y="362"/>
                  </a:lnTo>
                  <a:lnTo>
                    <a:pt x="998" y="339"/>
                  </a:lnTo>
                  <a:lnTo>
                    <a:pt x="1012" y="312"/>
                  </a:lnTo>
                  <a:lnTo>
                    <a:pt x="1030" y="312"/>
                  </a:lnTo>
                  <a:lnTo>
                    <a:pt x="1048" y="244"/>
                  </a:lnTo>
                  <a:lnTo>
                    <a:pt x="1102" y="208"/>
                  </a:lnTo>
                  <a:lnTo>
                    <a:pt x="1147" y="244"/>
                  </a:lnTo>
                  <a:lnTo>
                    <a:pt x="1192" y="154"/>
                  </a:lnTo>
                  <a:lnTo>
                    <a:pt x="1273" y="0"/>
                  </a:lnTo>
                  <a:lnTo>
                    <a:pt x="668" y="0"/>
                  </a:lnTo>
                  <a:close/>
                </a:path>
              </a:pathLst>
            </a:custGeom>
            <a:solidFill>
              <a:schemeClr val="bg2"/>
            </a:solidFill>
            <a:ln>
              <a:noFill/>
            </a:ln>
          </p:spPr>
          <p:txBody>
            <a:bodyPr/>
            <a:lstStyle/>
            <a:p>
              <a:pPr defTabSz="913765"/>
              <a:endParaRPr lang="zh-CN" altLang="en-US" sz="1620">
                <a:solidFill>
                  <a:schemeClr val="bg1"/>
                </a:solidFill>
                <a:latin typeface="Calibri" panose="020F0502020204030204"/>
                <a:ea typeface="等线" panose="02010600030101010101" charset="-122"/>
              </a:endParaRPr>
            </a:p>
          </p:txBody>
        </p:sp>
        <p:cxnSp>
          <p:nvCxnSpPr>
            <p:cNvPr id="11" name="直接连接符 10"/>
            <p:cNvCxnSpPr/>
            <p:nvPr/>
          </p:nvCxnSpPr>
          <p:spPr>
            <a:xfrm>
              <a:off x="4252942" y="1770946"/>
              <a:ext cx="0" cy="2707570"/>
            </a:xfrm>
            <a:prstGeom prst="line">
              <a:avLst/>
            </a:prstGeom>
            <a:solidFill>
              <a:srgbClr val="9C9C9C"/>
            </a:solidFill>
            <a:ln w="19050">
              <a:solidFill>
                <a:schemeClr val="bg1">
                  <a:lumMod val="65000"/>
                </a:schemeClr>
              </a:solidFill>
              <a:miter lim="800000"/>
            </a:ln>
          </p:spPr>
        </p:cxnSp>
        <p:sp>
          <p:nvSpPr>
            <p:cNvPr id="294" name="TextBox 293"/>
            <p:cNvSpPr txBox="1"/>
            <p:nvPr/>
          </p:nvSpPr>
          <p:spPr bwMode="auto">
            <a:xfrm>
              <a:off x="3502797" y="3032217"/>
              <a:ext cx="665781" cy="184666"/>
            </a:xfrm>
            <a:prstGeom prst="rect">
              <a:avLst/>
            </a:prstGeom>
            <a:noFill/>
          </p:spPr>
          <p:txBody>
            <a:bodyPr wrap="none">
              <a:spAutoFit/>
            </a:bodyPr>
            <a:lstStyle/>
            <a:p>
              <a:pPr algn="ctr" defTabSz="913765">
                <a:defRPr/>
              </a:pPr>
              <a:r>
                <a:rPr lang="zh-CN" altLang="en-US" sz="84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295" name="TextBox 294"/>
            <p:cNvSpPr txBox="1"/>
            <p:nvPr/>
          </p:nvSpPr>
          <p:spPr bwMode="auto">
            <a:xfrm>
              <a:off x="3502797" y="2793740"/>
              <a:ext cx="665781" cy="184666"/>
            </a:xfrm>
            <a:prstGeom prst="rect">
              <a:avLst/>
            </a:prstGeom>
            <a:noFill/>
          </p:spPr>
          <p:txBody>
            <a:bodyPr wrap="none">
              <a:spAutoFit/>
            </a:bodyPr>
            <a:lstStyle/>
            <a:p>
              <a:pPr algn="ctr" defTabSz="913765">
                <a:defRPr/>
              </a:pPr>
              <a:r>
                <a:rPr lang="zh-CN" altLang="en-US" sz="84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296" name="TextBox 295"/>
            <p:cNvSpPr txBox="1"/>
            <p:nvPr/>
          </p:nvSpPr>
          <p:spPr bwMode="auto">
            <a:xfrm>
              <a:off x="3502797" y="2555262"/>
              <a:ext cx="665781" cy="184666"/>
            </a:xfrm>
            <a:prstGeom prst="rect">
              <a:avLst/>
            </a:prstGeom>
            <a:noFill/>
          </p:spPr>
          <p:txBody>
            <a:bodyPr wrap="none">
              <a:spAutoFit/>
            </a:bodyPr>
            <a:lstStyle/>
            <a:p>
              <a:pPr algn="ctr" defTabSz="913765">
                <a:defRPr/>
              </a:pPr>
              <a:r>
                <a:rPr lang="zh-CN" altLang="en-US" sz="84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297" name="TextBox 296"/>
            <p:cNvSpPr txBox="1"/>
            <p:nvPr/>
          </p:nvSpPr>
          <p:spPr bwMode="auto">
            <a:xfrm>
              <a:off x="3502797" y="2316784"/>
              <a:ext cx="665781" cy="184666"/>
            </a:xfrm>
            <a:prstGeom prst="rect">
              <a:avLst/>
            </a:prstGeom>
            <a:noFill/>
          </p:spPr>
          <p:txBody>
            <a:bodyPr wrap="none">
              <a:spAutoFit/>
            </a:bodyPr>
            <a:lstStyle/>
            <a:p>
              <a:pPr algn="ctr" defTabSz="913765">
                <a:defRPr/>
              </a:pPr>
              <a:r>
                <a:rPr lang="zh-CN" altLang="en-US" sz="84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298" name="TextBox 297"/>
            <p:cNvSpPr txBox="1"/>
            <p:nvPr/>
          </p:nvSpPr>
          <p:spPr bwMode="auto">
            <a:xfrm>
              <a:off x="3502797" y="2078306"/>
              <a:ext cx="665781" cy="184666"/>
            </a:xfrm>
            <a:prstGeom prst="rect">
              <a:avLst/>
            </a:prstGeom>
            <a:noFill/>
          </p:spPr>
          <p:txBody>
            <a:bodyPr wrap="none">
              <a:spAutoFit/>
            </a:bodyPr>
            <a:lstStyle/>
            <a:p>
              <a:pPr algn="ctr" defTabSz="913765">
                <a:defRPr/>
              </a:pPr>
              <a:r>
                <a:rPr lang="zh-CN" altLang="en-US" sz="84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299" name="TextBox 298"/>
            <p:cNvSpPr txBox="1"/>
            <p:nvPr/>
          </p:nvSpPr>
          <p:spPr bwMode="auto">
            <a:xfrm>
              <a:off x="3502797" y="1839829"/>
              <a:ext cx="665781" cy="184666"/>
            </a:xfrm>
            <a:prstGeom prst="rect">
              <a:avLst/>
            </a:prstGeom>
            <a:noFill/>
          </p:spPr>
          <p:txBody>
            <a:bodyPr wrap="none">
              <a:spAutoFit/>
            </a:bodyPr>
            <a:lstStyle/>
            <a:p>
              <a:pPr algn="ctr" defTabSz="913765">
                <a:defRPr/>
              </a:pPr>
              <a:r>
                <a:rPr lang="zh-CN" altLang="en-US" sz="84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cxnSp>
          <p:nvCxnSpPr>
            <p:cNvPr id="304" name="直接连接符 303"/>
            <p:cNvCxnSpPr/>
            <p:nvPr/>
          </p:nvCxnSpPr>
          <p:spPr>
            <a:xfrm flipH="1">
              <a:off x="4126856" y="3143358"/>
              <a:ext cx="127783" cy="0"/>
            </a:xfrm>
            <a:prstGeom prst="line">
              <a:avLst/>
            </a:prstGeom>
            <a:solidFill>
              <a:srgbClr val="9C9C9C"/>
            </a:solidFill>
            <a:ln w="9525">
              <a:solidFill>
                <a:schemeClr val="bg1">
                  <a:lumMod val="65000"/>
                </a:schemeClr>
              </a:solidFill>
              <a:miter lim="800000"/>
            </a:ln>
          </p:spPr>
        </p:cxnSp>
        <p:cxnSp>
          <p:nvCxnSpPr>
            <p:cNvPr id="305" name="直接连接符 304"/>
            <p:cNvCxnSpPr/>
            <p:nvPr/>
          </p:nvCxnSpPr>
          <p:spPr>
            <a:xfrm flipH="1">
              <a:off x="4126856" y="2903988"/>
              <a:ext cx="127783" cy="0"/>
            </a:xfrm>
            <a:prstGeom prst="line">
              <a:avLst/>
            </a:prstGeom>
            <a:solidFill>
              <a:srgbClr val="9C9C9C"/>
            </a:solidFill>
            <a:ln w="9525">
              <a:solidFill>
                <a:schemeClr val="bg1">
                  <a:lumMod val="65000"/>
                </a:schemeClr>
              </a:solidFill>
              <a:miter lim="800000"/>
            </a:ln>
          </p:spPr>
        </p:cxnSp>
        <p:cxnSp>
          <p:nvCxnSpPr>
            <p:cNvPr id="306" name="直接连接符 305"/>
            <p:cNvCxnSpPr/>
            <p:nvPr/>
          </p:nvCxnSpPr>
          <p:spPr>
            <a:xfrm flipH="1">
              <a:off x="4126856" y="2664619"/>
              <a:ext cx="127783" cy="0"/>
            </a:xfrm>
            <a:prstGeom prst="line">
              <a:avLst/>
            </a:prstGeom>
            <a:solidFill>
              <a:srgbClr val="9C9C9C"/>
            </a:solidFill>
            <a:ln w="9525">
              <a:solidFill>
                <a:schemeClr val="bg1">
                  <a:lumMod val="65000"/>
                </a:schemeClr>
              </a:solidFill>
              <a:miter lim="800000"/>
            </a:ln>
          </p:spPr>
        </p:cxnSp>
        <p:cxnSp>
          <p:nvCxnSpPr>
            <p:cNvPr id="307" name="直接连接符 306"/>
            <p:cNvCxnSpPr/>
            <p:nvPr/>
          </p:nvCxnSpPr>
          <p:spPr>
            <a:xfrm flipH="1">
              <a:off x="4126856" y="2425250"/>
              <a:ext cx="127783" cy="0"/>
            </a:xfrm>
            <a:prstGeom prst="line">
              <a:avLst/>
            </a:prstGeom>
            <a:solidFill>
              <a:srgbClr val="9C9C9C"/>
            </a:solidFill>
            <a:ln w="9525">
              <a:solidFill>
                <a:schemeClr val="bg1">
                  <a:lumMod val="65000"/>
                </a:schemeClr>
              </a:solidFill>
              <a:miter lim="800000"/>
            </a:ln>
          </p:spPr>
        </p:cxnSp>
        <p:cxnSp>
          <p:nvCxnSpPr>
            <p:cNvPr id="308" name="直接连接符 307"/>
            <p:cNvCxnSpPr/>
            <p:nvPr/>
          </p:nvCxnSpPr>
          <p:spPr>
            <a:xfrm flipH="1">
              <a:off x="4126856" y="2185881"/>
              <a:ext cx="127783" cy="0"/>
            </a:xfrm>
            <a:prstGeom prst="line">
              <a:avLst/>
            </a:prstGeom>
            <a:solidFill>
              <a:srgbClr val="9C9C9C"/>
            </a:solidFill>
            <a:ln w="9525">
              <a:solidFill>
                <a:schemeClr val="bg1">
                  <a:lumMod val="65000"/>
                </a:schemeClr>
              </a:solidFill>
              <a:miter lim="800000"/>
            </a:ln>
          </p:spPr>
        </p:cxnSp>
        <p:cxnSp>
          <p:nvCxnSpPr>
            <p:cNvPr id="309" name="直接连接符 308"/>
            <p:cNvCxnSpPr/>
            <p:nvPr/>
          </p:nvCxnSpPr>
          <p:spPr>
            <a:xfrm flipH="1">
              <a:off x="4126856" y="1946512"/>
              <a:ext cx="127783" cy="0"/>
            </a:xfrm>
            <a:prstGeom prst="line">
              <a:avLst/>
            </a:prstGeom>
            <a:solidFill>
              <a:srgbClr val="9C9C9C"/>
            </a:solidFill>
            <a:ln w="9525">
              <a:solidFill>
                <a:schemeClr val="bg1">
                  <a:lumMod val="65000"/>
                </a:schemeClr>
              </a:solidFill>
              <a:miter lim="800000"/>
            </a:ln>
          </p:spPr>
        </p:cxnSp>
        <p:cxnSp>
          <p:nvCxnSpPr>
            <p:cNvPr id="311" name="直接连接符 310"/>
            <p:cNvCxnSpPr/>
            <p:nvPr/>
          </p:nvCxnSpPr>
          <p:spPr>
            <a:xfrm flipH="1">
              <a:off x="4126856" y="4462992"/>
              <a:ext cx="127783" cy="0"/>
            </a:xfrm>
            <a:prstGeom prst="line">
              <a:avLst/>
            </a:prstGeom>
            <a:solidFill>
              <a:srgbClr val="9C9C9C"/>
            </a:solidFill>
            <a:ln w="9525">
              <a:solidFill>
                <a:schemeClr val="bg1">
                  <a:lumMod val="65000"/>
                </a:schemeClr>
              </a:solidFill>
              <a:miter lim="800000"/>
            </a:ln>
          </p:spPr>
        </p:cxnSp>
        <p:cxnSp>
          <p:nvCxnSpPr>
            <p:cNvPr id="312" name="直接连接符 311"/>
            <p:cNvCxnSpPr/>
            <p:nvPr/>
          </p:nvCxnSpPr>
          <p:spPr>
            <a:xfrm flipH="1">
              <a:off x="4126856" y="4223623"/>
              <a:ext cx="127783" cy="0"/>
            </a:xfrm>
            <a:prstGeom prst="line">
              <a:avLst/>
            </a:prstGeom>
            <a:solidFill>
              <a:srgbClr val="9C9C9C"/>
            </a:solidFill>
            <a:ln w="9525">
              <a:solidFill>
                <a:schemeClr val="bg1">
                  <a:lumMod val="65000"/>
                </a:schemeClr>
              </a:solidFill>
              <a:miter lim="800000"/>
            </a:ln>
          </p:spPr>
        </p:cxnSp>
        <p:cxnSp>
          <p:nvCxnSpPr>
            <p:cNvPr id="313" name="直接连接符 312"/>
            <p:cNvCxnSpPr/>
            <p:nvPr/>
          </p:nvCxnSpPr>
          <p:spPr>
            <a:xfrm flipH="1">
              <a:off x="4126856" y="3984254"/>
              <a:ext cx="127783" cy="0"/>
            </a:xfrm>
            <a:prstGeom prst="line">
              <a:avLst/>
            </a:prstGeom>
            <a:solidFill>
              <a:srgbClr val="9C9C9C"/>
            </a:solidFill>
            <a:ln w="9525">
              <a:solidFill>
                <a:schemeClr val="bg1">
                  <a:lumMod val="65000"/>
                </a:schemeClr>
              </a:solidFill>
              <a:miter lim="800000"/>
            </a:ln>
          </p:spPr>
        </p:cxnSp>
        <p:cxnSp>
          <p:nvCxnSpPr>
            <p:cNvPr id="314" name="直接连接符 313"/>
            <p:cNvCxnSpPr/>
            <p:nvPr/>
          </p:nvCxnSpPr>
          <p:spPr>
            <a:xfrm flipH="1">
              <a:off x="4126856" y="3744886"/>
              <a:ext cx="127783" cy="0"/>
            </a:xfrm>
            <a:prstGeom prst="line">
              <a:avLst/>
            </a:prstGeom>
            <a:solidFill>
              <a:srgbClr val="9C9C9C"/>
            </a:solidFill>
            <a:ln w="9525">
              <a:solidFill>
                <a:schemeClr val="bg1">
                  <a:lumMod val="65000"/>
                </a:schemeClr>
              </a:solidFill>
              <a:miter lim="800000"/>
            </a:ln>
          </p:spPr>
        </p:cxnSp>
        <p:cxnSp>
          <p:nvCxnSpPr>
            <p:cNvPr id="315" name="直接连接符 314"/>
            <p:cNvCxnSpPr/>
            <p:nvPr/>
          </p:nvCxnSpPr>
          <p:spPr>
            <a:xfrm flipH="1">
              <a:off x="4126856" y="3505517"/>
              <a:ext cx="127783" cy="0"/>
            </a:xfrm>
            <a:prstGeom prst="line">
              <a:avLst/>
            </a:prstGeom>
            <a:solidFill>
              <a:srgbClr val="9C9C9C"/>
            </a:solidFill>
            <a:ln w="9525">
              <a:solidFill>
                <a:schemeClr val="bg1">
                  <a:lumMod val="65000"/>
                </a:schemeClr>
              </a:solidFill>
              <a:miter lim="800000"/>
            </a:ln>
          </p:spPr>
        </p:cxnSp>
        <p:sp>
          <p:nvSpPr>
            <p:cNvPr id="317" name="TextBox 316"/>
            <p:cNvSpPr txBox="1"/>
            <p:nvPr/>
          </p:nvSpPr>
          <p:spPr bwMode="auto">
            <a:xfrm>
              <a:off x="3502797" y="4348703"/>
              <a:ext cx="665781" cy="184666"/>
            </a:xfrm>
            <a:prstGeom prst="rect">
              <a:avLst/>
            </a:prstGeom>
            <a:noFill/>
          </p:spPr>
          <p:txBody>
            <a:bodyPr wrap="none">
              <a:spAutoFit/>
            </a:bodyPr>
            <a:lstStyle/>
            <a:p>
              <a:pPr algn="ctr" defTabSz="913765">
                <a:defRPr/>
              </a:pPr>
              <a:r>
                <a:rPr lang="zh-CN" altLang="en-US" sz="84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318" name="TextBox 317"/>
            <p:cNvSpPr txBox="1"/>
            <p:nvPr/>
          </p:nvSpPr>
          <p:spPr bwMode="auto">
            <a:xfrm>
              <a:off x="3502797" y="4110225"/>
              <a:ext cx="665781" cy="184666"/>
            </a:xfrm>
            <a:prstGeom prst="rect">
              <a:avLst/>
            </a:prstGeom>
            <a:noFill/>
          </p:spPr>
          <p:txBody>
            <a:bodyPr wrap="none">
              <a:spAutoFit/>
            </a:bodyPr>
            <a:lstStyle/>
            <a:p>
              <a:pPr algn="ctr" defTabSz="913765">
                <a:defRPr/>
              </a:pPr>
              <a:r>
                <a:rPr lang="zh-CN" altLang="en-US" sz="84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319" name="TextBox 318"/>
            <p:cNvSpPr txBox="1"/>
            <p:nvPr/>
          </p:nvSpPr>
          <p:spPr bwMode="auto">
            <a:xfrm>
              <a:off x="3502797" y="3871747"/>
              <a:ext cx="665781" cy="184666"/>
            </a:xfrm>
            <a:prstGeom prst="rect">
              <a:avLst/>
            </a:prstGeom>
            <a:noFill/>
          </p:spPr>
          <p:txBody>
            <a:bodyPr wrap="none">
              <a:spAutoFit/>
            </a:bodyPr>
            <a:lstStyle/>
            <a:p>
              <a:pPr algn="ctr" defTabSz="913765">
                <a:defRPr/>
              </a:pPr>
              <a:r>
                <a:rPr lang="zh-CN" altLang="en-US" sz="84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320" name="TextBox 319"/>
            <p:cNvSpPr txBox="1"/>
            <p:nvPr/>
          </p:nvSpPr>
          <p:spPr bwMode="auto">
            <a:xfrm>
              <a:off x="3502797" y="3633269"/>
              <a:ext cx="665781" cy="184666"/>
            </a:xfrm>
            <a:prstGeom prst="rect">
              <a:avLst/>
            </a:prstGeom>
            <a:noFill/>
          </p:spPr>
          <p:txBody>
            <a:bodyPr wrap="none">
              <a:spAutoFit/>
            </a:bodyPr>
            <a:lstStyle/>
            <a:p>
              <a:pPr algn="ctr" defTabSz="913765">
                <a:defRPr/>
              </a:pPr>
              <a:r>
                <a:rPr lang="zh-CN" altLang="en-US" sz="84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321" name="TextBox 320"/>
            <p:cNvSpPr txBox="1"/>
            <p:nvPr/>
          </p:nvSpPr>
          <p:spPr bwMode="auto">
            <a:xfrm>
              <a:off x="3502797" y="3394791"/>
              <a:ext cx="665781" cy="184666"/>
            </a:xfrm>
            <a:prstGeom prst="rect">
              <a:avLst/>
            </a:prstGeom>
            <a:noFill/>
          </p:spPr>
          <p:txBody>
            <a:bodyPr wrap="none">
              <a:spAutoFit/>
            </a:bodyPr>
            <a:lstStyle/>
            <a:p>
              <a:pPr algn="ctr" defTabSz="913765">
                <a:defRPr/>
              </a:pPr>
              <a:r>
                <a:rPr lang="zh-CN" altLang="en-US" sz="840" spc="36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gr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58"/>
                                        </p:tgtEl>
                                        <p:attrNameLst>
                                          <p:attrName>style.visibility</p:attrName>
                                        </p:attrNameLst>
                                      </p:cBhvr>
                                      <p:to>
                                        <p:strVal val="visible"/>
                                      </p:to>
                                    </p:set>
                                    <p:animEffect transition="in" filter="wipe(down)">
                                      <p:cBhvr>
                                        <p:cTn id="24" dur="500"/>
                                        <p:tgtEl>
                                          <p:spTgt spid="258"/>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14356" t="11785" r="14298" b="11430"/>
          <a:stretch>
            <a:fillRect/>
          </a:stretch>
        </p:blipFill>
        <p:spPr>
          <a:xfrm>
            <a:off x="5179163" y="2060242"/>
            <a:ext cx="2681289" cy="2860309"/>
          </a:xfrm>
          <a:prstGeom prst="rect">
            <a:avLst/>
          </a:prstGeom>
        </p:spPr>
      </p:pic>
      <p:grpSp>
        <p:nvGrpSpPr>
          <p:cNvPr id="5169" name="组合 78"/>
          <p:cNvGrpSpPr/>
          <p:nvPr/>
        </p:nvGrpSpPr>
        <p:grpSpPr bwMode="auto">
          <a:xfrm>
            <a:off x="0" y="2090354"/>
            <a:ext cx="12649200" cy="4714685"/>
            <a:chOff x="-457200" y="-1765172"/>
            <a:chExt cx="12649201" cy="4714850"/>
          </a:xfrm>
        </p:grpSpPr>
        <p:sp>
          <p:nvSpPr>
            <p:cNvPr id="5170" name="矩形 21"/>
            <p:cNvSpPr>
              <a:spLocks noChangeArrowheads="1"/>
            </p:cNvSpPr>
            <p:nvPr/>
          </p:nvSpPr>
          <p:spPr bwMode="auto">
            <a:xfrm>
              <a:off x="-457200" y="-1765172"/>
              <a:ext cx="12192001" cy="2949678"/>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cxnSp>
          <p:nvCxnSpPr>
            <p:cNvPr id="5171" name="直接连接符 30"/>
            <p:cNvCxnSpPr>
              <a:cxnSpLocks noChangeShapeType="1"/>
            </p:cNvCxnSpPr>
            <p:nvPr/>
          </p:nvCxnSpPr>
          <p:spPr bwMode="auto">
            <a:xfrm>
              <a:off x="0" y="0"/>
              <a:ext cx="12192001"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cxnSp>
          <p:nvCxnSpPr>
            <p:cNvPr id="5172" name="直接连接符 31"/>
            <p:cNvCxnSpPr>
              <a:cxnSpLocks noChangeShapeType="1"/>
            </p:cNvCxnSpPr>
            <p:nvPr/>
          </p:nvCxnSpPr>
          <p:spPr bwMode="auto">
            <a:xfrm>
              <a:off x="0" y="2949678"/>
              <a:ext cx="12192001"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grpSp>
      <p:grpSp>
        <p:nvGrpSpPr>
          <p:cNvPr id="5123" name="组合 40"/>
          <p:cNvGrpSpPr/>
          <p:nvPr/>
        </p:nvGrpSpPr>
        <p:grpSpPr bwMode="auto">
          <a:xfrm>
            <a:off x="-136525" y="474663"/>
            <a:ext cx="12411075" cy="5784850"/>
            <a:chOff x="0" y="0"/>
            <a:chExt cx="12410868" cy="5784745"/>
          </a:xfrm>
        </p:grpSpPr>
        <p:sp>
          <p:nvSpPr>
            <p:cNvPr id="5161" name="等腰三角形 33"/>
            <p:cNvSpPr>
              <a:spLocks noChangeArrowheads="1"/>
            </p:cNvSpPr>
            <p:nvPr/>
          </p:nvSpPr>
          <p:spPr bwMode="auto">
            <a:xfrm rot="1831200">
              <a:off x="11606019" y="731824"/>
              <a:ext cx="804849" cy="274633"/>
            </a:xfrm>
            <a:prstGeom prst="triangle">
              <a:avLst>
                <a:gd name="adj" fmla="val 65787"/>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162" name="等腰三角形 34"/>
            <p:cNvSpPr>
              <a:spLocks noChangeArrowheads="1"/>
            </p:cNvSpPr>
            <p:nvPr/>
          </p:nvSpPr>
          <p:spPr bwMode="auto">
            <a:xfrm rot="-3362199">
              <a:off x="10656709" y="3382899"/>
              <a:ext cx="306381" cy="163510"/>
            </a:xfrm>
            <a:prstGeom prst="triangle">
              <a:avLst>
                <a:gd name="adj" fmla="val 89630"/>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163" name="等腰三角形 35"/>
            <p:cNvSpPr>
              <a:spLocks noChangeArrowheads="1"/>
            </p:cNvSpPr>
            <p:nvPr/>
          </p:nvSpPr>
          <p:spPr bwMode="auto">
            <a:xfrm rot="-1766089">
              <a:off x="10036008" y="1762093"/>
              <a:ext cx="246059" cy="196846"/>
            </a:xfrm>
            <a:prstGeom prst="triangle">
              <a:avLst>
                <a:gd name="adj" fmla="val 89630"/>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5164" name="图片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380" y="51278"/>
              <a:ext cx="835224" cy="51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5" name="等腰三角形 37"/>
            <p:cNvSpPr>
              <a:spLocks noChangeArrowheads="1"/>
            </p:cNvSpPr>
            <p:nvPr/>
          </p:nvSpPr>
          <p:spPr bwMode="auto">
            <a:xfrm rot="-2751984">
              <a:off x="268282" y="5257703"/>
              <a:ext cx="785799" cy="268284"/>
            </a:xfrm>
            <a:prstGeom prst="triangle">
              <a:avLst>
                <a:gd name="adj" fmla="val 65787"/>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166" name="等腰三角形 38"/>
            <p:cNvSpPr>
              <a:spLocks noChangeArrowheads="1"/>
            </p:cNvSpPr>
            <p:nvPr/>
          </p:nvSpPr>
          <p:spPr bwMode="auto">
            <a:xfrm rot="10359249">
              <a:off x="2101815" y="2806649"/>
              <a:ext cx="339719" cy="446079"/>
            </a:xfrm>
            <a:prstGeom prst="triangle">
              <a:avLst>
                <a:gd name="adj" fmla="val 83981"/>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167" name="等腰三角形 39"/>
            <p:cNvSpPr>
              <a:spLocks noChangeArrowheads="1"/>
            </p:cNvSpPr>
            <p:nvPr/>
          </p:nvSpPr>
          <p:spPr bwMode="auto">
            <a:xfrm rot="1831200">
              <a:off x="0" y="0"/>
              <a:ext cx="584190" cy="200021"/>
            </a:xfrm>
            <a:prstGeom prst="triangle">
              <a:avLst>
                <a:gd name="adj" fmla="val 65787"/>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pic>
        <p:nvPicPr>
          <p:cNvPr id="5136" name="文本框 2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9244" y="657861"/>
            <a:ext cx="17795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文本框 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2894" y="1516699"/>
            <a:ext cx="17922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38" name="直接连接符 25"/>
          <p:cNvCxnSpPr>
            <a:cxnSpLocks noChangeShapeType="1"/>
          </p:cNvCxnSpPr>
          <p:nvPr/>
        </p:nvCxnSpPr>
        <p:spPr bwMode="auto">
          <a:xfrm>
            <a:off x="5352437" y="1521461"/>
            <a:ext cx="147320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cxnSp>
        <p:nvCxnSpPr>
          <p:cNvPr id="5140" name="直接连接符 42"/>
          <p:cNvCxnSpPr>
            <a:cxnSpLocks noChangeShapeType="1"/>
          </p:cNvCxnSpPr>
          <p:nvPr/>
        </p:nvCxnSpPr>
        <p:spPr bwMode="auto">
          <a:xfrm>
            <a:off x="-84138" y="3148013"/>
            <a:ext cx="1584326" cy="0"/>
          </a:xfrm>
          <a:prstGeom prst="line">
            <a:avLst/>
          </a:prstGeom>
          <a:noFill/>
          <a:ln w="12700">
            <a:solidFill>
              <a:schemeClr val="bg1">
                <a:alpha val="70195"/>
              </a:schemeClr>
            </a:solidFill>
            <a:round/>
          </a:ln>
          <a:extLst>
            <a:ext uri="{909E8E84-426E-40DD-AFC4-6F175D3DCCD1}">
              <a14:hiddenFill xmlns:a14="http://schemas.microsoft.com/office/drawing/2010/main">
                <a:noFill/>
              </a14:hiddenFill>
            </a:ext>
          </a:extLst>
        </p:spPr>
      </p:cxnSp>
      <p:sp>
        <p:nvSpPr>
          <p:cNvPr id="5141" name="弧形 43"/>
          <p:cNvSpPr/>
          <p:nvPr/>
        </p:nvSpPr>
        <p:spPr bwMode="auto">
          <a:xfrm>
            <a:off x="1498600" y="2414588"/>
            <a:ext cx="1481138" cy="1479550"/>
          </a:xfrm>
          <a:custGeom>
            <a:avLst/>
            <a:gdLst>
              <a:gd name="T0" fmla="*/ 0 w 1481138"/>
              <a:gd name="T1" fmla="*/ 739774 h 1479550"/>
              <a:gd name="T2" fmla="*/ 740569 w 1481138"/>
              <a:gd name="T3" fmla="*/ 0 h 1479550"/>
              <a:gd name="T4" fmla="*/ 1481138 w 1481138"/>
              <a:gd name="T5" fmla="*/ 739775 h 1479550"/>
              <a:gd name="T6" fmla="*/ 740569 w 1481138"/>
              <a:gd name="T7" fmla="*/ 739775 h 1479550"/>
              <a:gd name="T8" fmla="*/ 0 w 1481138"/>
              <a:gd name="T9" fmla="*/ 739774 h 1479550"/>
              <a:gd name="T10" fmla="*/ 0 w 1481138"/>
              <a:gd name="T11" fmla="*/ 739774 h 1479550"/>
              <a:gd name="T12" fmla="*/ 740569 w 1481138"/>
              <a:gd name="T13" fmla="*/ 0 h 1479550"/>
              <a:gd name="T14" fmla="*/ 1481138 w 1481138"/>
              <a:gd name="T15" fmla="*/ 739775 h 1479550"/>
              <a:gd name="T16" fmla="*/ 0 60000 65536"/>
              <a:gd name="T17" fmla="*/ 0 60000 65536"/>
              <a:gd name="T18" fmla="*/ 0 60000 65536"/>
              <a:gd name="T19" fmla="*/ 0 60000 65536"/>
              <a:gd name="T20" fmla="*/ 0 60000 65536"/>
              <a:gd name="T21" fmla="*/ 0 60000 65536"/>
              <a:gd name="T22" fmla="*/ 0 60000 65536"/>
              <a:gd name="T23" fmla="*/ 0 60000 65536"/>
              <a:gd name="T24" fmla="*/ 0 w 1481138"/>
              <a:gd name="T25" fmla="*/ 0 h 1479550"/>
              <a:gd name="T26" fmla="*/ 1481138 w 1481138"/>
              <a:gd name="T27" fmla="*/ 1479550 h 14795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1138" h="1479550" stroke="0">
                <a:moveTo>
                  <a:pt x="0" y="739774"/>
                </a:moveTo>
                <a:cubicBezTo>
                  <a:pt x="0" y="331208"/>
                  <a:pt x="331565" y="0"/>
                  <a:pt x="740569" y="0"/>
                </a:cubicBezTo>
                <a:cubicBezTo>
                  <a:pt x="1149574" y="0"/>
                  <a:pt x="1481138" y="331209"/>
                  <a:pt x="1481138" y="739775"/>
                </a:cubicBezTo>
                <a:lnTo>
                  <a:pt x="740569" y="739775"/>
                </a:lnTo>
                <a:lnTo>
                  <a:pt x="0" y="739774"/>
                </a:lnTo>
                <a:close/>
              </a:path>
              <a:path w="1481138" h="1479550" fill="none">
                <a:moveTo>
                  <a:pt x="0" y="739774"/>
                </a:moveTo>
                <a:cubicBezTo>
                  <a:pt x="0" y="331208"/>
                  <a:pt x="331565" y="0"/>
                  <a:pt x="740569" y="0"/>
                </a:cubicBezTo>
                <a:cubicBezTo>
                  <a:pt x="1149574" y="0"/>
                  <a:pt x="1481138" y="331209"/>
                  <a:pt x="1481138" y="739775"/>
                </a:cubicBez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142" name="弧形 44"/>
          <p:cNvSpPr/>
          <p:nvPr/>
        </p:nvSpPr>
        <p:spPr bwMode="auto">
          <a:xfrm>
            <a:off x="4065588" y="2414588"/>
            <a:ext cx="1481137" cy="1479550"/>
          </a:xfrm>
          <a:custGeom>
            <a:avLst/>
            <a:gdLst>
              <a:gd name="T0" fmla="*/ 0 w 1481137"/>
              <a:gd name="T1" fmla="*/ 739774 h 1479550"/>
              <a:gd name="T2" fmla="*/ 740569 w 1481137"/>
              <a:gd name="T3" fmla="*/ 0 h 1479550"/>
              <a:gd name="T4" fmla="*/ 1481138 w 1481137"/>
              <a:gd name="T5" fmla="*/ 739775 h 1479550"/>
              <a:gd name="T6" fmla="*/ 740569 w 1481137"/>
              <a:gd name="T7" fmla="*/ 739775 h 1479550"/>
              <a:gd name="T8" fmla="*/ 0 w 1481137"/>
              <a:gd name="T9" fmla="*/ 739774 h 1479550"/>
              <a:gd name="T10" fmla="*/ 0 w 1481137"/>
              <a:gd name="T11" fmla="*/ 739774 h 1479550"/>
              <a:gd name="T12" fmla="*/ 740569 w 1481137"/>
              <a:gd name="T13" fmla="*/ 0 h 1479550"/>
              <a:gd name="T14" fmla="*/ 1481138 w 1481137"/>
              <a:gd name="T15" fmla="*/ 739775 h 1479550"/>
              <a:gd name="T16" fmla="*/ 0 60000 65536"/>
              <a:gd name="T17" fmla="*/ 0 60000 65536"/>
              <a:gd name="T18" fmla="*/ 0 60000 65536"/>
              <a:gd name="T19" fmla="*/ 0 60000 65536"/>
              <a:gd name="T20" fmla="*/ 0 60000 65536"/>
              <a:gd name="T21" fmla="*/ 0 60000 65536"/>
              <a:gd name="T22" fmla="*/ 0 60000 65536"/>
              <a:gd name="T23" fmla="*/ 0 60000 65536"/>
              <a:gd name="T24" fmla="*/ 0 w 1481137"/>
              <a:gd name="T25" fmla="*/ 0 h 1479550"/>
              <a:gd name="T26" fmla="*/ 1481137 w 1481137"/>
              <a:gd name="T27" fmla="*/ 1479550 h 14795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1137" h="1479550" stroke="0">
                <a:moveTo>
                  <a:pt x="0" y="739774"/>
                </a:moveTo>
                <a:cubicBezTo>
                  <a:pt x="0" y="331208"/>
                  <a:pt x="331565" y="0"/>
                  <a:pt x="740569" y="0"/>
                </a:cubicBezTo>
                <a:cubicBezTo>
                  <a:pt x="1149574" y="0"/>
                  <a:pt x="1481138" y="331209"/>
                  <a:pt x="1481138" y="739775"/>
                </a:cubicBezTo>
                <a:lnTo>
                  <a:pt x="740569" y="739775"/>
                </a:lnTo>
                <a:lnTo>
                  <a:pt x="0" y="739774"/>
                </a:lnTo>
                <a:close/>
              </a:path>
              <a:path w="1481137" h="1479550" fill="none">
                <a:moveTo>
                  <a:pt x="0" y="739774"/>
                </a:moveTo>
                <a:cubicBezTo>
                  <a:pt x="0" y="331208"/>
                  <a:pt x="331565" y="0"/>
                  <a:pt x="740569" y="0"/>
                </a:cubicBezTo>
                <a:cubicBezTo>
                  <a:pt x="1149574" y="0"/>
                  <a:pt x="1481138" y="331209"/>
                  <a:pt x="1481138" y="739775"/>
                </a:cubicBez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143" name="弧形 45"/>
          <p:cNvSpPr/>
          <p:nvPr/>
        </p:nvSpPr>
        <p:spPr bwMode="auto">
          <a:xfrm>
            <a:off x="6634163" y="2414588"/>
            <a:ext cx="1481137" cy="1479550"/>
          </a:xfrm>
          <a:custGeom>
            <a:avLst/>
            <a:gdLst>
              <a:gd name="T0" fmla="*/ 0 w 1481137"/>
              <a:gd name="T1" fmla="*/ 739774 h 1479550"/>
              <a:gd name="T2" fmla="*/ 740569 w 1481137"/>
              <a:gd name="T3" fmla="*/ 0 h 1479550"/>
              <a:gd name="T4" fmla="*/ 1481138 w 1481137"/>
              <a:gd name="T5" fmla="*/ 739775 h 1479550"/>
              <a:gd name="T6" fmla="*/ 740569 w 1481137"/>
              <a:gd name="T7" fmla="*/ 739775 h 1479550"/>
              <a:gd name="T8" fmla="*/ 0 w 1481137"/>
              <a:gd name="T9" fmla="*/ 739774 h 1479550"/>
              <a:gd name="T10" fmla="*/ 0 w 1481137"/>
              <a:gd name="T11" fmla="*/ 739774 h 1479550"/>
              <a:gd name="T12" fmla="*/ 740569 w 1481137"/>
              <a:gd name="T13" fmla="*/ 0 h 1479550"/>
              <a:gd name="T14" fmla="*/ 1481138 w 1481137"/>
              <a:gd name="T15" fmla="*/ 739775 h 1479550"/>
              <a:gd name="T16" fmla="*/ 0 60000 65536"/>
              <a:gd name="T17" fmla="*/ 0 60000 65536"/>
              <a:gd name="T18" fmla="*/ 0 60000 65536"/>
              <a:gd name="T19" fmla="*/ 0 60000 65536"/>
              <a:gd name="T20" fmla="*/ 0 60000 65536"/>
              <a:gd name="T21" fmla="*/ 0 60000 65536"/>
              <a:gd name="T22" fmla="*/ 0 60000 65536"/>
              <a:gd name="T23" fmla="*/ 0 60000 65536"/>
              <a:gd name="T24" fmla="*/ 0 w 1481137"/>
              <a:gd name="T25" fmla="*/ 0 h 1479550"/>
              <a:gd name="T26" fmla="*/ 1481137 w 1481137"/>
              <a:gd name="T27" fmla="*/ 1479550 h 14795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1137" h="1479550" stroke="0">
                <a:moveTo>
                  <a:pt x="0" y="739774"/>
                </a:moveTo>
                <a:cubicBezTo>
                  <a:pt x="0" y="331208"/>
                  <a:pt x="331565" y="0"/>
                  <a:pt x="740569" y="0"/>
                </a:cubicBezTo>
                <a:cubicBezTo>
                  <a:pt x="1149574" y="0"/>
                  <a:pt x="1481138" y="331209"/>
                  <a:pt x="1481138" y="739775"/>
                </a:cubicBezTo>
                <a:lnTo>
                  <a:pt x="740569" y="739775"/>
                </a:lnTo>
                <a:lnTo>
                  <a:pt x="0" y="739774"/>
                </a:lnTo>
                <a:close/>
              </a:path>
              <a:path w="1481137" h="1479550" fill="none">
                <a:moveTo>
                  <a:pt x="0" y="739774"/>
                </a:moveTo>
                <a:cubicBezTo>
                  <a:pt x="0" y="331208"/>
                  <a:pt x="331565" y="0"/>
                  <a:pt x="740569" y="0"/>
                </a:cubicBezTo>
                <a:cubicBezTo>
                  <a:pt x="1149574" y="0"/>
                  <a:pt x="1481138" y="331209"/>
                  <a:pt x="1481138" y="739775"/>
                </a:cubicBez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144" name="弧形 46"/>
          <p:cNvSpPr/>
          <p:nvPr/>
        </p:nvSpPr>
        <p:spPr bwMode="auto">
          <a:xfrm>
            <a:off x="9202738" y="2414588"/>
            <a:ext cx="1479550" cy="1479550"/>
          </a:xfrm>
          <a:custGeom>
            <a:avLst/>
            <a:gdLst>
              <a:gd name="T0" fmla="*/ 0 w 1479550"/>
              <a:gd name="T1" fmla="*/ 739774 h 1479550"/>
              <a:gd name="T2" fmla="*/ 739775 w 1479550"/>
              <a:gd name="T3" fmla="*/ 0 h 1479550"/>
              <a:gd name="T4" fmla="*/ 1479550 w 1479550"/>
              <a:gd name="T5" fmla="*/ 739775 h 1479550"/>
              <a:gd name="T6" fmla="*/ 739775 w 1479550"/>
              <a:gd name="T7" fmla="*/ 739775 h 1479550"/>
              <a:gd name="T8" fmla="*/ 0 w 1479550"/>
              <a:gd name="T9" fmla="*/ 739774 h 1479550"/>
              <a:gd name="T10" fmla="*/ 0 w 1479550"/>
              <a:gd name="T11" fmla="*/ 739774 h 1479550"/>
              <a:gd name="T12" fmla="*/ 739775 w 1479550"/>
              <a:gd name="T13" fmla="*/ 0 h 1479550"/>
              <a:gd name="T14" fmla="*/ 1479550 w 1479550"/>
              <a:gd name="T15" fmla="*/ 739775 h 1479550"/>
              <a:gd name="T16" fmla="*/ 0 60000 65536"/>
              <a:gd name="T17" fmla="*/ 0 60000 65536"/>
              <a:gd name="T18" fmla="*/ 0 60000 65536"/>
              <a:gd name="T19" fmla="*/ 0 60000 65536"/>
              <a:gd name="T20" fmla="*/ 0 60000 65536"/>
              <a:gd name="T21" fmla="*/ 0 60000 65536"/>
              <a:gd name="T22" fmla="*/ 0 60000 65536"/>
              <a:gd name="T23" fmla="*/ 0 60000 65536"/>
              <a:gd name="T24" fmla="*/ 0 w 1479550"/>
              <a:gd name="T25" fmla="*/ 0 h 1479550"/>
              <a:gd name="T26" fmla="*/ 1479550 w 1479550"/>
              <a:gd name="T27" fmla="*/ 1479550 h 14795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9550" h="1479550" stroke="0">
                <a:moveTo>
                  <a:pt x="0" y="739774"/>
                </a:moveTo>
                <a:cubicBezTo>
                  <a:pt x="0" y="331208"/>
                  <a:pt x="331209" y="0"/>
                  <a:pt x="739775" y="0"/>
                </a:cubicBezTo>
                <a:cubicBezTo>
                  <a:pt x="1148341" y="0"/>
                  <a:pt x="1479550" y="331209"/>
                  <a:pt x="1479550" y="739775"/>
                </a:cubicBezTo>
                <a:lnTo>
                  <a:pt x="739775" y="739775"/>
                </a:lnTo>
                <a:lnTo>
                  <a:pt x="0" y="739774"/>
                </a:lnTo>
                <a:close/>
              </a:path>
              <a:path w="1479550" h="1479550" fill="none">
                <a:moveTo>
                  <a:pt x="0" y="739774"/>
                </a:moveTo>
                <a:cubicBezTo>
                  <a:pt x="0" y="331208"/>
                  <a:pt x="331209" y="0"/>
                  <a:pt x="739775" y="0"/>
                </a:cubicBezTo>
                <a:cubicBezTo>
                  <a:pt x="1148341" y="0"/>
                  <a:pt x="1479550" y="331209"/>
                  <a:pt x="1479550" y="739775"/>
                </a:cubicBez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5145" name="直接连接符 47"/>
          <p:cNvCxnSpPr>
            <a:cxnSpLocks noChangeShapeType="1"/>
          </p:cNvCxnSpPr>
          <p:nvPr/>
        </p:nvCxnSpPr>
        <p:spPr bwMode="auto">
          <a:xfrm>
            <a:off x="10682288" y="3148013"/>
            <a:ext cx="1528762" cy="0"/>
          </a:xfrm>
          <a:prstGeom prst="line">
            <a:avLst/>
          </a:prstGeom>
          <a:noFill/>
          <a:ln w="12700">
            <a:solidFill>
              <a:schemeClr val="bg1">
                <a:alpha val="70195"/>
              </a:schemeClr>
            </a:solidFill>
            <a:round/>
          </a:ln>
          <a:extLst>
            <a:ext uri="{909E8E84-426E-40DD-AFC4-6F175D3DCCD1}">
              <a14:hiddenFill xmlns:a14="http://schemas.microsoft.com/office/drawing/2010/main">
                <a:noFill/>
              </a14:hiddenFill>
            </a:ext>
          </a:extLst>
        </p:spPr>
      </p:cxnSp>
      <p:cxnSp>
        <p:nvCxnSpPr>
          <p:cNvPr id="5146" name="直接连接符 48"/>
          <p:cNvCxnSpPr>
            <a:cxnSpLocks noChangeShapeType="1"/>
          </p:cNvCxnSpPr>
          <p:nvPr/>
        </p:nvCxnSpPr>
        <p:spPr bwMode="auto">
          <a:xfrm>
            <a:off x="2984500" y="3148013"/>
            <a:ext cx="1079500" cy="0"/>
          </a:xfrm>
          <a:prstGeom prst="line">
            <a:avLst/>
          </a:prstGeom>
          <a:noFill/>
          <a:ln w="12700">
            <a:solidFill>
              <a:schemeClr val="bg1">
                <a:alpha val="70195"/>
              </a:schemeClr>
            </a:solidFill>
            <a:round/>
          </a:ln>
          <a:extLst>
            <a:ext uri="{909E8E84-426E-40DD-AFC4-6F175D3DCCD1}">
              <a14:hiddenFill xmlns:a14="http://schemas.microsoft.com/office/drawing/2010/main">
                <a:noFill/>
              </a14:hiddenFill>
            </a:ext>
          </a:extLst>
        </p:spPr>
      </p:cxnSp>
      <p:cxnSp>
        <p:nvCxnSpPr>
          <p:cNvPr id="5147" name="直接连接符 49"/>
          <p:cNvCxnSpPr>
            <a:cxnSpLocks noChangeShapeType="1"/>
          </p:cNvCxnSpPr>
          <p:nvPr/>
        </p:nvCxnSpPr>
        <p:spPr bwMode="auto">
          <a:xfrm>
            <a:off x="5549900" y="3148013"/>
            <a:ext cx="1079500" cy="0"/>
          </a:xfrm>
          <a:prstGeom prst="line">
            <a:avLst/>
          </a:prstGeom>
          <a:noFill/>
          <a:ln w="12700">
            <a:solidFill>
              <a:schemeClr val="bg1">
                <a:alpha val="70195"/>
              </a:schemeClr>
            </a:solidFill>
            <a:round/>
          </a:ln>
          <a:extLst>
            <a:ext uri="{909E8E84-426E-40DD-AFC4-6F175D3DCCD1}">
              <a14:hiddenFill xmlns:a14="http://schemas.microsoft.com/office/drawing/2010/main">
                <a:noFill/>
              </a14:hiddenFill>
            </a:ext>
          </a:extLst>
        </p:spPr>
      </p:cxnSp>
      <p:cxnSp>
        <p:nvCxnSpPr>
          <p:cNvPr id="5148" name="直接连接符 50"/>
          <p:cNvCxnSpPr>
            <a:cxnSpLocks noChangeShapeType="1"/>
          </p:cNvCxnSpPr>
          <p:nvPr/>
        </p:nvCxnSpPr>
        <p:spPr bwMode="auto">
          <a:xfrm>
            <a:off x="8116888" y="3148013"/>
            <a:ext cx="1081087" cy="0"/>
          </a:xfrm>
          <a:prstGeom prst="line">
            <a:avLst/>
          </a:prstGeom>
          <a:noFill/>
          <a:ln w="12700">
            <a:solidFill>
              <a:schemeClr val="bg1">
                <a:alpha val="70195"/>
              </a:schemeClr>
            </a:solidFill>
            <a:round/>
          </a:ln>
          <a:extLst>
            <a:ext uri="{909E8E84-426E-40DD-AFC4-6F175D3DCCD1}">
              <a14:hiddenFill xmlns:a14="http://schemas.microsoft.com/office/drawing/2010/main">
                <a:noFill/>
              </a14:hiddenFill>
            </a:ext>
          </a:extLst>
        </p:spPr>
      </p:cxnSp>
      <p:grpSp>
        <p:nvGrpSpPr>
          <p:cNvPr id="5" name="组合 73"/>
          <p:cNvGrpSpPr/>
          <p:nvPr/>
        </p:nvGrpSpPr>
        <p:grpSpPr bwMode="auto">
          <a:xfrm>
            <a:off x="1619250" y="2524125"/>
            <a:ext cx="1249363" cy="1249363"/>
            <a:chOff x="0" y="0"/>
            <a:chExt cx="1248318" cy="1248318"/>
          </a:xfrm>
        </p:grpSpPr>
        <p:sp>
          <p:nvSpPr>
            <p:cNvPr id="5159" name="椭圆 55"/>
            <p:cNvSpPr>
              <a:spLocks noChangeArrowheads="1"/>
            </p:cNvSpPr>
            <p:nvPr/>
          </p:nvSpPr>
          <p:spPr bwMode="auto">
            <a:xfrm>
              <a:off x="0" y="0"/>
              <a:ext cx="1248318" cy="1248318"/>
            </a:xfrm>
            <a:prstGeom prst="ellipse">
              <a:avLst/>
            </a:prstGeom>
            <a:solidFill>
              <a:schemeClr val="bg1">
                <a:alpha val="70195"/>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11520"/>
                </a:solidFill>
                <a:effectLst/>
                <a:uLnTx/>
                <a:uFillTx/>
                <a:latin typeface="Calibri" panose="020F0502020204030204" pitchFamily="34" charset="0"/>
                <a:ea typeface="宋体" panose="02010600030101010101" pitchFamily="2" charset="-122"/>
                <a:cs typeface="+mn-cs"/>
              </a:endParaRPr>
            </a:p>
          </p:txBody>
        </p:sp>
        <p:sp>
          <p:nvSpPr>
            <p:cNvPr id="5160" name="文本框 60"/>
            <p:cNvSpPr txBox="1">
              <a:spLocks noChangeArrowheads="1"/>
            </p:cNvSpPr>
            <p:nvPr/>
          </p:nvSpPr>
          <p:spPr bwMode="auto">
            <a:xfrm>
              <a:off x="173570" y="207807"/>
              <a:ext cx="9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01</a:t>
              </a:r>
            </a:p>
          </p:txBody>
        </p:sp>
      </p:grpSp>
      <p:grpSp>
        <p:nvGrpSpPr>
          <p:cNvPr id="6" name="组合 74"/>
          <p:cNvGrpSpPr/>
          <p:nvPr/>
        </p:nvGrpSpPr>
        <p:grpSpPr bwMode="auto">
          <a:xfrm>
            <a:off x="4186238" y="2524125"/>
            <a:ext cx="1247775" cy="1249363"/>
            <a:chOff x="0" y="0"/>
            <a:chExt cx="1248318" cy="1248318"/>
          </a:xfrm>
        </p:grpSpPr>
        <p:sp>
          <p:nvSpPr>
            <p:cNvPr id="5157" name="椭圆 57"/>
            <p:cNvSpPr>
              <a:spLocks noChangeArrowheads="1"/>
            </p:cNvSpPr>
            <p:nvPr/>
          </p:nvSpPr>
          <p:spPr bwMode="auto">
            <a:xfrm>
              <a:off x="0" y="0"/>
              <a:ext cx="1248318" cy="1248318"/>
            </a:xfrm>
            <a:prstGeom prst="ellipse">
              <a:avLst/>
            </a:prstGeom>
            <a:solidFill>
              <a:schemeClr val="bg1">
                <a:alpha val="70195"/>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11520"/>
                </a:solidFill>
                <a:effectLst/>
                <a:uLnTx/>
                <a:uFillTx/>
                <a:latin typeface="Calibri" panose="020F0502020204030204" pitchFamily="34" charset="0"/>
                <a:ea typeface="宋体" panose="02010600030101010101" pitchFamily="2" charset="-122"/>
                <a:cs typeface="+mn-cs"/>
              </a:endParaRPr>
            </a:p>
          </p:txBody>
        </p:sp>
        <p:sp>
          <p:nvSpPr>
            <p:cNvPr id="5158" name="文本框 61"/>
            <p:cNvSpPr txBox="1">
              <a:spLocks noChangeArrowheads="1"/>
            </p:cNvSpPr>
            <p:nvPr/>
          </p:nvSpPr>
          <p:spPr bwMode="auto">
            <a:xfrm>
              <a:off x="169699" y="207807"/>
              <a:ext cx="9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02</a:t>
              </a:r>
            </a:p>
          </p:txBody>
        </p:sp>
      </p:grpSp>
      <p:grpSp>
        <p:nvGrpSpPr>
          <p:cNvPr id="7" name="组合 75"/>
          <p:cNvGrpSpPr/>
          <p:nvPr/>
        </p:nvGrpSpPr>
        <p:grpSpPr bwMode="auto">
          <a:xfrm>
            <a:off x="6751638" y="2524125"/>
            <a:ext cx="1249362" cy="1249363"/>
            <a:chOff x="0" y="0"/>
            <a:chExt cx="1248318" cy="1248318"/>
          </a:xfrm>
        </p:grpSpPr>
        <p:sp>
          <p:nvSpPr>
            <p:cNvPr id="5155" name="椭圆 58"/>
            <p:cNvSpPr>
              <a:spLocks noChangeArrowheads="1"/>
            </p:cNvSpPr>
            <p:nvPr/>
          </p:nvSpPr>
          <p:spPr bwMode="auto">
            <a:xfrm>
              <a:off x="0" y="0"/>
              <a:ext cx="1248318" cy="1248318"/>
            </a:xfrm>
            <a:prstGeom prst="ellipse">
              <a:avLst/>
            </a:prstGeom>
            <a:solidFill>
              <a:schemeClr val="bg1">
                <a:alpha val="70195"/>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11520"/>
                </a:solidFill>
                <a:effectLst/>
                <a:uLnTx/>
                <a:uFillTx/>
                <a:latin typeface="Calibri" panose="020F0502020204030204" pitchFamily="34" charset="0"/>
                <a:ea typeface="宋体" panose="02010600030101010101" pitchFamily="2" charset="-122"/>
                <a:cs typeface="+mn-cs"/>
              </a:endParaRPr>
            </a:p>
          </p:txBody>
        </p:sp>
        <p:sp>
          <p:nvSpPr>
            <p:cNvPr id="5156" name="文本框 62"/>
            <p:cNvSpPr txBox="1">
              <a:spLocks noChangeArrowheads="1"/>
            </p:cNvSpPr>
            <p:nvPr/>
          </p:nvSpPr>
          <p:spPr bwMode="auto">
            <a:xfrm>
              <a:off x="165828" y="207807"/>
              <a:ext cx="9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03</a:t>
              </a:r>
            </a:p>
          </p:txBody>
        </p:sp>
      </p:grpSp>
      <p:grpSp>
        <p:nvGrpSpPr>
          <p:cNvPr id="8" name="组合 76"/>
          <p:cNvGrpSpPr/>
          <p:nvPr/>
        </p:nvGrpSpPr>
        <p:grpSpPr bwMode="auto">
          <a:xfrm>
            <a:off x="9318625" y="2524125"/>
            <a:ext cx="1247775" cy="1249363"/>
            <a:chOff x="0" y="0"/>
            <a:chExt cx="1248318" cy="1248318"/>
          </a:xfrm>
        </p:grpSpPr>
        <p:sp>
          <p:nvSpPr>
            <p:cNvPr id="5153" name="椭圆 59"/>
            <p:cNvSpPr>
              <a:spLocks noChangeArrowheads="1"/>
            </p:cNvSpPr>
            <p:nvPr/>
          </p:nvSpPr>
          <p:spPr bwMode="auto">
            <a:xfrm>
              <a:off x="0" y="0"/>
              <a:ext cx="1248318" cy="1248318"/>
            </a:xfrm>
            <a:prstGeom prst="ellipse">
              <a:avLst/>
            </a:prstGeom>
            <a:solidFill>
              <a:schemeClr val="bg1">
                <a:alpha val="70195"/>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11520"/>
                </a:solidFill>
                <a:effectLst/>
                <a:uLnTx/>
                <a:uFillTx/>
                <a:latin typeface="Calibri" panose="020F0502020204030204" pitchFamily="34" charset="0"/>
                <a:ea typeface="宋体" panose="02010600030101010101" pitchFamily="2" charset="-122"/>
                <a:cs typeface="+mn-cs"/>
              </a:endParaRPr>
            </a:p>
          </p:txBody>
        </p:sp>
        <p:sp>
          <p:nvSpPr>
            <p:cNvPr id="5154" name="文本框 64"/>
            <p:cNvSpPr txBox="1">
              <a:spLocks noChangeArrowheads="1"/>
            </p:cNvSpPr>
            <p:nvPr/>
          </p:nvSpPr>
          <p:spPr bwMode="auto">
            <a:xfrm>
              <a:off x="161959" y="207807"/>
              <a:ext cx="9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04</a:t>
              </a:r>
            </a:p>
          </p:txBody>
        </p:sp>
      </p:grpSp>
      <p:grpSp>
        <p:nvGrpSpPr>
          <p:cNvPr id="9" name="组合 80"/>
          <p:cNvGrpSpPr/>
          <p:nvPr/>
        </p:nvGrpSpPr>
        <p:grpSpPr bwMode="auto">
          <a:xfrm>
            <a:off x="1120775" y="3844925"/>
            <a:ext cx="2262188" cy="887413"/>
            <a:chOff x="0" y="0"/>
            <a:chExt cx="2261776" cy="887718"/>
          </a:xfrm>
        </p:grpSpPr>
        <p:sp>
          <p:nvSpPr>
            <p:cNvPr id="5151" name="文本框 65"/>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rPr>
                <a:t>ADD YOUR TITLE</a:t>
              </a:r>
              <a:endPar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52" name="矩形 69"/>
            <p:cNvSpPr>
              <a:spLocks noChangeArrowheads="1"/>
            </p:cNvSpPr>
            <p:nvPr/>
          </p:nvSpPr>
          <p:spPr bwMode="auto">
            <a:xfrm>
              <a:off x="9411" y="333720"/>
              <a:ext cx="22429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Nothing we can do will change it. The future is before us and dynamic. Everything we do will affect it.</a:t>
              </a:r>
              <a:endParaRPr kumimoji="0" lang="zh-CN" altLang="en-US" sz="1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10" name="组合 81"/>
          <p:cNvGrpSpPr/>
          <p:nvPr/>
        </p:nvGrpSpPr>
        <p:grpSpPr bwMode="auto">
          <a:xfrm>
            <a:off x="3686175" y="3844925"/>
            <a:ext cx="2262188" cy="887413"/>
            <a:chOff x="0" y="0"/>
            <a:chExt cx="2261776" cy="887718"/>
          </a:xfrm>
        </p:grpSpPr>
        <p:sp>
          <p:nvSpPr>
            <p:cNvPr id="5149" name="文本框 66"/>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rPr>
                <a:t>ADD YOUR TITLE</a:t>
              </a:r>
              <a:endPar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50" name="矩形 70"/>
            <p:cNvSpPr>
              <a:spLocks noChangeArrowheads="1"/>
            </p:cNvSpPr>
            <p:nvPr/>
          </p:nvSpPr>
          <p:spPr bwMode="auto">
            <a:xfrm>
              <a:off x="3892" y="333720"/>
              <a:ext cx="22429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Nothing we can do will change it. The future is before us and dynamic. Everything we do will affect it.</a:t>
              </a:r>
              <a:endParaRPr kumimoji="0" lang="zh-CN" altLang="en-US" sz="1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11" name="组合 82"/>
          <p:cNvGrpSpPr/>
          <p:nvPr/>
        </p:nvGrpSpPr>
        <p:grpSpPr bwMode="auto">
          <a:xfrm>
            <a:off x="6243638" y="3844925"/>
            <a:ext cx="2262187" cy="887413"/>
            <a:chOff x="0" y="0"/>
            <a:chExt cx="2261776" cy="887718"/>
          </a:xfrm>
        </p:grpSpPr>
        <p:sp>
          <p:nvSpPr>
            <p:cNvPr id="3" name="文本框 67"/>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rPr>
                <a:t>ADD YOUR TITLE</a:t>
              </a:r>
              <a:endPar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矩形 71"/>
            <p:cNvSpPr>
              <a:spLocks noChangeArrowheads="1"/>
            </p:cNvSpPr>
            <p:nvPr/>
          </p:nvSpPr>
          <p:spPr bwMode="auto">
            <a:xfrm>
              <a:off x="7504" y="333720"/>
              <a:ext cx="22429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Nothing we can do will change it. The future is before us and dynamic. Everything we do will affect it.</a:t>
              </a:r>
              <a:endParaRPr kumimoji="0" lang="zh-CN" altLang="en-US" sz="1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12" name="组合 83"/>
          <p:cNvGrpSpPr/>
          <p:nvPr/>
        </p:nvGrpSpPr>
        <p:grpSpPr bwMode="auto">
          <a:xfrm>
            <a:off x="8810625" y="3844925"/>
            <a:ext cx="2262188" cy="887413"/>
            <a:chOff x="0" y="0"/>
            <a:chExt cx="2261777" cy="887718"/>
          </a:xfrm>
        </p:grpSpPr>
        <p:sp>
          <p:nvSpPr>
            <p:cNvPr id="13" name="文本框 68"/>
            <p:cNvSpPr txBox="1">
              <a:spLocks noChangeArrowheads="1"/>
            </p:cNvSpPr>
            <p:nvPr/>
          </p:nvSpPr>
          <p:spPr bwMode="auto">
            <a:xfrm>
              <a:off x="1"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rPr>
                <a:t>ADD YOUR TITLE</a:t>
              </a:r>
              <a:endPar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矩形 72"/>
            <p:cNvSpPr>
              <a:spLocks noChangeArrowheads="1"/>
            </p:cNvSpPr>
            <p:nvPr/>
          </p:nvSpPr>
          <p:spPr bwMode="auto">
            <a:xfrm>
              <a:off x="0" y="333720"/>
              <a:ext cx="22429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t>Nothing we can do will change it. The future is before us and dynamic. Everything we do will affect it.</a:t>
              </a:r>
              <a:endParaRPr kumimoji="0" lang="zh-CN" altLang="en-US" sz="1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36"/>
                                        </p:tgtEl>
                                        <p:attrNameLst>
                                          <p:attrName>style.visibility</p:attrName>
                                        </p:attrNameLst>
                                      </p:cBhvr>
                                      <p:to>
                                        <p:strVal val="visible"/>
                                      </p:to>
                                    </p:set>
                                    <p:animEffect transition="in" filter="wipe(left)">
                                      <p:cBhvr>
                                        <p:cTn id="7" dur="500"/>
                                        <p:tgtEl>
                                          <p:spTgt spid="5136"/>
                                        </p:tgtEl>
                                      </p:cBhvr>
                                    </p:animEffect>
                                  </p:childTnLst>
                                </p:cTn>
                              </p:par>
                              <p:par>
                                <p:cTn id="8" presetID="22" presetClass="entr" presetSubtype="8" fill="hold" nodeType="withEffect">
                                  <p:stCondLst>
                                    <p:cond delay="0"/>
                                  </p:stCondLst>
                                  <p:childTnLst>
                                    <p:set>
                                      <p:cBhvr>
                                        <p:cTn id="9" dur="1" fill="hold">
                                          <p:stCondLst>
                                            <p:cond delay="0"/>
                                          </p:stCondLst>
                                        </p:cTn>
                                        <p:tgtEl>
                                          <p:spTgt spid="5137"/>
                                        </p:tgtEl>
                                        <p:attrNameLst>
                                          <p:attrName>style.visibility</p:attrName>
                                        </p:attrNameLst>
                                      </p:cBhvr>
                                      <p:to>
                                        <p:strVal val="visible"/>
                                      </p:to>
                                    </p:set>
                                    <p:animEffect transition="in" filter="wipe(left)">
                                      <p:cBhvr>
                                        <p:cTn id="10" dur="500"/>
                                        <p:tgtEl>
                                          <p:spTgt spid="513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138"/>
                                        </p:tgtEl>
                                        <p:attrNameLst>
                                          <p:attrName>style.visibility</p:attrName>
                                        </p:attrNameLst>
                                      </p:cBhvr>
                                      <p:to>
                                        <p:strVal val="visible"/>
                                      </p:to>
                                    </p:set>
                                    <p:animEffect transition="in" filter="wipe(left)">
                                      <p:cBhvr>
                                        <p:cTn id="14" dur="250"/>
                                        <p:tgtEl>
                                          <p:spTgt spid="513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140"/>
                                        </p:tgtEl>
                                        <p:attrNameLst>
                                          <p:attrName>style.visibility</p:attrName>
                                        </p:attrNameLst>
                                      </p:cBhvr>
                                      <p:to>
                                        <p:strVal val="visible"/>
                                      </p:to>
                                    </p:set>
                                    <p:animEffect transition="in" filter="wipe(left)">
                                      <p:cBhvr>
                                        <p:cTn id="18" dur="350"/>
                                        <p:tgtEl>
                                          <p:spTgt spid="5140"/>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141"/>
                                        </p:tgtEl>
                                        <p:attrNameLst>
                                          <p:attrName>style.visibility</p:attrName>
                                        </p:attrNameLst>
                                      </p:cBhvr>
                                      <p:to>
                                        <p:strVal val="visible"/>
                                      </p:to>
                                    </p:set>
                                    <p:animEffect transition="in" filter="wipe(left)">
                                      <p:cBhvr>
                                        <p:cTn id="22" dur="350"/>
                                        <p:tgtEl>
                                          <p:spTgt spid="5141"/>
                                        </p:tgtEl>
                                      </p:cBhvr>
                                    </p:animEffect>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par>
                                <p:cTn id="28" presetID="12" presetClass="entr" presetSubtype="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down)">
                                      <p:cBhvr>
                                        <p:cTn id="31" dur="500"/>
                                        <p:tgtEl>
                                          <p:spTgt spid="9"/>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5146"/>
                                        </p:tgtEl>
                                        <p:attrNameLst>
                                          <p:attrName>style.visibility</p:attrName>
                                        </p:attrNameLst>
                                      </p:cBhvr>
                                      <p:to>
                                        <p:strVal val="visible"/>
                                      </p:to>
                                    </p:set>
                                    <p:animEffect transition="in" filter="wipe(left)">
                                      <p:cBhvr>
                                        <p:cTn id="35" dur="350"/>
                                        <p:tgtEl>
                                          <p:spTgt spid="5146"/>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5142"/>
                                        </p:tgtEl>
                                        <p:attrNameLst>
                                          <p:attrName>style.visibility</p:attrName>
                                        </p:attrNameLst>
                                      </p:cBhvr>
                                      <p:to>
                                        <p:strVal val="visible"/>
                                      </p:to>
                                    </p:set>
                                    <p:animEffect transition="in" filter="wipe(left)">
                                      <p:cBhvr>
                                        <p:cTn id="39" dur="350"/>
                                        <p:tgtEl>
                                          <p:spTgt spid="5142"/>
                                        </p:tgtEl>
                                      </p:cBhvr>
                                    </p:animEffect>
                                  </p:childTnLst>
                                </p:cTn>
                              </p:par>
                            </p:childTnLst>
                          </p:cTn>
                        </p:par>
                        <p:par>
                          <p:cTn id="40" fill="hold">
                            <p:stCondLst>
                              <p:cond delay="3500"/>
                            </p:stCondLst>
                            <p:childTnLst>
                              <p:par>
                                <p:cTn id="41" presetID="2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childTnLst>
                                </p:cTn>
                              </p:par>
                              <p:par>
                                <p:cTn id="45" presetID="12" presetClass="entr" presetSubtype="1"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ppt_y</p:attrName>
                                        </p:attrNameLst>
                                      </p:cBhvr>
                                      <p:tavLst>
                                        <p:tav tm="0">
                                          <p:val>
                                            <p:strVal val="#ppt_y-#ppt_h*1.125000"/>
                                          </p:val>
                                        </p:tav>
                                        <p:tav tm="100000">
                                          <p:val>
                                            <p:strVal val="#ppt_y"/>
                                          </p:val>
                                        </p:tav>
                                      </p:tavLst>
                                    </p:anim>
                                    <p:animEffect transition="in" filter="wipe(down)">
                                      <p:cBhvr>
                                        <p:cTn id="48" dur="500"/>
                                        <p:tgtEl>
                                          <p:spTgt spid="10"/>
                                        </p:tgtEl>
                                      </p:cBhvr>
                                    </p:animEffect>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5147"/>
                                        </p:tgtEl>
                                        <p:attrNameLst>
                                          <p:attrName>style.visibility</p:attrName>
                                        </p:attrNameLst>
                                      </p:cBhvr>
                                      <p:to>
                                        <p:strVal val="visible"/>
                                      </p:to>
                                    </p:set>
                                    <p:animEffect transition="in" filter="wipe(left)">
                                      <p:cBhvr>
                                        <p:cTn id="52" dur="350"/>
                                        <p:tgtEl>
                                          <p:spTgt spid="5147"/>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5143"/>
                                        </p:tgtEl>
                                        <p:attrNameLst>
                                          <p:attrName>style.visibility</p:attrName>
                                        </p:attrNameLst>
                                      </p:cBhvr>
                                      <p:to>
                                        <p:strVal val="visible"/>
                                      </p:to>
                                    </p:set>
                                    <p:animEffect transition="in" filter="wipe(left)">
                                      <p:cBhvr>
                                        <p:cTn id="56" dur="350"/>
                                        <p:tgtEl>
                                          <p:spTgt spid="5143"/>
                                        </p:tgtEl>
                                      </p:cBhvr>
                                    </p:animEffect>
                                  </p:childTnLst>
                                </p:cTn>
                              </p:par>
                            </p:childTnLst>
                          </p:cTn>
                        </p:par>
                        <p:par>
                          <p:cTn id="57" fill="hold">
                            <p:stCondLst>
                              <p:cond delay="5000"/>
                            </p:stCondLst>
                            <p:childTnLst>
                              <p:par>
                                <p:cTn id="58" presetID="23" presetClass="entr" presetSubtype="16"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childTnLst>
                                </p:cTn>
                              </p:par>
                              <p:par>
                                <p:cTn id="62" presetID="12" presetClass="entr" presetSubtype="1"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p:tgtEl>
                                          <p:spTgt spid="11"/>
                                        </p:tgtEl>
                                        <p:attrNameLst>
                                          <p:attrName>ppt_y</p:attrName>
                                        </p:attrNameLst>
                                      </p:cBhvr>
                                      <p:tavLst>
                                        <p:tav tm="0">
                                          <p:val>
                                            <p:strVal val="#ppt_y-#ppt_h*1.125000"/>
                                          </p:val>
                                        </p:tav>
                                        <p:tav tm="100000">
                                          <p:val>
                                            <p:strVal val="#ppt_y"/>
                                          </p:val>
                                        </p:tav>
                                      </p:tavLst>
                                    </p:anim>
                                    <p:animEffect transition="in" filter="wipe(down)">
                                      <p:cBhvr>
                                        <p:cTn id="65" dur="500"/>
                                        <p:tgtEl>
                                          <p:spTgt spid="11"/>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5148"/>
                                        </p:tgtEl>
                                        <p:attrNameLst>
                                          <p:attrName>style.visibility</p:attrName>
                                        </p:attrNameLst>
                                      </p:cBhvr>
                                      <p:to>
                                        <p:strVal val="visible"/>
                                      </p:to>
                                    </p:set>
                                    <p:animEffect transition="in" filter="wipe(left)">
                                      <p:cBhvr>
                                        <p:cTn id="69" dur="350"/>
                                        <p:tgtEl>
                                          <p:spTgt spid="5148"/>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5144"/>
                                        </p:tgtEl>
                                        <p:attrNameLst>
                                          <p:attrName>style.visibility</p:attrName>
                                        </p:attrNameLst>
                                      </p:cBhvr>
                                      <p:to>
                                        <p:strVal val="visible"/>
                                      </p:to>
                                    </p:set>
                                    <p:animEffect transition="in" filter="wipe(left)">
                                      <p:cBhvr>
                                        <p:cTn id="73" dur="350"/>
                                        <p:tgtEl>
                                          <p:spTgt spid="5144"/>
                                        </p:tgtEl>
                                      </p:cBhvr>
                                    </p:animEffect>
                                  </p:childTnLst>
                                </p:cTn>
                              </p:par>
                            </p:childTnLst>
                          </p:cTn>
                        </p:par>
                        <p:par>
                          <p:cTn id="74" fill="hold">
                            <p:stCondLst>
                              <p:cond delay="6500"/>
                            </p:stCondLst>
                            <p:childTnLst>
                              <p:par>
                                <p:cTn id="75" presetID="23" presetClass="entr" presetSubtype="16"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childTnLst>
                                </p:cTn>
                              </p:par>
                              <p:par>
                                <p:cTn id="79" presetID="12" presetClass="entr" presetSubtype="1"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p:tgtEl>
                                          <p:spTgt spid="12"/>
                                        </p:tgtEl>
                                        <p:attrNameLst>
                                          <p:attrName>ppt_y</p:attrName>
                                        </p:attrNameLst>
                                      </p:cBhvr>
                                      <p:tavLst>
                                        <p:tav tm="0">
                                          <p:val>
                                            <p:strVal val="#ppt_y-#ppt_h*1.125000"/>
                                          </p:val>
                                        </p:tav>
                                        <p:tav tm="100000">
                                          <p:val>
                                            <p:strVal val="#ppt_y"/>
                                          </p:val>
                                        </p:tav>
                                      </p:tavLst>
                                    </p:anim>
                                    <p:animEffect transition="in" filter="wipe(down)">
                                      <p:cBhvr>
                                        <p:cTn id="82" dur="500"/>
                                        <p:tgtEl>
                                          <p:spTgt spid="12"/>
                                        </p:tgtEl>
                                      </p:cBhvr>
                                    </p:animEffect>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145"/>
                                        </p:tgtEl>
                                        <p:attrNameLst>
                                          <p:attrName>style.visibility</p:attrName>
                                        </p:attrNameLst>
                                      </p:cBhvr>
                                      <p:to>
                                        <p:strVal val="visible"/>
                                      </p:to>
                                    </p:set>
                                    <p:animEffect transition="in" filter="wipe(left)">
                                      <p:cBhvr>
                                        <p:cTn id="86" dur="350"/>
                                        <p:tgtEl>
                                          <p:spTgt spid="5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2530"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22532"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22533" name="文本框 12"/>
          <p:cNvSpPr txBox="1">
            <a:spLocks noChangeArrowheads="1"/>
          </p:cNvSpPr>
          <p:nvPr/>
        </p:nvSpPr>
        <p:spPr bwMode="auto">
          <a:xfrm>
            <a:off x="368300" y="247650"/>
            <a:ext cx="58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04</a:t>
            </a:r>
          </a:p>
        </p:txBody>
      </p:sp>
      <p:cxnSp>
        <p:nvCxnSpPr>
          <p:cNvPr id="22534"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22535"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Line 8"/>
          <p:cNvSpPr>
            <a:spLocks noChangeShapeType="1"/>
          </p:cNvSpPr>
          <p:nvPr/>
        </p:nvSpPr>
        <p:spPr bwMode="auto">
          <a:xfrm>
            <a:off x="1881020" y="4717439"/>
            <a:ext cx="0" cy="1100173"/>
          </a:xfrm>
          <a:prstGeom prst="line">
            <a:avLst/>
          </a:prstGeom>
          <a:noFill/>
          <a:ln w="19050">
            <a:solidFill>
              <a:schemeClr val="bg1"/>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ysClr val="windowText" lastClr="000000"/>
              </a:solidFill>
              <a:latin typeface="Arial" panose="020B0604020202020204" pitchFamily="34" charset="0"/>
              <a:ea typeface="微软雅黑" panose="020B0503020204020204" charset="-122"/>
              <a:cs typeface="Arial" panose="020B0604020202020204" pitchFamily="34" charset="0"/>
            </a:endParaRPr>
          </a:p>
        </p:txBody>
      </p:sp>
      <p:sp>
        <p:nvSpPr>
          <p:cNvPr id="108" name="Line 9"/>
          <p:cNvSpPr>
            <a:spLocks noChangeShapeType="1"/>
          </p:cNvSpPr>
          <p:nvPr/>
        </p:nvSpPr>
        <p:spPr bwMode="auto">
          <a:xfrm>
            <a:off x="1870443" y="5817611"/>
            <a:ext cx="1440805" cy="0"/>
          </a:xfrm>
          <a:prstGeom prst="line">
            <a:avLst/>
          </a:prstGeom>
          <a:noFill/>
          <a:ln w="19050">
            <a:solidFill>
              <a:schemeClr val="bg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ysClr val="windowText" lastClr="000000"/>
              </a:solidFill>
              <a:latin typeface="Arial" panose="020B0604020202020204" pitchFamily="34" charset="0"/>
              <a:ea typeface="微软雅黑" panose="020B0503020204020204" charset="-122"/>
              <a:cs typeface="Arial" panose="020B0604020202020204" pitchFamily="34" charset="0"/>
            </a:endParaRPr>
          </a:p>
        </p:txBody>
      </p:sp>
      <p:sp>
        <p:nvSpPr>
          <p:cNvPr id="109" name="Line 11"/>
          <p:cNvSpPr>
            <a:spLocks noChangeShapeType="1"/>
          </p:cNvSpPr>
          <p:nvPr/>
        </p:nvSpPr>
        <p:spPr bwMode="auto">
          <a:xfrm flipV="1">
            <a:off x="1881020" y="1791399"/>
            <a:ext cx="0" cy="1068439"/>
          </a:xfrm>
          <a:prstGeom prst="line">
            <a:avLst/>
          </a:prstGeom>
          <a:noFill/>
          <a:ln w="19050">
            <a:solidFill>
              <a:schemeClr val="bg1"/>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ysClr val="windowText" lastClr="000000"/>
              </a:solidFill>
              <a:latin typeface="Arial" panose="020B0604020202020204" pitchFamily="34" charset="0"/>
              <a:ea typeface="微软雅黑" panose="020B0503020204020204" charset="-122"/>
              <a:cs typeface="Arial" panose="020B0604020202020204" pitchFamily="34" charset="0"/>
            </a:endParaRPr>
          </a:p>
        </p:txBody>
      </p:sp>
      <p:sp>
        <p:nvSpPr>
          <p:cNvPr id="110" name="Line 12"/>
          <p:cNvSpPr>
            <a:spLocks noChangeShapeType="1"/>
          </p:cNvSpPr>
          <p:nvPr/>
        </p:nvSpPr>
        <p:spPr bwMode="auto">
          <a:xfrm flipV="1">
            <a:off x="1870443" y="1791399"/>
            <a:ext cx="1440805" cy="0"/>
          </a:xfrm>
          <a:prstGeom prst="line">
            <a:avLst/>
          </a:prstGeom>
          <a:noFill/>
          <a:ln w="19050">
            <a:solidFill>
              <a:schemeClr val="bg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ysClr val="windowText" lastClr="000000"/>
              </a:solidFill>
              <a:latin typeface="Arial" panose="020B0604020202020204" pitchFamily="34" charset="0"/>
              <a:ea typeface="微软雅黑" panose="020B0503020204020204" charset="-122"/>
              <a:cs typeface="Arial" panose="020B0604020202020204" pitchFamily="34" charset="0"/>
            </a:endParaRPr>
          </a:p>
        </p:txBody>
      </p:sp>
      <p:sp>
        <p:nvSpPr>
          <p:cNvPr id="111" name="AutoShape 13"/>
          <p:cNvSpPr>
            <a:spLocks noChangeArrowheads="1"/>
          </p:cNvSpPr>
          <p:nvPr/>
        </p:nvSpPr>
        <p:spPr bwMode="auto">
          <a:xfrm>
            <a:off x="3377895" y="1253583"/>
            <a:ext cx="5564339" cy="1068437"/>
          </a:xfrm>
          <a:prstGeom prst="roundRect">
            <a:avLst>
              <a:gd name="adj" fmla="val 8109"/>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6645">
              <a:buClr>
                <a:srgbClr val="007EEA"/>
              </a:buClr>
              <a:defRPr/>
            </a:pPr>
            <a:r>
              <a:rPr lang="zh-CN" altLang="en-US" sz="1680" b="1" kern="0" dirty="0">
                <a:solidFill>
                  <a:srgbClr val="111520"/>
                </a:solidFill>
                <a:latin typeface="微软雅黑" panose="020B0503020204020204" charset="-122"/>
                <a:ea typeface="微软雅黑" panose="020B0503020204020204" charset="-122"/>
              </a:rPr>
              <a:t>单击此处添加文字内容  单击此处添加文字内容</a:t>
            </a:r>
          </a:p>
          <a:p>
            <a:pPr algn="ctr" defTabSz="1096645">
              <a:buClr>
                <a:srgbClr val="007EEA"/>
              </a:buClr>
              <a:defRPr/>
            </a:pPr>
            <a:r>
              <a:rPr lang="zh-CN" altLang="en-US" sz="1680" b="1" kern="0" dirty="0">
                <a:solidFill>
                  <a:srgbClr val="111520"/>
                </a:solidFill>
                <a:latin typeface="微软雅黑" panose="020B0503020204020204" charset="-122"/>
                <a:ea typeface="微软雅黑" panose="020B0503020204020204" charset="-122"/>
              </a:rPr>
              <a:t>单击此处添加文字内容  单击此处添加文字内容</a:t>
            </a:r>
          </a:p>
        </p:txBody>
      </p:sp>
      <p:sp>
        <p:nvSpPr>
          <p:cNvPr id="112" name="AutoShape 14"/>
          <p:cNvSpPr>
            <a:spLocks noChangeArrowheads="1"/>
          </p:cNvSpPr>
          <p:nvPr/>
        </p:nvSpPr>
        <p:spPr bwMode="auto">
          <a:xfrm>
            <a:off x="3377895" y="5284026"/>
            <a:ext cx="5564339" cy="1068439"/>
          </a:xfrm>
          <a:prstGeom prst="roundRect">
            <a:avLst>
              <a:gd name="adj" fmla="val 7039"/>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109728" tIns="54864" rIns="109728" bIns="54864" numCol="1" anchor="ctr" anchorCtr="0" compatLnSpc="1"/>
          <a:lstStyle/>
          <a:p>
            <a:pPr algn="ctr" defTabSz="1096645">
              <a:buClr>
                <a:srgbClr val="007EEA"/>
              </a:buClr>
              <a:defRPr/>
            </a:pPr>
            <a:r>
              <a:rPr lang="zh-CN" altLang="en-US" sz="1680" b="1" kern="0">
                <a:solidFill>
                  <a:srgbClr val="111520"/>
                </a:solidFill>
                <a:latin typeface="微软雅黑" panose="020B0503020204020204" charset="-122"/>
                <a:ea typeface="微软雅黑" panose="020B0503020204020204" charset="-122"/>
              </a:rPr>
              <a:t>单击此处添加文字内容  单击此处添加文字内容</a:t>
            </a:r>
          </a:p>
          <a:p>
            <a:pPr algn="ctr" defTabSz="1096645">
              <a:buClr>
                <a:srgbClr val="007EEA"/>
              </a:buClr>
              <a:defRPr/>
            </a:pPr>
            <a:r>
              <a:rPr lang="zh-CN" altLang="en-US" sz="1680" b="1" kern="0">
                <a:solidFill>
                  <a:srgbClr val="111520"/>
                </a:solidFill>
                <a:latin typeface="微软雅黑" panose="020B0503020204020204" charset="-122"/>
                <a:ea typeface="微软雅黑" panose="020B0503020204020204" charset="-122"/>
              </a:rPr>
              <a:t>单击此处添加文字内容  单击此处添加文字内容</a:t>
            </a:r>
          </a:p>
        </p:txBody>
      </p:sp>
      <p:sp>
        <p:nvSpPr>
          <p:cNvPr id="117" name="Line 21"/>
          <p:cNvSpPr>
            <a:spLocks noChangeShapeType="1"/>
          </p:cNvSpPr>
          <p:nvPr/>
        </p:nvSpPr>
        <p:spPr bwMode="auto">
          <a:xfrm flipH="1">
            <a:off x="10432753" y="4717439"/>
            <a:ext cx="0" cy="1100173"/>
          </a:xfrm>
          <a:prstGeom prst="line">
            <a:avLst/>
          </a:prstGeom>
          <a:noFill/>
          <a:ln w="19050">
            <a:solidFill>
              <a:schemeClr val="bg1"/>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ysClr val="windowText" lastClr="000000"/>
              </a:solidFill>
              <a:latin typeface="Arial" panose="020B0604020202020204" pitchFamily="34" charset="0"/>
              <a:ea typeface="微软雅黑" panose="020B0503020204020204" charset="-122"/>
              <a:cs typeface="Arial" panose="020B0604020202020204" pitchFamily="34" charset="0"/>
            </a:endParaRPr>
          </a:p>
        </p:txBody>
      </p:sp>
      <p:sp>
        <p:nvSpPr>
          <p:cNvPr id="118" name="Line 22"/>
          <p:cNvSpPr>
            <a:spLocks noChangeShapeType="1"/>
          </p:cNvSpPr>
          <p:nvPr/>
        </p:nvSpPr>
        <p:spPr bwMode="auto">
          <a:xfrm flipH="1">
            <a:off x="9002529" y="5817611"/>
            <a:ext cx="1440803" cy="0"/>
          </a:xfrm>
          <a:prstGeom prst="line">
            <a:avLst/>
          </a:prstGeom>
          <a:noFill/>
          <a:ln w="19050">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ysClr val="windowText" lastClr="000000"/>
              </a:solidFill>
              <a:latin typeface="Arial" panose="020B0604020202020204" pitchFamily="34" charset="0"/>
              <a:ea typeface="微软雅黑" panose="020B0503020204020204" charset="-122"/>
              <a:cs typeface="Arial" panose="020B0604020202020204" pitchFamily="34" charset="0"/>
            </a:endParaRPr>
          </a:p>
        </p:txBody>
      </p:sp>
      <p:sp>
        <p:nvSpPr>
          <p:cNvPr id="119" name="Line 24"/>
          <p:cNvSpPr>
            <a:spLocks noChangeShapeType="1"/>
          </p:cNvSpPr>
          <p:nvPr/>
        </p:nvSpPr>
        <p:spPr bwMode="auto">
          <a:xfrm flipH="1" flipV="1">
            <a:off x="10432753" y="1791399"/>
            <a:ext cx="0" cy="1068439"/>
          </a:xfrm>
          <a:prstGeom prst="line">
            <a:avLst/>
          </a:prstGeom>
          <a:noFill/>
          <a:ln w="19050">
            <a:solidFill>
              <a:schemeClr val="bg1"/>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ysClr val="windowText" lastClr="000000"/>
              </a:solidFill>
              <a:latin typeface="Arial" panose="020B0604020202020204" pitchFamily="34" charset="0"/>
              <a:ea typeface="微软雅黑" panose="020B0503020204020204" charset="-122"/>
              <a:cs typeface="Arial" panose="020B0604020202020204" pitchFamily="34" charset="0"/>
            </a:endParaRPr>
          </a:p>
        </p:txBody>
      </p:sp>
      <p:sp>
        <p:nvSpPr>
          <p:cNvPr id="120" name="Line 25"/>
          <p:cNvSpPr>
            <a:spLocks noChangeShapeType="1"/>
          </p:cNvSpPr>
          <p:nvPr/>
        </p:nvSpPr>
        <p:spPr bwMode="auto">
          <a:xfrm flipH="1" flipV="1">
            <a:off x="9002529" y="1791399"/>
            <a:ext cx="1440803" cy="0"/>
          </a:xfrm>
          <a:prstGeom prst="line">
            <a:avLst/>
          </a:prstGeom>
          <a:noFill/>
          <a:ln w="19050">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ysClr val="windowText" lastClr="000000"/>
              </a:solidFill>
              <a:latin typeface="Arial" panose="020B0604020202020204" pitchFamily="34" charset="0"/>
              <a:ea typeface="微软雅黑" panose="020B0503020204020204" charset="-122"/>
              <a:cs typeface="Arial" panose="020B0604020202020204" pitchFamily="34" charset="0"/>
            </a:endParaRPr>
          </a:p>
        </p:txBody>
      </p:sp>
      <p:sp>
        <p:nvSpPr>
          <p:cNvPr id="121" name="Rectangle 27"/>
          <p:cNvSpPr>
            <a:spLocks noChangeArrowheads="1"/>
          </p:cNvSpPr>
          <p:nvPr/>
        </p:nvSpPr>
        <p:spPr bwMode="auto">
          <a:xfrm>
            <a:off x="3684481" y="3655349"/>
            <a:ext cx="4974439" cy="516423"/>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3765">
              <a:lnSpc>
                <a:spcPct val="120000"/>
              </a:lnSpc>
            </a:pPr>
            <a:r>
              <a:rPr kumimoji="1" lang="zh-CN" altLang="en-US" sz="1200">
                <a:solidFill>
                  <a:schemeClr val="bg1"/>
                </a:solidFill>
                <a:latin typeface="Arial" panose="020B0604020202020204" pitchFamily="34" charset="0"/>
                <a:ea typeface="微软雅黑" panose="020B0503020204020204" charset="-122"/>
                <a:cs typeface="Arial" panose="020B0604020202020204" pitchFamily="34" charset="0"/>
              </a:rPr>
              <a:t>单击此处添加文字内容  单击此处添加文字内容  单击此处添加文字内容</a:t>
            </a:r>
          </a:p>
          <a:p>
            <a:pPr algn="ctr" defTabSz="913765">
              <a:lnSpc>
                <a:spcPct val="120000"/>
              </a:lnSpc>
            </a:pPr>
            <a:r>
              <a:rPr kumimoji="1" lang="zh-CN" altLang="en-US" sz="1200">
                <a:solidFill>
                  <a:schemeClr val="bg1"/>
                </a:solidFill>
                <a:latin typeface="Arial" panose="020B0604020202020204" pitchFamily="34" charset="0"/>
                <a:ea typeface="微软雅黑" panose="020B0503020204020204" charset="-122"/>
                <a:cs typeface="Arial" panose="020B0604020202020204" pitchFamily="34" charset="0"/>
              </a:rPr>
              <a:t>单击此处添加文字内容  单击此处添加文字内容  单击此处添加文字内容</a:t>
            </a:r>
          </a:p>
        </p:txBody>
      </p:sp>
      <p:sp>
        <p:nvSpPr>
          <p:cNvPr id="124" name="矩形 123"/>
          <p:cNvSpPr/>
          <p:nvPr/>
        </p:nvSpPr>
        <p:spPr>
          <a:xfrm>
            <a:off x="3607129" y="2904267"/>
            <a:ext cx="5105885" cy="683264"/>
          </a:xfrm>
          <a:prstGeom prst="rect">
            <a:avLst/>
          </a:prstGeom>
        </p:spPr>
        <p:txBody>
          <a:bodyPr wrap="none">
            <a:spAutoFit/>
          </a:bodyPr>
          <a:lstStyle/>
          <a:p>
            <a:pPr algn="ctr" defTabSz="1096645">
              <a:defRPr/>
            </a:pPr>
            <a:r>
              <a:rPr lang="zh-CN" altLang="en-US" sz="3840" b="1" kern="10" dirty="0">
                <a:solidFill>
                  <a:schemeClr val="bg1"/>
                </a:solidFill>
                <a:latin typeface="微软雅黑" panose="020B0503020204020204" charset="-122"/>
                <a:ea typeface="微软雅黑" panose="020B0503020204020204" charset="-122"/>
              </a:rPr>
              <a:t>此处添加标题文字内容</a:t>
            </a:r>
          </a:p>
        </p:txBody>
      </p:sp>
      <p:grpSp>
        <p:nvGrpSpPr>
          <p:cNvPr id="26" name="组合 25"/>
          <p:cNvGrpSpPr/>
          <p:nvPr/>
        </p:nvGrpSpPr>
        <p:grpSpPr>
          <a:xfrm>
            <a:off x="977613" y="2880376"/>
            <a:ext cx="1811055" cy="1811054"/>
            <a:chOff x="304912" y="2406117"/>
            <a:chExt cx="1509212" cy="1509212"/>
          </a:xfrm>
        </p:grpSpPr>
        <p:sp>
          <p:nvSpPr>
            <p:cNvPr id="27" name="Oval 3"/>
            <p:cNvSpPr>
              <a:spLocks noChangeArrowheads="1"/>
            </p:cNvSpPr>
            <p:nvPr/>
          </p:nvSpPr>
          <p:spPr bwMode="auto">
            <a:xfrm>
              <a:off x="304912" y="2406117"/>
              <a:ext cx="1509212" cy="1509212"/>
            </a:xfrm>
            <a:prstGeom prst="ellipse">
              <a:avLst/>
            </a:prstGeom>
            <a:solidFill>
              <a:srgbClr val="11152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096645" eaLnBrk="0" hangingPunct="0">
                <a:defRPr/>
              </a:pPr>
              <a:endParaRPr lang="zh-CN" altLang="en-US" sz="2400" b="1" kern="0">
                <a:solidFill>
                  <a:schemeClr val="bg1"/>
                </a:solidFill>
                <a:latin typeface="Arial" panose="020B0604020202020204" pitchFamily="34" charset="0"/>
                <a:ea typeface="微软雅黑" panose="020B0503020204020204" charset="-122"/>
                <a:cs typeface="Arial" panose="020B0604020202020204" pitchFamily="34" charset="0"/>
              </a:endParaRPr>
            </a:p>
          </p:txBody>
        </p:sp>
        <p:grpSp>
          <p:nvGrpSpPr>
            <p:cNvPr id="28" name="Group 4"/>
            <p:cNvGrpSpPr/>
            <p:nvPr/>
          </p:nvGrpSpPr>
          <p:grpSpPr bwMode="auto">
            <a:xfrm>
              <a:off x="415989" y="2420222"/>
              <a:ext cx="1290589" cy="423144"/>
              <a:chOff x="1431" y="1843"/>
              <a:chExt cx="907" cy="295"/>
            </a:xfrm>
          </p:grpSpPr>
          <p:sp>
            <p:nvSpPr>
              <p:cNvPr id="30" name="Freeform 5"/>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31" name="Oval 6"/>
              <p:cNvSpPr>
                <a:spLocks noChangeArrowheads="1"/>
              </p:cNvSpPr>
              <p:nvPr/>
            </p:nvSpPr>
            <p:spPr bwMode="auto">
              <a:xfrm>
                <a:off x="1544" y="1918"/>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chemeClr val="bg1"/>
                  </a:solidFill>
                  <a:latin typeface="Arial" panose="020B0604020202020204" pitchFamily="34" charset="0"/>
                  <a:ea typeface="微软雅黑" panose="020B0503020204020204" charset="-122"/>
                  <a:cs typeface="Arial" panose="020B0604020202020204" pitchFamily="34" charset="0"/>
                </a:endParaRPr>
              </a:p>
            </p:txBody>
          </p:sp>
        </p:grpSp>
        <p:sp>
          <p:nvSpPr>
            <p:cNvPr id="29" name="Rectangle 28"/>
            <p:cNvSpPr>
              <a:spLocks noChangeArrowheads="1"/>
            </p:cNvSpPr>
            <p:nvPr/>
          </p:nvSpPr>
          <p:spPr bwMode="auto">
            <a:xfrm>
              <a:off x="431855" y="2843366"/>
              <a:ext cx="1258852" cy="569387"/>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096645">
                <a:defRPr/>
              </a:pPr>
              <a:r>
                <a:rPr lang="zh-CN" altLang="en-US" sz="1920" b="1" kern="0">
                  <a:solidFill>
                    <a:schemeClr val="bg1"/>
                  </a:solidFill>
                  <a:latin typeface="Arial" panose="020B0604020202020204" pitchFamily="34" charset="0"/>
                  <a:ea typeface="微软雅黑" panose="020B0503020204020204" charset="-122"/>
                  <a:cs typeface="Arial" panose="020B0604020202020204" pitchFamily="34" charset="0"/>
                </a:rPr>
                <a:t>单击此处</a:t>
              </a:r>
            </a:p>
            <a:p>
              <a:pPr algn="ctr" defTabSz="1096645">
                <a:defRPr/>
              </a:pPr>
              <a:r>
                <a:rPr lang="zh-CN" altLang="en-US" sz="1920" b="1" kern="0">
                  <a:solidFill>
                    <a:schemeClr val="bg1"/>
                  </a:solidFill>
                  <a:latin typeface="Arial" panose="020B0604020202020204" pitchFamily="34" charset="0"/>
                  <a:ea typeface="微软雅黑" panose="020B0503020204020204" charset="-122"/>
                  <a:cs typeface="Arial" panose="020B0604020202020204" pitchFamily="34" charset="0"/>
                </a:rPr>
                <a:t>添加文字</a:t>
              </a:r>
            </a:p>
          </p:txBody>
        </p:sp>
      </p:grpSp>
      <p:grpSp>
        <p:nvGrpSpPr>
          <p:cNvPr id="32" name="组合 31"/>
          <p:cNvGrpSpPr/>
          <p:nvPr/>
        </p:nvGrpSpPr>
        <p:grpSpPr>
          <a:xfrm>
            <a:off x="9533577" y="2898073"/>
            <a:ext cx="1811055" cy="1811054"/>
            <a:chOff x="7434882" y="2406117"/>
            <a:chExt cx="1509212" cy="1509212"/>
          </a:xfrm>
        </p:grpSpPr>
        <p:sp>
          <p:nvSpPr>
            <p:cNvPr id="33" name="Oval 16"/>
            <p:cNvSpPr>
              <a:spLocks noChangeArrowheads="1"/>
            </p:cNvSpPr>
            <p:nvPr/>
          </p:nvSpPr>
          <p:spPr bwMode="auto">
            <a:xfrm>
              <a:off x="7434882" y="2406117"/>
              <a:ext cx="1509212" cy="1509212"/>
            </a:xfrm>
            <a:prstGeom prst="ellipse">
              <a:avLst/>
            </a:prstGeom>
            <a:solidFill>
              <a:srgbClr val="111520"/>
            </a:solidFill>
            <a:ln>
              <a:noFill/>
            </a:ln>
            <a:effectLst/>
          </p:spPr>
          <p:txBody>
            <a:bodyPr wrap="none" anchor="ctr"/>
            <a:lstStyle/>
            <a:p>
              <a:pPr defTabSz="913765"/>
              <a:endParaRPr lang="zh-CN" altLang="en-US" sz="1620">
                <a:solidFill>
                  <a:schemeClr val="bg1"/>
                </a:solidFill>
                <a:latin typeface="Arial" panose="020B0604020202020204" pitchFamily="34" charset="0"/>
                <a:ea typeface="微软雅黑" panose="020B0503020204020204" charset="-122"/>
                <a:cs typeface="Arial" panose="020B0604020202020204" pitchFamily="34" charset="0"/>
              </a:endParaRPr>
            </a:p>
          </p:txBody>
        </p:sp>
        <p:grpSp>
          <p:nvGrpSpPr>
            <p:cNvPr id="34" name="Group 17"/>
            <p:cNvGrpSpPr/>
            <p:nvPr/>
          </p:nvGrpSpPr>
          <p:grpSpPr bwMode="auto">
            <a:xfrm>
              <a:off x="7545959" y="2420222"/>
              <a:ext cx="1290589" cy="423144"/>
              <a:chOff x="1431" y="1843"/>
              <a:chExt cx="907" cy="295"/>
            </a:xfrm>
          </p:grpSpPr>
          <p:sp>
            <p:nvSpPr>
              <p:cNvPr id="36" name="Freeform 18"/>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37" name="Oval 19"/>
              <p:cNvSpPr>
                <a:spLocks noChangeArrowheads="1"/>
              </p:cNvSpPr>
              <p:nvPr/>
            </p:nvSpPr>
            <p:spPr bwMode="auto">
              <a:xfrm>
                <a:off x="1544" y="1926"/>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160" kern="0">
                  <a:solidFill>
                    <a:schemeClr val="bg1"/>
                  </a:solidFill>
                  <a:latin typeface="Arial" panose="020B0604020202020204" pitchFamily="34" charset="0"/>
                  <a:ea typeface="微软雅黑" panose="020B0503020204020204" charset="-122"/>
                  <a:cs typeface="Arial" panose="020B0604020202020204" pitchFamily="34" charset="0"/>
                </a:endParaRPr>
              </a:p>
            </p:txBody>
          </p:sp>
        </p:grpSp>
        <p:sp>
          <p:nvSpPr>
            <p:cNvPr id="35" name="Rectangle 29"/>
            <p:cNvSpPr>
              <a:spLocks noChangeArrowheads="1"/>
            </p:cNvSpPr>
            <p:nvPr/>
          </p:nvSpPr>
          <p:spPr bwMode="auto">
            <a:xfrm>
              <a:off x="7553009" y="2843366"/>
              <a:ext cx="1258852" cy="569387"/>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3765"/>
              <a:r>
                <a:rPr lang="zh-CN" altLang="en-US" sz="1920" b="1">
                  <a:solidFill>
                    <a:schemeClr val="bg1"/>
                  </a:solidFill>
                  <a:latin typeface="Arial" panose="020B0604020202020204" pitchFamily="34" charset="0"/>
                  <a:ea typeface="微软雅黑" panose="020B0503020204020204" charset="-122"/>
                  <a:cs typeface="Arial" panose="020B0604020202020204" pitchFamily="34" charset="0"/>
                </a:rPr>
                <a:t>单击此处</a:t>
              </a:r>
            </a:p>
            <a:p>
              <a:pPr algn="ctr" defTabSz="913765"/>
              <a:r>
                <a:rPr lang="zh-CN" altLang="en-US" sz="1920" b="1">
                  <a:solidFill>
                    <a:schemeClr val="bg1"/>
                  </a:solidFill>
                  <a:latin typeface="Arial" panose="020B0604020202020204" pitchFamily="34" charset="0"/>
                  <a:ea typeface="微软雅黑" panose="020B0503020204020204" charset="-122"/>
                  <a:cs typeface="Arial" panose="020B0604020202020204" pitchFamily="34" charset="0"/>
                </a:rPr>
                <a:t>添加文字</a:t>
              </a:r>
            </a:p>
          </p:txBody>
        </p:sp>
      </p:gr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down)">
                                      <p:cBhvr>
                                        <p:cTn id="14" dur="500"/>
                                        <p:tgtEl>
                                          <p:spTgt spid="10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up)">
                                      <p:cBhvr>
                                        <p:cTn id="17" dur="500"/>
                                        <p:tgtEl>
                                          <p:spTgt spid="10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wipe(left)">
                                      <p:cBhvr>
                                        <p:cTn id="24" dur="500"/>
                                        <p:tgtEl>
                                          <p:spTgt spid="108"/>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barn(inVertical)">
                                      <p:cBhvr>
                                        <p:cTn id="28" dur="500"/>
                                        <p:tgtEl>
                                          <p:spTgt spid="1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barn(inVertical)">
                                      <p:cBhvr>
                                        <p:cTn id="31" dur="500"/>
                                        <p:tgtEl>
                                          <p:spTgt spid="112"/>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wipe(left)">
                                      <p:cBhvr>
                                        <p:cTn id="35" dur="500"/>
                                        <p:tgtEl>
                                          <p:spTgt spid="1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wipe(left)">
                                      <p:cBhvr>
                                        <p:cTn id="38" dur="500"/>
                                        <p:tgtEl>
                                          <p:spTgt spid="118"/>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wipe(up)">
                                      <p:cBhvr>
                                        <p:cTn id="42" dur="500"/>
                                        <p:tgtEl>
                                          <p:spTgt spid="1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wipe(down)">
                                      <p:cBhvr>
                                        <p:cTn id="45" dur="500"/>
                                        <p:tgtEl>
                                          <p:spTgt spid="117"/>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200" fill="hold"/>
                                        <p:tgtEl>
                                          <p:spTgt spid="32"/>
                                        </p:tgtEl>
                                        <p:attrNameLst>
                                          <p:attrName>ppt_w</p:attrName>
                                        </p:attrNameLst>
                                      </p:cBhvr>
                                      <p:tavLst>
                                        <p:tav tm="0">
                                          <p:val>
                                            <p:fltVal val="0"/>
                                          </p:val>
                                        </p:tav>
                                        <p:tav tm="100000">
                                          <p:val>
                                            <p:strVal val="#ppt_w"/>
                                          </p:val>
                                        </p:tav>
                                      </p:tavLst>
                                    </p:anim>
                                    <p:anim calcmode="lin" valueType="num">
                                      <p:cBhvr>
                                        <p:cTn id="50" dur="200" fill="hold"/>
                                        <p:tgtEl>
                                          <p:spTgt spid="32"/>
                                        </p:tgtEl>
                                        <p:attrNameLst>
                                          <p:attrName>ppt_h</p:attrName>
                                        </p:attrNameLst>
                                      </p:cBhvr>
                                      <p:tavLst>
                                        <p:tav tm="0">
                                          <p:val>
                                            <p:fltVal val="0"/>
                                          </p:val>
                                        </p:tav>
                                        <p:tav tm="100000">
                                          <p:val>
                                            <p:strVal val="#ppt_h"/>
                                          </p:val>
                                        </p:tav>
                                      </p:tavLst>
                                    </p:anim>
                                    <p:animEffect transition="in" filter="fade">
                                      <p:cBhvr>
                                        <p:cTn id="51" dur="200"/>
                                        <p:tgtEl>
                                          <p:spTgt spid="32"/>
                                        </p:tgtEl>
                                      </p:cBhvr>
                                    </p:animEffect>
                                  </p:childTnLst>
                                </p:cTn>
                              </p:par>
                            </p:childTnLst>
                          </p:cTn>
                        </p:par>
                        <p:par>
                          <p:cTn id="52" fill="hold">
                            <p:stCondLst>
                              <p:cond delay="4000"/>
                            </p:stCondLst>
                            <p:childTnLst>
                              <p:par>
                                <p:cTn id="53" presetID="6" presetClass="emph" presetSubtype="0" fill="hold" nodeType="afterEffect">
                                  <p:stCondLst>
                                    <p:cond delay="0"/>
                                  </p:stCondLst>
                                  <p:childTnLst>
                                    <p:animScale>
                                      <p:cBhvr>
                                        <p:cTn id="54" dur="100" fill="hold"/>
                                        <p:tgtEl>
                                          <p:spTgt spid="32"/>
                                        </p:tgtEl>
                                      </p:cBhvr>
                                      <p:by x="115000" y="115000"/>
                                    </p:animScale>
                                  </p:childTnLst>
                                </p:cTn>
                              </p:par>
                              <p:par>
                                <p:cTn id="55" presetID="6" presetClass="emph" presetSubtype="0" fill="hold" nodeType="withEffect">
                                  <p:stCondLst>
                                    <p:cond delay="200"/>
                                  </p:stCondLst>
                                  <p:childTnLst>
                                    <p:animScale>
                                      <p:cBhvr>
                                        <p:cTn id="56" dur="100" fill="hold"/>
                                        <p:tgtEl>
                                          <p:spTgt spid="32"/>
                                        </p:tgtEl>
                                      </p:cBhvr>
                                      <p:by x="85000" y="85000"/>
                                    </p:animScale>
                                  </p:childTnLst>
                                </p:cTn>
                              </p:par>
                            </p:childTnLst>
                          </p:cTn>
                        </p:par>
                        <p:par>
                          <p:cTn id="57" fill="hold">
                            <p:stCondLst>
                              <p:cond delay="4500"/>
                            </p:stCondLst>
                            <p:childTnLst>
                              <p:par>
                                <p:cTn id="58" presetID="6" presetClass="emph" presetSubtype="0" fill="hold" nodeType="afterEffect">
                                  <p:stCondLst>
                                    <p:cond delay="0"/>
                                  </p:stCondLst>
                                  <p:childTnLst>
                                    <p:animScale>
                                      <p:cBhvr>
                                        <p:cTn id="59" dur="100" fill="hold"/>
                                        <p:tgtEl>
                                          <p:spTgt spid="32"/>
                                        </p:tgtEl>
                                      </p:cBhvr>
                                      <p:by x="105000" y="105000"/>
                                    </p:animScale>
                                  </p:childTnLst>
                                </p:cTn>
                              </p:par>
                              <p:par>
                                <p:cTn id="60" presetID="6" presetClass="emph" presetSubtype="0" fill="hold" nodeType="withEffect">
                                  <p:stCondLst>
                                    <p:cond delay="200"/>
                                  </p:stCondLst>
                                  <p:childTnLst>
                                    <p:animScale>
                                      <p:cBhvr>
                                        <p:cTn id="61" dur="100" fill="hold"/>
                                        <p:tgtEl>
                                          <p:spTgt spid="32"/>
                                        </p:tgtEl>
                                      </p:cBhvr>
                                      <p:by x="95000" y="95000"/>
                                    </p:animScale>
                                  </p:childTnLst>
                                </p:cTn>
                              </p:par>
                            </p:childTnLst>
                          </p:cTn>
                        </p:par>
                        <p:par>
                          <p:cTn id="62" fill="hold">
                            <p:stCondLst>
                              <p:cond delay="5000"/>
                            </p:stCondLst>
                            <p:childTnLst>
                              <p:par>
                                <p:cTn id="63" presetID="23" presetClass="entr" presetSubtype="36" fill="hold" grpId="0" nodeType="afterEffect">
                                  <p:stCondLst>
                                    <p:cond delay="0"/>
                                  </p:stCondLst>
                                  <p:iterate type="lt">
                                    <p:tmPct val="10000"/>
                                  </p:iterate>
                                  <p:childTnLst>
                                    <p:set>
                                      <p:cBhvr>
                                        <p:cTn id="64" dur="1" fill="hold">
                                          <p:stCondLst>
                                            <p:cond delay="0"/>
                                          </p:stCondLst>
                                        </p:cTn>
                                        <p:tgtEl>
                                          <p:spTgt spid="124"/>
                                        </p:tgtEl>
                                        <p:attrNameLst>
                                          <p:attrName>style.visibility</p:attrName>
                                        </p:attrNameLst>
                                      </p:cBhvr>
                                      <p:to>
                                        <p:strVal val="visible"/>
                                      </p:to>
                                    </p:set>
                                    <p:anim calcmode="lin" valueType="num">
                                      <p:cBhvr>
                                        <p:cTn id="65" dur="500" fill="hold"/>
                                        <p:tgtEl>
                                          <p:spTgt spid="124"/>
                                        </p:tgtEl>
                                        <p:attrNameLst>
                                          <p:attrName>ppt_w</p:attrName>
                                        </p:attrNameLst>
                                      </p:cBhvr>
                                      <p:tavLst>
                                        <p:tav tm="0">
                                          <p:val>
                                            <p:strVal val="(6*min(max(#ppt_w*#ppt_h,.3),1)-7.4)/-.7*#ppt_w"/>
                                          </p:val>
                                        </p:tav>
                                        <p:tav tm="100000">
                                          <p:val>
                                            <p:strVal val="#ppt_w"/>
                                          </p:val>
                                        </p:tav>
                                      </p:tavLst>
                                    </p:anim>
                                    <p:anim calcmode="lin" valueType="num">
                                      <p:cBhvr>
                                        <p:cTn id="66" dur="500" fill="hold"/>
                                        <p:tgtEl>
                                          <p:spTgt spid="124"/>
                                        </p:tgtEl>
                                        <p:attrNameLst>
                                          <p:attrName>ppt_h</p:attrName>
                                        </p:attrNameLst>
                                      </p:cBhvr>
                                      <p:tavLst>
                                        <p:tav tm="0">
                                          <p:val>
                                            <p:strVal val="(6*min(max(#ppt_w*#ppt_h,.3),1)-7.4)/-.7*#ppt_h"/>
                                          </p:val>
                                        </p:tav>
                                        <p:tav tm="100000">
                                          <p:val>
                                            <p:strVal val="#ppt_h"/>
                                          </p:val>
                                        </p:tav>
                                      </p:tavLst>
                                    </p:anim>
                                    <p:anim calcmode="lin" valueType="num">
                                      <p:cBhvr>
                                        <p:cTn id="67" dur="500" fill="hold"/>
                                        <p:tgtEl>
                                          <p:spTgt spid="124"/>
                                        </p:tgtEl>
                                        <p:attrNameLst>
                                          <p:attrName>ppt_x</p:attrName>
                                        </p:attrNameLst>
                                      </p:cBhvr>
                                      <p:tavLst>
                                        <p:tav tm="0">
                                          <p:val>
                                            <p:fltVal val="0.5"/>
                                          </p:val>
                                        </p:tav>
                                        <p:tav tm="100000">
                                          <p:val>
                                            <p:strVal val="#ppt_x"/>
                                          </p:val>
                                        </p:tav>
                                      </p:tavLst>
                                    </p:anim>
                                    <p:anim calcmode="lin" valueType="num">
                                      <p:cBhvr>
                                        <p:cTn id="68" dur="500" fill="hold"/>
                                        <p:tgtEl>
                                          <p:spTgt spid="124"/>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250"/>
                            </p:stCondLst>
                            <p:childTnLst>
                              <p:par>
                                <p:cTn id="70" presetID="42" presetClass="entr" presetSubtype="0" fill="hold" grpId="0" nodeType="after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fade">
                                      <p:cBhvr>
                                        <p:cTn id="72" dur="500"/>
                                        <p:tgtEl>
                                          <p:spTgt spid="121"/>
                                        </p:tgtEl>
                                      </p:cBhvr>
                                    </p:animEffect>
                                    <p:anim calcmode="lin" valueType="num">
                                      <p:cBhvr>
                                        <p:cTn id="73" dur="500" fill="hold"/>
                                        <p:tgtEl>
                                          <p:spTgt spid="121"/>
                                        </p:tgtEl>
                                        <p:attrNameLst>
                                          <p:attrName>ppt_x</p:attrName>
                                        </p:attrNameLst>
                                      </p:cBhvr>
                                      <p:tavLst>
                                        <p:tav tm="0">
                                          <p:val>
                                            <p:strVal val="#ppt_x"/>
                                          </p:val>
                                        </p:tav>
                                        <p:tav tm="100000">
                                          <p:val>
                                            <p:strVal val="#ppt_x"/>
                                          </p:val>
                                        </p:tav>
                                      </p:tavLst>
                                    </p:anim>
                                    <p:anim calcmode="lin" valueType="num">
                                      <p:cBhvr>
                                        <p:cTn id="74" dur="5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ldLvl="0" animBg="1"/>
      <p:bldP spid="108" grpId="0" bldLvl="0" animBg="1"/>
      <p:bldP spid="109" grpId="0" bldLvl="0" animBg="1"/>
      <p:bldP spid="110" grpId="0" bldLvl="0" animBg="1"/>
      <p:bldP spid="111" grpId="0" bldLvl="0" animBg="1"/>
      <p:bldP spid="112" grpId="0" bldLvl="0" animBg="1"/>
      <p:bldP spid="117" grpId="0" bldLvl="0" animBg="1"/>
      <p:bldP spid="118" grpId="0" bldLvl="0" animBg="1"/>
      <p:bldP spid="119" grpId="0" bldLvl="0" animBg="1"/>
      <p:bldP spid="120" grpId="0" bldLvl="0" animBg="1"/>
      <p:bldP spid="121" grpId="0" bldLvl="0" animBg="1"/>
      <p:bldP spid="1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3554"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23556"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23557" name="文本框 12"/>
          <p:cNvSpPr txBox="1">
            <a:spLocks noChangeArrowheads="1"/>
          </p:cNvSpPr>
          <p:nvPr/>
        </p:nvSpPr>
        <p:spPr bwMode="auto">
          <a:xfrm>
            <a:off x="368300" y="247650"/>
            <a:ext cx="58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04</a:t>
            </a:r>
          </a:p>
        </p:txBody>
      </p:sp>
      <p:cxnSp>
        <p:nvCxnSpPr>
          <p:cNvPr id="23558"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23559"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组合 31"/>
          <p:cNvGrpSpPr/>
          <p:nvPr/>
        </p:nvGrpSpPr>
        <p:grpSpPr>
          <a:xfrm>
            <a:off x="674613" y="1395979"/>
            <a:ext cx="10915700" cy="4856727"/>
            <a:chOff x="736" y="1763"/>
            <a:chExt cx="13041" cy="5802"/>
          </a:xfrm>
        </p:grpSpPr>
        <p:grpSp>
          <p:nvGrpSpPr>
            <p:cNvPr id="10" name="组合 9"/>
            <p:cNvGrpSpPr/>
            <p:nvPr/>
          </p:nvGrpSpPr>
          <p:grpSpPr>
            <a:xfrm>
              <a:off x="4027" y="4137"/>
              <a:ext cx="6353" cy="2041"/>
              <a:chOff x="2557044" y="2483087"/>
              <a:chExt cx="4034032" cy="1296143"/>
            </a:xfrm>
          </p:grpSpPr>
          <p:sp>
            <p:nvSpPr>
              <p:cNvPr id="12" name="Line 34"/>
              <p:cNvSpPr>
                <a:spLocks noChangeShapeType="1"/>
              </p:cNvSpPr>
              <p:nvPr/>
            </p:nvSpPr>
            <p:spPr bwMode="auto">
              <a:xfrm rot="618245" flipV="1">
                <a:off x="4879539" y="2483087"/>
                <a:ext cx="117053" cy="1046336"/>
              </a:xfrm>
              <a:prstGeom prst="line">
                <a:avLst/>
              </a:prstGeom>
              <a:noFill/>
              <a:ln w="9525">
                <a:solidFill>
                  <a:schemeClr val="tx1"/>
                </a:solidFill>
                <a:prstDash val="dash"/>
                <a:round/>
                <a:tailEnd type="triangle" w="med" len="med"/>
              </a:ln>
            </p:spPr>
            <p:txBody>
              <a:bodyPr/>
              <a:lstStyle/>
              <a:p>
                <a:endParaRPr lang="zh-CN" altLang="en-US">
                  <a:solidFill>
                    <a:srgbClr val="F8F8F8"/>
                  </a:solidFill>
                  <a:latin typeface="微软雅黑" panose="020B0503020204020204" charset="-122"/>
                  <a:ea typeface="微软雅黑" panose="020B0503020204020204" charset="-122"/>
                </a:endParaRPr>
              </a:p>
            </p:txBody>
          </p:sp>
          <p:sp>
            <p:nvSpPr>
              <p:cNvPr id="13" name="Line 35"/>
              <p:cNvSpPr>
                <a:spLocks noChangeShapeType="1"/>
              </p:cNvSpPr>
              <p:nvPr/>
            </p:nvSpPr>
            <p:spPr bwMode="auto">
              <a:xfrm rot="618245" flipH="1" flipV="1">
                <a:off x="4208628" y="2554460"/>
                <a:ext cx="432523" cy="849346"/>
              </a:xfrm>
              <a:prstGeom prst="line">
                <a:avLst/>
              </a:prstGeom>
              <a:noFill/>
              <a:ln w="9525">
                <a:solidFill>
                  <a:schemeClr val="tx1"/>
                </a:solidFill>
                <a:prstDash val="dash"/>
                <a:round/>
                <a:tailEnd type="triangle" w="med" len="med"/>
              </a:ln>
            </p:spPr>
            <p:txBody>
              <a:bodyPr/>
              <a:lstStyle/>
              <a:p>
                <a:endParaRPr lang="zh-CN" altLang="en-US">
                  <a:solidFill>
                    <a:srgbClr val="F8F8F8"/>
                  </a:solidFill>
                  <a:latin typeface="微软雅黑" panose="020B0503020204020204" charset="-122"/>
                  <a:ea typeface="微软雅黑" panose="020B0503020204020204" charset="-122"/>
                </a:endParaRPr>
              </a:p>
            </p:txBody>
          </p:sp>
          <p:sp>
            <p:nvSpPr>
              <p:cNvPr id="14" name="Line 36"/>
              <p:cNvSpPr>
                <a:spLocks noChangeShapeType="1"/>
              </p:cNvSpPr>
              <p:nvPr/>
            </p:nvSpPr>
            <p:spPr bwMode="auto">
              <a:xfrm rot="618245" flipH="1" flipV="1">
                <a:off x="3363565" y="2982702"/>
                <a:ext cx="1029206" cy="466783"/>
              </a:xfrm>
              <a:prstGeom prst="line">
                <a:avLst/>
              </a:prstGeom>
              <a:noFill/>
              <a:ln w="9525">
                <a:solidFill>
                  <a:schemeClr val="tx1"/>
                </a:solidFill>
                <a:prstDash val="dash"/>
                <a:round/>
                <a:tailEnd type="triangle" w="med" len="med"/>
              </a:ln>
            </p:spPr>
            <p:txBody>
              <a:bodyPr/>
              <a:lstStyle/>
              <a:p>
                <a:endParaRPr lang="zh-CN" altLang="en-US">
                  <a:solidFill>
                    <a:srgbClr val="F8F8F8"/>
                  </a:solidFill>
                  <a:latin typeface="微软雅黑" panose="020B0503020204020204" charset="-122"/>
                  <a:ea typeface="微软雅黑" panose="020B0503020204020204" charset="-122"/>
                </a:endParaRPr>
              </a:p>
            </p:txBody>
          </p:sp>
          <p:sp>
            <p:nvSpPr>
              <p:cNvPr id="15" name="Line 37"/>
              <p:cNvSpPr>
                <a:spLocks noChangeShapeType="1"/>
              </p:cNvSpPr>
              <p:nvPr/>
            </p:nvSpPr>
            <p:spPr bwMode="auto">
              <a:xfrm rot="618245" flipH="1">
                <a:off x="2557044" y="3566538"/>
                <a:ext cx="1750079" cy="24267"/>
              </a:xfrm>
              <a:prstGeom prst="line">
                <a:avLst/>
              </a:prstGeom>
              <a:noFill/>
              <a:ln w="9525">
                <a:solidFill>
                  <a:schemeClr val="tx1"/>
                </a:solidFill>
                <a:prstDash val="dash"/>
                <a:round/>
                <a:tailEnd type="triangle" w="med" len="med"/>
              </a:ln>
            </p:spPr>
            <p:txBody>
              <a:bodyPr/>
              <a:lstStyle/>
              <a:p>
                <a:endParaRPr lang="zh-CN" altLang="en-US">
                  <a:solidFill>
                    <a:srgbClr val="F8F8F8"/>
                  </a:solidFill>
                  <a:latin typeface="微软雅黑" panose="020B0503020204020204" charset="-122"/>
                  <a:ea typeface="微软雅黑" panose="020B0503020204020204" charset="-122"/>
                </a:endParaRPr>
              </a:p>
            </p:txBody>
          </p:sp>
          <p:sp>
            <p:nvSpPr>
              <p:cNvPr id="16" name="Line 38"/>
              <p:cNvSpPr>
                <a:spLocks noChangeShapeType="1"/>
              </p:cNvSpPr>
              <p:nvPr/>
            </p:nvSpPr>
            <p:spPr bwMode="auto">
              <a:xfrm rot="618245" flipV="1">
                <a:off x="5096515" y="2825680"/>
                <a:ext cx="662346" cy="765124"/>
              </a:xfrm>
              <a:prstGeom prst="line">
                <a:avLst/>
              </a:prstGeom>
              <a:noFill/>
              <a:ln w="9525">
                <a:solidFill>
                  <a:schemeClr val="tx2"/>
                </a:solidFill>
                <a:round/>
                <a:tailEnd type="triangle" w="med" len="med"/>
              </a:ln>
            </p:spPr>
            <p:txBody>
              <a:bodyPr/>
              <a:lstStyle/>
              <a:p>
                <a:endParaRPr lang="zh-CN" altLang="en-US">
                  <a:solidFill>
                    <a:srgbClr val="F8F8F8"/>
                  </a:solidFill>
                  <a:latin typeface="微软雅黑" panose="020B0503020204020204" charset="-122"/>
                  <a:ea typeface="微软雅黑" panose="020B0503020204020204" charset="-122"/>
                </a:endParaRPr>
              </a:p>
            </p:txBody>
          </p:sp>
          <p:sp>
            <p:nvSpPr>
              <p:cNvPr id="17" name="Line 39"/>
              <p:cNvSpPr>
                <a:spLocks noChangeShapeType="1"/>
              </p:cNvSpPr>
              <p:nvPr/>
            </p:nvSpPr>
            <p:spPr bwMode="auto">
              <a:xfrm rot="618245" flipV="1">
                <a:off x="5293506" y="3303883"/>
                <a:ext cx="1297570" cy="475347"/>
              </a:xfrm>
              <a:prstGeom prst="line">
                <a:avLst/>
              </a:prstGeom>
              <a:noFill/>
              <a:ln w="9525">
                <a:solidFill>
                  <a:schemeClr val="tx1"/>
                </a:solidFill>
                <a:prstDash val="dash"/>
                <a:round/>
                <a:tailEnd type="triangle" w="med" len="med"/>
              </a:ln>
            </p:spPr>
            <p:txBody>
              <a:bodyPr/>
              <a:lstStyle/>
              <a:p>
                <a:endParaRPr lang="zh-CN" altLang="en-US">
                  <a:solidFill>
                    <a:srgbClr val="F8F8F8"/>
                  </a:solidFill>
                  <a:latin typeface="微软雅黑" panose="020B0503020204020204" charset="-122"/>
                  <a:ea typeface="微软雅黑" panose="020B0503020204020204" charset="-122"/>
                </a:endParaRPr>
              </a:p>
            </p:txBody>
          </p:sp>
        </p:grpSp>
        <p:sp>
          <p:nvSpPr>
            <p:cNvPr id="18" name="Oval 20"/>
            <p:cNvSpPr>
              <a:spLocks noChangeArrowheads="1"/>
            </p:cNvSpPr>
            <p:nvPr/>
          </p:nvSpPr>
          <p:spPr bwMode="auto">
            <a:xfrm>
              <a:off x="5938" y="2710"/>
              <a:ext cx="1272" cy="1268"/>
            </a:xfrm>
            <a:prstGeom prst="ellipse">
              <a:avLst/>
            </a:prstGeom>
            <a:solidFill>
              <a:schemeClr val="bg1">
                <a:alpha val="50000"/>
              </a:schemeClr>
            </a:solidFill>
            <a:ln w="9525" algn="ctr">
              <a:noFill/>
              <a:round/>
            </a:ln>
          </p:spPr>
          <p:txBody>
            <a:bodyPr wrap="none" anchor="ctr"/>
            <a:lstStyle/>
            <a:p>
              <a:pPr algn="ctr"/>
              <a:r>
                <a:rPr lang="en-US" altLang="zh-CN" sz="4000" b="1" dirty="0">
                  <a:solidFill>
                    <a:schemeClr val="bg1"/>
                  </a:solidFill>
                  <a:latin typeface="微软雅黑" panose="020B0503020204020204" charset="-122"/>
                  <a:ea typeface="微软雅黑" panose="020B0503020204020204" charset="-122"/>
                </a:rPr>
                <a:t>3</a:t>
              </a:r>
            </a:p>
          </p:txBody>
        </p:sp>
        <p:sp>
          <p:nvSpPr>
            <p:cNvPr id="19" name="Oval 25"/>
            <p:cNvSpPr>
              <a:spLocks noChangeArrowheads="1"/>
            </p:cNvSpPr>
            <p:nvPr/>
          </p:nvSpPr>
          <p:spPr bwMode="auto">
            <a:xfrm>
              <a:off x="7745" y="2764"/>
              <a:ext cx="1272" cy="1268"/>
            </a:xfrm>
            <a:prstGeom prst="ellipse">
              <a:avLst/>
            </a:prstGeom>
            <a:solidFill>
              <a:schemeClr val="bg1">
                <a:alpha val="50000"/>
              </a:schemeClr>
            </a:solidFill>
            <a:ln w="9525" algn="ctr">
              <a:noFill/>
              <a:round/>
            </a:ln>
          </p:spPr>
          <p:txBody>
            <a:bodyPr wrap="none" anchor="ctr"/>
            <a:lstStyle/>
            <a:p>
              <a:pPr algn="ctr"/>
              <a:r>
                <a:rPr lang="en-US" altLang="zh-CN" sz="4000" b="1" dirty="0">
                  <a:solidFill>
                    <a:schemeClr val="bg1"/>
                  </a:solidFill>
                  <a:latin typeface="微软雅黑" panose="020B0503020204020204" charset="-122"/>
                  <a:ea typeface="微软雅黑" panose="020B0503020204020204" charset="-122"/>
                </a:rPr>
                <a:t>4</a:t>
              </a:r>
            </a:p>
          </p:txBody>
        </p:sp>
        <p:sp>
          <p:nvSpPr>
            <p:cNvPr id="20" name="Oval 5"/>
            <p:cNvSpPr>
              <a:spLocks noChangeArrowheads="1"/>
            </p:cNvSpPr>
            <p:nvPr/>
          </p:nvSpPr>
          <p:spPr bwMode="auto">
            <a:xfrm>
              <a:off x="2701" y="4868"/>
              <a:ext cx="1272" cy="1268"/>
            </a:xfrm>
            <a:prstGeom prst="ellipse">
              <a:avLst/>
            </a:prstGeom>
            <a:solidFill>
              <a:schemeClr val="bg1">
                <a:alpha val="50000"/>
              </a:schemeClr>
            </a:solidFill>
            <a:ln w="9525" algn="ctr">
              <a:noFill/>
              <a:round/>
            </a:ln>
          </p:spPr>
          <p:txBody>
            <a:bodyPr wrap="none" anchor="ctr"/>
            <a:lstStyle/>
            <a:p>
              <a:pPr algn="ctr"/>
              <a:r>
                <a:rPr lang="en-US" altLang="zh-CN" sz="4000" b="1" dirty="0">
                  <a:solidFill>
                    <a:schemeClr val="bg1"/>
                  </a:solidFill>
                  <a:latin typeface="微软雅黑" panose="020B0503020204020204" charset="-122"/>
                  <a:ea typeface="微软雅黑" panose="020B0503020204020204" charset="-122"/>
                </a:rPr>
                <a:t>1</a:t>
              </a:r>
            </a:p>
          </p:txBody>
        </p:sp>
        <p:sp>
          <p:nvSpPr>
            <p:cNvPr id="21" name="Oval 30"/>
            <p:cNvSpPr>
              <a:spLocks noChangeArrowheads="1"/>
            </p:cNvSpPr>
            <p:nvPr/>
          </p:nvSpPr>
          <p:spPr bwMode="auto">
            <a:xfrm>
              <a:off x="10604" y="4922"/>
              <a:ext cx="1272" cy="1268"/>
            </a:xfrm>
            <a:prstGeom prst="ellipse">
              <a:avLst/>
            </a:prstGeom>
            <a:solidFill>
              <a:schemeClr val="bg1">
                <a:alpha val="50000"/>
              </a:schemeClr>
            </a:solidFill>
            <a:ln w="9525" algn="ctr">
              <a:noFill/>
              <a:round/>
            </a:ln>
          </p:spPr>
          <p:txBody>
            <a:bodyPr wrap="none" anchor="ctr"/>
            <a:lstStyle/>
            <a:p>
              <a:pPr algn="ctr"/>
              <a:r>
                <a:rPr lang="en-US" altLang="zh-CN" sz="4000" b="1" dirty="0">
                  <a:solidFill>
                    <a:schemeClr val="bg1"/>
                  </a:solidFill>
                  <a:latin typeface="微软雅黑" panose="020B0503020204020204" charset="-122"/>
                  <a:ea typeface="微软雅黑" panose="020B0503020204020204" charset="-122"/>
                </a:rPr>
                <a:t>6</a:t>
              </a:r>
            </a:p>
          </p:txBody>
        </p:sp>
        <p:sp>
          <p:nvSpPr>
            <p:cNvPr id="22" name="Oval 10"/>
            <p:cNvSpPr>
              <a:spLocks noChangeArrowheads="1"/>
            </p:cNvSpPr>
            <p:nvPr/>
          </p:nvSpPr>
          <p:spPr bwMode="auto">
            <a:xfrm>
              <a:off x="4022" y="3600"/>
              <a:ext cx="1272" cy="1268"/>
            </a:xfrm>
            <a:prstGeom prst="ellipse">
              <a:avLst/>
            </a:prstGeom>
            <a:solidFill>
              <a:schemeClr val="bg1">
                <a:alpha val="50000"/>
              </a:schemeClr>
            </a:solidFill>
            <a:ln w="9525" algn="ctr">
              <a:noFill/>
              <a:round/>
            </a:ln>
          </p:spPr>
          <p:txBody>
            <a:bodyPr wrap="none" anchor="ctr"/>
            <a:lstStyle/>
            <a:p>
              <a:pPr algn="ctr"/>
              <a:r>
                <a:rPr lang="en-US" altLang="zh-CN" sz="4000" b="1" dirty="0">
                  <a:solidFill>
                    <a:schemeClr val="bg1"/>
                  </a:solidFill>
                  <a:latin typeface="微软雅黑" panose="020B0503020204020204" charset="-122"/>
                  <a:ea typeface="微软雅黑" panose="020B0503020204020204" charset="-122"/>
                </a:rPr>
                <a:t>2</a:t>
              </a:r>
            </a:p>
          </p:txBody>
        </p:sp>
        <p:sp>
          <p:nvSpPr>
            <p:cNvPr id="23" name="Oval 15"/>
            <p:cNvSpPr>
              <a:spLocks noChangeArrowheads="1"/>
            </p:cNvSpPr>
            <p:nvPr/>
          </p:nvSpPr>
          <p:spPr bwMode="auto">
            <a:xfrm>
              <a:off x="9278" y="3562"/>
              <a:ext cx="1272" cy="1268"/>
            </a:xfrm>
            <a:prstGeom prst="ellipse">
              <a:avLst/>
            </a:prstGeom>
            <a:solidFill>
              <a:schemeClr val="tx2">
                <a:alpha val="50000"/>
              </a:schemeClr>
            </a:solidFill>
            <a:ln w="9525" algn="ctr">
              <a:noFill/>
              <a:round/>
            </a:ln>
          </p:spPr>
          <p:txBody>
            <a:bodyPr wrap="none" anchor="ctr"/>
            <a:lstStyle/>
            <a:p>
              <a:pPr algn="ctr"/>
              <a:r>
                <a:rPr lang="en-US" altLang="zh-CN" sz="4000" b="1" dirty="0">
                  <a:solidFill>
                    <a:schemeClr val="bg1"/>
                  </a:solidFill>
                  <a:latin typeface="微软雅黑" panose="020B0503020204020204" charset="-122"/>
                  <a:ea typeface="微软雅黑" panose="020B0503020204020204" charset="-122"/>
                </a:rPr>
                <a:t>5</a:t>
              </a:r>
            </a:p>
          </p:txBody>
        </p:sp>
        <p:grpSp>
          <p:nvGrpSpPr>
            <p:cNvPr id="24" name="组合 23"/>
            <p:cNvGrpSpPr/>
            <p:nvPr/>
          </p:nvGrpSpPr>
          <p:grpSpPr>
            <a:xfrm>
              <a:off x="736" y="1763"/>
              <a:ext cx="13041" cy="3024"/>
              <a:chOff x="467544" y="975678"/>
              <a:chExt cx="8280920" cy="1919943"/>
            </a:xfrm>
          </p:grpSpPr>
          <p:sp>
            <p:nvSpPr>
              <p:cNvPr id="25" name="Rectangle 58"/>
              <p:cNvSpPr>
                <a:spLocks noChangeArrowheads="1"/>
              </p:cNvSpPr>
              <p:nvPr/>
            </p:nvSpPr>
            <p:spPr bwMode="auto">
              <a:xfrm>
                <a:off x="2771800" y="1001374"/>
                <a:ext cx="1781483" cy="479783"/>
              </a:xfrm>
              <a:prstGeom prst="rect">
                <a:avLst/>
              </a:prstGeom>
              <a:noFill/>
              <a:ln w="9525">
                <a:noFill/>
                <a:miter lim="800000"/>
              </a:ln>
            </p:spPr>
            <p:txBody>
              <a:bodyPr>
                <a:spAutoFit/>
              </a:bodyPr>
              <a:lstStyle/>
              <a:p>
                <a:pPr algn="ct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a:p>
                <a:pPr algn="ct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p:txBody>
          </p:sp>
          <p:sp>
            <p:nvSpPr>
              <p:cNvPr id="26" name="Rectangle 61"/>
              <p:cNvSpPr>
                <a:spLocks noChangeArrowheads="1"/>
              </p:cNvSpPr>
              <p:nvPr/>
            </p:nvSpPr>
            <p:spPr bwMode="auto">
              <a:xfrm>
                <a:off x="5022765" y="975678"/>
                <a:ext cx="1781483" cy="479783"/>
              </a:xfrm>
              <a:prstGeom prst="rect">
                <a:avLst/>
              </a:prstGeom>
              <a:noFill/>
              <a:ln w="9525">
                <a:noFill/>
                <a:miter lim="800000"/>
              </a:ln>
            </p:spPr>
            <p:txBody>
              <a:bodyPr>
                <a:spAutoFit/>
              </a:bodyPr>
              <a:lstStyle/>
              <a:p>
                <a:pPr algn="ct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a:p>
                <a:pPr algn="ct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p:txBody>
          </p:sp>
          <p:sp>
            <p:nvSpPr>
              <p:cNvPr id="27" name="Rectangle 64"/>
              <p:cNvSpPr>
                <a:spLocks noChangeArrowheads="1"/>
              </p:cNvSpPr>
              <p:nvPr/>
            </p:nvSpPr>
            <p:spPr bwMode="auto">
              <a:xfrm>
                <a:off x="467544" y="2355726"/>
                <a:ext cx="1781483" cy="479783"/>
              </a:xfrm>
              <a:prstGeom prst="rect">
                <a:avLst/>
              </a:prstGeom>
              <a:noFill/>
              <a:ln w="9525">
                <a:noFill/>
                <a:miter lim="800000"/>
              </a:ln>
            </p:spPr>
            <p:txBody>
              <a:bodyPr>
                <a:spAutoFit/>
              </a:bodyPr>
              <a:lstStyle/>
              <a:p>
                <a:pPr algn="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a:p>
                <a:pPr algn="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p:txBody>
          </p:sp>
          <p:sp>
            <p:nvSpPr>
              <p:cNvPr id="28" name="Rectangle 67"/>
              <p:cNvSpPr>
                <a:spLocks noChangeArrowheads="1"/>
              </p:cNvSpPr>
              <p:nvPr/>
            </p:nvSpPr>
            <p:spPr bwMode="auto">
              <a:xfrm>
                <a:off x="6966981" y="2415838"/>
                <a:ext cx="1781483" cy="479783"/>
              </a:xfrm>
              <a:prstGeom prst="rect">
                <a:avLst/>
              </a:prstGeom>
              <a:noFill/>
              <a:ln w="9525">
                <a:noFill/>
                <a:miter lim="800000"/>
              </a:ln>
            </p:spPr>
            <p:txBody>
              <a:bodyPr>
                <a:spAutoFit/>
              </a:bodyPr>
              <a:lstStyle/>
              <a:p>
                <a:pP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a:p>
                <a:pP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p:txBody>
          </p:sp>
          <p:sp>
            <p:nvSpPr>
              <p:cNvPr id="29" name="Rectangle 70"/>
              <p:cNvSpPr>
                <a:spLocks noChangeArrowheads="1"/>
              </p:cNvSpPr>
              <p:nvPr/>
            </p:nvSpPr>
            <p:spPr bwMode="auto">
              <a:xfrm>
                <a:off x="1187624" y="1595260"/>
                <a:ext cx="1781484" cy="492891"/>
              </a:xfrm>
              <a:prstGeom prst="rect">
                <a:avLst/>
              </a:prstGeom>
              <a:noFill/>
              <a:ln w="9525">
                <a:noFill/>
                <a:miter lim="800000"/>
              </a:ln>
            </p:spPr>
            <p:txBody>
              <a:bodyPr>
                <a:spAutoFit/>
              </a:bodyPr>
              <a:lstStyle/>
              <a:p>
                <a:pPr algn="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a:p>
                <a:pPr algn="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p:txBody>
          </p:sp>
          <p:sp>
            <p:nvSpPr>
              <p:cNvPr id="30" name="Rectangle 73"/>
              <p:cNvSpPr>
                <a:spLocks noChangeArrowheads="1"/>
              </p:cNvSpPr>
              <p:nvPr/>
            </p:nvSpPr>
            <p:spPr bwMode="auto">
              <a:xfrm>
                <a:off x="6750958" y="1688883"/>
                <a:ext cx="1781482" cy="492891"/>
              </a:xfrm>
              <a:prstGeom prst="rect">
                <a:avLst/>
              </a:prstGeom>
              <a:noFill/>
              <a:ln w="9525">
                <a:noFill/>
                <a:miter lim="800000"/>
              </a:ln>
            </p:spPr>
            <p:txBody>
              <a:bodyPr>
                <a:spAutoFit/>
              </a:bodyPr>
              <a:lstStyle/>
              <a:p>
                <a:pP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a:p>
                <a:pPr>
                  <a:spcBef>
                    <a:spcPct val="20000"/>
                  </a:spcBef>
                  <a:buClr>
                    <a:srgbClr val="E1B40C"/>
                  </a:buClr>
                  <a:buFont typeface="微软雅黑" panose="020B0503020204020204" charset="-122"/>
                  <a:buNone/>
                </a:pPr>
                <a:r>
                  <a:rPr lang="zh-CN" altLang="en-US" sz="1600" b="1" dirty="0">
                    <a:solidFill>
                      <a:schemeClr val="bg1"/>
                    </a:solidFill>
                    <a:latin typeface="微软雅黑" panose="020B0503020204020204" charset="-122"/>
                    <a:ea typeface="微软雅黑" panose="020B0503020204020204" charset="-122"/>
                  </a:rPr>
                  <a:t>单击此处添加文字内容</a:t>
                </a:r>
              </a:p>
            </p:txBody>
          </p:sp>
        </p:grpSp>
        <p:sp>
          <p:nvSpPr>
            <p:cNvPr id="31" name="Oval 44"/>
            <p:cNvSpPr>
              <a:spLocks noChangeArrowheads="1"/>
            </p:cNvSpPr>
            <p:nvPr/>
          </p:nvSpPr>
          <p:spPr bwMode="gray">
            <a:xfrm>
              <a:off x="6306" y="5522"/>
              <a:ext cx="2068" cy="2043"/>
            </a:xfrm>
            <a:prstGeom prst="ellipse">
              <a:avLst/>
            </a:prstGeom>
            <a:solidFill>
              <a:schemeClr val="tx1">
                <a:alpha val="80000"/>
              </a:schemeClr>
            </a:solidFill>
            <a:ln w="9525" algn="ctr">
              <a:noFill/>
              <a:round/>
            </a:ln>
          </p:spPr>
          <p:txBody>
            <a:bodyPr wrap="none" anchor="ctr"/>
            <a:lstStyle/>
            <a:p>
              <a:pPr algn="ctr"/>
              <a:r>
                <a:rPr lang="zh-CN" altLang="en-US" sz="2400" b="1" dirty="0">
                  <a:solidFill>
                    <a:schemeClr val="bg1"/>
                  </a:solidFill>
                  <a:latin typeface="微软雅黑" panose="020B0503020204020204" charset="-122"/>
                  <a:ea typeface="微软雅黑" panose="020B0503020204020204" charset="-122"/>
                </a:rPr>
                <a:t>标题</a:t>
              </a:r>
              <a:endParaRPr lang="en-US" altLang="zh-CN" sz="2400" b="1" dirty="0">
                <a:solidFill>
                  <a:schemeClr val="bg1"/>
                </a:solidFill>
                <a:latin typeface="微软雅黑" panose="020B0503020204020204" charset="-122"/>
                <a:ea typeface="微软雅黑" panose="020B0503020204020204" charset="-122"/>
              </a:endParaRPr>
            </a:p>
            <a:p>
              <a:pPr algn="ctr"/>
              <a:r>
                <a:rPr lang="zh-CN" altLang="en-US" sz="2400" b="1" dirty="0">
                  <a:solidFill>
                    <a:schemeClr val="bg1"/>
                  </a:solidFill>
                  <a:latin typeface="微软雅黑" panose="020B0503020204020204" charset="-122"/>
                  <a:ea typeface="微软雅黑" panose="020B0503020204020204" charset="-122"/>
                </a:rPr>
                <a:t>文字</a:t>
              </a:r>
            </a:p>
          </p:txBody>
        </p:sp>
      </p:grpSp>
    </p:spTree>
  </p:cSld>
  <p:clrMapOvr>
    <a:masterClrMapping/>
  </p:clrMapOvr>
  <p:transition spd="med" advClick="0" advTm="1000">
    <p:fade/>
  </p:transition>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080" name="等腰三角形 9"/>
          <p:cNvSpPr>
            <a:spLocks noChangeArrowheads="1"/>
          </p:cNvSpPr>
          <p:nvPr/>
        </p:nvSpPr>
        <p:spPr bwMode="auto">
          <a:xfrm rot="-3362199">
            <a:off x="10520363" y="3857625"/>
            <a:ext cx="306387" cy="163513"/>
          </a:xfrm>
          <a:prstGeom prst="triangle">
            <a:avLst>
              <a:gd name="adj" fmla="val 89630"/>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3081" name="等腰三角形 14"/>
          <p:cNvSpPr>
            <a:spLocks noChangeArrowheads="1"/>
          </p:cNvSpPr>
          <p:nvPr/>
        </p:nvSpPr>
        <p:spPr bwMode="auto">
          <a:xfrm rot="-1766089">
            <a:off x="9617075" y="2439353"/>
            <a:ext cx="246063" cy="196850"/>
          </a:xfrm>
          <a:prstGeom prst="triangle">
            <a:avLst>
              <a:gd name="adj" fmla="val 89630"/>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3085" name="矩形 21"/>
          <p:cNvSpPr>
            <a:spLocks noChangeArrowheads="1"/>
          </p:cNvSpPr>
          <p:nvPr/>
        </p:nvSpPr>
        <p:spPr bwMode="auto">
          <a:xfrm>
            <a:off x="4122910" y="3343896"/>
            <a:ext cx="3855720" cy="645160"/>
          </a:xfrm>
          <a:prstGeom prst="rect">
            <a:avLst/>
          </a:prstGeom>
          <a:noFill/>
          <a:ln w="9525">
            <a:noFill/>
            <a:miter lim="800000"/>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非常感谢您的观看</a:t>
            </a:r>
          </a:p>
        </p:txBody>
      </p:sp>
      <p:cxnSp>
        <p:nvCxnSpPr>
          <p:cNvPr id="3086" name="直接连接符 23"/>
          <p:cNvCxnSpPr>
            <a:cxnSpLocks noChangeShapeType="1"/>
          </p:cNvCxnSpPr>
          <p:nvPr/>
        </p:nvCxnSpPr>
        <p:spPr bwMode="auto">
          <a:xfrm>
            <a:off x="3912407" y="4112104"/>
            <a:ext cx="4367213" cy="0"/>
          </a:xfrm>
          <a:prstGeom prst="line">
            <a:avLst/>
          </a:prstGeom>
          <a:noFill/>
          <a:ln w="12700">
            <a:solidFill>
              <a:schemeClr val="bg1">
                <a:alpha val="50195"/>
              </a:schemeClr>
            </a:solidFill>
            <a:round/>
            <a:headEnd type="oval" w="sm" len="sm"/>
            <a:tailEnd type="oval" w="sm" len="sm"/>
          </a:ln>
          <a:extLst>
            <a:ext uri="{909E8E84-426E-40DD-AFC4-6F175D3DCCD1}">
              <a14:hiddenFill xmlns:a14="http://schemas.microsoft.com/office/drawing/2010/main">
                <a:noFill/>
              </a14:hiddenFill>
            </a:ext>
          </a:extLst>
        </p:spPr>
      </p:cxnSp>
      <p:sp>
        <p:nvSpPr>
          <p:cNvPr id="3087" name="矩形 24"/>
          <p:cNvSpPr>
            <a:spLocks noChangeArrowheads="1"/>
          </p:cNvSpPr>
          <p:nvPr/>
        </p:nvSpPr>
        <p:spPr bwMode="auto">
          <a:xfrm>
            <a:off x="3839700" y="4248946"/>
            <a:ext cx="4511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rPr>
              <a:t>Your life can be enhanced, and your happiness enriched, when you choose to change your perspective. </a:t>
            </a:r>
            <a:endParaRPr kumimoji="0" lang="zh-CN" altLang="en-US" sz="12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3088" name="图片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488" y="728028"/>
            <a:ext cx="835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图片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0" y="4366578"/>
            <a:ext cx="2190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文本框 3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4023" y="1052830"/>
            <a:ext cx="10731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矩形 20"/>
          <p:cNvSpPr>
            <a:spLocks noChangeArrowheads="1"/>
          </p:cNvSpPr>
          <p:nvPr/>
        </p:nvSpPr>
        <p:spPr bwMode="auto">
          <a:xfrm>
            <a:off x="3658143" y="1413850"/>
            <a:ext cx="485056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20XX</a:t>
            </a:r>
            <a:endParaRPr kumimoji="0" lang="zh-CN" altLang="en-US" sz="140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advClick="0" advTm="1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25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 calcmode="lin" valueType="num">
                                      <p:cBhvr>
                                        <p:cTn id="9" dur="500" fill="hold"/>
                                        <p:tgtEl>
                                          <p:spTgt spid="3080"/>
                                        </p:tgtEl>
                                        <p:attrNameLst>
                                          <p:attrName>ppt_x</p:attrName>
                                        </p:attrNameLst>
                                      </p:cBhvr>
                                      <p:tavLst>
                                        <p:tav tm="0">
                                          <p:val>
                                            <p:fltVal val="0.5"/>
                                          </p:val>
                                        </p:tav>
                                        <p:tav tm="100000">
                                          <p:val>
                                            <p:strVal val="#ppt_x"/>
                                          </p:val>
                                        </p:tav>
                                      </p:tavLst>
                                    </p:anim>
                                    <p:anim calcmode="lin" valueType="num">
                                      <p:cBhvr>
                                        <p:cTn id="10" dur="500" fill="hold"/>
                                        <p:tgtEl>
                                          <p:spTgt spid="3080"/>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094"/>
                                        </p:tgtEl>
                                        <p:attrNameLst>
                                          <p:attrName>style.visibility</p:attrName>
                                        </p:attrNameLst>
                                      </p:cBhvr>
                                      <p:to>
                                        <p:strVal val="visible"/>
                                      </p:to>
                                    </p:set>
                                    <p:anim calcmode="lin" valueType="num">
                                      <p:cBhvr>
                                        <p:cTn id="15" dur="500" fill="hold"/>
                                        <p:tgtEl>
                                          <p:spTgt spid="3094"/>
                                        </p:tgtEl>
                                        <p:attrNameLst>
                                          <p:attrName>ppt_w</p:attrName>
                                        </p:attrNameLst>
                                      </p:cBhvr>
                                      <p:tavLst>
                                        <p:tav tm="0">
                                          <p:val>
                                            <p:fltVal val="0"/>
                                          </p:val>
                                        </p:tav>
                                        <p:tav tm="100000">
                                          <p:val>
                                            <p:strVal val="#ppt_w"/>
                                          </p:val>
                                        </p:tav>
                                      </p:tavLst>
                                    </p:anim>
                                    <p:anim calcmode="lin" valueType="num">
                                      <p:cBhvr>
                                        <p:cTn id="16" dur="500" fill="hold"/>
                                        <p:tgtEl>
                                          <p:spTgt spid="3094"/>
                                        </p:tgtEl>
                                        <p:attrNameLst>
                                          <p:attrName>ppt_h</p:attrName>
                                        </p:attrNameLst>
                                      </p:cBhvr>
                                      <p:tavLst>
                                        <p:tav tm="0">
                                          <p:val>
                                            <p:fltVal val="0"/>
                                          </p:val>
                                        </p:tav>
                                        <p:tav tm="100000">
                                          <p:val>
                                            <p:strVal val="#ppt_h"/>
                                          </p:val>
                                        </p:tav>
                                      </p:tavLst>
                                    </p:anim>
                                    <p:animEffect transition="in" filter="fade">
                                      <p:cBhvr>
                                        <p:cTn id="17" dur="500"/>
                                        <p:tgtEl>
                                          <p:spTgt spid="3094"/>
                                        </p:tgtEl>
                                      </p:cBhvr>
                                    </p:animEffect>
                                  </p:childTnLst>
                                </p:cTn>
                              </p:par>
                              <p:par>
                                <p:cTn id="18" presetID="23" presetClass="entr" presetSubtype="528" fill="hold" nodeType="withEffect">
                                  <p:stCondLst>
                                    <p:cond delay="500"/>
                                  </p:stCondLst>
                                  <p:childTnLst>
                                    <p:set>
                                      <p:cBhvr>
                                        <p:cTn id="19" dur="1" fill="hold">
                                          <p:stCondLst>
                                            <p:cond delay="0"/>
                                          </p:stCondLst>
                                        </p:cTn>
                                        <p:tgtEl>
                                          <p:spTgt spid="3088"/>
                                        </p:tgtEl>
                                        <p:attrNameLst>
                                          <p:attrName>style.visibility</p:attrName>
                                        </p:attrNameLst>
                                      </p:cBhvr>
                                      <p:to>
                                        <p:strVal val="visible"/>
                                      </p:to>
                                    </p:set>
                                    <p:anim calcmode="lin" valueType="num">
                                      <p:cBhvr>
                                        <p:cTn id="20" dur="500" fill="hold"/>
                                        <p:tgtEl>
                                          <p:spTgt spid="3088"/>
                                        </p:tgtEl>
                                        <p:attrNameLst>
                                          <p:attrName>ppt_w</p:attrName>
                                        </p:attrNameLst>
                                      </p:cBhvr>
                                      <p:tavLst>
                                        <p:tav tm="0">
                                          <p:val>
                                            <p:fltVal val="0"/>
                                          </p:val>
                                        </p:tav>
                                        <p:tav tm="100000">
                                          <p:val>
                                            <p:strVal val="#ppt_w"/>
                                          </p:val>
                                        </p:tav>
                                      </p:tavLst>
                                    </p:anim>
                                    <p:anim calcmode="lin" valueType="num">
                                      <p:cBhvr>
                                        <p:cTn id="21" dur="500" fill="hold"/>
                                        <p:tgtEl>
                                          <p:spTgt spid="3088"/>
                                        </p:tgtEl>
                                        <p:attrNameLst>
                                          <p:attrName>ppt_h</p:attrName>
                                        </p:attrNameLst>
                                      </p:cBhvr>
                                      <p:tavLst>
                                        <p:tav tm="0">
                                          <p:val>
                                            <p:fltVal val="0"/>
                                          </p:val>
                                        </p:tav>
                                        <p:tav tm="100000">
                                          <p:val>
                                            <p:strVal val="#ppt_h"/>
                                          </p:val>
                                        </p:tav>
                                      </p:tavLst>
                                    </p:anim>
                                    <p:anim calcmode="lin" valueType="num">
                                      <p:cBhvr>
                                        <p:cTn id="22" dur="500" fill="hold"/>
                                        <p:tgtEl>
                                          <p:spTgt spid="3088"/>
                                        </p:tgtEl>
                                        <p:attrNameLst>
                                          <p:attrName>ppt_x</p:attrName>
                                        </p:attrNameLst>
                                      </p:cBhvr>
                                      <p:tavLst>
                                        <p:tav tm="0">
                                          <p:val>
                                            <p:fltVal val="0.5"/>
                                          </p:val>
                                        </p:tav>
                                        <p:tav tm="100000">
                                          <p:val>
                                            <p:strVal val="#ppt_x"/>
                                          </p:val>
                                        </p:tav>
                                      </p:tavLst>
                                    </p:anim>
                                    <p:anim calcmode="lin" valueType="num">
                                      <p:cBhvr>
                                        <p:cTn id="23" dur="500" fill="hold"/>
                                        <p:tgtEl>
                                          <p:spTgt spid="3088"/>
                                        </p:tgtEl>
                                        <p:attrNameLst>
                                          <p:attrName>ppt_y</p:attrName>
                                        </p:attrNameLst>
                                      </p:cBhvr>
                                      <p:tavLst>
                                        <p:tav tm="0">
                                          <p:val>
                                            <p:fltVal val="0.5"/>
                                          </p:val>
                                        </p:tav>
                                        <p:tav tm="100000">
                                          <p:val>
                                            <p:strVal val="#ppt_y"/>
                                          </p:val>
                                        </p:tav>
                                      </p:tavLst>
                                    </p:anim>
                                  </p:childTnLst>
                                </p:cTn>
                              </p:par>
                              <p:par>
                                <p:cTn id="24" presetID="23" presetClass="entr" presetSubtype="528" fill="hold" grpId="0" nodeType="withEffect">
                                  <p:stCondLst>
                                    <p:cond delay="500"/>
                                  </p:stCondLst>
                                  <p:childTnLst>
                                    <p:set>
                                      <p:cBhvr>
                                        <p:cTn id="25" dur="1" fill="hold">
                                          <p:stCondLst>
                                            <p:cond delay="0"/>
                                          </p:stCondLst>
                                        </p:cTn>
                                        <p:tgtEl>
                                          <p:spTgt spid="3081"/>
                                        </p:tgtEl>
                                        <p:attrNameLst>
                                          <p:attrName>style.visibility</p:attrName>
                                        </p:attrNameLst>
                                      </p:cBhvr>
                                      <p:to>
                                        <p:strVal val="visible"/>
                                      </p:to>
                                    </p:set>
                                    <p:anim calcmode="lin" valueType="num">
                                      <p:cBhvr>
                                        <p:cTn id="26" dur="500" fill="hold"/>
                                        <p:tgtEl>
                                          <p:spTgt spid="3081"/>
                                        </p:tgtEl>
                                        <p:attrNameLst>
                                          <p:attrName>ppt_w</p:attrName>
                                        </p:attrNameLst>
                                      </p:cBhvr>
                                      <p:tavLst>
                                        <p:tav tm="0">
                                          <p:val>
                                            <p:fltVal val="0"/>
                                          </p:val>
                                        </p:tav>
                                        <p:tav tm="100000">
                                          <p:val>
                                            <p:strVal val="#ppt_w"/>
                                          </p:val>
                                        </p:tav>
                                      </p:tavLst>
                                    </p:anim>
                                    <p:anim calcmode="lin" valueType="num">
                                      <p:cBhvr>
                                        <p:cTn id="27" dur="500" fill="hold"/>
                                        <p:tgtEl>
                                          <p:spTgt spid="3081"/>
                                        </p:tgtEl>
                                        <p:attrNameLst>
                                          <p:attrName>ppt_h</p:attrName>
                                        </p:attrNameLst>
                                      </p:cBhvr>
                                      <p:tavLst>
                                        <p:tav tm="0">
                                          <p:val>
                                            <p:fltVal val="0"/>
                                          </p:val>
                                        </p:tav>
                                        <p:tav tm="100000">
                                          <p:val>
                                            <p:strVal val="#ppt_h"/>
                                          </p:val>
                                        </p:tav>
                                      </p:tavLst>
                                    </p:anim>
                                    <p:anim calcmode="lin" valueType="num">
                                      <p:cBhvr>
                                        <p:cTn id="28" dur="500" fill="hold"/>
                                        <p:tgtEl>
                                          <p:spTgt spid="3081"/>
                                        </p:tgtEl>
                                        <p:attrNameLst>
                                          <p:attrName>ppt_x</p:attrName>
                                        </p:attrNameLst>
                                      </p:cBhvr>
                                      <p:tavLst>
                                        <p:tav tm="0">
                                          <p:val>
                                            <p:fltVal val="0.5"/>
                                          </p:val>
                                        </p:tav>
                                        <p:tav tm="100000">
                                          <p:val>
                                            <p:strVal val="#ppt_x"/>
                                          </p:val>
                                        </p:tav>
                                      </p:tavLst>
                                    </p:anim>
                                    <p:anim calcmode="lin" valueType="num">
                                      <p:cBhvr>
                                        <p:cTn id="29" dur="500" fill="hold"/>
                                        <p:tgtEl>
                                          <p:spTgt spid="3081"/>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750"/>
                                  </p:stCondLst>
                                  <p:childTnLst>
                                    <p:set>
                                      <p:cBhvr>
                                        <p:cTn id="31" dur="1" fill="hold">
                                          <p:stCondLst>
                                            <p:cond delay="0"/>
                                          </p:stCondLst>
                                        </p:cTn>
                                        <p:tgtEl>
                                          <p:spTgt spid="3089"/>
                                        </p:tgtEl>
                                        <p:attrNameLst>
                                          <p:attrName>style.visibility</p:attrName>
                                        </p:attrNameLst>
                                      </p:cBhvr>
                                      <p:to>
                                        <p:strVal val="visible"/>
                                      </p:to>
                                    </p:set>
                                    <p:anim calcmode="lin" valueType="num">
                                      <p:cBhvr>
                                        <p:cTn id="32" dur="500" fill="hold"/>
                                        <p:tgtEl>
                                          <p:spTgt spid="3089"/>
                                        </p:tgtEl>
                                        <p:attrNameLst>
                                          <p:attrName>ppt_w</p:attrName>
                                        </p:attrNameLst>
                                      </p:cBhvr>
                                      <p:tavLst>
                                        <p:tav tm="0">
                                          <p:val>
                                            <p:fltVal val="0"/>
                                          </p:val>
                                        </p:tav>
                                        <p:tav tm="100000">
                                          <p:val>
                                            <p:strVal val="#ppt_w"/>
                                          </p:val>
                                        </p:tav>
                                      </p:tavLst>
                                    </p:anim>
                                    <p:anim calcmode="lin" valueType="num">
                                      <p:cBhvr>
                                        <p:cTn id="33" dur="500" fill="hold"/>
                                        <p:tgtEl>
                                          <p:spTgt spid="3089"/>
                                        </p:tgtEl>
                                        <p:attrNameLst>
                                          <p:attrName>ppt_h</p:attrName>
                                        </p:attrNameLst>
                                      </p:cBhvr>
                                      <p:tavLst>
                                        <p:tav tm="0">
                                          <p:val>
                                            <p:fltVal val="0"/>
                                          </p:val>
                                        </p:tav>
                                        <p:tav tm="100000">
                                          <p:val>
                                            <p:strVal val="#ppt_h"/>
                                          </p:val>
                                        </p:tav>
                                      </p:tavLst>
                                    </p:anim>
                                    <p:anim calcmode="lin" valueType="num">
                                      <p:cBhvr>
                                        <p:cTn id="34" dur="500" fill="hold"/>
                                        <p:tgtEl>
                                          <p:spTgt spid="3089"/>
                                        </p:tgtEl>
                                        <p:attrNameLst>
                                          <p:attrName>ppt_x</p:attrName>
                                        </p:attrNameLst>
                                      </p:cBhvr>
                                      <p:tavLst>
                                        <p:tav tm="0">
                                          <p:val>
                                            <p:fltVal val="0.5"/>
                                          </p:val>
                                        </p:tav>
                                        <p:tav tm="100000">
                                          <p:val>
                                            <p:strVal val="#ppt_x"/>
                                          </p:val>
                                        </p:tav>
                                      </p:tavLst>
                                    </p:anim>
                                    <p:anim calcmode="lin" valueType="num">
                                      <p:cBhvr>
                                        <p:cTn id="35" dur="500" fill="hold"/>
                                        <p:tgtEl>
                                          <p:spTgt spid="3089"/>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12" presetClass="entr" presetSubtype="4" fill="hold" nodeType="afterEffect">
                                  <p:stCondLst>
                                    <p:cond delay="0"/>
                                  </p:stCondLst>
                                  <p:childTnLst>
                                    <p:set>
                                      <p:cBhvr>
                                        <p:cTn id="38" dur="1" fill="hold">
                                          <p:stCondLst>
                                            <p:cond delay="0"/>
                                          </p:stCondLst>
                                        </p:cTn>
                                        <p:tgtEl>
                                          <p:spTgt spid="3092"/>
                                        </p:tgtEl>
                                        <p:attrNameLst>
                                          <p:attrName>style.visibility</p:attrName>
                                        </p:attrNameLst>
                                      </p:cBhvr>
                                      <p:to>
                                        <p:strVal val="visible"/>
                                      </p:to>
                                    </p:set>
                                    <p:anim calcmode="lin" valueType="num">
                                      <p:cBhvr additive="base">
                                        <p:cTn id="39" dur="500"/>
                                        <p:tgtEl>
                                          <p:spTgt spid="3092"/>
                                        </p:tgtEl>
                                        <p:attrNameLst>
                                          <p:attrName>ppt_y</p:attrName>
                                        </p:attrNameLst>
                                      </p:cBhvr>
                                      <p:tavLst>
                                        <p:tav tm="0">
                                          <p:val>
                                            <p:strVal val="#ppt_y+#ppt_h*1.125000"/>
                                          </p:val>
                                        </p:tav>
                                        <p:tav tm="100000">
                                          <p:val>
                                            <p:strVal val="#ppt_y"/>
                                          </p:val>
                                        </p:tav>
                                      </p:tavLst>
                                    </p:anim>
                                    <p:animEffect transition="in" filter="wipe(up)">
                                      <p:cBhvr>
                                        <p:cTn id="40" dur="500"/>
                                        <p:tgtEl>
                                          <p:spTgt spid="3092"/>
                                        </p:tgtEl>
                                      </p:cBhvr>
                                    </p:animEffect>
                                  </p:childTnLst>
                                </p:cTn>
                              </p:par>
                            </p:childTnLst>
                          </p:cTn>
                        </p:par>
                        <p:par>
                          <p:cTn id="41" fill="hold">
                            <p:stCondLst>
                              <p:cond delay="1000"/>
                            </p:stCondLst>
                            <p:childTnLst>
                              <p:par>
                                <p:cTn id="42" presetID="22" presetClass="entr" presetSubtype="1" fill="hold" grpId="0" nodeType="afterEffect">
                                  <p:stCondLst>
                                    <p:cond delay="0"/>
                                  </p:stCondLst>
                                  <p:iterate type="lt">
                                    <p:tmPct val="10000"/>
                                  </p:iterate>
                                  <p:childTnLst>
                                    <p:set>
                                      <p:cBhvr>
                                        <p:cTn id="43" dur="1" fill="hold">
                                          <p:stCondLst>
                                            <p:cond delay="0"/>
                                          </p:stCondLst>
                                        </p:cTn>
                                        <p:tgtEl>
                                          <p:spTgt spid="3085"/>
                                        </p:tgtEl>
                                        <p:attrNameLst>
                                          <p:attrName>style.visibility</p:attrName>
                                        </p:attrNameLst>
                                      </p:cBhvr>
                                      <p:to>
                                        <p:strVal val="visible"/>
                                      </p:to>
                                    </p:set>
                                    <p:animEffect transition="in" filter="wipe(up)">
                                      <p:cBhvr>
                                        <p:cTn id="44" dur="500"/>
                                        <p:tgtEl>
                                          <p:spTgt spid="3085"/>
                                        </p:tgtEl>
                                      </p:cBhvr>
                                    </p:animEffect>
                                  </p:childTnLst>
                                </p:cTn>
                              </p:par>
                            </p:childTnLst>
                          </p:cTn>
                        </p:par>
                        <p:par>
                          <p:cTn id="45" fill="hold">
                            <p:stCondLst>
                              <p:cond delay="2599"/>
                            </p:stCondLst>
                            <p:childTnLst>
                              <p:par>
                                <p:cTn id="46" presetID="16" presetClass="entr" presetSubtype="37" fill="hold" nodeType="afterEffect">
                                  <p:stCondLst>
                                    <p:cond delay="0"/>
                                  </p:stCondLst>
                                  <p:childTnLst>
                                    <p:set>
                                      <p:cBhvr>
                                        <p:cTn id="47" dur="1" fill="hold">
                                          <p:stCondLst>
                                            <p:cond delay="0"/>
                                          </p:stCondLst>
                                        </p:cTn>
                                        <p:tgtEl>
                                          <p:spTgt spid="3086"/>
                                        </p:tgtEl>
                                        <p:attrNameLst>
                                          <p:attrName>style.visibility</p:attrName>
                                        </p:attrNameLst>
                                      </p:cBhvr>
                                      <p:to>
                                        <p:strVal val="visible"/>
                                      </p:to>
                                    </p:set>
                                    <p:animEffect transition="in" filter="barn(outVertical)">
                                      <p:cBhvr>
                                        <p:cTn id="48" dur="500"/>
                                        <p:tgtEl>
                                          <p:spTgt spid="3086"/>
                                        </p:tgtEl>
                                      </p:cBhvr>
                                    </p:animEffect>
                                  </p:childTnLst>
                                </p:cTn>
                              </p:par>
                            </p:childTnLst>
                          </p:cTn>
                        </p:par>
                        <p:par>
                          <p:cTn id="49" fill="hold">
                            <p:stCondLst>
                              <p:cond delay="3099"/>
                            </p:stCondLst>
                            <p:childTnLst>
                              <p:par>
                                <p:cTn id="50" presetID="12" presetClass="entr" presetSubtype="4" fill="hold" grpId="0" nodeType="afterEffect">
                                  <p:stCondLst>
                                    <p:cond delay="0"/>
                                  </p:stCondLst>
                                  <p:childTnLst>
                                    <p:set>
                                      <p:cBhvr>
                                        <p:cTn id="51" dur="1" fill="hold">
                                          <p:stCondLst>
                                            <p:cond delay="0"/>
                                          </p:stCondLst>
                                        </p:cTn>
                                        <p:tgtEl>
                                          <p:spTgt spid="3087"/>
                                        </p:tgtEl>
                                        <p:attrNameLst>
                                          <p:attrName>style.visibility</p:attrName>
                                        </p:attrNameLst>
                                      </p:cBhvr>
                                      <p:to>
                                        <p:strVal val="visible"/>
                                      </p:to>
                                    </p:set>
                                    <p:anim calcmode="lin" valueType="num">
                                      <p:cBhvr additive="base">
                                        <p:cTn id="52" dur="500"/>
                                        <p:tgtEl>
                                          <p:spTgt spid="3087"/>
                                        </p:tgtEl>
                                        <p:attrNameLst>
                                          <p:attrName>ppt_y</p:attrName>
                                        </p:attrNameLst>
                                      </p:cBhvr>
                                      <p:tavLst>
                                        <p:tav tm="0">
                                          <p:val>
                                            <p:strVal val="#ppt_y+#ppt_h*1.125000"/>
                                          </p:val>
                                        </p:tav>
                                        <p:tav tm="100000">
                                          <p:val>
                                            <p:strVal val="#ppt_y"/>
                                          </p:val>
                                        </p:tav>
                                      </p:tavLst>
                                    </p:anim>
                                    <p:animEffect transition="in" filter="wipe(up)">
                                      <p:cBhvr>
                                        <p:cTn id="53"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bldLvl="0" animBg="1" autoUpdateAnimBg="0"/>
      <p:bldP spid="3081" grpId="0" bldLvl="0" animBg="1" autoUpdateAnimBg="0"/>
      <p:bldP spid="3085" grpId="0" autoUpdateAnimBg="0"/>
      <p:bldP spid="3087" grpId="0" autoUpdateAnimBg="0"/>
      <p:bldP spid="309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Text Box 4"/>
          <p:cNvSpPr txBox="1">
            <a:spLocks noChangeArrowheads="1"/>
          </p:cNvSpPr>
          <p:nvPr/>
        </p:nvSpPr>
        <p:spPr bwMode="auto">
          <a:xfrm>
            <a:off x="4284036" y="3282194"/>
            <a:ext cx="324036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6000" b="1" dirty="0">
                <a:solidFill>
                  <a:schemeClr val="bg1"/>
                </a:solidFill>
                <a:latin typeface="微软雅黑" panose="020B0503020204020204" charset="-122"/>
                <a:ea typeface="微软雅黑" panose="020B0503020204020204" charset="-122"/>
              </a:rPr>
              <a:t>添加文字</a:t>
            </a:r>
          </a:p>
        </p:txBody>
      </p:sp>
      <p:grpSp>
        <p:nvGrpSpPr>
          <p:cNvPr id="2" name="组合 1"/>
          <p:cNvGrpSpPr/>
          <p:nvPr/>
        </p:nvGrpSpPr>
        <p:grpSpPr>
          <a:xfrm>
            <a:off x="3975100" y="4297045"/>
            <a:ext cx="4711065" cy="590550"/>
            <a:chOff x="6151" y="6798"/>
            <a:chExt cx="7419" cy="930"/>
          </a:xfrm>
        </p:grpSpPr>
        <p:sp>
          <p:nvSpPr>
            <p:cNvPr id="23" name="文本框 9"/>
            <p:cNvSpPr txBox="1"/>
            <p:nvPr/>
          </p:nvSpPr>
          <p:spPr>
            <a:xfrm>
              <a:off x="6151" y="6798"/>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4" name="文本框 9"/>
            <p:cNvSpPr txBox="1"/>
            <p:nvPr/>
          </p:nvSpPr>
          <p:spPr>
            <a:xfrm>
              <a:off x="6151" y="7286"/>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6" name="文本框 9"/>
            <p:cNvSpPr txBox="1"/>
            <p:nvPr/>
          </p:nvSpPr>
          <p:spPr>
            <a:xfrm>
              <a:off x="8253" y="6803"/>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7" name="文本框 9"/>
            <p:cNvSpPr txBox="1"/>
            <p:nvPr/>
          </p:nvSpPr>
          <p:spPr>
            <a:xfrm>
              <a:off x="8253" y="7292"/>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9" name="文本框 9"/>
            <p:cNvSpPr txBox="1"/>
            <p:nvPr/>
          </p:nvSpPr>
          <p:spPr>
            <a:xfrm>
              <a:off x="10408" y="6803"/>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30" name="文本框 9"/>
            <p:cNvSpPr txBox="1"/>
            <p:nvPr/>
          </p:nvSpPr>
          <p:spPr>
            <a:xfrm>
              <a:off x="10408" y="7292"/>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grpSp>
      <p:sp>
        <p:nvSpPr>
          <p:cNvPr id="32" name="Text Box 4"/>
          <p:cNvSpPr txBox="1">
            <a:spLocks noChangeArrowheads="1"/>
          </p:cNvSpPr>
          <p:nvPr/>
        </p:nvSpPr>
        <p:spPr bwMode="auto">
          <a:xfrm>
            <a:off x="4983749" y="1365528"/>
            <a:ext cx="2304256"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400"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rPr>
              <a:t>01</a:t>
            </a:r>
          </a:p>
        </p:txBody>
      </p:sp>
    </p:spTree>
  </p:cSld>
  <p:clrMapOvr>
    <a:masterClrMapping/>
  </p:clrMapOvr>
  <p:transition spd="slow" advClick="0" advTm="1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7170"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7172"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7173" name="文本框 12"/>
          <p:cNvSpPr txBox="1">
            <a:spLocks noChangeArrowheads="1"/>
          </p:cNvSpPr>
          <p:nvPr/>
        </p:nvSpPr>
        <p:spPr bwMode="auto">
          <a:xfrm>
            <a:off x="398463" y="247650"/>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solidFill>
                  <a:srgbClr val="111520"/>
                </a:solidFill>
                <a:effectLst>
                  <a:outerShdw blurRad="38100" dist="19050" dir="2700000" algn="tl" rotWithShape="0">
                    <a:schemeClr val="dk1">
                      <a:alpha val="40000"/>
                    </a:schemeClr>
                  </a:outerShdw>
                </a:effectLst>
                <a:uLnTx/>
                <a:uFillTx/>
                <a:latin typeface="华文细黑" panose="02010600040101010101" pitchFamily="2" charset="-122"/>
                <a:ea typeface="华文细黑" panose="02010600040101010101" pitchFamily="2" charset="-122"/>
                <a:cs typeface="+mn-cs"/>
              </a:rPr>
              <a:t>01</a:t>
            </a:r>
          </a:p>
        </p:txBody>
      </p:sp>
      <p:cxnSp>
        <p:nvCxnSpPr>
          <p:cNvPr id="7174"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7175"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3"/>
          <p:cNvSpPr txBox="1"/>
          <p:nvPr/>
        </p:nvSpPr>
        <p:spPr>
          <a:xfrm>
            <a:off x="2346972" y="1600248"/>
            <a:ext cx="2743200" cy="45466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6645"/>
            <a:r>
              <a:rPr lang="zh-CN" altLang="en-US" sz="2160" dirty="0">
                <a:solidFill>
                  <a:schemeClr val="bg1"/>
                </a:solidFill>
                <a:latin typeface="微软雅黑" panose="020B0503020204020204" charset="-122"/>
                <a:ea typeface="微软雅黑" panose="020B0503020204020204" charset="-122"/>
              </a:rPr>
              <a:t>单击添加文本</a:t>
            </a:r>
          </a:p>
        </p:txBody>
      </p:sp>
      <p:sp>
        <p:nvSpPr>
          <p:cNvPr id="20" name="Text Placeholder 4"/>
          <p:cNvSpPr txBox="1"/>
          <p:nvPr/>
        </p:nvSpPr>
        <p:spPr>
          <a:xfrm>
            <a:off x="2346972" y="1966007"/>
            <a:ext cx="3474715" cy="100580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6645">
              <a:lnSpc>
                <a:spcPct val="110000"/>
              </a:lnSpc>
            </a:pPr>
            <a:r>
              <a:rPr lang="zh-CN" altLang="en-US" sz="1560" dirty="0">
                <a:solidFill>
                  <a:schemeClr val="bg1"/>
                </a:solidFill>
                <a:latin typeface="Arial" panose="020B0604020202020204"/>
                <a:ea typeface="等线" panose="02010600030101010101" charset="-122"/>
              </a:rPr>
              <a:t>添加文字内容，添加文字内容，</a:t>
            </a: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r>
              <a:rPr lang="zh-CN" altLang="en-US" sz="1560" dirty="0">
                <a:solidFill>
                  <a:schemeClr val="bg1"/>
                </a:solidFill>
                <a:latin typeface="Arial" panose="020B0604020202020204"/>
                <a:ea typeface="等线" panose="02010600030101010101" charset="-122"/>
              </a:rPr>
              <a:t>添加文字内容，添加文字内容，</a:t>
            </a: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r>
              <a:rPr lang="zh-CN" altLang="en-US" sz="1560" dirty="0">
                <a:solidFill>
                  <a:schemeClr val="bg1"/>
                </a:solidFill>
                <a:latin typeface="Arial" panose="020B0604020202020204"/>
                <a:ea typeface="等线" panose="02010600030101010101" charset="-122"/>
              </a:rPr>
              <a:t>添加文字内容，添加文字内容，</a:t>
            </a: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endParaRPr lang="en-US" altLang="zh-CN" sz="1560" dirty="0">
              <a:solidFill>
                <a:schemeClr val="bg1"/>
              </a:solidFill>
              <a:latin typeface="Arial" panose="020B0604020202020204"/>
              <a:ea typeface="等线" panose="02010600030101010101" charset="-122"/>
            </a:endParaRPr>
          </a:p>
        </p:txBody>
      </p:sp>
      <p:grpSp>
        <p:nvGrpSpPr>
          <p:cNvPr id="21" name="组合 20"/>
          <p:cNvGrpSpPr/>
          <p:nvPr/>
        </p:nvGrpSpPr>
        <p:grpSpPr>
          <a:xfrm>
            <a:off x="1505724" y="1697783"/>
            <a:ext cx="768096" cy="768096"/>
            <a:chOff x="746770" y="1414819"/>
            <a:chExt cx="640080" cy="640080"/>
          </a:xfrm>
        </p:grpSpPr>
        <p:sp>
          <p:nvSpPr>
            <p:cNvPr id="8" name="Oval 10"/>
            <p:cNvSpPr/>
            <p:nvPr/>
          </p:nvSpPr>
          <p:spPr>
            <a:xfrm>
              <a:off x="746770" y="1414819"/>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fontAlgn="base">
                <a:spcBef>
                  <a:spcPct val="0"/>
                </a:spcBef>
                <a:spcAft>
                  <a:spcPct val="0"/>
                </a:spcAft>
              </a:pPr>
              <a:endParaRPr lang="en-US" sz="2160" dirty="0">
                <a:solidFill>
                  <a:schemeClr val="bg1"/>
                </a:solidFill>
                <a:latin typeface="Arial" panose="020B0604020202020204"/>
              </a:endParaRPr>
            </a:p>
          </p:txBody>
        </p:sp>
        <p:pic>
          <p:nvPicPr>
            <p:cNvPr id="9" name="Picture 2" descr="C:\Users\adrienne.reynolds\Desktop\tv.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428" y="1532244"/>
              <a:ext cx="348765" cy="405230"/>
            </a:xfrm>
            <a:prstGeom prst="rect">
              <a:avLst/>
            </a:prstGeom>
            <a:solidFill>
              <a:srgbClr val="111520"/>
            </a:solidFill>
          </p:spPr>
        </p:pic>
      </p:grpSp>
      <p:grpSp>
        <p:nvGrpSpPr>
          <p:cNvPr id="10" name="组合 9"/>
          <p:cNvGrpSpPr/>
          <p:nvPr/>
        </p:nvGrpSpPr>
        <p:grpSpPr>
          <a:xfrm>
            <a:off x="1505724" y="3252263"/>
            <a:ext cx="768096" cy="768096"/>
            <a:chOff x="746770" y="2710219"/>
            <a:chExt cx="640080" cy="640080"/>
          </a:xfrm>
        </p:grpSpPr>
        <p:sp>
          <p:nvSpPr>
            <p:cNvPr id="11" name="Oval 12"/>
            <p:cNvSpPr/>
            <p:nvPr/>
          </p:nvSpPr>
          <p:spPr>
            <a:xfrm>
              <a:off x="746770" y="2710219"/>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fontAlgn="base">
                <a:spcBef>
                  <a:spcPct val="0"/>
                </a:spcBef>
                <a:spcAft>
                  <a:spcPct val="0"/>
                </a:spcAft>
              </a:pPr>
              <a:endParaRPr lang="en-US" sz="2160" dirty="0">
                <a:solidFill>
                  <a:schemeClr val="bg1"/>
                </a:solidFill>
                <a:latin typeface="Arial" panose="020B0604020202020204"/>
              </a:endParaRPr>
            </a:p>
          </p:txBody>
        </p:sp>
        <p:pic>
          <p:nvPicPr>
            <p:cNvPr id="12" name="Picture 2" descr="C:\Users\adrienne.reynolds\Desktop\ipho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5973" y="2843383"/>
              <a:ext cx="321674" cy="373753"/>
            </a:xfrm>
            <a:prstGeom prst="rect">
              <a:avLst/>
            </a:prstGeom>
            <a:solidFill>
              <a:srgbClr val="111520"/>
            </a:solidFill>
          </p:spPr>
        </p:pic>
      </p:grpSp>
      <p:grpSp>
        <p:nvGrpSpPr>
          <p:cNvPr id="13" name="组合 12"/>
          <p:cNvGrpSpPr/>
          <p:nvPr/>
        </p:nvGrpSpPr>
        <p:grpSpPr>
          <a:xfrm>
            <a:off x="1505724" y="4837223"/>
            <a:ext cx="768096" cy="768096"/>
            <a:chOff x="746770" y="4031019"/>
            <a:chExt cx="640080" cy="640080"/>
          </a:xfrm>
        </p:grpSpPr>
        <p:sp>
          <p:nvSpPr>
            <p:cNvPr id="28" name="Oval 13"/>
            <p:cNvSpPr/>
            <p:nvPr/>
          </p:nvSpPr>
          <p:spPr>
            <a:xfrm>
              <a:off x="746770" y="4031019"/>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fontAlgn="base">
                <a:spcBef>
                  <a:spcPct val="0"/>
                </a:spcBef>
                <a:spcAft>
                  <a:spcPct val="0"/>
                </a:spcAft>
              </a:pPr>
              <a:endParaRPr lang="en-US" sz="2160" dirty="0">
                <a:solidFill>
                  <a:schemeClr val="bg1"/>
                </a:solidFill>
                <a:latin typeface="Arial" panose="020B0604020202020204"/>
              </a:endParaRPr>
            </a:p>
          </p:txBody>
        </p:sp>
        <p:pic>
          <p:nvPicPr>
            <p:cNvPr id="29" name="Picture 3" descr="C:\Users\adrienne.reynolds\Desktop\camer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5973" y="4164183"/>
              <a:ext cx="321674" cy="373753"/>
            </a:xfrm>
            <a:prstGeom prst="rect">
              <a:avLst/>
            </a:prstGeom>
            <a:solidFill>
              <a:srgbClr val="111520"/>
            </a:solidFill>
          </p:spPr>
        </p:pic>
      </p:grpSp>
      <p:pic>
        <p:nvPicPr>
          <p:cNvPr id="30"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1" y="1606377"/>
            <a:ext cx="4968257" cy="4508371"/>
          </a:xfrm>
          <a:prstGeom prst="rect">
            <a:avLst/>
          </a:prstGeom>
        </p:spPr>
      </p:pic>
      <p:sp>
        <p:nvSpPr>
          <p:cNvPr id="31" name="Text Placeholder 3"/>
          <p:cNvSpPr txBox="1"/>
          <p:nvPr/>
        </p:nvSpPr>
        <p:spPr>
          <a:xfrm>
            <a:off x="2347059" y="3154688"/>
            <a:ext cx="2743200" cy="45466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6645"/>
            <a:r>
              <a:rPr lang="zh-CN" altLang="en-US" sz="2160" dirty="0">
                <a:solidFill>
                  <a:schemeClr val="bg1"/>
                </a:solidFill>
                <a:latin typeface="微软雅黑" panose="020B0503020204020204" charset="-122"/>
                <a:ea typeface="微软雅黑" panose="020B0503020204020204" charset="-122"/>
              </a:rPr>
              <a:t>单击添加文本</a:t>
            </a:r>
          </a:p>
        </p:txBody>
      </p:sp>
      <p:sp>
        <p:nvSpPr>
          <p:cNvPr id="32" name="Text Placeholder 4"/>
          <p:cNvSpPr txBox="1"/>
          <p:nvPr/>
        </p:nvSpPr>
        <p:spPr>
          <a:xfrm>
            <a:off x="2347059" y="3520447"/>
            <a:ext cx="3474715" cy="100580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6645">
              <a:lnSpc>
                <a:spcPct val="110000"/>
              </a:lnSpc>
            </a:pPr>
            <a:r>
              <a:rPr lang="zh-CN" altLang="en-US" sz="1560" dirty="0">
                <a:solidFill>
                  <a:schemeClr val="bg1"/>
                </a:solidFill>
                <a:latin typeface="Arial" panose="020B0604020202020204"/>
                <a:ea typeface="等线" panose="02010600030101010101" charset="-122"/>
              </a:rPr>
              <a:t>添加文字内容，添加文字内容，</a:t>
            </a: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r>
              <a:rPr lang="zh-CN" altLang="en-US" sz="1560" dirty="0">
                <a:solidFill>
                  <a:schemeClr val="bg1"/>
                </a:solidFill>
                <a:latin typeface="Arial" panose="020B0604020202020204"/>
                <a:ea typeface="等线" panose="02010600030101010101" charset="-122"/>
              </a:rPr>
              <a:t>添加文字内容，添加文字内容，</a:t>
            </a: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r>
              <a:rPr lang="zh-CN" altLang="en-US" sz="1560" dirty="0">
                <a:solidFill>
                  <a:schemeClr val="bg1"/>
                </a:solidFill>
                <a:latin typeface="Arial" panose="020B0604020202020204"/>
                <a:ea typeface="等线" panose="02010600030101010101" charset="-122"/>
              </a:rPr>
              <a:t>添加文字内容，添加文字内容，</a:t>
            </a: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endParaRPr lang="en-US" altLang="zh-CN" sz="1560" dirty="0">
              <a:solidFill>
                <a:schemeClr val="bg1"/>
              </a:solidFill>
              <a:latin typeface="Arial" panose="020B0604020202020204"/>
              <a:ea typeface="等线" panose="02010600030101010101" charset="-122"/>
            </a:endParaRPr>
          </a:p>
        </p:txBody>
      </p:sp>
      <p:sp>
        <p:nvSpPr>
          <p:cNvPr id="33" name="Text Placeholder 3"/>
          <p:cNvSpPr txBox="1"/>
          <p:nvPr/>
        </p:nvSpPr>
        <p:spPr>
          <a:xfrm>
            <a:off x="2347059" y="4709128"/>
            <a:ext cx="2743200" cy="45466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6645"/>
            <a:r>
              <a:rPr lang="zh-CN" altLang="en-US" sz="2160" dirty="0">
                <a:solidFill>
                  <a:schemeClr val="bg1"/>
                </a:solidFill>
                <a:latin typeface="微软雅黑" panose="020B0503020204020204" charset="-122"/>
                <a:ea typeface="微软雅黑" panose="020B0503020204020204" charset="-122"/>
              </a:rPr>
              <a:t>单击添加文本</a:t>
            </a:r>
          </a:p>
        </p:txBody>
      </p:sp>
      <p:sp>
        <p:nvSpPr>
          <p:cNvPr id="34" name="Text Placeholder 4"/>
          <p:cNvSpPr txBox="1"/>
          <p:nvPr/>
        </p:nvSpPr>
        <p:spPr>
          <a:xfrm>
            <a:off x="2347059" y="5074886"/>
            <a:ext cx="3474715" cy="100580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11480" indent="-411480" defTabSz="1096645">
              <a:lnSpc>
                <a:spcPct val="110000"/>
              </a:lnSpc>
            </a:pPr>
            <a:r>
              <a:rPr lang="zh-CN" altLang="en-US" sz="1560" dirty="0">
                <a:solidFill>
                  <a:schemeClr val="bg1"/>
                </a:solidFill>
                <a:latin typeface="Arial" panose="020B0604020202020204"/>
                <a:ea typeface="等线" panose="02010600030101010101" charset="-122"/>
              </a:rPr>
              <a:t>添加文字内容，添加文字内容，</a:t>
            </a: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r>
              <a:rPr lang="zh-CN" altLang="en-US" sz="1560" dirty="0">
                <a:solidFill>
                  <a:schemeClr val="bg1"/>
                </a:solidFill>
                <a:latin typeface="Arial" panose="020B0604020202020204"/>
                <a:ea typeface="等线" panose="02010600030101010101" charset="-122"/>
              </a:rPr>
              <a:t>添加文字内容，添加文字内容，</a:t>
            </a: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r>
              <a:rPr lang="zh-CN" altLang="en-US" sz="1560" dirty="0">
                <a:solidFill>
                  <a:schemeClr val="bg1"/>
                </a:solidFill>
                <a:latin typeface="Arial" panose="020B0604020202020204"/>
                <a:ea typeface="等线" panose="02010600030101010101" charset="-122"/>
              </a:rPr>
              <a:t>添加文字内容，添加文字内容，</a:t>
            </a: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endParaRPr lang="en-US" altLang="zh-CN" sz="1560" dirty="0">
              <a:solidFill>
                <a:schemeClr val="bg1"/>
              </a:solidFill>
              <a:latin typeface="Arial" panose="020B0604020202020204"/>
              <a:ea typeface="等线" panose="02010600030101010101" charset="-122"/>
            </a:endParaRPr>
          </a:p>
          <a:p>
            <a:pPr marL="411480" indent="-411480" defTabSz="1096645">
              <a:lnSpc>
                <a:spcPct val="110000"/>
              </a:lnSpc>
            </a:pPr>
            <a:endParaRPr lang="en-US" altLang="zh-CN" sz="1560" dirty="0">
              <a:solidFill>
                <a:schemeClr val="bg1"/>
              </a:solidFill>
              <a:latin typeface="Arial" panose="020B0604020202020204"/>
              <a:ea typeface="等线" panose="02010600030101010101" charset="-122"/>
            </a:endParaRPr>
          </a:p>
        </p:txBody>
      </p:sp>
      <p:pic>
        <p:nvPicPr>
          <p:cNvPr id="18" name="Picture 2" descr="C:\Users\Administrator\Desktop\7675514_205727903000_2.jpg"/>
          <p:cNvPicPr>
            <a:picLocks noChangeAspect="1" noChangeArrowheads="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7549" r="12702" b="4338"/>
          <a:stretch>
            <a:fillRect/>
          </a:stretch>
        </p:blipFill>
        <p:spPr bwMode="auto">
          <a:xfrm>
            <a:off x="6370314" y="1838692"/>
            <a:ext cx="4443991" cy="2998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675" decel="100000" fill="hold"/>
                                        <p:tgtEl>
                                          <p:spTgt spid="21"/>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675" decel="100000" fill="hold"/>
                                        <p:tgtEl>
                                          <p:spTgt spid="10"/>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anim calcmode="lin" valueType="num">
                                      <p:cBhvr>
                                        <p:cTn id="20" dur="750" fill="hold"/>
                                        <p:tgtEl>
                                          <p:spTgt spid="13"/>
                                        </p:tgtEl>
                                        <p:attrNameLst>
                                          <p:attrName>ppt_x</p:attrName>
                                        </p:attrNameLst>
                                      </p:cBhvr>
                                      <p:tavLst>
                                        <p:tav tm="0">
                                          <p:val>
                                            <p:strVal val="#ppt_x"/>
                                          </p:val>
                                        </p:tav>
                                        <p:tav tm="100000">
                                          <p:val>
                                            <p:strVal val="#ppt_x"/>
                                          </p:val>
                                        </p:tav>
                                      </p:tavLst>
                                    </p:anim>
                                    <p:anim calcmode="lin" valueType="num">
                                      <p:cBhvr>
                                        <p:cTn id="21" dur="675" decel="100000" fill="hold"/>
                                        <p:tgtEl>
                                          <p:spTgt spid="13"/>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13"/>
                                        </p:tgtEl>
                                        <p:attrNameLst>
                                          <p:attrName>ppt_y</p:attrName>
                                        </p:attrNameLst>
                                      </p:cBhvr>
                                      <p:tavLst>
                                        <p:tav tm="0">
                                          <p:val>
                                            <p:strVal val="#ppt_y-.03"/>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25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194"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8196"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8197" name="文本框 12"/>
          <p:cNvSpPr txBox="1">
            <a:spLocks noChangeArrowheads="1"/>
          </p:cNvSpPr>
          <p:nvPr/>
        </p:nvSpPr>
        <p:spPr bwMode="auto">
          <a:xfrm>
            <a:off x="398463" y="247650"/>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01</a:t>
            </a:r>
          </a:p>
        </p:txBody>
      </p:sp>
      <p:cxnSp>
        <p:nvCxnSpPr>
          <p:cNvPr id="8198"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8199"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环形箭头 2"/>
          <p:cNvSpPr/>
          <p:nvPr/>
        </p:nvSpPr>
        <p:spPr>
          <a:xfrm flipH="1">
            <a:off x="4106896" y="1126454"/>
            <a:ext cx="4145824" cy="4130119"/>
          </a:xfrm>
          <a:prstGeom prst="circularArrow">
            <a:avLst>
              <a:gd name="adj1" fmla="val 12592"/>
              <a:gd name="adj2" fmla="val 775455"/>
              <a:gd name="adj3" fmla="val 19769162"/>
              <a:gd name="adj4" fmla="val 6071"/>
              <a:gd name="adj5" fmla="val 13811"/>
            </a:avLst>
          </a:prstGeom>
          <a:solidFill>
            <a:schemeClr val="bg1"/>
          </a:solidFill>
          <a:ln>
            <a:noFill/>
          </a:ln>
          <a:effectLst/>
          <a:scene3d>
            <a:camera prst="orthographicFront">
              <a:rot lat="0" lon="0" rev="0"/>
            </a:camera>
            <a:lightRig rig="contrasting" dir="t">
              <a:rot lat="0" lon="0" rev="3000000"/>
            </a:lightRig>
          </a:scene3d>
          <a:sp3d extrusionH="203200" contourW="12700" prstMaterial="metal">
            <a:bevelT/>
            <a:bevelB/>
            <a:extrusionClr>
              <a:srgbClr val="FF0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400">
              <a:solidFill>
                <a:schemeClr val="bg1"/>
              </a:solidFill>
              <a:latin typeface="Arial" panose="020B0604020202020204" pitchFamily="34" charset="0"/>
              <a:ea typeface="等线" panose="02010600030101010101" charset="-122"/>
              <a:cs typeface="Arial" panose="020B0604020202020204" pitchFamily="34" charset="0"/>
            </a:endParaRPr>
          </a:p>
        </p:txBody>
      </p:sp>
      <p:sp>
        <p:nvSpPr>
          <p:cNvPr id="9" name="矩形 8"/>
          <p:cNvSpPr/>
          <p:nvPr/>
        </p:nvSpPr>
        <p:spPr>
          <a:xfrm>
            <a:off x="4892817" y="3063251"/>
            <a:ext cx="2666184" cy="1274195"/>
          </a:xfrm>
          <a:prstGeom prst="rect">
            <a:avLst/>
          </a:prstGeom>
        </p:spPr>
        <p:txBody>
          <a:bodyPr wrap="square">
            <a:spAutoFit/>
          </a:bodyPr>
          <a:lstStyle/>
          <a:p>
            <a:pPr algn="ctr" defTabSz="913765"/>
            <a:r>
              <a:rPr lang="zh-CN" altLang="en-US" sz="1920" dirty="0">
                <a:solidFill>
                  <a:schemeClr val="bg1"/>
                </a:solidFill>
                <a:latin typeface="Calibri" panose="020F0502020204030204"/>
                <a:ea typeface="微软雅黑" panose="020B0503020204020204" charset="-122"/>
                <a:cs typeface="Arial" panose="020B0604020202020204" pitchFamily="34" charset="0"/>
              </a:rPr>
              <a:t>单击输入您的文字</a:t>
            </a:r>
            <a:endParaRPr lang="en-US" altLang="zh-CN" sz="1920" dirty="0">
              <a:solidFill>
                <a:schemeClr val="bg1"/>
              </a:solidFill>
              <a:latin typeface="Calibri" panose="020F0502020204030204"/>
              <a:ea typeface="微软雅黑" panose="020B0503020204020204" charset="-122"/>
              <a:cs typeface="Arial" panose="020B0604020202020204" pitchFamily="34" charset="0"/>
            </a:endParaRPr>
          </a:p>
          <a:p>
            <a:pPr algn="ctr" defTabSz="913765"/>
            <a:r>
              <a:rPr lang="zh-CN" altLang="en-US" sz="1920" dirty="0">
                <a:solidFill>
                  <a:schemeClr val="bg1"/>
                </a:solidFill>
                <a:latin typeface="Calibri" panose="020F0502020204030204"/>
                <a:ea typeface="微软雅黑" panose="020B0503020204020204" charset="-122"/>
                <a:cs typeface="Arial" panose="020B0604020202020204" pitchFamily="34" charset="0"/>
              </a:rPr>
              <a:t>单击输入您的文字</a:t>
            </a:r>
          </a:p>
          <a:p>
            <a:pPr algn="ctr" defTabSz="913765"/>
            <a:r>
              <a:rPr lang="zh-CN" altLang="en-US" sz="1920" dirty="0">
                <a:solidFill>
                  <a:schemeClr val="bg1"/>
                </a:solidFill>
                <a:latin typeface="Calibri" panose="020F0502020204030204"/>
                <a:ea typeface="微软雅黑" panose="020B0503020204020204" charset="-122"/>
                <a:cs typeface="Arial" panose="020B0604020202020204" pitchFamily="34" charset="0"/>
              </a:rPr>
              <a:t>单击输入您的文字</a:t>
            </a:r>
          </a:p>
          <a:p>
            <a:pPr algn="ctr" defTabSz="913765"/>
            <a:endParaRPr lang="zh-CN" altLang="en-US" sz="1920" dirty="0">
              <a:solidFill>
                <a:schemeClr val="bg1"/>
              </a:solidFill>
              <a:latin typeface="Calibri" panose="020F0502020204030204"/>
              <a:ea typeface="微软雅黑" panose="020B0503020204020204" charset="-122"/>
              <a:cs typeface="Arial" panose="020B0604020202020204" pitchFamily="34" charset="0"/>
            </a:endParaRPr>
          </a:p>
        </p:txBody>
      </p:sp>
      <p:sp>
        <p:nvSpPr>
          <p:cNvPr id="10" name="TextBox 3"/>
          <p:cNvSpPr txBox="1"/>
          <p:nvPr/>
        </p:nvSpPr>
        <p:spPr>
          <a:xfrm>
            <a:off x="5580754" y="2331750"/>
            <a:ext cx="1246748" cy="683264"/>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defTabSz="913765"/>
            <a:r>
              <a:rPr lang="zh-CN" altLang="en-US" sz="3840" b="1" dirty="0">
                <a:solidFill>
                  <a:schemeClr val="bg1"/>
                </a:solidFill>
                <a:latin typeface="微软雅黑" panose="020B0503020204020204" charset="-122"/>
                <a:ea typeface="微软雅黑" panose="020B0503020204020204" charset="-122"/>
                <a:cs typeface="Arial" panose="020B0604020202020204" pitchFamily="34" charset="0"/>
              </a:rPr>
              <a:t>文本</a:t>
            </a:r>
          </a:p>
        </p:txBody>
      </p:sp>
      <p:sp>
        <p:nvSpPr>
          <p:cNvPr id="11" name="环形箭头 10"/>
          <p:cNvSpPr/>
          <p:nvPr/>
        </p:nvSpPr>
        <p:spPr>
          <a:xfrm flipH="1">
            <a:off x="1706995" y="2035348"/>
            <a:ext cx="2722380" cy="2712067"/>
          </a:xfrm>
          <a:prstGeom prst="circularArrow">
            <a:avLst>
              <a:gd name="adj1" fmla="val 12562"/>
              <a:gd name="adj2" fmla="val 775455"/>
              <a:gd name="adj3" fmla="val 19969328"/>
              <a:gd name="adj4" fmla="val 470759"/>
              <a:gd name="adj5" fmla="val 13811"/>
            </a:avLst>
          </a:prstGeom>
          <a:solidFill>
            <a:schemeClr val="bg1">
              <a:lumMod val="95000"/>
            </a:schemeClr>
          </a:solidFill>
          <a:ln>
            <a:noFill/>
          </a:ln>
          <a:effectLst/>
          <a:scene3d>
            <a:camera prst="orthographicFront">
              <a:rot lat="0" lon="0" rev="0"/>
            </a:camera>
            <a:lightRig rig="contrasting" dir="t">
              <a:rot lat="0" lon="0" rev="3000000"/>
            </a:lightRig>
          </a:scene3d>
          <a:sp3d extrusionH="76200" prstMaterial="metal">
            <a:bevelT w="82550" h="88900"/>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440">
              <a:solidFill>
                <a:schemeClr val="bg1"/>
              </a:solidFill>
              <a:latin typeface="Arial" panose="020B0604020202020204" pitchFamily="34" charset="0"/>
              <a:ea typeface="等线" panose="02010600030101010101" charset="-122"/>
              <a:cs typeface="Arial" panose="020B0604020202020204" pitchFamily="34" charset="0"/>
            </a:endParaRPr>
          </a:p>
        </p:txBody>
      </p:sp>
      <p:sp>
        <p:nvSpPr>
          <p:cNvPr id="12" name="矩形 11"/>
          <p:cNvSpPr/>
          <p:nvPr/>
        </p:nvSpPr>
        <p:spPr>
          <a:xfrm>
            <a:off x="2289985" y="3258997"/>
            <a:ext cx="1471575" cy="757130"/>
          </a:xfrm>
          <a:prstGeom prst="rect">
            <a:avLst/>
          </a:prstGeom>
        </p:spPr>
        <p:txBody>
          <a:bodyPr wrap="square">
            <a:spAutoFit/>
          </a:bodyPr>
          <a:lstStyle/>
          <a:p>
            <a:pPr algn="ctr" defTabSz="913765"/>
            <a:r>
              <a:rPr lang="zh-CN" altLang="en-US" sz="1080" dirty="0">
                <a:solidFill>
                  <a:schemeClr val="bg1"/>
                </a:solidFill>
                <a:latin typeface="Arial" panose="020B0604020202020204" pitchFamily="34" charset="0"/>
                <a:ea typeface="微软雅黑" panose="020B0503020204020204" charset="-122"/>
                <a:cs typeface="Arial" panose="020B0604020202020204" pitchFamily="34" charset="0"/>
              </a:rPr>
              <a:t>单击输入您的文字</a:t>
            </a:r>
            <a:endParaRPr lang="en-US" altLang="zh-CN" sz="1080" dirty="0">
              <a:solidFill>
                <a:schemeClr val="bg1"/>
              </a:solidFill>
              <a:latin typeface="Calibri" panose="020F0502020204030204"/>
              <a:ea typeface="微软雅黑" panose="020B0503020204020204" charset="-122"/>
              <a:cs typeface="Arial" panose="020B0604020202020204" pitchFamily="34" charset="0"/>
            </a:endParaRPr>
          </a:p>
          <a:p>
            <a:pPr algn="ctr" defTabSz="913765"/>
            <a:r>
              <a:rPr lang="zh-CN" altLang="en-US" sz="1080" dirty="0">
                <a:solidFill>
                  <a:schemeClr val="bg1"/>
                </a:solidFill>
                <a:latin typeface="Calibri" panose="020F0502020204030204"/>
                <a:ea typeface="微软雅黑" panose="020B0503020204020204" charset="-122"/>
                <a:cs typeface="Arial" panose="020B0604020202020204" pitchFamily="34" charset="0"/>
              </a:rPr>
              <a:t>单击输入您的文字</a:t>
            </a:r>
          </a:p>
          <a:p>
            <a:pPr algn="ctr" defTabSz="913765"/>
            <a:r>
              <a:rPr lang="zh-CN" altLang="en-US" sz="1080" dirty="0">
                <a:solidFill>
                  <a:schemeClr val="bg1"/>
                </a:solidFill>
                <a:latin typeface="Calibri" panose="020F0502020204030204"/>
                <a:ea typeface="微软雅黑" panose="020B0503020204020204" charset="-122"/>
                <a:cs typeface="Arial" panose="020B0604020202020204" pitchFamily="34" charset="0"/>
              </a:rPr>
              <a:t>单击输入您的文字</a:t>
            </a:r>
          </a:p>
          <a:p>
            <a:pPr algn="ctr" defTabSz="913765"/>
            <a:endParaRPr lang="zh-CN" altLang="en-US" sz="1080" dirty="0">
              <a:solidFill>
                <a:schemeClr val="bg1"/>
              </a:solidFill>
              <a:latin typeface="Calibri" panose="020F0502020204030204"/>
              <a:ea typeface="微软雅黑" panose="020B0503020204020204" charset="-122"/>
              <a:cs typeface="Arial" panose="020B0604020202020204" pitchFamily="34" charset="0"/>
            </a:endParaRPr>
          </a:p>
        </p:txBody>
      </p:sp>
      <p:sp>
        <p:nvSpPr>
          <p:cNvPr id="13" name="TextBox 6"/>
          <p:cNvSpPr txBox="1"/>
          <p:nvPr/>
        </p:nvSpPr>
        <p:spPr>
          <a:xfrm>
            <a:off x="2622456" y="2879295"/>
            <a:ext cx="991387" cy="34163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defTabSz="913765"/>
            <a:r>
              <a:rPr lang="zh-CN" altLang="en-US" sz="1620" b="1" dirty="0">
                <a:solidFill>
                  <a:schemeClr val="bg1"/>
                </a:solidFill>
                <a:latin typeface="微软雅黑" panose="020B0503020204020204" charset="-122"/>
                <a:ea typeface="微软雅黑" panose="020B0503020204020204" charset="-122"/>
                <a:cs typeface="Arial" panose="020B0604020202020204" pitchFamily="34" charset="0"/>
              </a:rPr>
              <a:t>文本</a:t>
            </a:r>
          </a:p>
        </p:txBody>
      </p:sp>
      <p:sp>
        <p:nvSpPr>
          <p:cNvPr id="14" name="环形箭头 13"/>
          <p:cNvSpPr/>
          <p:nvPr/>
        </p:nvSpPr>
        <p:spPr>
          <a:xfrm flipH="1">
            <a:off x="7911747" y="2035348"/>
            <a:ext cx="2722380" cy="2712067"/>
          </a:xfrm>
          <a:prstGeom prst="circularArrow">
            <a:avLst>
              <a:gd name="adj1" fmla="val 12592"/>
              <a:gd name="adj2" fmla="val 775455"/>
              <a:gd name="adj3" fmla="val 19769162"/>
              <a:gd name="adj4" fmla="val 6071"/>
              <a:gd name="adj5" fmla="val 13811"/>
            </a:avLst>
          </a:prstGeom>
          <a:solidFill>
            <a:schemeClr val="bg1"/>
          </a:solidFill>
          <a:ln>
            <a:noFill/>
          </a:ln>
          <a:effectLst/>
          <a:scene3d>
            <a:camera prst="orthographicFront">
              <a:rot lat="0" lon="0" rev="0"/>
            </a:camera>
            <a:lightRig rig="contrasting" dir="t">
              <a:rot lat="0" lon="0" rev="3000000"/>
            </a:lightRig>
          </a:scene3d>
          <a:sp3d prstMaterial="metal">
            <a:bevelT w="825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440">
              <a:solidFill>
                <a:schemeClr val="bg1"/>
              </a:solidFill>
              <a:latin typeface="Arial" panose="020B0604020202020204" pitchFamily="34" charset="0"/>
              <a:ea typeface="等线" panose="02010600030101010101" charset="-122"/>
              <a:cs typeface="Arial" panose="020B0604020202020204" pitchFamily="34" charset="0"/>
            </a:endParaRPr>
          </a:p>
        </p:txBody>
      </p:sp>
      <p:cxnSp>
        <p:nvCxnSpPr>
          <p:cNvPr id="15" name="直接箭头连接符 14"/>
          <p:cNvCxnSpPr/>
          <p:nvPr/>
        </p:nvCxnSpPr>
        <p:spPr>
          <a:xfrm rot="5400000">
            <a:off x="2595628" y="4976987"/>
            <a:ext cx="709733" cy="1688"/>
          </a:xfrm>
          <a:prstGeom prst="straightConnector1">
            <a:avLst/>
          </a:prstGeom>
          <a:ln w="19050">
            <a:solidFill>
              <a:schemeClr val="bg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rot="5400000">
            <a:off x="5874286" y="5339569"/>
            <a:ext cx="709733" cy="1688"/>
          </a:xfrm>
          <a:prstGeom prst="straightConnector1">
            <a:avLst/>
          </a:prstGeom>
          <a:ln w="19050">
            <a:solidFill>
              <a:schemeClr val="bg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rot="5400000">
            <a:off x="8983226" y="4946131"/>
            <a:ext cx="709733" cy="1688"/>
          </a:xfrm>
          <a:prstGeom prst="straightConnector1">
            <a:avLst/>
          </a:prstGeom>
          <a:ln w="19050">
            <a:solidFill>
              <a:schemeClr val="bg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773204" y="5524715"/>
            <a:ext cx="2666184" cy="387798"/>
          </a:xfrm>
          <a:prstGeom prst="rect">
            <a:avLst/>
          </a:prstGeom>
        </p:spPr>
        <p:txBody>
          <a:bodyPr wrap="square">
            <a:spAutoFit/>
          </a:bodyPr>
          <a:lstStyle/>
          <a:p>
            <a:pPr defTabSz="913765"/>
            <a:r>
              <a:rPr lang="zh-CN" altLang="en-US" sz="1920" dirty="0">
                <a:solidFill>
                  <a:schemeClr val="bg1"/>
                </a:solidFill>
                <a:latin typeface="Arial" panose="020B0604020202020204" pitchFamily="34" charset="0"/>
                <a:ea typeface="微软雅黑" panose="020B0503020204020204" charset="-122"/>
                <a:cs typeface="Arial" panose="020B0604020202020204" pitchFamily="34" charset="0"/>
              </a:rPr>
              <a:t>单击此处输入段落文字</a:t>
            </a:r>
          </a:p>
        </p:txBody>
      </p:sp>
      <p:sp>
        <p:nvSpPr>
          <p:cNvPr id="19" name="矩形 18"/>
          <p:cNvSpPr/>
          <p:nvPr/>
        </p:nvSpPr>
        <p:spPr>
          <a:xfrm>
            <a:off x="5018176" y="5834736"/>
            <a:ext cx="2666184" cy="387798"/>
          </a:xfrm>
          <a:prstGeom prst="rect">
            <a:avLst/>
          </a:prstGeom>
        </p:spPr>
        <p:txBody>
          <a:bodyPr wrap="square">
            <a:spAutoFit/>
          </a:bodyPr>
          <a:lstStyle/>
          <a:p>
            <a:pPr defTabSz="913765"/>
            <a:r>
              <a:rPr lang="zh-CN" altLang="en-US" sz="1920" dirty="0">
                <a:solidFill>
                  <a:schemeClr val="bg1"/>
                </a:solidFill>
                <a:latin typeface="Calibri" panose="020F0502020204030204"/>
                <a:ea typeface="微软雅黑" panose="020B0503020204020204" charset="-122"/>
                <a:cs typeface="Arial" panose="020B0604020202020204" pitchFamily="34" charset="0"/>
              </a:rPr>
              <a:t>单击此处输入段落文字</a:t>
            </a:r>
          </a:p>
        </p:txBody>
      </p:sp>
      <p:sp>
        <p:nvSpPr>
          <p:cNvPr id="20" name="矩形 19"/>
          <p:cNvSpPr/>
          <p:nvPr/>
        </p:nvSpPr>
        <p:spPr>
          <a:xfrm>
            <a:off x="7929364" y="5432141"/>
            <a:ext cx="2666184" cy="387798"/>
          </a:xfrm>
          <a:prstGeom prst="rect">
            <a:avLst/>
          </a:prstGeom>
        </p:spPr>
        <p:txBody>
          <a:bodyPr wrap="square">
            <a:spAutoFit/>
          </a:bodyPr>
          <a:lstStyle/>
          <a:p>
            <a:pPr defTabSz="913765"/>
            <a:r>
              <a:rPr lang="zh-CN" altLang="en-US" sz="1920" dirty="0">
                <a:solidFill>
                  <a:schemeClr val="bg1"/>
                </a:solidFill>
                <a:latin typeface="Calibri" panose="020F0502020204030204"/>
                <a:ea typeface="微软雅黑" panose="020B0503020204020204" charset="-122"/>
                <a:cs typeface="Arial" panose="020B0604020202020204" pitchFamily="34" charset="0"/>
              </a:rPr>
              <a:t>单击此处输入段落文字</a:t>
            </a:r>
          </a:p>
        </p:txBody>
      </p:sp>
      <p:sp>
        <p:nvSpPr>
          <p:cNvPr id="21" name="矩形 20"/>
          <p:cNvSpPr/>
          <p:nvPr/>
        </p:nvSpPr>
        <p:spPr>
          <a:xfrm>
            <a:off x="8556243" y="3191512"/>
            <a:ext cx="1471575" cy="757130"/>
          </a:xfrm>
          <a:prstGeom prst="rect">
            <a:avLst/>
          </a:prstGeom>
        </p:spPr>
        <p:txBody>
          <a:bodyPr wrap="square">
            <a:spAutoFit/>
          </a:bodyPr>
          <a:lstStyle/>
          <a:p>
            <a:pPr algn="ctr" defTabSz="913765"/>
            <a:r>
              <a:rPr lang="zh-CN" altLang="en-US" sz="1080" dirty="0">
                <a:solidFill>
                  <a:schemeClr val="bg1"/>
                </a:solidFill>
                <a:latin typeface="Arial" panose="020B0604020202020204" pitchFamily="34" charset="0"/>
                <a:ea typeface="微软雅黑" panose="020B0503020204020204" charset="-122"/>
                <a:cs typeface="Arial" panose="020B0604020202020204" pitchFamily="34" charset="0"/>
              </a:rPr>
              <a:t>单击输入您的文字</a:t>
            </a:r>
            <a:endParaRPr lang="en-US" altLang="zh-CN" sz="1080" dirty="0">
              <a:solidFill>
                <a:schemeClr val="bg1"/>
              </a:solidFill>
              <a:latin typeface="Calibri" panose="020F0502020204030204"/>
              <a:ea typeface="微软雅黑" panose="020B0503020204020204" charset="-122"/>
              <a:cs typeface="Arial" panose="020B0604020202020204" pitchFamily="34" charset="0"/>
            </a:endParaRPr>
          </a:p>
          <a:p>
            <a:pPr algn="ctr" defTabSz="913765"/>
            <a:r>
              <a:rPr lang="zh-CN" altLang="en-US" sz="1080" dirty="0">
                <a:solidFill>
                  <a:schemeClr val="bg1"/>
                </a:solidFill>
                <a:latin typeface="Calibri" panose="020F0502020204030204"/>
                <a:ea typeface="微软雅黑" panose="020B0503020204020204" charset="-122"/>
                <a:cs typeface="Arial" panose="020B0604020202020204" pitchFamily="34" charset="0"/>
              </a:rPr>
              <a:t>单击输入您的文字</a:t>
            </a:r>
          </a:p>
          <a:p>
            <a:pPr algn="ctr" defTabSz="913765"/>
            <a:r>
              <a:rPr lang="zh-CN" altLang="en-US" sz="1080" dirty="0">
                <a:solidFill>
                  <a:schemeClr val="bg1"/>
                </a:solidFill>
                <a:latin typeface="Calibri" panose="020F0502020204030204"/>
                <a:ea typeface="微软雅黑" panose="020B0503020204020204" charset="-122"/>
                <a:cs typeface="Arial" panose="020B0604020202020204" pitchFamily="34" charset="0"/>
              </a:rPr>
              <a:t>单击输入您的文字</a:t>
            </a:r>
          </a:p>
          <a:p>
            <a:pPr algn="ctr" defTabSz="913765"/>
            <a:endParaRPr lang="zh-CN" altLang="en-US" sz="1080" dirty="0">
              <a:solidFill>
                <a:schemeClr val="bg1"/>
              </a:solidFill>
              <a:latin typeface="Calibri" panose="020F0502020204030204"/>
              <a:ea typeface="微软雅黑" panose="020B0503020204020204" charset="-122"/>
              <a:cs typeface="Arial" panose="020B0604020202020204" pitchFamily="34" charset="0"/>
            </a:endParaRPr>
          </a:p>
        </p:txBody>
      </p:sp>
      <p:sp>
        <p:nvSpPr>
          <p:cNvPr id="22" name="TextBox 18"/>
          <p:cNvSpPr txBox="1"/>
          <p:nvPr/>
        </p:nvSpPr>
        <p:spPr>
          <a:xfrm>
            <a:off x="8888715" y="2811810"/>
            <a:ext cx="991387" cy="34163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defTabSz="913765"/>
            <a:r>
              <a:rPr lang="zh-CN" altLang="en-US" sz="1620" b="1" dirty="0">
                <a:solidFill>
                  <a:schemeClr val="bg1"/>
                </a:solidFill>
                <a:latin typeface="微软雅黑" panose="020B0503020204020204" charset="-122"/>
                <a:ea typeface="微软雅黑" panose="020B0503020204020204" charset="-122"/>
                <a:cs typeface="Arial" panose="020B0604020202020204" pitchFamily="34" charset="0"/>
              </a:rPr>
              <a:t>文本</a:t>
            </a:r>
          </a:p>
        </p:txBody>
      </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23" presetClass="entr" presetSubtype="16" fill="hold" grpId="0" nodeType="withEffect">
                                  <p:stCondLst>
                                    <p:cond delay="75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par>
                                <p:cTn id="21" presetID="49" presetClass="entr" presetSubtype="0" decel="100000" fill="hold" grpId="0" nodeType="withEffect">
                                  <p:stCondLst>
                                    <p:cond delay="12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360"/>
                                          </p:val>
                                        </p:tav>
                                        <p:tav tm="100000">
                                          <p:val>
                                            <p:fltVal val="0"/>
                                          </p:val>
                                        </p:tav>
                                      </p:tavLst>
                                    </p:anim>
                                    <p:animEffect transition="in" filter="fade">
                                      <p:cBhvr>
                                        <p:cTn id="26" dur="1000"/>
                                        <p:tgtEl>
                                          <p:spTgt spid="11"/>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23" presetClass="entr" presetSubtype="16" fill="hold" grpId="0" nodeType="withEffect">
                                  <p:stCondLst>
                                    <p:cond delay="75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par>
                                <p:cTn id="37" presetID="49" presetClass="entr" presetSubtype="0" decel="100000" fill="hold" grpId="0" nodeType="withEffect">
                                  <p:stCondLst>
                                    <p:cond delay="125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360"/>
                                          </p:val>
                                        </p:tav>
                                        <p:tav tm="100000">
                                          <p:val>
                                            <p:fltVal val="0"/>
                                          </p:val>
                                        </p:tav>
                                      </p:tavLst>
                                    </p:anim>
                                    <p:animEffect transition="in" filter="fade">
                                      <p:cBhvr>
                                        <p:cTn id="42" dur="1000"/>
                                        <p:tgtEl>
                                          <p:spTgt spid="14"/>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23" presetClass="entr" presetSubtype="16" fill="hold" grpId="0" nodeType="withEffect">
                                  <p:stCondLst>
                                    <p:cond delay="75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par>
                                <p:cTn id="53" presetID="22" presetClass="entr" presetSubtype="1" fill="hold" nodeType="withEffect">
                                  <p:stCondLst>
                                    <p:cond delay="125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22" presetClass="entr" presetSubtype="1" fill="hold" nodeType="withEffect">
                                  <p:stCondLst>
                                    <p:cond delay="125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22" presetClass="entr" presetSubtype="1" fill="hold" nodeType="withEffect">
                                  <p:stCondLst>
                                    <p:cond delay="125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500"/>
                                        <p:tgtEl>
                                          <p:spTgt spid="17"/>
                                        </p:tgtEl>
                                      </p:cBhvr>
                                    </p:animEffec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p:bldP spid="10" grpId="0" bldLvl="0" animBg="1"/>
      <p:bldP spid="11" grpId="0" bldLvl="0" animBg="1"/>
      <p:bldP spid="12" grpId="0"/>
      <p:bldP spid="13" grpId="0" bldLvl="0" animBg="1"/>
      <p:bldP spid="14" grpId="0" bldLvl="0" animBg="1"/>
      <p:bldP spid="18" grpId="0"/>
      <p:bldP spid="19" grpId="0"/>
      <p:bldP spid="20" grpId="0"/>
      <p:bldP spid="21" grpId="0"/>
      <p:bldP spid="2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9218"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9220"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9221" name="文本框 12"/>
          <p:cNvSpPr txBox="1">
            <a:spLocks noChangeArrowheads="1"/>
          </p:cNvSpPr>
          <p:nvPr/>
        </p:nvSpPr>
        <p:spPr bwMode="auto">
          <a:xfrm>
            <a:off x="398463" y="247650"/>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01</a:t>
            </a:r>
          </a:p>
        </p:txBody>
      </p:sp>
      <p:cxnSp>
        <p:nvCxnSpPr>
          <p:cNvPr id="9222"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9223"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椭圆 14"/>
          <p:cNvSpPr/>
          <p:nvPr/>
        </p:nvSpPr>
        <p:spPr bwMode="auto">
          <a:xfrm>
            <a:off x="3215640" y="1873250"/>
            <a:ext cx="3563620" cy="3552825"/>
          </a:xfrm>
          <a:prstGeom prst="ellipse">
            <a:avLst/>
          </a:prstGeom>
          <a:noFill/>
          <a:ln w="12700" cap="flat" cmpd="sng" algn="ctr">
            <a:solidFill>
              <a:schemeClr val="bg1"/>
            </a:solidFill>
            <a:prstDash val="solid"/>
          </a:ln>
          <a:effectLst/>
        </p:spPr>
        <p:txBody>
          <a:bodyPr lIns="75520" tIns="37760" rIns="75520" bIns="37760" anchor="ctr"/>
          <a:lstStyle/>
          <a:p>
            <a:pPr algn="ctr">
              <a:defRPr/>
            </a:pPr>
            <a:endParaRPr lang="zh-CN" altLang="en-US" sz="2400" kern="0" dirty="0">
              <a:solidFill>
                <a:schemeClr val="bg1"/>
              </a:solidFill>
              <a:latin typeface="微软雅黑" panose="020B0503020204020204" charset="-122"/>
              <a:ea typeface="微软雅黑" panose="020B0503020204020204" charset="-122"/>
            </a:endParaRPr>
          </a:p>
        </p:txBody>
      </p:sp>
      <p:sp>
        <p:nvSpPr>
          <p:cNvPr id="17" name="椭圆 16"/>
          <p:cNvSpPr/>
          <p:nvPr/>
        </p:nvSpPr>
        <p:spPr bwMode="auto">
          <a:xfrm>
            <a:off x="5180965" y="1873250"/>
            <a:ext cx="3565525" cy="3552825"/>
          </a:xfrm>
          <a:prstGeom prst="ellipse">
            <a:avLst/>
          </a:prstGeom>
          <a:noFill/>
          <a:ln w="12700" cap="flat" cmpd="sng" algn="ctr">
            <a:solidFill>
              <a:schemeClr val="bg1"/>
            </a:solidFill>
            <a:prstDash val="solid"/>
          </a:ln>
          <a:effectLst/>
        </p:spPr>
        <p:txBody>
          <a:bodyPr lIns="75520" tIns="37760" rIns="75520" bIns="37760" anchor="ctr"/>
          <a:lstStyle/>
          <a:p>
            <a:pPr algn="ctr">
              <a:defRPr/>
            </a:pPr>
            <a:endParaRPr lang="zh-CN" altLang="en-US" sz="2400" kern="0" dirty="0">
              <a:solidFill>
                <a:schemeClr val="bg1"/>
              </a:solidFill>
              <a:latin typeface="微软雅黑" panose="020B0503020204020204" charset="-122"/>
              <a:ea typeface="微软雅黑" panose="020B0503020204020204" charset="-122"/>
            </a:endParaRPr>
          </a:p>
        </p:txBody>
      </p:sp>
      <p:cxnSp>
        <p:nvCxnSpPr>
          <p:cNvPr id="18" name="直接连接符 17"/>
          <p:cNvCxnSpPr>
            <a:cxnSpLocks noChangeShapeType="1"/>
          </p:cNvCxnSpPr>
          <p:nvPr/>
        </p:nvCxnSpPr>
        <p:spPr bwMode="auto">
          <a:xfrm>
            <a:off x="4194175" y="2740025"/>
            <a:ext cx="558165" cy="260985"/>
          </a:xfrm>
          <a:prstGeom prst="line">
            <a:avLst/>
          </a:prstGeom>
          <a:noFill/>
          <a:ln w="12700" algn="ctr">
            <a:solidFill>
              <a:schemeClr val="bg1"/>
            </a:solidFill>
            <a:round/>
            <a:headEnd type="none" w="med" len="med"/>
            <a:tailEnd type="arrow" w="med" len="med"/>
          </a:ln>
        </p:spPr>
      </p:cxnSp>
      <p:cxnSp>
        <p:nvCxnSpPr>
          <p:cNvPr id="19" name="直接连接符 18"/>
          <p:cNvCxnSpPr>
            <a:cxnSpLocks noChangeShapeType="1"/>
          </p:cNvCxnSpPr>
          <p:nvPr/>
        </p:nvCxnSpPr>
        <p:spPr bwMode="auto">
          <a:xfrm>
            <a:off x="3896995" y="3542665"/>
            <a:ext cx="577215" cy="0"/>
          </a:xfrm>
          <a:prstGeom prst="line">
            <a:avLst/>
          </a:prstGeom>
          <a:noFill/>
          <a:ln w="12700" algn="ctr">
            <a:solidFill>
              <a:schemeClr val="tx1"/>
            </a:solidFill>
            <a:round/>
            <a:headEnd type="none" w="med" len="med"/>
            <a:tailEnd type="arrow" w="med" len="med"/>
          </a:ln>
        </p:spPr>
      </p:cxnSp>
      <p:cxnSp>
        <p:nvCxnSpPr>
          <p:cNvPr id="20" name="直接连接符 19"/>
          <p:cNvCxnSpPr>
            <a:cxnSpLocks noChangeShapeType="1"/>
          </p:cNvCxnSpPr>
          <p:nvPr/>
        </p:nvCxnSpPr>
        <p:spPr bwMode="auto">
          <a:xfrm flipV="1">
            <a:off x="4194175" y="4062095"/>
            <a:ext cx="577215" cy="304800"/>
          </a:xfrm>
          <a:prstGeom prst="line">
            <a:avLst/>
          </a:prstGeom>
          <a:noFill/>
          <a:ln w="12700" algn="ctr">
            <a:solidFill>
              <a:schemeClr val="bg2"/>
            </a:solidFill>
            <a:round/>
            <a:headEnd type="none" w="med" len="med"/>
            <a:tailEnd type="arrow" w="med" len="med"/>
          </a:ln>
        </p:spPr>
      </p:cxnSp>
      <p:cxnSp>
        <p:nvCxnSpPr>
          <p:cNvPr id="21" name="直接连接符 20"/>
          <p:cNvCxnSpPr>
            <a:cxnSpLocks noChangeShapeType="1"/>
          </p:cNvCxnSpPr>
          <p:nvPr/>
        </p:nvCxnSpPr>
        <p:spPr bwMode="auto">
          <a:xfrm flipH="1" flipV="1">
            <a:off x="7282180" y="4049395"/>
            <a:ext cx="577215" cy="304800"/>
          </a:xfrm>
          <a:prstGeom prst="line">
            <a:avLst/>
          </a:prstGeom>
          <a:noFill/>
          <a:ln w="12700" algn="ctr">
            <a:solidFill>
              <a:schemeClr val="tx2"/>
            </a:solidFill>
            <a:round/>
            <a:headEnd type="none" w="med" len="med"/>
            <a:tailEnd type="arrow" w="med" len="med"/>
          </a:ln>
        </p:spPr>
      </p:cxnSp>
      <p:cxnSp>
        <p:nvCxnSpPr>
          <p:cNvPr id="22" name="直接连接符 21"/>
          <p:cNvCxnSpPr>
            <a:cxnSpLocks noChangeShapeType="1"/>
          </p:cNvCxnSpPr>
          <p:nvPr/>
        </p:nvCxnSpPr>
        <p:spPr bwMode="auto">
          <a:xfrm flipH="1">
            <a:off x="7570470" y="3539490"/>
            <a:ext cx="577215" cy="0"/>
          </a:xfrm>
          <a:prstGeom prst="line">
            <a:avLst/>
          </a:prstGeom>
          <a:noFill/>
          <a:ln w="12700" algn="ctr">
            <a:solidFill>
              <a:schemeClr val="bg2"/>
            </a:solidFill>
            <a:round/>
            <a:headEnd type="none" w="med" len="med"/>
            <a:tailEnd type="arrow" w="med" len="med"/>
          </a:ln>
        </p:spPr>
      </p:cxnSp>
      <p:cxnSp>
        <p:nvCxnSpPr>
          <p:cNvPr id="23" name="直接连接符 22"/>
          <p:cNvCxnSpPr>
            <a:cxnSpLocks noChangeShapeType="1"/>
          </p:cNvCxnSpPr>
          <p:nvPr/>
        </p:nvCxnSpPr>
        <p:spPr bwMode="auto">
          <a:xfrm flipH="1">
            <a:off x="7301230" y="2740025"/>
            <a:ext cx="558165" cy="260985"/>
          </a:xfrm>
          <a:prstGeom prst="line">
            <a:avLst/>
          </a:prstGeom>
          <a:noFill/>
          <a:ln w="12700" algn="ctr">
            <a:solidFill>
              <a:schemeClr val="tx1"/>
            </a:solidFill>
            <a:round/>
            <a:headEnd type="none" w="med" len="med"/>
            <a:tailEnd type="arrow" w="med" len="med"/>
          </a:ln>
        </p:spPr>
      </p:cxnSp>
      <p:sp>
        <p:nvSpPr>
          <p:cNvPr id="24" name="Oval 19"/>
          <p:cNvSpPr>
            <a:spLocks noChangeArrowheads="1"/>
          </p:cNvSpPr>
          <p:nvPr/>
        </p:nvSpPr>
        <p:spPr bwMode="auto">
          <a:xfrm>
            <a:off x="3232785" y="1956435"/>
            <a:ext cx="969010" cy="966470"/>
          </a:xfrm>
          <a:prstGeom prst="ellipse">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微软雅黑" panose="020B0503020204020204" charset="-122"/>
              <a:ea typeface="微软雅黑" panose="020B0503020204020204" charset="-122"/>
            </a:endParaRPr>
          </a:p>
        </p:txBody>
      </p:sp>
      <p:sp>
        <p:nvSpPr>
          <p:cNvPr id="25" name="Oval 19"/>
          <p:cNvSpPr>
            <a:spLocks noChangeArrowheads="1"/>
          </p:cNvSpPr>
          <p:nvPr/>
        </p:nvSpPr>
        <p:spPr bwMode="auto">
          <a:xfrm>
            <a:off x="7809865" y="1971675"/>
            <a:ext cx="969010" cy="967740"/>
          </a:xfrm>
          <a:prstGeom prst="ellipse">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微软雅黑" panose="020B0503020204020204" charset="-122"/>
              <a:ea typeface="微软雅黑" panose="020B0503020204020204" charset="-122"/>
            </a:endParaRPr>
          </a:p>
        </p:txBody>
      </p:sp>
      <p:sp>
        <p:nvSpPr>
          <p:cNvPr id="26" name="Oval 19"/>
          <p:cNvSpPr>
            <a:spLocks noChangeArrowheads="1"/>
          </p:cNvSpPr>
          <p:nvPr/>
        </p:nvSpPr>
        <p:spPr bwMode="auto">
          <a:xfrm>
            <a:off x="8249920" y="3094355"/>
            <a:ext cx="970915" cy="967740"/>
          </a:xfrm>
          <a:prstGeom prst="ellipse">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微软雅黑" panose="020B0503020204020204" charset="-122"/>
              <a:ea typeface="微软雅黑" panose="020B0503020204020204" charset="-122"/>
            </a:endParaRPr>
          </a:p>
        </p:txBody>
      </p:sp>
      <p:sp>
        <p:nvSpPr>
          <p:cNvPr id="27" name="Oval 19"/>
          <p:cNvSpPr>
            <a:spLocks noChangeArrowheads="1"/>
          </p:cNvSpPr>
          <p:nvPr/>
        </p:nvSpPr>
        <p:spPr bwMode="auto">
          <a:xfrm>
            <a:off x="7857490" y="4204335"/>
            <a:ext cx="970915" cy="967740"/>
          </a:xfrm>
          <a:prstGeom prst="ellipse">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微软雅黑" panose="020B0503020204020204" charset="-122"/>
              <a:ea typeface="微软雅黑" panose="020B0503020204020204" charset="-122"/>
            </a:endParaRPr>
          </a:p>
        </p:txBody>
      </p:sp>
      <p:sp>
        <p:nvSpPr>
          <p:cNvPr id="28" name="Oval 19"/>
          <p:cNvSpPr>
            <a:spLocks noChangeArrowheads="1"/>
          </p:cNvSpPr>
          <p:nvPr/>
        </p:nvSpPr>
        <p:spPr bwMode="auto">
          <a:xfrm>
            <a:off x="2798445" y="3056890"/>
            <a:ext cx="970915" cy="967740"/>
          </a:xfrm>
          <a:prstGeom prst="ellipse">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微软雅黑" panose="020B0503020204020204" charset="-122"/>
              <a:ea typeface="微软雅黑" panose="020B0503020204020204" charset="-122"/>
            </a:endParaRPr>
          </a:p>
        </p:txBody>
      </p:sp>
      <p:sp>
        <p:nvSpPr>
          <p:cNvPr id="29" name="Oval 19"/>
          <p:cNvSpPr>
            <a:spLocks noChangeArrowheads="1"/>
          </p:cNvSpPr>
          <p:nvPr/>
        </p:nvSpPr>
        <p:spPr bwMode="auto">
          <a:xfrm>
            <a:off x="3195955" y="4197985"/>
            <a:ext cx="970915" cy="967740"/>
          </a:xfrm>
          <a:prstGeom prst="ellipse">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微软雅黑" panose="020B0503020204020204" charset="-122"/>
              <a:ea typeface="微软雅黑" panose="020B0503020204020204" charset="-122"/>
            </a:endParaRPr>
          </a:p>
        </p:txBody>
      </p:sp>
      <p:sp>
        <p:nvSpPr>
          <p:cNvPr id="30" name="Oval 19"/>
          <p:cNvSpPr>
            <a:spLocks noChangeArrowheads="1"/>
          </p:cNvSpPr>
          <p:nvPr/>
        </p:nvSpPr>
        <p:spPr bwMode="auto">
          <a:xfrm>
            <a:off x="5039360" y="2566035"/>
            <a:ext cx="1957705" cy="1951990"/>
          </a:xfrm>
          <a:prstGeom prst="ellips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dirty="0">
              <a:solidFill>
                <a:schemeClr val="bg1"/>
              </a:solidFill>
              <a:latin typeface="微软雅黑" panose="020B0503020204020204" charset="-122"/>
              <a:ea typeface="微软雅黑" panose="020B0503020204020204" charset="-122"/>
            </a:endParaRPr>
          </a:p>
        </p:txBody>
      </p:sp>
      <p:grpSp>
        <p:nvGrpSpPr>
          <p:cNvPr id="31" name="组合 30"/>
          <p:cNvGrpSpPr/>
          <p:nvPr/>
        </p:nvGrpSpPr>
        <p:grpSpPr>
          <a:xfrm>
            <a:off x="503555" y="2075180"/>
            <a:ext cx="2485390" cy="1049020"/>
            <a:chOff x="1256119" y="1638320"/>
            <a:chExt cx="1923767" cy="746408"/>
          </a:xfrm>
        </p:grpSpPr>
        <p:sp>
          <p:nvSpPr>
            <p:cNvPr id="32" name="TextBox 73"/>
            <p:cNvSpPr txBox="1"/>
            <p:nvPr/>
          </p:nvSpPr>
          <p:spPr>
            <a:xfrm>
              <a:off x="1256119" y="1958240"/>
              <a:ext cx="1923767" cy="426488"/>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ea typeface="微软雅黑" panose="020B0503020204020204" charset="-122"/>
                </a:rPr>
                <a:t>单击此处添加文本单击此处添加</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a:t>
              </a:r>
            </a:p>
          </p:txBody>
        </p:sp>
        <p:sp>
          <p:nvSpPr>
            <p:cNvPr id="33" name="TextBox 74"/>
            <p:cNvSpPr txBox="1"/>
            <p:nvPr/>
          </p:nvSpPr>
          <p:spPr>
            <a:xfrm>
              <a:off x="1572548" y="1638320"/>
              <a:ext cx="892934" cy="239703"/>
            </a:xfrm>
            <a:prstGeom prst="rect">
              <a:avLst/>
            </a:prstGeom>
            <a:noFill/>
          </p:spPr>
          <p:txBody>
            <a:bodyPr wrap="square" lIns="0" tIns="0" rIns="0" bIns="0" rtlCol="0" anchor="t">
              <a:spAutoFit/>
            </a:bodyPr>
            <a:lstStyle/>
            <a:p>
              <a:pPr algn="ctr"/>
              <a:r>
                <a:rPr lang="zh-CN" altLang="en-US" sz="2000" dirty="0">
                  <a:solidFill>
                    <a:schemeClr val="bg1"/>
                  </a:solidFill>
                  <a:latin typeface="微软雅黑" panose="020B0503020204020204" charset="-122"/>
                  <a:ea typeface="微软雅黑" panose="020B0503020204020204" charset="-122"/>
                </a:rPr>
                <a:t>标题文字</a:t>
              </a:r>
            </a:p>
          </p:txBody>
        </p:sp>
      </p:grpSp>
      <p:grpSp>
        <p:nvGrpSpPr>
          <p:cNvPr id="34" name="组合 33"/>
          <p:cNvGrpSpPr/>
          <p:nvPr/>
        </p:nvGrpSpPr>
        <p:grpSpPr>
          <a:xfrm>
            <a:off x="503555" y="4024630"/>
            <a:ext cx="2485390" cy="1049020"/>
            <a:chOff x="1256119" y="1638320"/>
            <a:chExt cx="1923767" cy="746408"/>
          </a:xfrm>
        </p:grpSpPr>
        <p:sp>
          <p:nvSpPr>
            <p:cNvPr id="35" name="TextBox 76"/>
            <p:cNvSpPr txBox="1"/>
            <p:nvPr/>
          </p:nvSpPr>
          <p:spPr>
            <a:xfrm>
              <a:off x="1256119" y="1958240"/>
              <a:ext cx="1923767" cy="426488"/>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ea typeface="微软雅黑" panose="020B0503020204020204" charset="-122"/>
                </a:rPr>
                <a:t>单击此处添加文本单击此处添加</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a:t>
              </a:r>
            </a:p>
          </p:txBody>
        </p:sp>
        <p:sp>
          <p:nvSpPr>
            <p:cNvPr id="36" name="TextBox 77"/>
            <p:cNvSpPr txBox="1"/>
            <p:nvPr/>
          </p:nvSpPr>
          <p:spPr>
            <a:xfrm>
              <a:off x="1572548" y="1638320"/>
              <a:ext cx="892934" cy="239703"/>
            </a:xfrm>
            <a:prstGeom prst="rect">
              <a:avLst/>
            </a:prstGeom>
            <a:noFill/>
          </p:spPr>
          <p:txBody>
            <a:bodyPr wrap="square" lIns="0" tIns="0" rIns="0" bIns="0" rtlCol="0" anchor="t">
              <a:spAutoFit/>
            </a:bodyPr>
            <a:lstStyle/>
            <a:p>
              <a:pPr algn="ctr"/>
              <a:r>
                <a:rPr lang="zh-CN" altLang="en-US" sz="2000" dirty="0">
                  <a:solidFill>
                    <a:schemeClr val="bg1"/>
                  </a:solidFill>
                  <a:latin typeface="微软雅黑" panose="020B0503020204020204" charset="-122"/>
                  <a:ea typeface="微软雅黑" panose="020B0503020204020204" charset="-122"/>
                </a:rPr>
                <a:t>标题文字</a:t>
              </a:r>
            </a:p>
          </p:txBody>
        </p:sp>
      </p:grpSp>
      <p:grpSp>
        <p:nvGrpSpPr>
          <p:cNvPr id="37" name="组合 36"/>
          <p:cNvGrpSpPr/>
          <p:nvPr/>
        </p:nvGrpSpPr>
        <p:grpSpPr>
          <a:xfrm>
            <a:off x="9264015" y="2075180"/>
            <a:ext cx="2485390" cy="1049020"/>
            <a:chOff x="1256119" y="1638320"/>
            <a:chExt cx="1923767" cy="746408"/>
          </a:xfrm>
        </p:grpSpPr>
        <p:sp>
          <p:nvSpPr>
            <p:cNvPr id="38" name="TextBox 79"/>
            <p:cNvSpPr txBox="1"/>
            <p:nvPr/>
          </p:nvSpPr>
          <p:spPr>
            <a:xfrm>
              <a:off x="1256119" y="1958240"/>
              <a:ext cx="1923767" cy="426488"/>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ea typeface="微软雅黑" panose="020B0503020204020204" charset="-122"/>
                </a:rPr>
                <a:t>单击此处添加文本单击此处添加</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a:t>
              </a:r>
            </a:p>
          </p:txBody>
        </p:sp>
        <p:sp>
          <p:nvSpPr>
            <p:cNvPr id="39" name="TextBox 80"/>
            <p:cNvSpPr txBox="1"/>
            <p:nvPr/>
          </p:nvSpPr>
          <p:spPr>
            <a:xfrm>
              <a:off x="1572548" y="1638320"/>
              <a:ext cx="892934" cy="239703"/>
            </a:xfrm>
            <a:prstGeom prst="rect">
              <a:avLst/>
            </a:prstGeom>
            <a:noFill/>
          </p:spPr>
          <p:txBody>
            <a:bodyPr wrap="square" lIns="0" tIns="0" rIns="0" bIns="0" rtlCol="0" anchor="t">
              <a:spAutoFit/>
            </a:bodyPr>
            <a:lstStyle/>
            <a:p>
              <a:pPr algn="ctr"/>
              <a:r>
                <a:rPr lang="zh-CN" altLang="en-US" sz="2000" dirty="0">
                  <a:solidFill>
                    <a:schemeClr val="bg1"/>
                  </a:solidFill>
                  <a:latin typeface="微软雅黑" panose="020B0503020204020204" charset="-122"/>
                  <a:ea typeface="微软雅黑" panose="020B0503020204020204" charset="-122"/>
                </a:rPr>
                <a:t>标题文字</a:t>
              </a:r>
            </a:p>
          </p:txBody>
        </p:sp>
      </p:grpSp>
      <p:grpSp>
        <p:nvGrpSpPr>
          <p:cNvPr id="40" name="组合 39"/>
          <p:cNvGrpSpPr/>
          <p:nvPr/>
        </p:nvGrpSpPr>
        <p:grpSpPr>
          <a:xfrm>
            <a:off x="9264015" y="4024630"/>
            <a:ext cx="2485390" cy="1049020"/>
            <a:chOff x="1256119" y="1638320"/>
            <a:chExt cx="1923767" cy="746408"/>
          </a:xfrm>
        </p:grpSpPr>
        <p:sp>
          <p:nvSpPr>
            <p:cNvPr id="41" name="TextBox 82"/>
            <p:cNvSpPr txBox="1"/>
            <p:nvPr/>
          </p:nvSpPr>
          <p:spPr>
            <a:xfrm>
              <a:off x="1256119" y="1958240"/>
              <a:ext cx="1923767" cy="426488"/>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ea typeface="微软雅黑" panose="020B0503020204020204" charset="-122"/>
                </a:rPr>
                <a:t>单击此处添加文本单击此处添加</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a:t>
              </a:r>
            </a:p>
          </p:txBody>
        </p:sp>
        <p:sp>
          <p:nvSpPr>
            <p:cNvPr id="42" name="TextBox 83"/>
            <p:cNvSpPr txBox="1"/>
            <p:nvPr/>
          </p:nvSpPr>
          <p:spPr>
            <a:xfrm>
              <a:off x="1572548" y="1638320"/>
              <a:ext cx="892934" cy="239703"/>
            </a:xfrm>
            <a:prstGeom prst="rect">
              <a:avLst/>
            </a:prstGeom>
            <a:noFill/>
          </p:spPr>
          <p:txBody>
            <a:bodyPr wrap="square" lIns="0" tIns="0" rIns="0" bIns="0" rtlCol="0" anchor="t">
              <a:spAutoFit/>
            </a:bodyPr>
            <a:lstStyle/>
            <a:p>
              <a:pPr algn="ctr"/>
              <a:r>
                <a:rPr lang="zh-CN" altLang="en-US" sz="2000" dirty="0">
                  <a:solidFill>
                    <a:schemeClr val="bg1"/>
                  </a:solidFill>
                  <a:latin typeface="微软雅黑" panose="020B0503020204020204" charset="-122"/>
                  <a:ea typeface="微软雅黑" panose="020B0503020204020204" charset="-122"/>
                </a:rPr>
                <a:t>标题文字</a:t>
              </a:r>
            </a:p>
          </p:txBody>
        </p:sp>
      </p:grpSp>
      <p:sp>
        <p:nvSpPr>
          <p:cNvPr id="43" name="TextBox 84"/>
          <p:cNvSpPr txBox="1"/>
          <p:nvPr/>
        </p:nvSpPr>
        <p:spPr>
          <a:xfrm>
            <a:off x="5561330" y="3100705"/>
            <a:ext cx="941705" cy="841375"/>
          </a:xfrm>
          <a:prstGeom prst="rect">
            <a:avLst/>
          </a:prstGeom>
          <a:noFill/>
        </p:spPr>
        <p:txBody>
          <a:bodyPr wrap="square" lIns="102982" tIns="51491" rIns="102982" bIns="51491" rtlCol="0">
            <a:spAutoFit/>
          </a:bodyPr>
          <a:lstStyle/>
          <a:p>
            <a:r>
              <a:rPr lang="zh-CN" altLang="en-US" sz="2400" dirty="0">
                <a:solidFill>
                  <a:schemeClr val="bg1"/>
                </a:solidFill>
                <a:latin typeface="微软雅黑" panose="020B0503020204020204" charset="-122"/>
                <a:ea typeface="微软雅黑" panose="020B0503020204020204" charset="-122"/>
              </a:rPr>
              <a:t>标题</a:t>
            </a:r>
            <a:endParaRPr lang="en-US" altLang="zh-CN" sz="2400" dirty="0">
              <a:solidFill>
                <a:schemeClr val="bg1"/>
              </a:solidFill>
              <a:latin typeface="微软雅黑" panose="020B0503020204020204" charset="-122"/>
              <a:ea typeface="微软雅黑" panose="020B0503020204020204" charset="-122"/>
            </a:endParaRPr>
          </a:p>
          <a:p>
            <a:r>
              <a:rPr lang="zh-CN" altLang="en-US" sz="2400" dirty="0">
                <a:solidFill>
                  <a:schemeClr val="bg1"/>
                </a:solidFill>
                <a:latin typeface="微软雅黑" panose="020B0503020204020204" charset="-122"/>
                <a:ea typeface="微软雅黑" panose="020B0503020204020204" charset="-122"/>
              </a:rPr>
              <a:t>文字</a:t>
            </a:r>
          </a:p>
        </p:txBody>
      </p:sp>
      <p:sp>
        <p:nvSpPr>
          <p:cNvPr id="44" name="TextBox 85"/>
          <p:cNvSpPr txBox="1"/>
          <p:nvPr/>
        </p:nvSpPr>
        <p:spPr>
          <a:xfrm>
            <a:off x="3364230" y="2120265"/>
            <a:ext cx="724535" cy="594995"/>
          </a:xfrm>
          <a:prstGeom prst="rect">
            <a:avLst/>
          </a:prstGeom>
          <a:noFill/>
        </p:spPr>
        <p:txBody>
          <a:bodyPr wrap="square" lIns="102982" tIns="51491" rIns="102982" bIns="51491" rtlCol="0">
            <a:spAutoFit/>
          </a:bodyPr>
          <a:lstStyle/>
          <a:p>
            <a:r>
              <a:rPr lang="zh-CN" altLang="en-US" sz="1600" dirty="0">
                <a:solidFill>
                  <a:schemeClr val="bg1"/>
                </a:solidFill>
                <a:latin typeface="微软雅黑" panose="020B0503020204020204" charset="-122"/>
                <a:ea typeface="微软雅黑" panose="020B0503020204020204" charset="-122"/>
              </a:rPr>
              <a:t>标题</a:t>
            </a:r>
            <a:endParaRPr lang="en-US" altLang="zh-CN" sz="1600" dirty="0">
              <a:solidFill>
                <a:schemeClr val="bg1"/>
              </a:solidFill>
              <a:latin typeface="微软雅黑" panose="020B0503020204020204" charset="-122"/>
              <a:ea typeface="微软雅黑" panose="020B0503020204020204" charset="-122"/>
            </a:endParaRPr>
          </a:p>
          <a:p>
            <a:r>
              <a:rPr lang="zh-CN" altLang="en-US" sz="1600" dirty="0">
                <a:solidFill>
                  <a:schemeClr val="bg1"/>
                </a:solidFill>
                <a:latin typeface="微软雅黑" panose="020B0503020204020204" charset="-122"/>
                <a:ea typeface="微软雅黑" panose="020B0503020204020204" charset="-122"/>
              </a:rPr>
              <a:t>文字</a:t>
            </a:r>
          </a:p>
        </p:txBody>
      </p:sp>
      <p:sp>
        <p:nvSpPr>
          <p:cNvPr id="45" name="TextBox 86"/>
          <p:cNvSpPr txBox="1"/>
          <p:nvPr/>
        </p:nvSpPr>
        <p:spPr>
          <a:xfrm>
            <a:off x="2893695" y="3216275"/>
            <a:ext cx="724535" cy="594995"/>
          </a:xfrm>
          <a:prstGeom prst="rect">
            <a:avLst/>
          </a:prstGeom>
          <a:noFill/>
        </p:spPr>
        <p:txBody>
          <a:bodyPr wrap="square" lIns="102982" tIns="51491" rIns="102982" bIns="51491" rtlCol="0">
            <a:spAutoFit/>
          </a:bodyPr>
          <a:lstStyle/>
          <a:p>
            <a:r>
              <a:rPr lang="zh-CN" altLang="en-US" sz="1600" dirty="0">
                <a:solidFill>
                  <a:schemeClr val="bg1"/>
                </a:solidFill>
                <a:latin typeface="微软雅黑" panose="020B0503020204020204" charset="-122"/>
                <a:ea typeface="微软雅黑" panose="020B0503020204020204" charset="-122"/>
              </a:rPr>
              <a:t>标题</a:t>
            </a:r>
            <a:endParaRPr lang="en-US" altLang="zh-CN" sz="1600" dirty="0">
              <a:solidFill>
                <a:schemeClr val="bg1"/>
              </a:solidFill>
              <a:latin typeface="微软雅黑" panose="020B0503020204020204" charset="-122"/>
              <a:ea typeface="微软雅黑" panose="020B0503020204020204" charset="-122"/>
            </a:endParaRPr>
          </a:p>
          <a:p>
            <a:r>
              <a:rPr lang="zh-CN" altLang="en-US" sz="1600" dirty="0">
                <a:solidFill>
                  <a:schemeClr val="bg1"/>
                </a:solidFill>
                <a:latin typeface="微软雅黑" panose="020B0503020204020204" charset="-122"/>
                <a:ea typeface="微软雅黑" panose="020B0503020204020204" charset="-122"/>
              </a:rPr>
              <a:t>文字</a:t>
            </a:r>
          </a:p>
        </p:txBody>
      </p:sp>
      <p:sp>
        <p:nvSpPr>
          <p:cNvPr id="46" name="TextBox 87"/>
          <p:cNvSpPr txBox="1"/>
          <p:nvPr/>
        </p:nvSpPr>
        <p:spPr>
          <a:xfrm>
            <a:off x="3290570" y="4366895"/>
            <a:ext cx="724535" cy="594995"/>
          </a:xfrm>
          <a:prstGeom prst="rect">
            <a:avLst/>
          </a:prstGeom>
          <a:noFill/>
        </p:spPr>
        <p:txBody>
          <a:bodyPr wrap="square" lIns="102982" tIns="51491" rIns="102982" bIns="51491" rtlCol="0">
            <a:spAutoFit/>
          </a:bodyPr>
          <a:lstStyle/>
          <a:p>
            <a:r>
              <a:rPr lang="zh-CN" altLang="en-US" sz="1600" dirty="0">
                <a:solidFill>
                  <a:schemeClr val="bg1"/>
                </a:solidFill>
                <a:latin typeface="微软雅黑" panose="020B0503020204020204" charset="-122"/>
                <a:ea typeface="微软雅黑" panose="020B0503020204020204" charset="-122"/>
              </a:rPr>
              <a:t>标题</a:t>
            </a:r>
            <a:endParaRPr lang="en-US" altLang="zh-CN" sz="1600" dirty="0">
              <a:solidFill>
                <a:schemeClr val="bg1"/>
              </a:solidFill>
              <a:latin typeface="微软雅黑" panose="020B0503020204020204" charset="-122"/>
              <a:ea typeface="微软雅黑" panose="020B0503020204020204" charset="-122"/>
            </a:endParaRPr>
          </a:p>
          <a:p>
            <a:r>
              <a:rPr lang="zh-CN" altLang="en-US" sz="1600" dirty="0">
                <a:solidFill>
                  <a:schemeClr val="bg1"/>
                </a:solidFill>
                <a:latin typeface="微软雅黑" panose="020B0503020204020204" charset="-122"/>
                <a:ea typeface="微软雅黑" panose="020B0503020204020204" charset="-122"/>
              </a:rPr>
              <a:t>文字</a:t>
            </a:r>
          </a:p>
        </p:txBody>
      </p:sp>
      <p:sp>
        <p:nvSpPr>
          <p:cNvPr id="47" name="TextBox 88"/>
          <p:cNvSpPr txBox="1"/>
          <p:nvPr/>
        </p:nvSpPr>
        <p:spPr>
          <a:xfrm>
            <a:off x="7931785" y="2120265"/>
            <a:ext cx="724535" cy="594995"/>
          </a:xfrm>
          <a:prstGeom prst="rect">
            <a:avLst/>
          </a:prstGeom>
          <a:noFill/>
        </p:spPr>
        <p:txBody>
          <a:bodyPr wrap="square" lIns="102982" tIns="51491" rIns="102982" bIns="51491" rtlCol="0">
            <a:spAutoFit/>
          </a:bodyPr>
          <a:lstStyle/>
          <a:p>
            <a:r>
              <a:rPr lang="zh-CN" altLang="en-US" sz="1600" dirty="0">
                <a:solidFill>
                  <a:schemeClr val="bg1"/>
                </a:solidFill>
                <a:latin typeface="微软雅黑" panose="020B0503020204020204" charset="-122"/>
                <a:ea typeface="微软雅黑" panose="020B0503020204020204" charset="-122"/>
              </a:rPr>
              <a:t>标题</a:t>
            </a:r>
            <a:endParaRPr lang="en-US" altLang="zh-CN" sz="1600" dirty="0">
              <a:solidFill>
                <a:schemeClr val="bg1"/>
              </a:solidFill>
              <a:latin typeface="微软雅黑" panose="020B0503020204020204" charset="-122"/>
              <a:ea typeface="微软雅黑" panose="020B0503020204020204" charset="-122"/>
            </a:endParaRPr>
          </a:p>
          <a:p>
            <a:r>
              <a:rPr lang="zh-CN" altLang="en-US" sz="1600" dirty="0">
                <a:solidFill>
                  <a:schemeClr val="bg1"/>
                </a:solidFill>
                <a:latin typeface="微软雅黑" panose="020B0503020204020204" charset="-122"/>
                <a:ea typeface="微软雅黑" panose="020B0503020204020204" charset="-122"/>
              </a:rPr>
              <a:t>文字</a:t>
            </a:r>
          </a:p>
        </p:txBody>
      </p:sp>
      <p:sp>
        <p:nvSpPr>
          <p:cNvPr id="48" name="TextBox 89"/>
          <p:cNvSpPr txBox="1"/>
          <p:nvPr/>
        </p:nvSpPr>
        <p:spPr>
          <a:xfrm>
            <a:off x="8388985" y="3216275"/>
            <a:ext cx="724535" cy="594995"/>
          </a:xfrm>
          <a:prstGeom prst="rect">
            <a:avLst/>
          </a:prstGeom>
          <a:noFill/>
        </p:spPr>
        <p:txBody>
          <a:bodyPr wrap="square" lIns="102982" tIns="51491" rIns="102982" bIns="51491" rtlCol="0">
            <a:spAutoFit/>
          </a:bodyPr>
          <a:lstStyle/>
          <a:p>
            <a:r>
              <a:rPr lang="zh-CN" altLang="en-US" sz="1600" dirty="0">
                <a:solidFill>
                  <a:schemeClr val="bg1"/>
                </a:solidFill>
                <a:latin typeface="微软雅黑" panose="020B0503020204020204" charset="-122"/>
                <a:ea typeface="微软雅黑" panose="020B0503020204020204" charset="-122"/>
              </a:rPr>
              <a:t>标题</a:t>
            </a:r>
            <a:endParaRPr lang="en-US" altLang="zh-CN" sz="1600" dirty="0">
              <a:solidFill>
                <a:schemeClr val="bg1"/>
              </a:solidFill>
              <a:latin typeface="微软雅黑" panose="020B0503020204020204" charset="-122"/>
              <a:ea typeface="微软雅黑" panose="020B0503020204020204" charset="-122"/>
            </a:endParaRPr>
          </a:p>
          <a:p>
            <a:r>
              <a:rPr lang="zh-CN" altLang="en-US" sz="1600" dirty="0">
                <a:solidFill>
                  <a:schemeClr val="bg1"/>
                </a:solidFill>
                <a:latin typeface="微软雅黑" panose="020B0503020204020204" charset="-122"/>
                <a:ea typeface="微软雅黑" panose="020B0503020204020204" charset="-122"/>
              </a:rPr>
              <a:t>文字</a:t>
            </a:r>
          </a:p>
        </p:txBody>
      </p:sp>
      <p:sp>
        <p:nvSpPr>
          <p:cNvPr id="49" name="TextBox 90"/>
          <p:cNvSpPr txBox="1"/>
          <p:nvPr/>
        </p:nvSpPr>
        <p:spPr>
          <a:xfrm>
            <a:off x="7993380" y="4366895"/>
            <a:ext cx="724535" cy="594995"/>
          </a:xfrm>
          <a:prstGeom prst="rect">
            <a:avLst/>
          </a:prstGeom>
          <a:noFill/>
        </p:spPr>
        <p:txBody>
          <a:bodyPr wrap="square" lIns="102982" tIns="51491" rIns="102982" bIns="51491" rtlCol="0">
            <a:spAutoFit/>
          </a:bodyPr>
          <a:lstStyle/>
          <a:p>
            <a:r>
              <a:rPr lang="zh-CN" altLang="en-US" sz="1600" dirty="0">
                <a:solidFill>
                  <a:schemeClr val="bg1"/>
                </a:solidFill>
                <a:latin typeface="微软雅黑" panose="020B0503020204020204" charset="-122"/>
                <a:ea typeface="微软雅黑" panose="020B0503020204020204" charset="-122"/>
              </a:rPr>
              <a:t>标题</a:t>
            </a:r>
            <a:endParaRPr lang="en-US" altLang="zh-CN" sz="1600" dirty="0">
              <a:solidFill>
                <a:schemeClr val="bg1"/>
              </a:solidFill>
              <a:latin typeface="微软雅黑" panose="020B0503020204020204" charset="-122"/>
              <a:ea typeface="微软雅黑" panose="020B0503020204020204" charset="-122"/>
            </a:endParaRPr>
          </a:p>
          <a:p>
            <a:r>
              <a:rPr lang="zh-CN" altLang="en-US" sz="1600" dirty="0">
                <a:solidFill>
                  <a:schemeClr val="bg1"/>
                </a:solidFill>
                <a:latin typeface="微软雅黑" panose="020B0503020204020204" charset="-122"/>
                <a:ea typeface="微软雅黑" panose="020B0503020204020204" charset="-122"/>
              </a:rPr>
              <a:t>文字</a:t>
            </a:r>
          </a:p>
        </p:txBody>
      </p:sp>
    </p:spTree>
  </p:cSld>
  <p:clrMapOvr>
    <a:masterClrMapping/>
  </p:clrMapOvr>
  <p:transition spd="med" advClick="0" advTm="1000">
    <p:fade/>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242"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10244"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10245" name="文本框 12"/>
          <p:cNvSpPr txBox="1">
            <a:spLocks noChangeArrowheads="1"/>
          </p:cNvSpPr>
          <p:nvPr/>
        </p:nvSpPr>
        <p:spPr bwMode="auto">
          <a:xfrm>
            <a:off x="398463" y="247650"/>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111520"/>
                </a:solidFill>
                <a:effectLst/>
                <a:uLnTx/>
                <a:uFillTx/>
                <a:latin typeface="华文细黑" panose="02010600040101010101" pitchFamily="2" charset="-122"/>
                <a:ea typeface="华文细黑" panose="02010600040101010101" pitchFamily="2" charset="-122"/>
                <a:cs typeface="+mn-cs"/>
              </a:rPr>
              <a:t>01</a:t>
            </a:r>
          </a:p>
        </p:txBody>
      </p:sp>
      <p:cxnSp>
        <p:nvCxnSpPr>
          <p:cNvPr id="10246"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10247"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entagon 9"/>
          <p:cNvSpPr/>
          <p:nvPr/>
        </p:nvSpPr>
        <p:spPr>
          <a:xfrm rot="10800000" flipH="1">
            <a:off x="8100695" y="2197100"/>
            <a:ext cx="662940" cy="481965"/>
          </a:xfrm>
          <a:prstGeom prst="homePlate">
            <a:avLst>
              <a:gd name="adj" fmla="val 23830"/>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2400">
              <a:solidFill>
                <a:schemeClr val="bg1"/>
              </a:solidFill>
              <a:latin typeface="微软雅黑" panose="020B0503020204020204" charset="-122"/>
              <a:ea typeface="微软雅黑" panose="020B0503020204020204" charset="-122"/>
            </a:endParaRPr>
          </a:p>
        </p:txBody>
      </p:sp>
      <p:grpSp>
        <p:nvGrpSpPr>
          <p:cNvPr id="20" name="Group 29"/>
          <p:cNvGrpSpPr/>
          <p:nvPr/>
        </p:nvGrpSpPr>
        <p:grpSpPr>
          <a:xfrm>
            <a:off x="8239760" y="2254250"/>
            <a:ext cx="367030" cy="367665"/>
            <a:chOff x="8216107" y="2577307"/>
            <a:chExt cx="464344" cy="464344"/>
          </a:xfrm>
          <a:solidFill>
            <a:srgbClr val="111520"/>
          </a:solidFill>
        </p:grpSpPr>
        <p:sp>
          <p:nvSpPr>
            <p:cNvPr id="23"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alpha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微软雅黑" panose="020B0503020204020204" charset="-122"/>
                <a:ea typeface="微软雅黑" panose="020B0503020204020204" charset="-122"/>
                <a:sym typeface="Gill Sans" charset="0"/>
              </a:endParaRPr>
            </a:p>
          </p:txBody>
        </p:sp>
        <p:sp>
          <p:nvSpPr>
            <p:cNvPr id="25"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微软雅黑" panose="020B0503020204020204" charset="-122"/>
                <a:ea typeface="微软雅黑" panose="020B0503020204020204" charset="-122"/>
                <a:sym typeface="Gill Sans" charset="0"/>
              </a:endParaRPr>
            </a:p>
          </p:txBody>
        </p:sp>
        <p:sp>
          <p:nvSpPr>
            <p:cNvPr id="27"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微软雅黑" panose="020B0503020204020204" charset="-122"/>
                <a:ea typeface="微软雅黑" panose="020B0503020204020204" charset="-122"/>
                <a:sym typeface="Gill Sans" charset="0"/>
              </a:endParaRPr>
            </a:p>
          </p:txBody>
        </p:sp>
        <p:sp>
          <p:nvSpPr>
            <p:cNvPr id="28"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微软雅黑" panose="020B0503020204020204" charset="-122"/>
                <a:ea typeface="微软雅黑" panose="020B0503020204020204" charset="-122"/>
                <a:sym typeface="Gill Sans" charset="0"/>
              </a:endParaRPr>
            </a:p>
          </p:txBody>
        </p:sp>
      </p:grpSp>
      <p:grpSp>
        <p:nvGrpSpPr>
          <p:cNvPr id="29" name="组合 28"/>
          <p:cNvGrpSpPr/>
          <p:nvPr/>
        </p:nvGrpSpPr>
        <p:grpSpPr>
          <a:xfrm>
            <a:off x="4293870" y="1640205"/>
            <a:ext cx="3554095" cy="4492625"/>
            <a:chOff x="3179847" y="1197818"/>
            <a:chExt cx="2556930" cy="3232311"/>
          </a:xfrm>
        </p:grpSpPr>
        <p:pic>
          <p:nvPicPr>
            <p:cNvPr id="31" name="图片 3"/>
            <p:cNvPicPr>
              <a:picLocks noChangeAspect="1"/>
            </p:cNvPicPr>
            <p:nvPr/>
          </p:nvPicPr>
          <p:blipFill rotWithShape="1">
            <a:blip r:embed="rId6"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32" name="Rectangle 5"/>
            <p:cNvSpPr/>
            <p:nvPr/>
          </p:nvSpPr>
          <p:spPr>
            <a:xfrm>
              <a:off x="3539006" y="1570718"/>
              <a:ext cx="1868588" cy="252431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charset="-122"/>
                <a:ea typeface="微软雅黑" panose="020B0503020204020204" charset="-122"/>
              </a:endParaRPr>
            </a:p>
          </p:txBody>
        </p:sp>
      </p:grpSp>
      <p:sp>
        <p:nvSpPr>
          <p:cNvPr id="34" name="Pentagon 9"/>
          <p:cNvSpPr/>
          <p:nvPr/>
        </p:nvSpPr>
        <p:spPr>
          <a:xfrm flipH="1">
            <a:off x="3423285" y="2242820"/>
            <a:ext cx="662940" cy="481965"/>
          </a:xfrm>
          <a:prstGeom prst="homePlate">
            <a:avLst>
              <a:gd name="adj" fmla="val 23830"/>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2400">
              <a:solidFill>
                <a:schemeClr val="bg1"/>
              </a:solidFill>
              <a:latin typeface="微软雅黑" panose="020B0503020204020204" charset="-122"/>
              <a:ea typeface="微软雅黑" panose="020B0503020204020204" charset="-122"/>
            </a:endParaRPr>
          </a:p>
        </p:txBody>
      </p:sp>
      <p:grpSp>
        <p:nvGrpSpPr>
          <p:cNvPr id="35" name="Group 36"/>
          <p:cNvGrpSpPr/>
          <p:nvPr/>
        </p:nvGrpSpPr>
        <p:grpSpPr>
          <a:xfrm>
            <a:off x="3647440" y="2305685"/>
            <a:ext cx="252730" cy="368300"/>
            <a:chOff x="3582988" y="3510757"/>
            <a:chExt cx="319088" cy="465138"/>
          </a:xfrm>
          <a:solidFill>
            <a:srgbClr val="111520"/>
          </a:solidFill>
        </p:grpSpPr>
        <p:sp>
          <p:nvSpPr>
            <p:cNvPr id="3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11152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3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grpSp>
      <p:sp>
        <p:nvSpPr>
          <p:cNvPr id="42" name="Pentagon 9"/>
          <p:cNvSpPr/>
          <p:nvPr/>
        </p:nvSpPr>
        <p:spPr>
          <a:xfrm flipH="1">
            <a:off x="3434715" y="5173345"/>
            <a:ext cx="662940" cy="481965"/>
          </a:xfrm>
          <a:prstGeom prst="homePlate">
            <a:avLst>
              <a:gd name="adj" fmla="val 23830"/>
            </a:avLst>
          </a:prstGeom>
          <a:solidFill>
            <a:schemeClr val="bg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2400">
              <a:solidFill>
                <a:schemeClr val="bg1"/>
              </a:solidFill>
              <a:latin typeface="微软雅黑" panose="020B0503020204020204" charset="-122"/>
              <a:ea typeface="微软雅黑" panose="020B0503020204020204" charset="-122"/>
            </a:endParaRPr>
          </a:p>
        </p:txBody>
      </p:sp>
      <p:sp>
        <p:nvSpPr>
          <p:cNvPr id="43" name="AutoShape 59"/>
          <p:cNvSpPr/>
          <p:nvPr/>
        </p:nvSpPr>
        <p:spPr bwMode="auto">
          <a:xfrm>
            <a:off x="3586480" y="5230495"/>
            <a:ext cx="367665" cy="36766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111520"/>
          </a:solidFill>
          <a:ln>
            <a:noFill/>
          </a:ln>
          <a:effec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grpSp>
        <p:nvGrpSpPr>
          <p:cNvPr id="44" name="组合 43"/>
          <p:cNvGrpSpPr/>
          <p:nvPr/>
        </p:nvGrpSpPr>
        <p:grpSpPr>
          <a:xfrm>
            <a:off x="594360" y="2166620"/>
            <a:ext cx="2673985" cy="1001395"/>
            <a:chOff x="1078513" y="1669167"/>
            <a:chExt cx="1923767" cy="720331"/>
          </a:xfrm>
        </p:grpSpPr>
        <p:sp>
          <p:nvSpPr>
            <p:cNvPr id="45" name="TextBox 61"/>
            <p:cNvSpPr txBox="1"/>
            <p:nvPr/>
          </p:nvSpPr>
          <p:spPr>
            <a:xfrm>
              <a:off x="1078513" y="1958240"/>
              <a:ext cx="1923767" cy="431258"/>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p>
          </p:txBody>
        </p:sp>
        <p:sp>
          <p:nvSpPr>
            <p:cNvPr id="46" name="TextBox 62"/>
            <p:cNvSpPr txBox="1"/>
            <p:nvPr/>
          </p:nvSpPr>
          <p:spPr>
            <a:xfrm>
              <a:off x="2122928" y="1669167"/>
              <a:ext cx="820738" cy="243504"/>
            </a:xfrm>
            <a:prstGeom prst="rect">
              <a:avLst/>
            </a:prstGeom>
            <a:noFill/>
          </p:spPr>
          <p:txBody>
            <a:bodyPr wrap="square" lIns="0" tIns="0" rIns="0" bIns="0" rtlCol="0" anchor="t">
              <a:spAutoFit/>
            </a:bodyPr>
            <a:lstStyle/>
            <a:p>
              <a:pPr algn="ctr"/>
              <a:r>
                <a:rPr lang="zh-CN" altLang="en-US" sz="2000" dirty="0">
                  <a:solidFill>
                    <a:schemeClr val="bg1"/>
                  </a:solidFill>
                  <a:latin typeface="微软雅黑" panose="020B0503020204020204" charset="-122"/>
                  <a:ea typeface="微软雅黑" panose="020B0503020204020204" charset="-122"/>
                </a:rPr>
                <a:t>标题文字</a:t>
              </a:r>
            </a:p>
          </p:txBody>
        </p:sp>
      </p:grpSp>
      <p:grpSp>
        <p:nvGrpSpPr>
          <p:cNvPr id="47" name="组合 46"/>
          <p:cNvGrpSpPr/>
          <p:nvPr/>
        </p:nvGrpSpPr>
        <p:grpSpPr>
          <a:xfrm>
            <a:off x="594360" y="3660140"/>
            <a:ext cx="2673985" cy="1001395"/>
            <a:chOff x="1078513" y="1669167"/>
            <a:chExt cx="1923767" cy="720331"/>
          </a:xfrm>
        </p:grpSpPr>
        <p:sp>
          <p:nvSpPr>
            <p:cNvPr id="48" name="TextBox 64"/>
            <p:cNvSpPr txBox="1"/>
            <p:nvPr/>
          </p:nvSpPr>
          <p:spPr>
            <a:xfrm>
              <a:off x="1078513" y="1958240"/>
              <a:ext cx="1923767" cy="431258"/>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p>
          </p:txBody>
        </p:sp>
        <p:sp>
          <p:nvSpPr>
            <p:cNvPr id="49" name="TextBox 69"/>
            <p:cNvSpPr txBox="1"/>
            <p:nvPr/>
          </p:nvSpPr>
          <p:spPr>
            <a:xfrm>
              <a:off x="2122928" y="1669167"/>
              <a:ext cx="820738" cy="243504"/>
            </a:xfrm>
            <a:prstGeom prst="rect">
              <a:avLst/>
            </a:prstGeom>
            <a:noFill/>
          </p:spPr>
          <p:txBody>
            <a:bodyPr wrap="square" lIns="0" tIns="0" rIns="0" bIns="0" rtlCol="0" anchor="t">
              <a:spAutoFit/>
            </a:bodyPr>
            <a:lstStyle/>
            <a:p>
              <a:pPr algn="ctr"/>
              <a:r>
                <a:rPr lang="zh-CN" altLang="en-US" sz="2000" dirty="0">
                  <a:solidFill>
                    <a:schemeClr val="bg1"/>
                  </a:solidFill>
                  <a:latin typeface="微软雅黑" panose="020B0503020204020204" charset="-122"/>
                  <a:ea typeface="微软雅黑" panose="020B0503020204020204" charset="-122"/>
                </a:rPr>
                <a:t>标题文字</a:t>
              </a:r>
            </a:p>
          </p:txBody>
        </p:sp>
      </p:grpSp>
      <p:grpSp>
        <p:nvGrpSpPr>
          <p:cNvPr id="50" name="组合 49"/>
          <p:cNvGrpSpPr/>
          <p:nvPr/>
        </p:nvGrpSpPr>
        <p:grpSpPr>
          <a:xfrm>
            <a:off x="594360" y="5089525"/>
            <a:ext cx="2673985" cy="1001395"/>
            <a:chOff x="1078513" y="1669167"/>
            <a:chExt cx="1923767" cy="720331"/>
          </a:xfrm>
        </p:grpSpPr>
        <p:sp>
          <p:nvSpPr>
            <p:cNvPr id="51" name="TextBox 75"/>
            <p:cNvSpPr txBox="1"/>
            <p:nvPr/>
          </p:nvSpPr>
          <p:spPr>
            <a:xfrm>
              <a:off x="1078513" y="1958240"/>
              <a:ext cx="1923767" cy="431258"/>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p>
          </p:txBody>
        </p:sp>
        <p:sp>
          <p:nvSpPr>
            <p:cNvPr id="52" name="TextBox 76"/>
            <p:cNvSpPr txBox="1"/>
            <p:nvPr/>
          </p:nvSpPr>
          <p:spPr>
            <a:xfrm>
              <a:off x="2122928" y="1669167"/>
              <a:ext cx="820738" cy="243504"/>
            </a:xfrm>
            <a:prstGeom prst="rect">
              <a:avLst/>
            </a:prstGeom>
            <a:noFill/>
          </p:spPr>
          <p:txBody>
            <a:bodyPr wrap="square" lIns="0" tIns="0" rIns="0" bIns="0" rtlCol="0" anchor="t">
              <a:spAutoFit/>
            </a:bodyPr>
            <a:lstStyle/>
            <a:p>
              <a:pPr algn="ctr"/>
              <a:r>
                <a:rPr lang="zh-CN" altLang="en-US" sz="2000" dirty="0">
                  <a:solidFill>
                    <a:schemeClr val="bg1"/>
                  </a:solidFill>
                  <a:latin typeface="微软雅黑" panose="020B0503020204020204" charset="-122"/>
                  <a:ea typeface="微软雅黑" panose="020B0503020204020204" charset="-122"/>
                </a:rPr>
                <a:t>标题文字</a:t>
              </a:r>
            </a:p>
          </p:txBody>
        </p:sp>
      </p:grpSp>
      <p:sp>
        <p:nvSpPr>
          <p:cNvPr id="54" name="Pentagon 9"/>
          <p:cNvSpPr/>
          <p:nvPr/>
        </p:nvSpPr>
        <p:spPr>
          <a:xfrm rot="10800000" flipH="1">
            <a:off x="8100695" y="3684270"/>
            <a:ext cx="662940" cy="481965"/>
          </a:xfrm>
          <a:prstGeom prst="homePlate">
            <a:avLst>
              <a:gd name="adj" fmla="val 23830"/>
            </a:avLst>
          </a:prstGeom>
          <a:solidFill>
            <a:schemeClr val="bg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2400">
              <a:solidFill>
                <a:schemeClr val="bg1"/>
              </a:solidFill>
              <a:latin typeface="微软雅黑" panose="020B0503020204020204" charset="-122"/>
              <a:ea typeface="微软雅黑" panose="020B0503020204020204" charset="-122"/>
            </a:endParaRPr>
          </a:p>
        </p:txBody>
      </p:sp>
      <p:grpSp>
        <p:nvGrpSpPr>
          <p:cNvPr id="55" name="Group 22"/>
          <p:cNvGrpSpPr/>
          <p:nvPr/>
        </p:nvGrpSpPr>
        <p:grpSpPr>
          <a:xfrm>
            <a:off x="8210550" y="3764915"/>
            <a:ext cx="367030" cy="368300"/>
            <a:chOff x="7287419" y="3505994"/>
            <a:chExt cx="464344" cy="465138"/>
          </a:xfrm>
          <a:solidFill>
            <a:srgbClr val="111520"/>
          </a:solidFill>
        </p:grpSpPr>
        <p:sp>
          <p:nvSpPr>
            <p:cNvPr id="56"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57"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58"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59"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60"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61"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grpSp>
      <p:sp>
        <p:nvSpPr>
          <p:cNvPr id="63" name="Pentagon 9"/>
          <p:cNvSpPr/>
          <p:nvPr/>
        </p:nvSpPr>
        <p:spPr>
          <a:xfrm rot="10800000" flipH="1">
            <a:off x="8100695" y="5170805"/>
            <a:ext cx="662940" cy="481965"/>
          </a:xfrm>
          <a:prstGeom prst="homePlate">
            <a:avLst>
              <a:gd name="adj" fmla="val 23830"/>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2400">
              <a:solidFill>
                <a:schemeClr val="bg1"/>
              </a:solidFill>
              <a:latin typeface="微软雅黑" panose="020B0503020204020204" charset="-122"/>
              <a:ea typeface="微软雅黑" panose="020B0503020204020204" charset="-122"/>
            </a:endParaRPr>
          </a:p>
        </p:txBody>
      </p:sp>
      <p:grpSp>
        <p:nvGrpSpPr>
          <p:cNvPr id="64" name="Group 12"/>
          <p:cNvGrpSpPr/>
          <p:nvPr/>
        </p:nvGrpSpPr>
        <p:grpSpPr>
          <a:xfrm>
            <a:off x="8202295" y="5238115"/>
            <a:ext cx="367030" cy="368300"/>
            <a:chOff x="9145588" y="4435475"/>
            <a:chExt cx="464344" cy="465138"/>
          </a:xfrm>
          <a:solidFill>
            <a:srgbClr val="111520"/>
          </a:solidFill>
        </p:grpSpPr>
        <p:sp>
          <p:nvSpPr>
            <p:cNvPr id="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sp>
          <p:nvSpPr>
            <p:cNvPr id="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2400">
                <a:solidFill>
                  <a:schemeClr val="bg1"/>
                </a:solidFill>
                <a:latin typeface="微软雅黑" panose="020B0503020204020204" charset="-122"/>
                <a:ea typeface="微软雅黑" panose="020B0503020204020204" charset="-122"/>
                <a:sym typeface="Gill Sans" charset="0"/>
              </a:endParaRPr>
            </a:p>
          </p:txBody>
        </p:sp>
      </p:grpSp>
      <p:grpSp>
        <p:nvGrpSpPr>
          <p:cNvPr id="74" name="组合 73"/>
          <p:cNvGrpSpPr/>
          <p:nvPr/>
        </p:nvGrpSpPr>
        <p:grpSpPr>
          <a:xfrm>
            <a:off x="8944610" y="2166620"/>
            <a:ext cx="2718435" cy="1001395"/>
            <a:chOff x="1046603" y="1669167"/>
            <a:chExt cx="1955677" cy="720331"/>
          </a:xfrm>
        </p:grpSpPr>
        <p:sp>
          <p:nvSpPr>
            <p:cNvPr id="75" name="TextBox 103"/>
            <p:cNvSpPr txBox="1"/>
            <p:nvPr/>
          </p:nvSpPr>
          <p:spPr>
            <a:xfrm>
              <a:off x="1078513" y="1958240"/>
              <a:ext cx="1923767" cy="431258"/>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p>
          </p:txBody>
        </p:sp>
        <p:sp>
          <p:nvSpPr>
            <p:cNvPr id="76" name="TextBox 104"/>
            <p:cNvSpPr txBox="1"/>
            <p:nvPr/>
          </p:nvSpPr>
          <p:spPr>
            <a:xfrm>
              <a:off x="1046603" y="1669167"/>
              <a:ext cx="820738" cy="243504"/>
            </a:xfrm>
            <a:prstGeom prst="rect">
              <a:avLst/>
            </a:prstGeom>
            <a:noFill/>
          </p:spPr>
          <p:txBody>
            <a:bodyPr wrap="square" lIns="0" tIns="0" rIns="0" bIns="0" rtlCol="0" anchor="t">
              <a:spAutoFit/>
            </a:bodyPr>
            <a:lstStyle/>
            <a:p>
              <a:pPr algn="ctr"/>
              <a:r>
                <a:rPr lang="zh-CN" altLang="en-US" sz="2000" dirty="0">
                  <a:solidFill>
                    <a:schemeClr val="bg1"/>
                  </a:solidFill>
                  <a:latin typeface="微软雅黑" panose="020B0503020204020204" charset="-122"/>
                  <a:ea typeface="微软雅黑" panose="020B0503020204020204" charset="-122"/>
                </a:rPr>
                <a:t>标题文字</a:t>
              </a:r>
            </a:p>
          </p:txBody>
        </p:sp>
      </p:grpSp>
      <p:grpSp>
        <p:nvGrpSpPr>
          <p:cNvPr id="77" name="组合 76"/>
          <p:cNvGrpSpPr/>
          <p:nvPr/>
        </p:nvGrpSpPr>
        <p:grpSpPr>
          <a:xfrm>
            <a:off x="8957945" y="3660140"/>
            <a:ext cx="2705100" cy="1001395"/>
            <a:chOff x="1056128" y="1669167"/>
            <a:chExt cx="1946152" cy="720331"/>
          </a:xfrm>
        </p:grpSpPr>
        <p:sp>
          <p:nvSpPr>
            <p:cNvPr id="78" name="TextBox 106"/>
            <p:cNvSpPr txBox="1"/>
            <p:nvPr/>
          </p:nvSpPr>
          <p:spPr>
            <a:xfrm>
              <a:off x="1078513" y="1958240"/>
              <a:ext cx="1923767" cy="431258"/>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p>
          </p:txBody>
        </p:sp>
        <p:sp>
          <p:nvSpPr>
            <p:cNvPr id="79" name="TextBox 107"/>
            <p:cNvSpPr txBox="1"/>
            <p:nvPr/>
          </p:nvSpPr>
          <p:spPr>
            <a:xfrm>
              <a:off x="1056128" y="1669167"/>
              <a:ext cx="820738" cy="243504"/>
            </a:xfrm>
            <a:prstGeom prst="rect">
              <a:avLst/>
            </a:prstGeom>
            <a:noFill/>
          </p:spPr>
          <p:txBody>
            <a:bodyPr wrap="square" lIns="0" tIns="0" rIns="0" bIns="0" rtlCol="0" anchor="t">
              <a:spAutoFit/>
            </a:bodyPr>
            <a:lstStyle/>
            <a:p>
              <a:pPr algn="ctr"/>
              <a:r>
                <a:rPr lang="zh-CN" altLang="en-US" sz="2000" dirty="0">
                  <a:solidFill>
                    <a:schemeClr val="bg1"/>
                  </a:solidFill>
                  <a:latin typeface="微软雅黑" panose="020B0503020204020204" charset="-122"/>
                  <a:ea typeface="微软雅黑" panose="020B0503020204020204" charset="-122"/>
                </a:rPr>
                <a:t>标题文字</a:t>
              </a:r>
            </a:p>
          </p:txBody>
        </p:sp>
      </p:grpSp>
      <p:grpSp>
        <p:nvGrpSpPr>
          <p:cNvPr id="80" name="组合 79"/>
          <p:cNvGrpSpPr/>
          <p:nvPr/>
        </p:nvGrpSpPr>
        <p:grpSpPr>
          <a:xfrm>
            <a:off x="8957945" y="5089525"/>
            <a:ext cx="2705100" cy="1001395"/>
            <a:chOff x="1056128" y="1669167"/>
            <a:chExt cx="1946152" cy="720331"/>
          </a:xfrm>
        </p:grpSpPr>
        <p:sp>
          <p:nvSpPr>
            <p:cNvPr id="81" name="TextBox 109"/>
            <p:cNvSpPr txBox="1"/>
            <p:nvPr/>
          </p:nvSpPr>
          <p:spPr>
            <a:xfrm>
              <a:off x="1078513" y="1958240"/>
              <a:ext cx="1923767" cy="431258"/>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单击此处添加文本单击此处添加文本</a:t>
              </a:r>
            </a:p>
          </p:txBody>
        </p:sp>
        <p:sp>
          <p:nvSpPr>
            <p:cNvPr id="82" name="TextBox 110"/>
            <p:cNvSpPr txBox="1"/>
            <p:nvPr/>
          </p:nvSpPr>
          <p:spPr>
            <a:xfrm>
              <a:off x="1056128" y="1669167"/>
              <a:ext cx="820738" cy="243504"/>
            </a:xfrm>
            <a:prstGeom prst="rect">
              <a:avLst/>
            </a:prstGeom>
            <a:noFill/>
          </p:spPr>
          <p:txBody>
            <a:bodyPr wrap="square" lIns="0" tIns="0" rIns="0" bIns="0" rtlCol="0" anchor="t">
              <a:spAutoFit/>
            </a:bodyPr>
            <a:lstStyle/>
            <a:p>
              <a:pPr algn="ctr"/>
              <a:r>
                <a:rPr lang="zh-CN" altLang="en-US" sz="2000" dirty="0">
                  <a:solidFill>
                    <a:schemeClr val="bg1"/>
                  </a:solidFill>
                  <a:latin typeface="微软雅黑" panose="020B0503020204020204" charset="-122"/>
                  <a:ea typeface="微软雅黑" panose="020B0503020204020204" charset="-122"/>
                </a:rPr>
                <a:t>标题文字</a:t>
              </a:r>
            </a:p>
          </p:txBody>
        </p:sp>
      </p:grpSp>
      <p:grpSp>
        <p:nvGrpSpPr>
          <p:cNvPr id="38" name="组合 37"/>
          <p:cNvGrpSpPr/>
          <p:nvPr/>
        </p:nvGrpSpPr>
        <p:grpSpPr>
          <a:xfrm>
            <a:off x="3434715" y="3707765"/>
            <a:ext cx="662940" cy="481965"/>
            <a:chOff x="2561748" y="2421743"/>
            <a:chExt cx="476808" cy="346566"/>
          </a:xfrm>
        </p:grpSpPr>
        <p:sp>
          <p:nvSpPr>
            <p:cNvPr id="39" name="Pentagon 9"/>
            <p:cNvSpPr/>
            <p:nvPr/>
          </p:nvSpPr>
          <p:spPr>
            <a:xfrm flipH="1">
              <a:off x="2561748" y="2421743"/>
              <a:ext cx="476808" cy="346566"/>
            </a:xfrm>
            <a:prstGeom prst="homePlate">
              <a:avLst>
                <a:gd name="adj" fmla="val 23830"/>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2400">
                <a:solidFill>
                  <a:schemeClr val="bg1"/>
                </a:solidFill>
                <a:latin typeface="微软雅黑" panose="020B0503020204020204" charset="-122"/>
                <a:ea typeface="微软雅黑" panose="020B0503020204020204" charset="-122"/>
              </a:endParaRPr>
            </a:p>
          </p:txBody>
        </p:sp>
        <p:sp>
          <p:nvSpPr>
            <p:cNvPr id="40"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111520"/>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effectLst>
                  <a:outerShdw blurRad="38100" dist="38100" dir="2700000" algn="tl">
                    <a:srgbClr val="000000"/>
                  </a:outerShdw>
                </a:effectLst>
                <a:latin typeface="微软雅黑" panose="020B0503020204020204" charset="-122"/>
                <a:ea typeface="微软雅黑" panose="020B0503020204020204" charset="-122"/>
                <a:sym typeface="Gill Sans" charset="0"/>
              </a:endParaRPr>
            </a:p>
          </p:txBody>
        </p:sp>
      </p:grpSp>
    </p:spTree>
  </p:cSld>
  <p:clrMapOvr>
    <a:masterClrMapping/>
  </p:clrMapOvr>
  <p:transition spd="med" advClick="0" advTm="1000">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Text Box 4"/>
          <p:cNvSpPr txBox="1">
            <a:spLocks noChangeArrowheads="1"/>
          </p:cNvSpPr>
          <p:nvPr/>
        </p:nvSpPr>
        <p:spPr bwMode="auto">
          <a:xfrm>
            <a:off x="4284036" y="3282194"/>
            <a:ext cx="324036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6000" b="1" dirty="0">
                <a:solidFill>
                  <a:schemeClr val="bg1"/>
                </a:solidFill>
                <a:latin typeface="微软雅黑" panose="020B0503020204020204" charset="-122"/>
                <a:ea typeface="微软雅黑" panose="020B0503020204020204" charset="-122"/>
              </a:rPr>
              <a:t>添加文字</a:t>
            </a:r>
          </a:p>
        </p:txBody>
      </p:sp>
      <p:grpSp>
        <p:nvGrpSpPr>
          <p:cNvPr id="2" name="组合 1"/>
          <p:cNvGrpSpPr/>
          <p:nvPr/>
        </p:nvGrpSpPr>
        <p:grpSpPr>
          <a:xfrm>
            <a:off x="3975100" y="4297045"/>
            <a:ext cx="4711065" cy="590550"/>
            <a:chOff x="6151" y="6798"/>
            <a:chExt cx="7419" cy="930"/>
          </a:xfrm>
        </p:grpSpPr>
        <p:sp>
          <p:nvSpPr>
            <p:cNvPr id="23" name="文本框 9"/>
            <p:cNvSpPr txBox="1"/>
            <p:nvPr/>
          </p:nvSpPr>
          <p:spPr>
            <a:xfrm>
              <a:off x="6151" y="6798"/>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4" name="文本框 9"/>
            <p:cNvSpPr txBox="1"/>
            <p:nvPr/>
          </p:nvSpPr>
          <p:spPr>
            <a:xfrm>
              <a:off x="6151" y="7286"/>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6" name="文本框 9"/>
            <p:cNvSpPr txBox="1"/>
            <p:nvPr/>
          </p:nvSpPr>
          <p:spPr>
            <a:xfrm>
              <a:off x="8253" y="6803"/>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7" name="文本框 9"/>
            <p:cNvSpPr txBox="1"/>
            <p:nvPr/>
          </p:nvSpPr>
          <p:spPr>
            <a:xfrm>
              <a:off x="8253" y="7292"/>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29" name="文本框 9"/>
            <p:cNvSpPr txBox="1"/>
            <p:nvPr/>
          </p:nvSpPr>
          <p:spPr>
            <a:xfrm>
              <a:off x="10408" y="6803"/>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sp>
          <p:nvSpPr>
            <p:cNvPr id="30" name="文本框 9"/>
            <p:cNvSpPr txBox="1"/>
            <p:nvPr/>
          </p:nvSpPr>
          <p:spPr>
            <a:xfrm>
              <a:off x="10408" y="7292"/>
              <a:ext cx="3162" cy="43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微软雅黑" panose="020B0503020204020204" charset="-122"/>
                  <a:ea typeface="微软雅黑" panose="020B0503020204020204" charset="-122"/>
                </a:rPr>
                <a:t>标题文字</a:t>
              </a:r>
            </a:p>
          </p:txBody>
        </p:sp>
      </p:grpSp>
      <p:sp>
        <p:nvSpPr>
          <p:cNvPr id="32" name="Text Box 4"/>
          <p:cNvSpPr txBox="1">
            <a:spLocks noChangeArrowheads="1"/>
          </p:cNvSpPr>
          <p:nvPr/>
        </p:nvSpPr>
        <p:spPr bwMode="auto">
          <a:xfrm>
            <a:off x="4983749" y="1365528"/>
            <a:ext cx="2304256"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400" b="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charset="-122"/>
              </a:rPr>
              <a:t>02</a:t>
            </a:r>
          </a:p>
        </p:txBody>
      </p:sp>
    </p:spTree>
  </p:cSld>
  <p:clrMapOvr>
    <a:masterClrMapping/>
  </p:clrMapOvr>
  <p:transition spd="slow" advClick="0" advTm="1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2290" name="文本框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07988"/>
            <a:ext cx="3262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 name="T14" fmla="*/ 0 60000 65536"/>
              <a:gd name="T15" fmla="*/ 0 60000 65536"/>
              <a:gd name="T16" fmla="*/ 0 60000 65536"/>
              <a:gd name="T17" fmla="*/ 0 60000 65536"/>
              <a:gd name="T18" fmla="*/ 0 60000 65536"/>
              <a:gd name="T19" fmla="*/ 0 60000 65536"/>
              <a:gd name="T20" fmla="*/ 0 60000 65536"/>
              <a:gd name="T21" fmla="*/ 0 w 619265"/>
              <a:gd name="T22" fmla="*/ 0 h 630260"/>
              <a:gd name="T23" fmla="*/ 619265 w 619265"/>
              <a:gd name="T24" fmla="*/ 630260 h 630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803"/>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cxnSp>
        <p:nvCxnSpPr>
          <p:cNvPr id="12292" name="直接连接符 11"/>
          <p:cNvCxnSpPr>
            <a:cxnSpLocks noChangeShapeType="1"/>
          </p:cNvCxnSpPr>
          <p:nvPr/>
        </p:nvCxnSpPr>
        <p:spPr bwMode="auto">
          <a:xfrm flipH="1">
            <a:off x="819150" y="404813"/>
            <a:ext cx="338138" cy="395287"/>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sp>
        <p:nvSpPr>
          <p:cNvPr id="12293" name="文本框 12"/>
          <p:cNvSpPr txBox="1">
            <a:spLocks noChangeArrowheads="1"/>
          </p:cNvSpPr>
          <p:nvPr/>
        </p:nvSpPr>
        <p:spPr bwMode="auto">
          <a:xfrm>
            <a:off x="368300" y="247650"/>
            <a:ext cx="58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111520"/>
                </a:solidFill>
                <a:effectLst/>
                <a:uLnTx/>
                <a:uFillTx/>
                <a:latin typeface="华文细黑" panose="02010600040101010101" pitchFamily="2" charset="-122"/>
                <a:ea typeface="华文细黑" panose="02010600040101010101" pitchFamily="2" charset="-122"/>
                <a:cs typeface="+mn-cs"/>
              </a:rPr>
              <a:t>02</a:t>
            </a:r>
          </a:p>
        </p:txBody>
      </p:sp>
      <p:cxnSp>
        <p:nvCxnSpPr>
          <p:cNvPr id="12294" name="直接连接符 14"/>
          <p:cNvCxnSpPr>
            <a:cxnSpLocks noChangeShapeType="1"/>
          </p:cNvCxnSpPr>
          <p:nvPr/>
        </p:nvCxnSpPr>
        <p:spPr bwMode="auto">
          <a:xfrm>
            <a:off x="398463" y="873125"/>
            <a:ext cx="11385550" cy="0"/>
          </a:xfrm>
          <a:prstGeom prst="line">
            <a:avLst/>
          </a:prstGeom>
          <a:noFill/>
          <a:ln w="6350">
            <a:solidFill>
              <a:schemeClr val="bg1">
                <a:alpha val="50195"/>
              </a:schemeClr>
            </a:solidFill>
            <a:round/>
          </a:ln>
          <a:extLst>
            <a:ext uri="{909E8E84-426E-40DD-AFC4-6F175D3DCCD1}">
              <a14:hiddenFill xmlns:a14="http://schemas.microsoft.com/office/drawing/2010/main">
                <a:noFill/>
              </a14:hiddenFill>
            </a:ext>
          </a:extLst>
        </p:spPr>
      </p:cxnSp>
      <p:pic>
        <p:nvPicPr>
          <p:cNvPr id="12295" name="文本框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088" y="603250"/>
            <a:ext cx="1389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等腰三角形 36"/>
          <p:cNvSpPr/>
          <p:nvPr/>
        </p:nvSpPr>
        <p:spPr bwMode="auto">
          <a:xfrm>
            <a:off x="5179481" y="3258185"/>
            <a:ext cx="1824744" cy="1576772"/>
          </a:xfrm>
          <a:custGeom>
            <a:avLst/>
            <a:gdLst/>
            <a:ahLst/>
            <a:cxnLst/>
            <a:rect l="l" t="t" r="r" b="b"/>
            <a:pathLst>
              <a:path w="1095615" h="961048">
                <a:moveTo>
                  <a:pt x="178526" y="0"/>
                </a:moveTo>
                <a:cubicBezTo>
                  <a:pt x="278720" y="82542"/>
                  <a:pt x="407363" y="130592"/>
                  <a:pt x="547229" y="130592"/>
                </a:cubicBezTo>
                <a:cubicBezTo>
                  <a:pt x="686636" y="130592"/>
                  <a:pt x="814895" y="82857"/>
                  <a:pt x="914952" y="810"/>
                </a:cubicBezTo>
                <a:lnTo>
                  <a:pt x="1095615" y="312297"/>
                </a:lnTo>
                <a:cubicBezTo>
                  <a:pt x="871706" y="397439"/>
                  <a:pt x="713331" y="614376"/>
                  <a:pt x="713331" y="868304"/>
                </a:cubicBezTo>
                <a:cubicBezTo>
                  <a:pt x="713331" y="899966"/>
                  <a:pt x="715794" y="931053"/>
                  <a:pt x="722681" y="961048"/>
                </a:cubicBezTo>
                <a:lnTo>
                  <a:pt x="371495" y="961048"/>
                </a:lnTo>
                <a:lnTo>
                  <a:pt x="381327" y="863513"/>
                </a:lnTo>
                <a:cubicBezTo>
                  <a:pt x="381327" y="609939"/>
                  <a:pt x="223393" y="393252"/>
                  <a:pt x="0" y="307803"/>
                </a:cubicBezTo>
                <a:close/>
              </a:path>
            </a:pathLst>
          </a:custGeom>
          <a:solidFill>
            <a:sysClr val="window" lastClr="FFFFFF"/>
          </a:solidFill>
          <a:ln w="3175" cap="flat" cmpd="sng" algn="ctr">
            <a:solidFill>
              <a:sysClr val="window" lastClr="FFFFFF">
                <a:lumMod val="85000"/>
              </a:sysClr>
            </a:solidFill>
            <a:prstDash val="solid"/>
          </a:ln>
          <a:effectLst>
            <a:innerShdw blurRad="114300">
              <a:prstClr val="black"/>
            </a:innerShdw>
          </a:effectLst>
        </p:spPr>
        <p:txBody>
          <a:bodyPr anchor="ctr"/>
          <a:lstStyle/>
          <a:p>
            <a:pPr algn="ctr" defTabSz="913765">
              <a:defRPr/>
            </a:pPr>
            <a:endParaRPr lang="zh-CN" altLang="en-US" sz="1620" kern="0">
              <a:solidFill>
                <a:schemeClr val="bg1"/>
              </a:solidFill>
              <a:latin typeface="Calibri" panose="020F0502020204030204"/>
              <a:ea typeface="宋体" panose="02010600030101010101" pitchFamily="2" charset="-122"/>
            </a:endParaRPr>
          </a:p>
        </p:txBody>
      </p:sp>
      <p:grpSp>
        <p:nvGrpSpPr>
          <p:cNvPr id="15" name="组合 14"/>
          <p:cNvGrpSpPr/>
          <p:nvPr/>
        </p:nvGrpSpPr>
        <p:grpSpPr>
          <a:xfrm>
            <a:off x="4512953" y="919581"/>
            <a:ext cx="3155287" cy="2850171"/>
            <a:chOff x="3252792" y="766318"/>
            <a:chExt cx="2629405" cy="2375142"/>
          </a:xfrm>
        </p:grpSpPr>
        <p:sp>
          <p:nvSpPr>
            <p:cNvPr id="37" name="椭圆 5"/>
            <p:cNvSpPr/>
            <p:nvPr/>
          </p:nvSpPr>
          <p:spPr bwMode="auto">
            <a:xfrm>
              <a:off x="3252792" y="766318"/>
              <a:ext cx="2629405"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chemeClr val="bg1"/>
            </a:solidFill>
            <a:ln w="25400" cap="flat" cmpd="sng" algn="ctr">
              <a:noFill/>
              <a:prstDash val="solid"/>
            </a:ln>
            <a:effectLst>
              <a:outerShdw blurRad="50800" dist="38100" dir="2700000" algn="tl" rotWithShape="0">
                <a:prstClr val="black">
                  <a:alpha val="40000"/>
                </a:prstClr>
              </a:outerShdw>
            </a:effectLst>
          </p:spPr>
          <p:txBody>
            <a:bodyPr anchor="ctr"/>
            <a:lstStyle/>
            <a:p>
              <a:pPr algn="ctr" defTabSz="913765">
                <a:defRPr/>
              </a:pPr>
              <a:endParaRPr lang="zh-CN" altLang="en-US" sz="1620" kern="0">
                <a:solidFill>
                  <a:srgbClr val="111520"/>
                </a:solidFill>
                <a:latin typeface="Calibri" panose="020F0502020204030204"/>
                <a:ea typeface="宋体" panose="02010600030101010101" pitchFamily="2" charset="-122"/>
              </a:endParaRPr>
            </a:p>
          </p:txBody>
        </p:sp>
        <p:sp>
          <p:nvSpPr>
            <p:cNvPr id="39" name="TextBox 48"/>
            <p:cNvSpPr txBox="1">
              <a:spLocks noChangeArrowheads="1"/>
            </p:cNvSpPr>
            <p:nvPr/>
          </p:nvSpPr>
          <p:spPr bwMode="auto">
            <a:xfrm rot="18671010">
              <a:off x="5252988" y="2190485"/>
              <a:ext cx="8016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r>
                <a:rPr lang="en-US" altLang="zh-CN" sz="2640" dirty="0">
                  <a:solidFill>
                    <a:srgbClr val="111520"/>
                  </a:solidFill>
                  <a:latin typeface="Algerian" panose="04020705040A02060702" pitchFamily="82" charset="0"/>
                </a:rPr>
                <a:t>01</a:t>
              </a:r>
            </a:p>
          </p:txBody>
        </p:sp>
        <p:sp>
          <p:nvSpPr>
            <p:cNvPr id="44" name="椭圆 22"/>
            <p:cNvSpPr/>
            <p:nvPr/>
          </p:nvSpPr>
          <p:spPr bwMode="auto">
            <a:xfrm>
              <a:off x="4243958" y="1436230"/>
              <a:ext cx="647073" cy="645551"/>
            </a:xfrm>
            <a:custGeom>
              <a:avLst/>
              <a:gdLst/>
              <a:ahLst/>
              <a:cxnLst/>
              <a:rect l="l" t="t" r="r" b="b"/>
              <a:pathLst>
                <a:path w="896114" h="896114">
                  <a:moveTo>
                    <a:pt x="331065" y="214073"/>
                  </a:moveTo>
                  <a:lnTo>
                    <a:pt x="331065" y="331065"/>
                  </a:lnTo>
                  <a:lnTo>
                    <a:pt x="214073" y="331065"/>
                  </a:lnTo>
                  <a:lnTo>
                    <a:pt x="214073" y="565048"/>
                  </a:lnTo>
                  <a:lnTo>
                    <a:pt x="331065" y="565048"/>
                  </a:lnTo>
                  <a:lnTo>
                    <a:pt x="331065" y="682040"/>
                  </a:lnTo>
                  <a:lnTo>
                    <a:pt x="565048" y="682040"/>
                  </a:lnTo>
                  <a:lnTo>
                    <a:pt x="565048" y="565048"/>
                  </a:lnTo>
                  <a:lnTo>
                    <a:pt x="682040" y="565048"/>
                  </a:lnTo>
                  <a:lnTo>
                    <a:pt x="682040" y="331065"/>
                  </a:lnTo>
                  <a:lnTo>
                    <a:pt x="565048" y="331065"/>
                  </a:lnTo>
                  <a:lnTo>
                    <a:pt x="565048" y="214073"/>
                  </a:lnTo>
                  <a:close/>
                  <a:moveTo>
                    <a:pt x="448057" y="0"/>
                  </a:moveTo>
                  <a:cubicBezTo>
                    <a:pt x="695512" y="0"/>
                    <a:pt x="896114" y="200602"/>
                    <a:pt x="896114" y="448057"/>
                  </a:cubicBezTo>
                  <a:cubicBezTo>
                    <a:pt x="896114" y="695512"/>
                    <a:pt x="695512" y="896114"/>
                    <a:pt x="448057" y="896114"/>
                  </a:cubicBezTo>
                  <a:cubicBezTo>
                    <a:pt x="200602" y="896114"/>
                    <a:pt x="0" y="695512"/>
                    <a:pt x="0" y="448057"/>
                  </a:cubicBezTo>
                  <a:cubicBezTo>
                    <a:pt x="0" y="200602"/>
                    <a:pt x="200602" y="0"/>
                    <a:pt x="448057" y="0"/>
                  </a:cubicBezTo>
                  <a:close/>
                </a:path>
              </a:pathLst>
            </a:custGeom>
            <a:pattFill prst="dkHorz">
              <a:fgClr>
                <a:srgbClr val="57646D"/>
              </a:fgClr>
              <a:bgClr>
                <a:sysClr val="window" lastClr="FFFFFF"/>
              </a:bgClr>
            </a:pattFill>
            <a:ln w="3175" cap="flat" cmpd="sng" algn="ctr">
              <a:solidFill>
                <a:srgbClr val="57646D"/>
              </a:solidFill>
              <a:prstDash val="solid"/>
            </a:ln>
            <a:effectLst/>
          </p:spPr>
          <p:txBody>
            <a:bodyPr anchor="ctr"/>
            <a:lstStyle/>
            <a:p>
              <a:pPr algn="ctr" defTabSz="913765">
                <a:defRPr/>
              </a:pPr>
              <a:endParaRPr lang="zh-CN" altLang="en-US" sz="1620" kern="0">
                <a:solidFill>
                  <a:srgbClr val="111520"/>
                </a:solidFill>
                <a:latin typeface="Calibri" panose="020F0502020204030204"/>
                <a:ea typeface="宋体" panose="02010600030101010101" pitchFamily="2" charset="-122"/>
              </a:endParaRPr>
            </a:p>
          </p:txBody>
        </p:sp>
        <p:sp>
          <p:nvSpPr>
            <p:cNvPr id="52" name="矩形 61"/>
            <p:cNvSpPr>
              <a:spLocks noChangeArrowheads="1"/>
            </p:cNvSpPr>
            <p:nvPr/>
          </p:nvSpPr>
          <p:spPr bwMode="auto">
            <a:xfrm>
              <a:off x="3886218" y="2218375"/>
              <a:ext cx="13641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r>
                <a:rPr lang="zh-CN" altLang="en-US" sz="1920" b="1" dirty="0">
                  <a:solidFill>
                    <a:schemeClr val="bg1"/>
                  </a:solidFill>
                  <a:latin typeface="Batang" panose="02030600000101010101" pitchFamily="18" charset="-127"/>
                  <a:ea typeface="Batang" panose="02030600000101010101" pitchFamily="18" charset="-127"/>
                </a:rPr>
                <a:t>添加文字信息</a:t>
              </a:r>
            </a:p>
          </p:txBody>
        </p:sp>
      </p:grpSp>
      <p:grpSp>
        <p:nvGrpSpPr>
          <p:cNvPr id="16" name="组合 15"/>
          <p:cNvGrpSpPr/>
          <p:nvPr/>
        </p:nvGrpSpPr>
        <p:grpSpPr>
          <a:xfrm>
            <a:off x="3261435" y="3106123"/>
            <a:ext cx="2850170" cy="3248880"/>
            <a:chOff x="2209862" y="2588436"/>
            <a:chExt cx="2375142" cy="2707400"/>
          </a:xfrm>
        </p:grpSpPr>
        <p:sp>
          <p:nvSpPr>
            <p:cNvPr id="43" name="任意多边形 42"/>
            <p:cNvSpPr/>
            <p:nvPr/>
          </p:nvSpPr>
          <p:spPr bwMode="auto">
            <a:xfrm>
              <a:off x="3088360" y="3403335"/>
              <a:ext cx="808463" cy="397379"/>
            </a:xfrm>
            <a:custGeom>
              <a:avLst/>
              <a:gdLst>
                <a:gd name="connsiteX0" fmla="*/ 0 w 659607"/>
                <a:gd name="connsiteY0" fmla="*/ 323850 h 323850"/>
                <a:gd name="connsiteX1" fmla="*/ 266700 w 659607"/>
                <a:gd name="connsiteY1" fmla="*/ 159544 h 323850"/>
                <a:gd name="connsiteX2" fmla="*/ 307182 w 659607"/>
                <a:gd name="connsiteY2" fmla="*/ 219075 h 323850"/>
                <a:gd name="connsiteX3" fmla="*/ 659607 w 659607"/>
                <a:gd name="connsiteY3" fmla="*/ 0 h 323850"/>
                <a:gd name="connsiteX0-1" fmla="*/ 0 w 683419"/>
                <a:gd name="connsiteY0-2" fmla="*/ 335756 h 335756"/>
                <a:gd name="connsiteX1-3" fmla="*/ 290512 w 683419"/>
                <a:gd name="connsiteY1-4" fmla="*/ 159544 h 335756"/>
                <a:gd name="connsiteX2-5" fmla="*/ 330994 w 683419"/>
                <a:gd name="connsiteY2-6" fmla="*/ 219075 h 335756"/>
                <a:gd name="connsiteX3-7" fmla="*/ 683419 w 683419"/>
                <a:gd name="connsiteY3-8" fmla="*/ 0 h 335756"/>
              </a:gdLst>
              <a:ahLst/>
              <a:cxnLst>
                <a:cxn ang="0">
                  <a:pos x="connsiteX0-1" y="connsiteY0-2"/>
                </a:cxn>
                <a:cxn ang="0">
                  <a:pos x="connsiteX1-3" y="connsiteY1-4"/>
                </a:cxn>
                <a:cxn ang="0">
                  <a:pos x="connsiteX2-5" y="connsiteY2-6"/>
                </a:cxn>
                <a:cxn ang="0">
                  <a:pos x="connsiteX3-7" y="connsiteY3-8"/>
                </a:cxn>
              </a:cxnLst>
              <a:rect l="l" t="t" r="r" b="b"/>
              <a:pathLst>
                <a:path w="683419" h="335756">
                  <a:moveTo>
                    <a:pt x="0" y="335756"/>
                  </a:moveTo>
                  <a:lnTo>
                    <a:pt x="290512" y="159544"/>
                  </a:lnTo>
                  <a:lnTo>
                    <a:pt x="330994" y="219075"/>
                  </a:lnTo>
                  <a:lnTo>
                    <a:pt x="683419" y="0"/>
                  </a:lnTo>
                </a:path>
              </a:pathLst>
            </a:custGeom>
            <a:noFill/>
            <a:ln w="22225" cap="flat" cmpd="sng" algn="ctr">
              <a:solidFill>
                <a:srgbClr val="57646D"/>
              </a:solidFill>
              <a:prstDash val="solid"/>
              <a:tailEnd type="stealth" w="sm" len="lg"/>
            </a:ln>
            <a:effectLst/>
          </p:spPr>
          <p:txBody>
            <a:bodyPr anchor="ctr"/>
            <a:lstStyle/>
            <a:p>
              <a:pPr algn="ctr" defTabSz="913765">
                <a:defRPr/>
              </a:pPr>
              <a:endParaRPr lang="zh-CN" altLang="en-US" sz="1620" kern="0">
                <a:solidFill>
                  <a:srgbClr val="111520"/>
                </a:solidFill>
                <a:latin typeface="Calibri" panose="020F0502020204030204"/>
                <a:ea typeface="宋体" panose="02010600030101010101" pitchFamily="2" charset="-122"/>
              </a:endParaRPr>
            </a:p>
          </p:txBody>
        </p:sp>
        <p:grpSp>
          <p:nvGrpSpPr>
            <p:cNvPr id="17" name="组合 16"/>
            <p:cNvGrpSpPr/>
            <p:nvPr/>
          </p:nvGrpSpPr>
          <p:grpSpPr>
            <a:xfrm>
              <a:off x="2209862" y="2588436"/>
              <a:ext cx="2375142" cy="2707400"/>
              <a:chOff x="2209862" y="2588436"/>
              <a:chExt cx="2375142" cy="2707400"/>
            </a:xfrm>
          </p:grpSpPr>
          <p:sp>
            <p:nvSpPr>
              <p:cNvPr id="35" name="椭圆 5"/>
              <p:cNvSpPr/>
              <p:nvPr/>
            </p:nvSpPr>
            <p:spPr bwMode="auto">
              <a:xfrm rot="14398930">
                <a:off x="2082731" y="2793563"/>
                <a:ext cx="2629404"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chemeClr val="bg1"/>
              </a:solidFill>
              <a:ln w="25400" cap="flat" cmpd="sng" algn="ctr">
                <a:noFill/>
                <a:prstDash val="solid"/>
              </a:ln>
              <a:effectLst>
                <a:outerShdw blurRad="50800" dist="38100" dir="13500000" algn="br" rotWithShape="0">
                  <a:prstClr val="black">
                    <a:alpha val="40000"/>
                  </a:prstClr>
                </a:outerShdw>
              </a:effectLst>
            </p:spPr>
            <p:txBody>
              <a:bodyPr anchor="ctr"/>
              <a:lstStyle/>
              <a:p>
                <a:pPr algn="ctr" defTabSz="913765">
                  <a:defRPr/>
                </a:pPr>
                <a:endParaRPr lang="zh-CN" altLang="en-US" sz="1620" kern="0">
                  <a:solidFill>
                    <a:srgbClr val="111520"/>
                  </a:solidFill>
                  <a:latin typeface="Calibri" panose="020F0502020204030204"/>
                  <a:ea typeface="宋体" panose="02010600030101010101" pitchFamily="2" charset="-122"/>
                </a:endParaRPr>
              </a:p>
            </p:txBody>
          </p:sp>
          <p:sp>
            <p:nvSpPr>
              <p:cNvPr id="40" name="TextBox 49"/>
              <p:cNvSpPr txBox="1">
                <a:spLocks noChangeArrowheads="1"/>
              </p:cNvSpPr>
              <p:nvPr/>
            </p:nvSpPr>
            <p:spPr bwMode="auto">
              <a:xfrm>
                <a:off x="3129341" y="2588436"/>
                <a:ext cx="8280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r>
                  <a:rPr lang="en-US" altLang="zh-CN" sz="2640" dirty="0">
                    <a:solidFill>
                      <a:srgbClr val="111520"/>
                    </a:solidFill>
                    <a:latin typeface="Algerian" panose="04020705040A02060702" pitchFamily="82" charset="0"/>
                  </a:rPr>
                  <a:t>02</a:t>
                </a:r>
              </a:p>
            </p:txBody>
          </p:sp>
          <p:sp>
            <p:nvSpPr>
              <p:cNvPr id="42" name="矩形 6"/>
              <p:cNvSpPr/>
              <p:nvPr/>
            </p:nvSpPr>
            <p:spPr bwMode="auto">
              <a:xfrm>
                <a:off x="3091405" y="3432263"/>
                <a:ext cx="800849" cy="391289"/>
              </a:xfrm>
              <a:custGeom>
                <a:avLst/>
                <a:gdLst/>
                <a:ahLst/>
                <a:cxnLst/>
                <a:rect l="l" t="t" r="r" b="b"/>
                <a:pathLst>
                  <a:path w="677541" h="331433">
                    <a:moveTo>
                      <a:pt x="677541" y="0"/>
                    </a:moveTo>
                    <a:lnTo>
                      <a:pt x="677541" y="331433"/>
                    </a:lnTo>
                    <a:lnTo>
                      <a:pt x="0" y="331433"/>
                    </a:lnTo>
                    <a:lnTo>
                      <a:pt x="260548" y="176506"/>
                    </a:lnTo>
                    <a:lnTo>
                      <a:pt x="301427" y="240450"/>
                    </a:lnTo>
                    <a:close/>
                  </a:path>
                </a:pathLst>
              </a:custGeom>
              <a:pattFill prst="wdUpDiag">
                <a:fgClr>
                  <a:srgbClr val="57646D"/>
                </a:fgClr>
                <a:bgClr>
                  <a:sysClr val="window" lastClr="FFFFFF"/>
                </a:bgClr>
              </a:pattFill>
              <a:ln w="25400" cap="flat" cmpd="sng" algn="ctr">
                <a:noFill/>
                <a:prstDash val="solid"/>
              </a:ln>
              <a:effectLst/>
            </p:spPr>
            <p:txBody>
              <a:bodyPr anchor="ctr"/>
              <a:lstStyle/>
              <a:p>
                <a:pPr algn="ctr" defTabSz="913765">
                  <a:defRPr/>
                </a:pPr>
                <a:endParaRPr lang="zh-CN" altLang="en-US" sz="1620" kern="0">
                  <a:solidFill>
                    <a:srgbClr val="111520"/>
                  </a:solidFill>
                  <a:latin typeface="Calibri" panose="020F0502020204030204"/>
                  <a:ea typeface="宋体" panose="02010600030101010101" pitchFamily="2" charset="-122"/>
                </a:endParaRPr>
              </a:p>
            </p:txBody>
          </p:sp>
          <p:sp>
            <p:nvSpPr>
              <p:cNvPr id="53" name="矩形 62"/>
              <p:cNvSpPr>
                <a:spLocks noChangeArrowheads="1"/>
              </p:cNvSpPr>
              <p:nvPr/>
            </p:nvSpPr>
            <p:spPr bwMode="auto">
              <a:xfrm>
                <a:off x="2768126" y="3928492"/>
                <a:ext cx="13641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r>
                  <a:rPr lang="zh-CN" altLang="en-US" sz="1920" b="1" dirty="0">
                    <a:solidFill>
                      <a:schemeClr val="bg1"/>
                    </a:solidFill>
                    <a:latin typeface="Batang" panose="02030600000101010101" pitchFamily="18" charset="-127"/>
                    <a:ea typeface="Batang" panose="02030600000101010101" pitchFamily="18" charset="-127"/>
                  </a:rPr>
                  <a:t>添加文字信息</a:t>
                </a:r>
              </a:p>
            </p:txBody>
          </p:sp>
        </p:grpSp>
      </p:grpSp>
      <p:grpSp>
        <p:nvGrpSpPr>
          <p:cNvPr id="18" name="组合 17"/>
          <p:cNvGrpSpPr/>
          <p:nvPr/>
        </p:nvGrpSpPr>
        <p:grpSpPr>
          <a:xfrm>
            <a:off x="5902497" y="3194238"/>
            <a:ext cx="3020906" cy="3155287"/>
            <a:chOff x="4410749" y="2661864"/>
            <a:chExt cx="2517423" cy="2629406"/>
          </a:xfrm>
        </p:grpSpPr>
        <p:sp>
          <p:nvSpPr>
            <p:cNvPr id="36" name="椭圆 5"/>
            <p:cNvSpPr/>
            <p:nvPr/>
          </p:nvSpPr>
          <p:spPr bwMode="auto">
            <a:xfrm rot="7201070" flipH="1">
              <a:off x="4425898" y="2788996"/>
              <a:ext cx="2629406"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chemeClr val="bg1"/>
            </a:solidFill>
            <a:ln w="25400" cap="flat" cmpd="sng" algn="ctr">
              <a:noFill/>
              <a:prstDash val="solid"/>
            </a:ln>
            <a:effectLst>
              <a:outerShdw blurRad="50800" dist="38100" dir="10800000" algn="r" rotWithShape="0">
                <a:prstClr val="black">
                  <a:alpha val="40000"/>
                </a:prstClr>
              </a:outerShdw>
            </a:effectLst>
          </p:spPr>
          <p:txBody>
            <a:bodyPr anchor="ctr"/>
            <a:lstStyle/>
            <a:p>
              <a:pPr algn="ctr" defTabSz="913765">
                <a:defRPr/>
              </a:pPr>
              <a:endParaRPr lang="zh-CN" altLang="en-US" sz="1620" kern="0">
                <a:solidFill>
                  <a:srgbClr val="111520"/>
                </a:solidFill>
                <a:latin typeface="Calibri" panose="020F0502020204030204"/>
                <a:ea typeface="宋体" panose="02010600030101010101" pitchFamily="2" charset="-122"/>
              </a:endParaRPr>
            </a:p>
          </p:txBody>
        </p:sp>
        <p:grpSp>
          <p:nvGrpSpPr>
            <p:cNvPr id="19" name="组合 18"/>
            <p:cNvGrpSpPr/>
            <p:nvPr/>
          </p:nvGrpSpPr>
          <p:grpSpPr>
            <a:xfrm>
              <a:off x="5334088" y="3392677"/>
              <a:ext cx="575515" cy="441533"/>
              <a:chOff x="5334088" y="3392677"/>
              <a:chExt cx="575515" cy="441533"/>
            </a:xfrm>
          </p:grpSpPr>
          <p:sp>
            <p:nvSpPr>
              <p:cNvPr id="45" name="矩形 44"/>
              <p:cNvSpPr/>
              <p:nvPr/>
            </p:nvSpPr>
            <p:spPr bwMode="auto">
              <a:xfrm>
                <a:off x="5334088" y="3663687"/>
                <a:ext cx="95919" cy="17052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defTabSz="913765">
                  <a:defRPr/>
                </a:pPr>
                <a:endParaRPr lang="zh-CN" altLang="en-US" sz="1620" kern="0">
                  <a:solidFill>
                    <a:srgbClr val="111520"/>
                  </a:solidFill>
                  <a:latin typeface="Calibri" panose="020F0502020204030204"/>
                  <a:ea typeface="宋体" panose="02010600030101010101" pitchFamily="2" charset="-122"/>
                </a:endParaRPr>
              </a:p>
            </p:txBody>
          </p:sp>
          <p:sp>
            <p:nvSpPr>
              <p:cNvPr id="46" name="矩形 45"/>
              <p:cNvSpPr/>
              <p:nvPr/>
            </p:nvSpPr>
            <p:spPr bwMode="auto">
              <a:xfrm>
                <a:off x="5653818" y="3500777"/>
                <a:ext cx="95919" cy="33343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defTabSz="913765">
                  <a:defRPr/>
                </a:pPr>
                <a:endParaRPr lang="zh-CN" altLang="en-US" sz="1620" kern="0">
                  <a:solidFill>
                    <a:srgbClr val="111520"/>
                  </a:solidFill>
                  <a:latin typeface="Calibri" panose="020F0502020204030204"/>
                  <a:ea typeface="宋体" panose="02010600030101010101" pitchFamily="2" charset="-122"/>
                </a:endParaRPr>
              </a:p>
            </p:txBody>
          </p:sp>
          <p:sp>
            <p:nvSpPr>
              <p:cNvPr id="47" name="矩形 46"/>
              <p:cNvSpPr/>
              <p:nvPr/>
            </p:nvSpPr>
            <p:spPr bwMode="auto">
              <a:xfrm>
                <a:off x="5813684" y="3392677"/>
                <a:ext cx="95919" cy="44153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defTabSz="913765">
                  <a:defRPr/>
                </a:pPr>
                <a:endParaRPr lang="zh-CN" altLang="en-US" sz="1620" kern="0">
                  <a:solidFill>
                    <a:srgbClr val="111520"/>
                  </a:solidFill>
                  <a:latin typeface="Calibri" panose="020F0502020204030204"/>
                  <a:ea typeface="宋体" panose="02010600030101010101" pitchFamily="2" charset="-122"/>
                </a:endParaRPr>
              </a:p>
            </p:txBody>
          </p:sp>
          <p:sp>
            <p:nvSpPr>
              <p:cNvPr id="48" name="矩形 47"/>
              <p:cNvSpPr/>
              <p:nvPr/>
            </p:nvSpPr>
            <p:spPr bwMode="auto">
              <a:xfrm>
                <a:off x="5493952" y="3578425"/>
                <a:ext cx="95919" cy="251218"/>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defTabSz="913765">
                  <a:defRPr/>
                </a:pPr>
                <a:endParaRPr lang="zh-CN" altLang="en-US" sz="1620" kern="0">
                  <a:solidFill>
                    <a:srgbClr val="111520"/>
                  </a:solidFill>
                  <a:latin typeface="Calibri" panose="020F0502020204030204"/>
                  <a:ea typeface="宋体" panose="02010600030101010101" pitchFamily="2" charset="-122"/>
                </a:endParaRPr>
              </a:p>
            </p:txBody>
          </p:sp>
        </p:grpSp>
        <p:sp>
          <p:nvSpPr>
            <p:cNvPr id="51" name="TextBox 60"/>
            <p:cNvSpPr txBox="1">
              <a:spLocks noChangeArrowheads="1"/>
            </p:cNvSpPr>
            <p:nvPr/>
          </p:nvSpPr>
          <p:spPr bwMode="auto">
            <a:xfrm rot="4054594">
              <a:off x="4217667" y="4140255"/>
              <a:ext cx="801663"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r>
                <a:rPr lang="en-US" altLang="zh-CN" sz="2640" dirty="0">
                  <a:solidFill>
                    <a:srgbClr val="111520"/>
                  </a:solidFill>
                  <a:latin typeface="Algerian" panose="04020705040A02060702" pitchFamily="82" charset="0"/>
                </a:rPr>
                <a:t>03</a:t>
              </a:r>
            </a:p>
          </p:txBody>
        </p:sp>
        <p:sp>
          <p:nvSpPr>
            <p:cNvPr id="54" name="矩形 63"/>
            <p:cNvSpPr>
              <a:spLocks noChangeArrowheads="1"/>
            </p:cNvSpPr>
            <p:nvPr/>
          </p:nvSpPr>
          <p:spPr bwMode="auto">
            <a:xfrm>
              <a:off x="4955550" y="3976568"/>
              <a:ext cx="136415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r>
                <a:rPr lang="zh-CN" altLang="en-US" sz="1920" b="1" dirty="0">
                  <a:solidFill>
                    <a:schemeClr val="bg1"/>
                  </a:solidFill>
                  <a:latin typeface="Batang" panose="02030600000101010101" pitchFamily="18" charset="-127"/>
                  <a:ea typeface="Batang" panose="02030600000101010101" pitchFamily="18" charset="-127"/>
                </a:rPr>
                <a:t>添加文字信息</a:t>
              </a:r>
            </a:p>
          </p:txBody>
        </p:sp>
      </p:grpSp>
      <p:cxnSp>
        <p:nvCxnSpPr>
          <p:cNvPr id="55" name="直接连接符 54"/>
          <p:cNvCxnSpPr/>
          <p:nvPr/>
        </p:nvCxnSpPr>
        <p:spPr>
          <a:xfrm>
            <a:off x="2595209" y="1921428"/>
            <a:ext cx="2266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23"/>
          <p:cNvSpPr txBox="1">
            <a:spLocks noChangeArrowheads="1"/>
          </p:cNvSpPr>
          <p:nvPr/>
        </p:nvSpPr>
        <p:spPr bwMode="auto">
          <a:xfrm>
            <a:off x="2360394" y="1488992"/>
            <a:ext cx="205359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3765"/>
            <a:r>
              <a:rPr lang="zh-CN" altLang="en-US" sz="1920" b="1" dirty="0">
                <a:solidFill>
                  <a:schemeClr val="bg1"/>
                </a:solidFill>
                <a:latin typeface="微软雅黑" panose="020B0503020204020204" charset="-122"/>
                <a:ea typeface="微软雅黑" panose="020B0503020204020204" charset="-122"/>
              </a:rPr>
              <a:t>点击添加标题</a:t>
            </a:r>
          </a:p>
        </p:txBody>
      </p:sp>
      <p:sp>
        <p:nvSpPr>
          <p:cNvPr id="57" name="TextBox 24"/>
          <p:cNvSpPr txBox="1">
            <a:spLocks noChangeArrowheads="1"/>
          </p:cNvSpPr>
          <p:nvPr/>
        </p:nvSpPr>
        <p:spPr bwMode="auto">
          <a:xfrm>
            <a:off x="2347059" y="1921428"/>
            <a:ext cx="2053591" cy="105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3765">
              <a:lnSpc>
                <a:spcPct val="150000"/>
              </a:lnSpc>
            </a:pPr>
            <a:r>
              <a:rPr lang="zh-CN" altLang="en-US" sz="1440">
                <a:solidFill>
                  <a:schemeClr val="bg1"/>
                </a:solidFill>
                <a:latin typeface="微软雅黑" panose="020B0503020204020204" charset="-122"/>
                <a:ea typeface="微软雅黑" panose="020B0503020204020204" charset="-122"/>
              </a:rPr>
              <a:t>点击添加具体说明</a:t>
            </a:r>
            <a:endParaRPr lang="en-US" altLang="zh-CN" sz="1440" dirty="0">
              <a:solidFill>
                <a:schemeClr val="bg1"/>
              </a:solidFill>
              <a:latin typeface="微软雅黑" panose="020B0503020204020204" charset="-122"/>
              <a:ea typeface="微软雅黑" panose="020B0503020204020204" charset="-122"/>
            </a:endParaRPr>
          </a:p>
          <a:p>
            <a:pPr algn="ctr" defTabSz="913765">
              <a:lnSpc>
                <a:spcPct val="150000"/>
              </a:lnSpc>
            </a:pPr>
            <a:r>
              <a:rPr lang="zh-CN" altLang="en-US" sz="1440">
                <a:solidFill>
                  <a:schemeClr val="bg1"/>
                </a:solidFill>
                <a:latin typeface="微软雅黑" panose="020B0503020204020204" charset="-122"/>
                <a:ea typeface="微软雅黑" panose="020B0503020204020204" charset="-122"/>
              </a:rPr>
              <a:t>点击添加具体说明</a:t>
            </a:r>
          </a:p>
          <a:p>
            <a:pPr algn="ctr" defTabSz="913765">
              <a:lnSpc>
                <a:spcPct val="150000"/>
              </a:lnSpc>
            </a:pPr>
            <a:r>
              <a:rPr lang="zh-CN" altLang="en-US" sz="1440">
                <a:solidFill>
                  <a:schemeClr val="bg1"/>
                </a:solidFill>
                <a:latin typeface="微软雅黑" panose="020B0503020204020204" charset="-122"/>
                <a:ea typeface="微软雅黑" panose="020B0503020204020204" charset="-122"/>
              </a:rPr>
              <a:t>点击添加具体说明</a:t>
            </a:r>
          </a:p>
        </p:txBody>
      </p:sp>
      <p:cxnSp>
        <p:nvCxnSpPr>
          <p:cNvPr id="58" name="直接连接符 57"/>
          <p:cNvCxnSpPr/>
          <p:nvPr/>
        </p:nvCxnSpPr>
        <p:spPr>
          <a:xfrm>
            <a:off x="1615559" y="5146627"/>
            <a:ext cx="1959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23"/>
          <p:cNvSpPr txBox="1">
            <a:spLocks noChangeArrowheads="1"/>
          </p:cNvSpPr>
          <p:nvPr/>
        </p:nvSpPr>
        <p:spPr bwMode="auto">
          <a:xfrm>
            <a:off x="1263142" y="4714191"/>
            <a:ext cx="205359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3765"/>
            <a:r>
              <a:rPr lang="zh-CN" altLang="en-US" sz="1920" b="1" dirty="0">
                <a:solidFill>
                  <a:schemeClr val="bg1"/>
                </a:solidFill>
                <a:latin typeface="微软雅黑" panose="020B0503020204020204" charset="-122"/>
                <a:ea typeface="微软雅黑" panose="020B0503020204020204" charset="-122"/>
              </a:rPr>
              <a:t>点击添加标题</a:t>
            </a:r>
          </a:p>
        </p:txBody>
      </p:sp>
      <p:sp>
        <p:nvSpPr>
          <p:cNvPr id="60" name="TextBox 24"/>
          <p:cNvSpPr txBox="1">
            <a:spLocks noChangeArrowheads="1"/>
          </p:cNvSpPr>
          <p:nvPr/>
        </p:nvSpPr>
        <p:spPr bwMode="auto">
          <a:xfrm>
            <a:off x="1249809" y="5146627"/>
            <a:ext cx="2053591" cy="105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3765">
              <a:lnSpc>
                <a:spcPct val="150000"/>
              </a:lnSpc>
            </a:pPr>
            <a:r>
              <a:rPr lang="zh-CN" altLang="en-US" sz="1440">
                <a:solidFill>
                  <a:schemeClr val="bg1"/>
                </a:solidFill>
                <a:latin typeface="微软雅黑" panose="020B0503020204020204" charset="-122"/>
                <a:ea typeface="微软雅黑" panose="020B0503020204020204" charset="-122"/>
              </a:rPr>
              <a:t>点击添加具体说明</a:t>
            </a:r>
            <a:endParaRPr lang="en-US" altLang="zh-CN" sz="1440" dirty="0">
              <a:solidFill>
                <a:schemeClr val="bg1"/>
              </a:solidFill>
              <a:latin typeface="微软雅黑" panose="020B0503020204020204" charset="-122"/>
              <a:ea typeface="微软雅黑" panose="020B0503020204020204" charset="-122"/>
            </a:endParaRPr>
          </a:p>
          <a:p>
            <a:pPr algn="ctr" defTabSz="913765">
              <a:lnSpc>
                <a:spcPct val="150000"/>
              </a:lnSpc>
            </a:pPr>
            <a:r>
              <a:rPr lang="zh-CN" altLang="en-US" sz="1440">
                <a:solidFill>
                  <a:schemeClr val="bg1"/>
                </a:solidFill>
                <a:latin typeface="微软雅黑" panose="020B0503020204020204" charset="-122"/>
                <a:ea typeface="微软雅黑" panose="020B0503020204020204" charset="-122"/>
              </a:rPr>
              <a:t>点击添加具体说明</a:t>
            </a:r>
          </a:p>
          <a:p>
            <a:pPr algn="ctr" defTabSz="913765">
              <a:lnSpc>
                <a:spcPct val="150000"/>
              </a:lnSpc>
            </a:pPr>
            <a:r>
              <a:rPr lang="zh-CN" altLang="en-US" sz="1440">
                <a:solidFill>
                  <a:schemeClr val="bg1"/>
                </a:solidFill>
                <a:latin typeface="微软雅黑" panose="020B0503020204020204" charset="-122"/>
                <a:ea typeface="微软雅黑" panose="020B0503020204020204" charset="-122"/>
              </a:rPr>
              <a:t>点击添加具体说明</a:t>
            </a:r>
          </a:p>
        </p:txBody>
      </p:sp>
      <p:cxnSp>
        <p:nvCxnSpPr>
          <p:cNvPr id="61" name="直接连接符 60"/>
          <p:cNvCxnSpPr/>
          <p:nvPr/>
        </p:nvCxnSpPr>
        <p:spPr>
          <a:xfrm>
            <a:off x="8381941" y="5159920"/>
            <a:ext cx="22859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23"/>
          <p:cNvSpPr txBox="1">
            <a:spLocks noChangeArrowheads="1"/>
          </p:cNvSpPr>
          <p:nvPr/>
        </p:nvSpPr>
        <p:spPr bwMode="auto">
          <a:xfrm>
            <a:off x="8888603" y="4727484"/>
            <a:ext cx="205359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3765"/>
            <a:r>
              <a:rPr lang="zh-CN" altLang="en-US" sz="1920" b="1" dirty="0">
                <a:solidFill>
                  <a:schemeClr val="bg1"/>
                </a:solidFill>
                <a:latin typeface="微软雅黑" panose="020B0503020204020204" charset="-122"/>
                <a:ea typeface="微软雅黑" panose="020B0503020204020204" charset="-122"/>
              </a:rPr>
              <a:t>点击添加标题</a:t>
            </a:r>
          </a:p>
        </p:txBody>
      </p:sp>
      <p:sp>
        <p:nvSpPr>
          <p:cNvPr id="63" name="TextBox 24"/>
          <p:cNvSpPr txBox="1">
            <a:spLocks noChangeArrowheads="1"/>
          </p:cNvSpPr>
          <p:nvPr/>
        </p:nvSpPr>
        <p:spPr bwMode="auto">
          <a:xfrm>
            <a:off x="8888603" y="5159920"/>
            <a:ext cx="2053591" cy="105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3765">
              <a:lnSpc>
                <a:spcPct val="150000"/>
              </a:lnSpc>
            </a:pPr>
            <a:r>
              <a:rPr lang="zh-CN" altLang="en-US" sz="1440" dirty="0">
                <a:solidFill>
                  <a:schemeClr val="bg1"/>
                </a:solidFill>
                <a:latin typeface="微软雅黑" panose="020B0503020204020204" charset="-122"/>
                <a:ea typeface="微软雅黑" panose="020B0503020204020204" charset="-122"/>
              </a:rPr>
              <a:t>点击添加具体说明</a:t>
            </a:r>
            <a:endParaRPr lang="en-US" altLang="zh-CN" sz="1440" dirty="0">
              <a:solidFill>
                <a:schemeClr val="bg1"/>
              </a:solidFill>
              <a:latin typeface="微软雅黑" panose="020B0503020204020204" charset="-122"/>
              <a:ea typeface="微软雅黑" panose="020B0503020204020204" charset="-122"/>
            </a:endParaRPr>
          </a:p>
          <a:p>
            <a:pPr algn="ctr" defTabSz="913765">
              <a:lnSpc>
                <a:spcPct val="150000"/>
              </a:lnSpc>
            </a:pPr>
            <a:r>
              <a:rPr lang="zh-CN" altLang="en-US" sz="1440" dirty="0">
                <a:solidFill>
                  <a:schemeClr val="bg1"/>
                </a:solidFill>
                <a:latin typeface="微软雅黑" panose="020B0503020204020204" charset="-122"/>
                <a:ea typeface="微软雅黑" panose="020B0503020204020204" charset="-122"/>
              </a:rPr>
              <a:t>点击添加具体说明</a:t>
            </a:r>
          </a:p>
          <a:p>
            <a:pPr algn="ctr" defTabSz="913765">
              <a:lnSpc>
                <a:spcPct val="150000"/>
              </a:lnSpc>
            </a:pPr>
            <a:r>
              <a:rPr lang="zh-CN" altLang="en-US" sz="1440" dirty="0">
                <a:solidFill>
                  <a:schemeClr val="bg1"/>
                </a:solidFill>
                <a:latin typeface="微软雅黑" panose="020B0503020204020204" charset="-122"/>
                <a:ea typeface="微软雅黑" panose="020B0503020204020204" charset="-122"/>
              </a:rPr>
              <a:t>点击添加具体说明</a:t>
            </a:r>
          </a:p>
        </p:txBody>
      </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right)">
                                      <p:cBhvr>
                                        <p:cTn id="23" dur="500"/>
                                        <p:tgtEl>
                                          <p:spTgt spid="55"/>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3500"/>
                            </p:stCondLst>
                            <p:childTnLst>
                              <p:par>
                                <p:cTn id="34" presetID="2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right)">
                                      <p:cBhvr>
                                        <p:cTn id="36" dur="500"/>
                                        <p:tgtEl>
                                          <p:spTgt spid="58"/>
                                        </p:tgtEl>
                                      </p:cBhvr>
                                    </p:animEffect>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fill="hold"/>
                                        <p:tgtEl>
                                          <p:spTgt spid="59"/>
                                        </p:tgtEl>
                                        <p:attrNameLst>
                                          <p:attrName>ppt_x</p:attrName>
                                        </p:attrNameLst>
                                      </p:cBhvr>
                                      <p:tavLst>
                                        <p:tav tm="0">
                                          <p:val>
                                            <p:strVal val="0-#ppt_w/2"/>
                                          </p:val>
                                        </p:tav>
                                        <p:tav tm="100000">
                                          <p:val>
                                            <p:strVal val="#ppt_x"/>
                                          </p:val>
                                        </p:tav>
                                      </p:tavLst>
                                    </p:anim>
                                    <p:anim calcmode="lin" valueType="num">
                                      <p:cBhvr additive="base">
                                        <p:cTn id="41" dur="500" fill="hold"/>
                                        <p:tgtEl>
                                          <p:spTgt spid="59"/>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500" fill="hold"/>
                                        <p:tgtEl>
                                          <p:spTgt spid="62"/>
                                        </p:tgtEl>
                                        <p:attrNameLst>
                                          <p:attrName>ppt_x</p:attrName>
                                        </p:attrNameLst>
                                      </p:cBhvr>
                                      <p:tavLst>
                                        <p:tav tm="0">
                                          <p:val>
                                            <p:strVal val="1+#ppt_w/2"/>
                                          </p:val>
                                        </p:tav>
                                        <p:tav tm="100000">
                                          <p:val>
                                            <p:strVal val="#ppt_x"/>
                                          </p:val>
                                        </p:tav>
                                      </p:tavLst>
                                    </p:anim>
                                    <p:anim calcmode="lin" valueType="num">
                                      <p:cBhvr additive="base">
                                        <p:cTn id="54" dur="500" fill="hold"/>
                                        <p:tgtEl>
                                          <p:spTgt spid="62"/>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56" grpId="0"/>
      <p:bldP spid="57" grpId="0"/>
      <p:bldP spid="59" grpId="0"/>
      <p:bldP spid="60" grpId="0"/>
      <p:bldP spid="62" grpId="0"/>
      <p:bldP spid="63" grpId="0"/>
    </p:bld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1437</Words>
  <Application>Microsoft Office PowerPoint</Application>
  <PresentationFormat>宽屏</PresentationFormat>
  <Paragraphs>347</Paragraphs>
  <Slides>22</Slides>
  <Notes>22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Impact</vt:lpstr>
      <vt:lpstr>Arial</vt:lpstr>
      <vt:lpstr>Wingdings</vt:lpstr>
      <vt:lpstr>华文细黑</vt:lpstr>
      <vt:lpstr>Algerian</vt:lpstr>
      <vt:lpstr>Arial Black</vt:lpstr>
      <vt:lpstr>Calibri Light</vt:lpstr>
      <vt:lpstr>Calibri</vt:lpstr>
      <vt:lpstr>Batang</vt:lpstr>
      <vt:lpstr>Lucida Sans Unicode</vt:lpstr>
      <vt:lpstr>微软雅黑</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cp:revision>
  <dcterms:created xsi:type="dcterms:W3CDTF">2018-04-04T12:53:00Z</dcterms:created>
  <dcterms:modified xsi:type="dcterms:W3CDTF">2021-01-05T12:16:06Z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