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303" r:id="rId4"/>
    <p:sldId id="309" r:id="rId5"/>
    <p:sldId id="308" r:id="rId6"/>
    <p:sldId id="258" r:id="rId7"/>
    <p:sldId id="272" r:id="rId8"/>
    <p:sldId id="269" r:id="rId9"/>
    <p:sldId id="275" r:id="rId10"/>
    <p:sldId id="277" r:id="rId11"/>
    <p:sldId id="304" r:id="rId12"/>
    <p:sldId id="259" r:id="rId13"/>
    <p:sldId id="301" r:id="rId14"/>
    <p:sldId id="302" r:id="rId15"/>
    <p:sldId id="270" r:id="rId16"/>
    <p:sldId id="290" r:id="rId17"/>
    <p:sldId id="289" r:id="rId18"/>
    <p:sldId id="260" r:id="rId19"/>
    <p:sldId id="262" r:id="rId20"/>
    <p:sldId id="263" r:id="rId21"/>
    <p:sldId id="266" r:id="rId22"/>
    <p:sldId id="267" r:id="rId23"/>
    <p:sldId id="294" r:id="rId24"/>
    <p:sldId id="261"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355D"/>
    <a:srgbClr val="AF76B0"/>
    <a:srgbClr val="4459A8"/>
    <a:srgbClr val="FCC283"/>
    <a:srgbClr val="EB8F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9" autoAdjust="0"/>
    <p:restoredTop sz="96314" autoAdjust="0"/>
  </p:normalViewPr>
  <p:slideViewPr>
    <p:cSldViewPr snapToGrid="0" showGuides="1">
      <p:cViewPr varScale="1">
        <p:scale>
          <a:sx n="108" d="100"/>
          <a:sy n="108" d="100"/>
        </p:scale>
        <p:origin x="59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580033335249101E-4"/>
          <c:y val="3.6160704400891801E-2"/>
          <c:w val="0.999399781596643"/>
          <c:h val="0.870417569529218"/>
        </c:manualLayout>
      </c:layout>
      <c:barChart>
        <c:barDir val="col"/>
        <c:grouping val="clustered"/>
        <c:varyColors val="0"/>
        <c:ser>
          <c:idx val="0"/>
          <c:order val="0"/>
          <c:tx>
            <c:strRef>
              <c:f>Sheet1!$B$1</c:f>
              <c:strCache>
                <c:ptCount val="1"/>
                <c:pt idx="0">
                  <c:v>模板</c:v>
                </c:pt>
              </c:strCache>
            </c:strRef>
          </c:tx>
          <c:spPr>
            <a:gradFill>
              <a:gsLst>
                <a:gs pos="100000">
                  <a:schemeClr val="accent1">
                    <a:lumMod val="60000"/>
                    <a:lumOff val="40000"/>
                  </a:schemeClr>
                </a:gs>
                <a:gs pos="0">
                  <a:schemeClr val="accent1"/>
                </a:gs>
              </a:gsLst>
              <a:lin ang="3000000" scaled="0"/>
            </a:gradFill>
            <a:ln>
              <a:noFill/>
            </a:ln>
            <a:effectLst>
              <a:outerShdw blurRad="292100" dist="38100" dir="2700000" algn="tl" rotWithShape="0">
                <a:schemeClr val="accent1">
                  <a:lumMod val="60000"/>
                  <a:lumOff val="40000"/>
                  <a:alpha val="74000"/>
                </a:schemeClr>
              </a:outerShdw>
            </a:effectLst>
          </c:spPr>
          <c:invertIfNegative val="0"/>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defRPr>
                </a:pPr>
                <a:endParaRPr lang="zh-C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1.4</c:v>
                </c:pt>
                <c:pt idx="1">
                  <c:v>2.1</c:v>
                </c:pt>
                <c:pt idx="2">
                  <c:v>1.6</c:v>
                </c:pt>
                <c:pt idx="3">
                  <c:v>1.5</c:v>
                </c:pt>
              </c:numCache>
            </c:numRef>
          </c:val>
          <c:extLst>
            <c:ext xmlns:c16="http://schemas.microsoft.com/office/drawing/2014/chart" uri="{C3380CC4-5D6E-409C-BE32-E72D297353CC}">
              <c16:uniqueId val="{00000000-DBAF-4452-B4CB-4C3D998C0E55}"/>
            </c:ext>
          </c:extLst>
        </c:ser>
        <c:ser>
          <c:idx val="1"/>
          <c:order val="1"/>
          <c:tx>
            <c:strRef>
              <c:f>Sheet1!$C$1</c:f>
              <c:strCache>
                <c:ptCount val="1"/>
                <c:pt idx="0">
                  <c:v>定制</c:v>
                </c:pt>
              </c:strCache>
            </c:strRef>
          </c:tx>
          <c:spPr>
            <a:gradFill>
              <a:gsLst>
                <a:gs pos="100000">
                  <a:schemeClr val="accent2">
                    <a:lumMod val="60000"/>
                    <a:lumOff val="40000"/>
                  </a:schemeClr>
                </a:gs>
                <a:gs pos="0">
                  <a:schemeClr val="accent2"/>
                </a:gs>
              </a:gsLst>
              <a:lin ang="3000000" scaled="0"/>
            </a:gradFill>
            <a:ln>
              <a:noFill/>
            </a:ln>
            <a:effectLst>
              <a:outerShdw blurRad="292100" dist="38100" dir="2700000" algn="tl" rotWithShape="0">
                <a:schemeClr val="accent2">
                  <a:lumMod val="60000"/>
                  <a:lumOff val="40000"/>
                  <a:alpha val="73000"/>
                </a:schemeClr>
              </a:outerShdw>
            </a:effectLst>
          </c:spPr>
          <c:invertIfNegative val="0"/>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defRPr>
                </a:pPr>
                <a:endParaRPr lang="zh-C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第一季度</c:v>
                </c:pt>
                <c:pt idx="1">
                  <c:v>第二季度</c:v>
                </c:pt>
                <c:pt idx="2">
                  <c:v>第三季度</c:v>
                </c:pt>
                <c:pt idx="3">
                  <c:v>第四季度</c:v>
                </c:pt>
              </c:strCache>
            </c:strRef>
          </c:cat>
          <c:val>
            <c:numRef>
              <c:f>Sheet1!$C$2:$C$5</c:f>
              <c:numCache>
                <c:formatCode>General</c:formatCode>
                <c:ptCount val="4"/>
                <c:pt idx="0">
                  <c:v>2</c:v>
                </c:pt>
                <c:pt idx="1">
                  <c:v>2</c:v>
                </c:pt>
                <c:pt idx="2">
                  <c:v>3</c:v>
                </c:pt>
                <c:pt idx="3">
                  <c:v>4.5</c:v>
                </c:pt>
              </c:numCache>
            </c:numRef>
          </c:val>
          <c:extLst>
            <c:ext xmlns:c16="http://schemas.microsoft.com/office/drawing/2014/chart" uri="{C3380CC4-5D6E-409C-BE32-E72D297353CC}">
              <c16:uniqueId val="{00000001-DBAF-4452-B4CB-4C3D998C0E55}"/>
            </c:ext>
          </c:extLst>
        </c:ser>
        <c:ser>
          <c:idx val="2"/>
          <c:order val="2"/>
          <c:tx>
            <c:strRef>
              <c:f>Sheet1!$D$1</c:f>
              <c:strCache>
                <c:ptCount val="1"/>
                <c:pt idx="0">
                  <c:v>课程</c:v>
                </c:pt>
              </c:strCache>
            </c:strRef>
          </c:tx>
          <c:spPr>
            <a:gradFill>
              <a:gsLst>
                <a:gs pos="100000">
                  <a:schemeClr val="accent3">
                    <a:lumMod val="60000"/>
                    <a:lumOff val="40000"/>
                  </a:schemeClr>
                </a:gs>
                <a:gs pos="0">
                  <a:schemeClr val="accent3"/>
                </a:gs>
              </a:gsLst>
              <a:lin ang="3000000" scaled="0"/>
            </a:gradFill>
            <a:ln>
              <a:noFill/>
            </a:ln>
            <a:effectLst>
              <a:outerShdw blurRad="254000" dist="38100" dir="2700000" algn="tl" rotWithShape="0">
                <a:schemeClr val="accent3">
                  <a:lumMod val="60000"/>
                  <a:lumOff val="40000"/>
                  <a:alpha val="73000"/>
                </a:schemeClr>
              </a:outerShdw>
            </a:effectLst>
          </c:spPr>
          <c:invertIfNegative val="0"/>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defRPr>
                </a:pPr>
                <a:endParaRPr lang="zh-C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第一季度</c:v>
                </c:pt>
                <c:pt idx="1">
                  <c:v>第二季度</c:v>
                </c:pt>
                <c:pt idx="2">
                  <c:v>第三季度</c:v>
                </c:pt>
                <c:pt idx="3">
                  <c:v>第四季度</c:v>
                </c:pt>
              </c:strCache>
            </c:strRef>
          </c:cat>
          <c:val>
            <c:numRef>
              <c:f>Sheet1!$D$2:$D$5</c:f>
              <c:numCache>
                <c:formatCode>General</c:formatCode>
                <c:ptCount val="4"/>
                <c:pt idx="0">
                  <c:v>3.6</c:v>
                </c:pt>
                <c:pt idx="1">
                  <c:v>2.8</c:v>
                </c:pt>
                <c:pt idx="2">
                  <c:v>4.3</c:v>
                </c:pt>
                <c:pt idx="3">
                  <c:v>2.9</c:v>
                </c:pt>
              </c:numCache>
            </c:numRef>
          </c:val>
          <c:extLst>
            <c:ext xmlns:c16="http://schemas.microsoft.com/office/drawing/2014/chart" uri="{C3380CC4-5D6E-409C-BE32-E72D297353CC}">
              <c16:uniqueId val="{00000002-DBAF-4452-B4CB-4C3D998C0E55}"/>
            </c:ext>
          </c:extLst>
        </c:ser>
        <c:dLbls>
          <c:showLegendKey val="0"/>
          <c:showVal val="0"/>
          <c:showCatName val="0"/>
          <c:showSerName val="0"/>
          <c:showPercent val="0"/>
          <c:showBubbleSize val="0"/>
        </c:dLbls>
        <c:gapWidth val="346"/>
        <c:overlap val="-79"/>
        <c:axId val="-1936965728"/>
        <c:axId val="-1936972256"/>
      </c:barChart>
      <c:lineChart>
        <c:grouping val="standard"/>
        <c:varyColors val="0"/>
        <c:ser>
          <c:idx val="3"/>
          <c:order val="3"/>
          <c:tx>
            <c:strRef>
              <c:f>Sheet1!$E$1</c:f>
              <c:strCache>
                <c:ptCount val="1"/>
                <c:pt idx="0">
                  <c:v>增长率</c:v>
                </c:pt>
              </c:strCache>
            </c:strRef>
          </c:tx>
          <c:spPr>
            <a:ln w="25400" cap="rnd">
              <a:solidFill>
                <a:schemeClr val="tx1">
                  <a:lumMod val="50000"/>
                  <a:lumOff val="50000"/>
                </a:schemeClr>
              </a:solidFill>
              <a:round/>
            </a:ln>
            <a:effectLst/>
          </c:spPr>
          <c:marker>
            <c:symbol val="circle"/>
            <c:size val="10"/>
            <c:spPr>
              <a:solidFill>
                <a:schemeClr val="bg1">
                  <a:lumMod val="75000"/>
                </a:schemeClr>
              </a:solidFill>
              <a:ln w="25400">
                <a:solidFill>
                  <a:schemeClr val="tx1">
                    <a:lumMod val="50000"/>
                    <a:lumOff val="50000"/>
                  </a:schemeClr>
                </a:solidFill>
              </a:ln>
              <a:effectLst/>
            </c:spPr>
          </c:marker>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第一季度</c:v>
                </c:pt>
                <c:pt idx="1">
                  <c:v>第二季度</c:v>
                </c:pt>
                <c:pt idx="2">
                  <c:v>第三季度</c:v>
                </c:pt>
                <c:pt idx="3">
                  <c:v>第四季度</c:v>
                </c:pt>
              </c:strCache>
            </c:strRef>
          </c:cat>
          <c:val>
            <c:numRef>
              <c:f>Sheet1!$E$2:$E$5</c:f>
              <c:numCache>
                <c:formatCode>0%</c:formatCode>
                <c:ptCount val="4"/>
                <c:pt idx="0">
                  <c:v>0.2</c:v>
                </c:pt>
                <c:pt idx="1">
                  <c:v>0.45</c:v>
                </c:pt>
                <c:pt idx="2">
                  <c:v>0.3</c:v>
                </c:pt>
                <c:pt idx="3">
                  <c:v>0.6</c:v>
                </c:pt>
              </c:numCache>
            </c:numRef>
          </c:val>
          <c:smooth val="1"/>
          <c:extLst>
            <c:ext xmlns:c16="http://schemas.microsoft.com/office/drawing/2014/chart" uri="{C3380CC4-5D6E-409C-BE32-E72D297353CC}">
              <c16:uniqueId val="{00000003-DBAF-4452-B4CB-4C3D998C0E55}"/>
            </c:ext>
          </c:extLst>
        </c:ser>
        <c:dLbls>
          <c:showLegendKey val="0"/>
          <c:showVal val="0"/>
          <c:showCatName val="0"/>
          <c:showSerName val="0"/>
          <c:showPercent val="0"/>
          <c:showBubbleSize val="0"/>
        </c:dLbls>
        <c:marker val="1"/>
        <c:smooth val="0"/>
        <c:axId val="-1936991296"/>
        <c:axId val="-1936963008"/>
      </c:lineChart>
      <c:catAx>
        <c:axId val="-1936965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defRPr>
            </a:pPr>
            <a:endParaRPr lang="zh-CN"/>
          </a:p>
        </c:txPr>
        <c:crossAx val="-1936972256"/>
        <c:crosses val="autoZero"/>
        <c:auto val="1"/>
        <c:lblAlgn val="ctr"/>
        <c:lblOffset val="100"/>
        <c:noMultiLvlLbl val="0"/>
      </c:catAx>
      <c:valAx>
        <c:axId val="-1936972256"/>
        <c:scaling>
          <c:orientation val="minMax"/>
          <c:max val="10"/>
        </c:scaling>
        <c:delete val="0"/>
        <c:axPos val="l"/>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lang="zh-CN" sz="1195" b="0" i="0" u="none" strike="noStrike" kern="1200" baseline="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defRPr>
            </a:pPr>
            <a:endParaRPr lang="zh-CN"/>
          </a:p>
        </c:txPr>
        <c:crossAx val="-1936965728"/>
        <c:crosses val="autoZero"/>
        <c:crossBetween val="between"/>
        <c:majorUnit val="1"/>
      </c:valAx>
      <c:catAx>
        <c:axId val="-1936991296"/>
        <c:scaling>
          <c:orientation val="minMax"/>
        </c:scaling>
        <c:delete val="1"/>
        <c:axPos val="b"/>
        <c:numFmt formatCode="General" sourceLinked="1"/>
        <c:majorTickMark val="out"/>
        <c:minorTickMark val="none"/>
        <c:tickLblPos val="nextTo"/>
        <c:crossAx val="-1936963008"/>
        <c:crosses val="autoZero"/>
        <c:auto val="1"/>
        <c:lblAlgn val="ctr"/>
        <c:lblOffset val="100"/>
        <c:noMultiLvlLbl val="0"/>
      </c:catAx>
      <c:valAx>
        <c:axId val="-1936963008"/>
        <c:scaling>
          <c:orientation val="minMax"/>
          <c:max val="0.7"/>
          <c:min val="0"/>
        </c:scaling>
        <c:delete val="0"/>
        <c:axPos val="r"/>
        <c:numFmt formatCode="0%" sourceLinked="1"/>
        <c:majorTickMark val="out"/>
        <c:minorTickMark val="none"/>
        <c:tickLblPos val="none"/>
        <c:spPr>
          <a:noFill/>
          <a:ln>
            <a:noFill/>
          </a:ln>
          <a:effectLst/>
        </c:spPr>
        <c:txPr>
          <a:bodyPr rot="-60000000" spcFirstLastPara="1" vertOverflow="ellipsis" vert="horz" wrap="square" anchor="ctr" anchorCtr="1"/>
          <a:lstStyle/>
          <a:p>
            <a:pPr>
              <a:defRPr lang="zh-CN" sz="1195" b="0" i="0" u="none" strike="noStrike" kern="1200" baseline="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defRPr>
            </a:pPr>
            <a:endParaRPr lang="zh-CN"/>
          </a:p>
        </c:txPr>
        <c:crossAx val="-1936991296"/>
        <c:crosses val="max"/>
        <c:crossBetween val="between"/>
      </c:valAx>
      <c:spPr>
        <a:noFill/>
        <a:ln>
          <a:noFill/>
        </a:ln>
        <a:effectLst/>
      </c:spPr>
    </c:plotArea>
    <c:plotVisOnly val="1"/>
    <c:dispBlanksAs val="gap"/>
    <c:showDLblsOverMax val="0"/>
  </c:chart>
  <c:spPr>
    <a:noFill/>
    <a:ln>
      <a:noFill/>
    </a:ln>
    <a:effectLst/>
  </c:spPr>
  <c:txPr>
    <a:bodyPr/>
    <a:lstStyle/>
    <a:p>
      <a:pPr>
        <a:defRPr lang="zh-CN">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数据1</c:v>
                </c:pt>
              </c:strCache>
            </c:strRef>
          </c:tx>
          <c:spPr>
            <a:noFill/>
            <a:ln>
              <a:noFill/>
            </a:ln>
          </c:spPr>
          <c:dPt>
            <c:idx val="0"/>
            <c:bubble3D val="0"/>
            <c:spPr>
              <a:gradFill>
                <a:gsLst>
                  <a:gs pos="100000">
                    <a:schemeClr val="accent2">
                      <a:lumMod val="60000"/>
                      <a:lumOff val="40000"/>
                    </a:schemeClr>
                  </a:gs>
                  <a:gs pos="0">
                    <a:schemeClr val="accent2"/>
                  </a:gs>
                </a:gsLst>
                <a:lin ang="3000000" scaled="0"/>
              </a:gradFill>
              <a:ln w="19050">
                <a:noFill/>
              </a:ln>
              <a:effectLst/>
            </c:spPr>
            <c:extLst>
              <c:ext xmlns:c16="http://schemas.microsoft.com/office/drawing/2014/chart" uri="{C3380CC4-5D6E-409C-BE32-E72D297353CC}">
                <c16:uniqueId val="{00000001-3CF7-44CA-B585-49612374FF09}"/>
              </c:ext>
            </c:extLst>
          </c:dPt>
          <c:dPt>
            <c:idx val="1"/>
            <c:bubble3D val="0"/>
            <c:spPr>
              <a:noFill/>
              <a:ln w="19050">
                <a:noFill/>
              </a:ln>
              <a:effectLst/>
            </c:spPr>
            <c:extLst>
              <c:ext xmlns:c16="http://schemas.microsoft.com/office/drawing/2014/chart" uri="{C3380CC4-5D6E-409C-BE32-E72D297353CC}">
                <c16:uniqueId val="{00000003-3CF7-44CA-B585-49612374FF09}"/>
              </c:ext>
            </c:extLst>
          </c:dPt>
          <c:cat>
            <c:strRef>
              <c:f>Sheet1!$A$2:$A$3</c:f>
              <c:strCache>
                <c:ptCount val="2"/>
                <c:pt idx="0">
                  <c:v>第一季度</c:v>
                </c:pt>
                <c:pt idx="1">
                  <c:v>第二季度</c:v>
                </c:pt>
              </c:strCache>
            </c:strRef>
          </c:cat>
          <c:val>
            <c:numRef>
              <c:f>Sheet1!$B$2:$B$3</c:f>
              <c:numCache>
                <c:formatCode>0%</c:formatCode>
                <c:ptCount val="2"/>
                <c:pt idx="0">
                  <c:v>0.4</c:v>
                </c:pt>
                <c:pt idx="1">
                  <c:v>0.6</c:v>
                </c:pt>
              </c:numCache>
            </c:numRef>
          </c:val>
          <c:extLst>
            <c:ext xmlns:c16="http://schemas.microsoft.com/office/drawing/2014/chart" uri="{C3380CC4-5D6E-409C-BE32-E72D297353CC}">
              <c16:uniqueId val="{00000004-3CF7-44CA-B585-49612374FF09}"/>
            </c:ext>
          </c:extLst>
        </c:ser>
        <c:ser>
          <c:idx val="1"/>
          <c:order val="1"/>
          <c:tx>
            <c:strRef>
              <c:f>Sheet1!$C$1</c:f>
              <c:strCache>
                <c:ptCount val="1"/>
                <c:pt idx="0">
                  <c:v>空隙</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6-3CF7-44CA-B585-49612374FF0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8-3CF7-44CA-B585-49612374FF09}"/>
              </c:ext>
            </c:extLst>
          </c:dPt>
          <c:cat>
            <c:strRef>
              <c:f>Sheet1!$A$2:$A$3</c:f>
              <c:strCache>
                <c:ptCount val="2"/>
                <c:pt idx="0">
                  <c:v>第一季度</c:v>
                </c:pt>
                <c:pt idx="1">
                  <c:v>第二季度</c:v>
                </c:pt>
              </c:strCache>
            </c:strRef>
          </c:cat>
          <c:val>
            <c:numRef>
              <c:f>Sheet1!$C$2:$C$3</c:f>
              <c:numCache>
                <c:formatCode>General</c:formatCode>
                <c:ptCount val="2"/>
              </c:numCache>
            </c:numRef>
          </c:val>
          <c:extLst>
            <c:ext xmlns:c16="http://schemas.microsoft.com/office/drawing/2014/chart" uri="{C3380CC4-5D6E-409C-BE32-E72D297353CC}">
              <c16:uniqueId val="{00000009-3CF7-44CA-B585-49612374FF09}"/>
            </c:ext>
          </c:extLst>
        </c:ser>
        <c:ser>
          <c:idx val="2"/>
          <c:order val="2"/>
          <c:tx>
            <c:strRef>
              <c:f>Sheet1!$D$1</c:f>
              <c:strCache>
                <c:ptCount val="1"/>
                <c:pt idx="0">
                  <c:v>数据2</c:v>
                </c:pt>
              </c:strCache>
            </c:strRef>
          </c:tx>
          <c:spPr>
            <a:noFill/>
            <a:ln>
              <a:noFill/>
            </a:ln>
          </c:spPr>
          <c:dPt>
            <c:idx val="0"/>
            <c:bubble3D val="0"/>
            <c:spPr>
              <a:gradFill>
                <a:gsLst>
                  <a:gs pos="100000">
                    <a:schemeClr val="accent1">
                      <a:lumMod val="60000"/>
                      <a:lumOff val="40000"/>
                    </a:schemeClr>
                  </a:gs>
                  <a:gs pos="0">
                    <a:schemeClr val="accent1"/>
                  </a:gs>
                </a:gsLst>
                <a:lin ang="3000000" scaled="0"/>
              </a:gradFill>
              <a:ln w="19050">
                <a:noFill/>
              </a:ln>
              <a:effectLst/>
            </c:spPr>
            <c:extLst>
              <c:ext xmlns:c16="http://schemas.microsoft.com/office/drawing/2014/chart" uri="{C3380CC4-5D6E-409C-BE32-E72D297353CC}">
                <c16:uniqueId val="{0000000B-3CF7-44CA-B585-49612374FF09}"/>
              </c:ext>
            </c:extLst>
          </c:dPt>
          <c:dPt>
            <c:idx val="1"/>
            <c:bubble3D val="0"/>
            <c:spPr>
              <a:noFill/>
              <a:ln w="19050">
                <a:noFill/>
              </a:ln>
              <a:effectLst/>
            </c:spPr>
            <c:extLst>
              <c:ext xmlns:c16="http://schemas.microsoft.com/office/drawing/2014/chart" uri="{C3380CC4-5D6E-409C-BE32-E72D297353CC}">
                <c16:uniqueId val="{0000000D-3CF7-44CA-B585-49612374FF09}"/>
              </c:ext>
            </c:extLst>
          </c:dPt>
          <c:cat>
            <c:strRef>
              <c:f>Sheet1!$A$2:$A$3</c:f>
              <c:strCache>
                <c:ptCount val="2"/>
                <c:pt idx="0">
                  <c:v>第一季度</c:v>
                </c:pt>
                <c:pt idx="1">
                  <c:v>第二季度</c:v>
                </c:pt>
              </c:strCache>
            </c:strRef>
          </c:cat>
          <c:val>
            <c:numRef>
              <c:f>Sheet1!$D$2:$D$3</c:f>
              <c:numCache>
                <c:formatCode>0%</c:formatCode>
                <c:ptCount val="2"/>
                <c:pt idx="0">
                  <c:v>0.6</c:v>
                </c:pt>
                <c:pt idx="1">
                  <c:v>0.4</c:v>
                </c:pt>
              </c:numCache>
            </c:numRef>
          </c:val>
          <c:extLst>
            <c:ext xmlns:c16="http://schemas.microsoft.com/office/drawing/2014/chart" uri="{C3380CC4-5D6E-409C-BE32-E72D297353CC}">
              <c16:uniqueId val="{0000000E-3CF7-44CA-B585-49612374FF09}"/>
            </c:ext>
          </c:extLst>
        </c:ser>
        <c:ser>
          <c:idx val="3"/>
          <c:order val="3"/>
          <c:tx>
            <c:strRef>
              <c:f>Sheet1!$E$1</c:f>
              <c:strCache>
                <c:ptCount val="1"/>
                <c:pt idx="0">
                  <c:v>空隙2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0-3CF7-44CA-B585-49612374FF0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2-3CF7-44CA-B585-49612374FF09}"/>
              </c:ext>
            </c:extLst>
          </c:dPt>
          <c:cat>
            <c:strRef>
              <c:f>Sheet1!$A$2:$A$3</c:f>
              <c:strCache>
                <c:ptCount val="2"/>
                <c:pt idx="0">
                  <c:v>第一季度</c:v>
                </c:pt>
                <c:pt idx="1">
                  <c:v>第二季度</c:v>
                </c:pt>
              </c:strCache>
            </c:strRef>
          </c:cat>
          <c:val>
            <c:numRef>
              <c:f>Sheet1!$E$2:$E$3</c:f>
              <c:numCache>
                <c:formatCode>General</c:formatCode>
                <c:ptCount val="2"/>
              </c:numCache>
            </c:numRef>
          </c:val>
          <c:extLst>
            <c:ext xmlns:c16="http://schemas.microsoft.com/office/drawing/2014/chart" uri="{C3380CC4-5D6E-409C-BE32-E72D297353CC}">
              <c16:uniqueId val="{00000013-3CF7-44CA-B585-49612374FF09}"/>
            </c:ext>
          </c:extLst>
        </c:ser>
        <c:ser>
          <c:idx val="4"/>
          <c:order val="4"/>
          <c:tx>
            <c:strRef>
              <c:f>Sheet1!$F$1</c:f>
              <c:strCache>
                <c:ptCount val="1"/>
                <c:pt idx="0">
                  <c:v>数据3</c:v>
                </c:pt>
              </c:strCache>
            </c:strRef>
          </c:tx>
          <c:spPr>
            <a:noFill/>
            <a:ln>
              <a:noFill/>
            </a:ln>
          </c:spPr>
          <c:dPt>
            <c:idx val="0"/>
            <c:bubble3D val="0"/>
            <c:spPr>
              <a:gradFill>
                <a:gsLst>
                  <a:gs pos="100000">
                    <a:schemeClr val="accent3">
                      <a:lumMod val="60000"/>
                      <a:lumOff val="40000"/>
                    </a:schemeClr>
                  </a:gs>
                  <a:gs pos="0">
                    <a:schemeClr val="accent3"/>
                  </a:gs>
                </a:gsLst>
                <a:lin ang="3000000" scaled="0"/>
              </a:gradFill>
              <a:ln w="19050">
                <a:noFill/>
              </a:ln>
              <a:effectLst/>
            </c:spPr>
            <c:extLst>
              <c:ext xmlns:c16="http://schemas.microsoft.com/office/drawing/2014/chart" uri="{C3380CC4-5D6E-409C-BE32-E72D297353CC}">
                <c16:uniqueId val="{00000015-3CF7-44CA-B585-49612374FF09}"/>
              </c:ext>
            </c:extLst>
          </c:dPt>
          <c:dPt>
            <c:idx val="1"/>
            <c:bubble3D val="0"/>
            <c:spPr>
              <a:noFill/>
              <a:ln w="19050">
                <a:noFill/>
              </a:ln>
              <a:effectLst/>
            </c:spPr>
            <c:extLst>
              <c:ext xmlns:c16="http://schemas.microsoft.com/office/drawing/2014/chart" uri="{C3380CC4-5D6E-409C-BE32-E72D297353CC}">
                <c16:uniqueId val="{00000017-3CF7-44CA-B585-49612374FF09}"/>
              </c:ext>
            </c:extLst>
          </c:dPt>
          <c:cat>
            <c:strRef>
              <c:f>Sheet1!$A$2:$A$3</c:f>
              <c:strCache>
                <c:ptCount val="2"/>
                <c:pt idx="0">
                  <c:v>第一季度</c:v>
                </c:pt>
                <c:pt idx="1">
                  <c:v>第二季度</c:v>
                </c:pt>
              </c:strCache>
            </c:strRef>
          </c:cat>
          <c:val>
            <c:numRef>
              <c:f>Sheet1!$F$2:$F$3</c:f>
              <c:numCache>
                <c:formatCode>0%</c:formatCode>
                <c:ptCount val="2"/>
                <c:pt idx="0">
                  <c:v>0.7</c:v>
                </c:pt>
                <c:pt idx="1">
                  <c:v>0.3</c:v>
                </c:pt>
              </c:numCache>
            </c:numRef>
          </c:val>
          <c:extLst>
            <c:ext xmlns:c16="http://schemas.microsoft.com/office/drawing/2014/chart" uri="{C3380CC4-5D6E-409C-BE32-E72D297353CC}">
              <c16:uniqueId val="{00000018-3CF7-44CA-B585-49612374FF09}"/>
            </c:ext>
          </c:extLst>
        </c:ser>
        <c:ser>
          <c:idx val="5"/>
          <c:order val="5"/>
          <c:tx>
            <c:strRef>
              <c:f>Sheet1!$G$1</c:f>
              <c:strCache>
                <c:ptCount val="1"/>
                <c:pt idx="0">
                  <c:v>空隙3</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A-3CF7-44CA-B585-49612374FF0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C-3CF7-44CA-B585-49612374FF09}"/>
              </c:ext>
            </c:extLst>
          </c:dPt>
          <c:cat>
            <c:strRef>
              <c:f>Sheet1!$A$2:$A$3</c:f>
              <c:strCache>
                <c:ptCount val="2"/>
                <c:pt idx="0">
                  <c:v>第一季度</c:v>
                </c:pt>
                <c:pt idx="1">
                  <c:v>第二季度</c:v>
                </c:pt>
              </c:strCache>
            </c:strRef>
          </c:cat>
          <c:val>
            <c:numRef>
              <c:f>Sheet1!$G$2:$G$3</c:f>
              <c:numCache>
                <c:formatCode>General</c:formatCode>
                <c:ptCount val="2"/>
              </c:numCache>
            </c:numRef>
          </c:val>
          <c:extLst>
            <c:ext xmlns:c16="http://schemas.microsoft.com/office/drawing/2014/chart" uri="{C3380CC4-5D6E-409C-BE32-E72D297353CC}">
              <c16:uniqueId val="{0000001D-3CF7-44CA-B585-49612374FF09}"/>
            </c:ext>
          </c:extLst>
        </c:ser>
        <c:ser>
          <c:idx val="6"/>
          <c:order val="6"/>
          <c:tx>
            <c:strRef>
              <c:f>Sheet1!$H$1</c:f>
              <c:strCache>
                <c:ptCount val="1"/>
                <c:pt idx="0">
                  <c:v>数据4</c:v>
                </c:pt>
              </c:strCache>
            </c:strRef>
          </c:tx>
          <c:spPr>
            <a:noFill/>
            <a:ln>
              <a:noFill/>
            </a:ln>
          </c:spPr>
          <c:dPt>
            <c:idx val="0"/>
            <c:bubble3D val="0"/>
            <c:spPr>
              <a:gradFill>
                <a:gsLst>
                  <a:gs pos="100000">
                    <a:schemeClr val="accent2">
                      <a:lumMod val="60000"/>
                      <a:lumOff val="40000"/>
                    </a:schemeClr>
                  </a:gs>
                  <a:gs pos="0">
                    <a:schemeClr val="accent2"/>
                  </a:gs>
                </a:gsLst>
                <a:lin ang="3000000" scaled="0"/>
              </a:gradFill>
              <a:ln w="19050">
                <a:noFill/>
              </a:ln>
              <a:effectLst/>
            </c:spPr>
            <c:extLst>
              <c:ext xmlns:c16="http://schemas.microsoft.com/office/drawing/2014/chart" uri="{C3380CC4-5D6E-409C-BE32-E72D297353CC}">
                <c16:uniqueId val="{0000001F-3CF7-44CA-B585-49612374FF09}"/>
              </c:ext>
            </c:extLst>
          </c:dPt>
          <c:dPt>
            <c:idx val="1"/>
            <c:bubble3D val="0"/>
            <c:spPr>
              <a:noFill/>
              <a:ln w="19050">
                <a:noFill/>
              </a:ln>
              <a:effectLst/>
            </c:spPr>
            <c:extLst>
              <c:ext xmlns:c16="http://schemas.microsoft.com/office/drawing/2014/chart" uri="{C3380CC4-5D6E-409C-BE32-E72D297353CC}">
                <c16:uniqueId val="{00000021-3CF7-44CA-B585-49612374FF09}"/>
              </c:ext>
            </c:extLst>
          </c:dPt>
          <c:cat>
            <c:strRef>
              <c:f>Sheet1!$A$2:$A$3</c:f>
              <c:strCache>
                <c:ptCount val="2"/>
                <c:pt idx="0">
                  <c:v>第一季度</c:v>
                </c:pt>
                <c:pt idx="1">
                  <c:v>第二季度</c:v>
                </c:pt>
              </c:strCache>
            </c:strRef>
          </c:cat>
          <c:val>
            <c:numRef>
              <c:f>Sheet1!$H$2:$H$3</c:f>
              <c:numCache>
                <c:formatCode>0%</c:formatCode>
                <c:ptCount val="2"/>
                <c:pt idx="0">
                  <c:v>0.8</c:v>
                </c:pt>
                <c:pt idx="1">
                  <c:v>0.2</c:v>
                </c:pt>
              </c:numCache>
            </c:numRef>
          </c:val>
          <c:extLst>
            <c:ext xmlns:c16="http://schemas.microsoft.com/office/drawing/2014/chart" uri="{C3380CC4-5D6E-409C-BE32-E72D297353CC}">
              <c16:uniqueId val="{00000022-3CF7-44CA-B585-49612374FF09}"/>
            </c:ext>
          </c:extLst>
        </c:ser>
        <c:ser>
          <c:idx val="7"/>
          <c:order val="7"/>
          <c:tx>
            <c:strRef>
              <c:f>Sheet1!$I$1</c:f>
              <c:strCache>
                <c:ptCount val="1"/>
                <c:pt idx="0">
                  <c:v>空隙</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24-3CF7-44CA-B585-49612374FF0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26-3CF7-44CA-B585-49612374FF09}"/>
              </c:ext>
            </c:extLst>
          </c:dPt>
          <c:cat>
            <c:strRef>
              <c:f>Sheet1!$A$2:$A$3</c:f>
              <c:strCache>
                <c:ptCount val="2"/>
                <c:pt idx="0">
                  <c:v>第一季度</c:v>
                </c:pt>
                <c:pt idx="1">
                  <c:v>第二季度</c:v>
                </c:pt>
              </c:strCache>
            </c:strRef>
          </c:cat>
          <c:val>
            <c:numRef>
              <c:f>Sheet1!$I$2:$I$3</c:f>
              <c:numCache>
                <c:formatCode>General</c:formatCode>
                <c:ptCount val="2"/>
              </c:numCache>
            </c:numRef>
          </c:val>
          <c:extLst>
            <c:ext xmlns:c16="http://schemas.microsoft.com/office/drawing/2014/chart" uri="{C3380CC4-5D6E-409C-BE32-E72D297353CC}">
              <c16:uniqueId val="{00000027-3CF7-44CA-B585-49612374FF09}"/>
            </c:ext>
          </c:extLst>
        </c:ser>
        <c:ser>
          <c:idx val="8"/>
          <c:order val="8"/>
          <c:tx>
            <c:strRef>
              <c:f>Sheet1!$J$1</c:f>
              <c:strCache>
                <c:ptCount val="1"/>
                <c:pt idx="0">
                  <c:v>数据5</c:v>
                </c:pt>
              </c:strCache>
            </c:strRef>
          </c:tx>
          <c:spPr>
            <a:noFill/>
            <a:ln>
              <a:noFill/>
            </a:ln>
          </c:spPr>
          <c:dPt>
            <c:idx val="0"/>
            <c:bubble3D val="0"/>
            <c:spPr>
              <a:gradFill>
                <a:gsLst>
                  <a:gs pos="100000">
                    <a:schemeClr val="accent1">
                      <a:lumMod val="60000"/>
                      <a:lumOff val="40000"/>
                    </a:schemeClr>
                  </a:gs>
                  <a:gs pos="0">
                    <a:schemeClr val="accent1"/>
                  </a:gs>
                </a:gsLst>
                <a:lin ang="3000000" scaled="0"/>
              </a:gradFill>
              <a:ln w="19050">
                <a:noFill/>
              </a:ln>
              <a:effectLst/>
            </c:spPr>
            <c:extLst>
              <c:ext xmlns:c16="http://schemas.microsoft.com/office/drawing/2014/chart" uri="{C3380CC4-5D6E-409C-BE32-E72D297353CC}">
                <c16:uniqueId val="{00000029-3CF7-44CA-B585-49612374FF09}"/>
              </c:ext>
            </c:extLst>
          </c:dPt>
          <c:dPt>
            <c:idx val="1"/>
            <c:bubble3D val="0"/>
            <c:spPr>
              <a:noFill/>
              <a:ln w="19050">
                <a:noFill/>
              </a:ln>
              <a:effectLst/>
            </c:spPr>
            <c:extLst>
              <c:ext xmlns:c16="http://schemas.microsoft.com/office/drawing/2014/chart" uri="{C3380CC4-5D6E-409C-BE32-E72D297353CC}">
                <c16:uniqueId val="{0000002B-3CF7-44CA-B585-49612374FF09}"/>
              </c:ext>
            </c:extLst>
          </c:dPt>
          <c:cat>
            <c:strRef>
              <c:f>Sheet1!$A$2:$A$3</c:f>
              <c:strCache>
                <c:ptCount val="2"/>
                <c:pt idx="0">
                  <c:v>第一季度</c:v>
                </c:pt>
                <c:pt idx="1">
                  <c:v>第二季度</c:v>
                </c:pt>
              </c:strCache>
            </c:strRef>
          </c:cat>
          <c:val>
            <c:numRef>
              <c:f>Sheet1!$J$2:$J$3</c:f>
              <c:numCache>
                <c:formatCode>0%</c:formatCode>
                <c:ptCount val="2"/>
                <c:pt idx="0">
                  <c:v>0.95</c:v>
                </c:pt>
                <c:pt idx="1">
                  <c:v>0.05</c:v>
                </c:pt>
              </c:numCache>
            </c:numRef>
          </c:val>
          <c:extLst>
            <c:ext xmlns:c16="http://schemas.microsoft.com/office/drawing/2014/chart" uri="{C3380CC4-5D6E-409C-BE32-E72D297353CC}">
              <c16:uniqueId val="{0000002C-3CF7-44CA-B585-49612374FF09}"/>
            </c:ext>
          </c:extLst>
        </c:ser>
        <c:dLbls>
          <c:showLegendKey val="0"/>
          <c:showVal val="0"/>
          <c:showCatName val="0"/>
          <c:showSerName val="0"/>
          <c:showPercent val="0"/>
          <c:showBubbleSize val="0"/>
          <c:showLeaderLines val="1"/>
        </c:dLbls>
        <c:firstSliceAng val="0"/>
        <c:holeSize val="35"/>
      </c:doughnutChart>
      <c:spPr>
        <a:noFill/>
        <a:ln>
          <a:noFill/>
        </a:ln>
        <a:effectLst/>
      </c:spPr>
    </c:plotArea>
    <c:plotVisOnly val="1"/>
    <c:dispBlanksAs val="gap"/>
    <c:showDLblsOverMax val="0"/>
  </c:chart>
  <c:spPr>
    <a:noFill/>
    <a:ln>
      <a:noFill/>
    </a:ln>
    <a:effectLst/>
  </c:spPr>
  <c:txPr>
    <a:bodyPr/>
    <a:lstStyle/>
    <a:p>
      <a:pPr>
        <a:defRPr lang="zh-CN">
          <a:latin typeface="inpin heiti" panose="00000500000000000000" pitchFamily="2" charset="-122"/>
          <a:ea typeface="inpin heiti" panose="00000500000000000000" pitchFamily="2" charset="-122"/>
          <a:cs typeface="+mn-ea"/>
          <a:sym typeface="inpin heiti" panose="00000500000000000000" pitchFamily="2" charset="-122"/>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数据1</c:v>
                </c:pt>
              </c:strCache>
            </c:strRef>
          </c:tx>
          <c:spPr>
            <a:noFill/>
            <a:ln>
              <a:noFill/>
            </a:ln>
          </c:spPr>
          <c:dPt>
            <c:idx val="0"/>
            <c:bubble3D val="0"/>
            <c:spPr>
              <a:gradFill>
                <a:gsLst>
                  <a:gs pos="100000">
                    <a:schemeClr val="accent2">
                      <a:lumMod val="60000"/>
                      <a:lumOff val="40000"/>
                    </a:schemeClr>
                  </a:gs>
                  <a:gs pos="0">
                    <a:schemeClr val="accent2"/>
                  </a:gs>
                </a:gsLst>
                <a:lin ang="3000000" scaled="0"/>
              </a:gradFill>
              <a:ln w="19050">
                <a:noFill/>
              </a:ln>
              <a:effectLst/>
            </c:spPr>
            <c:extLst>
              <c:ext xmlns:c16="http://schemas.microsoft.com/office/drawing/2014/chart" uri="{C3380CC4-5D6E-409C-BE32-E72D297353CC}">
                <c16:uniqueId val="{00000001-AFF5-4E86-8401-720CD614EC9C}"/>
              </c:ext>
            </c:extLst>
          </c:dPt>
          <c:dPt>
            <c:idx val="1"/>
            <c:bubble3D val="0"/>
            <c:spPr>
              <a:noFill/>
              <a:ln w="19050">
                <a:noFill/>
              </a:ln>
              <a:effectLst/>
            </c:spPr>
            <c:extLst>
              <c:ext xmlns:c16="http://schemas.microsoft.com/office/drawing/2014/chart" uri="{C3380CC4-5D6E-409C-BE32-E72D297353CC}">
                <c16:uniqueId val="{00000003-AFF5-4E86-8401-720CD614EC9C}"/>
              </c:ext>
            </c:extLst>
          </c:dPt>
          <c:cat>
            <c:strRef>
              <c:f>Sheet1!$A$2:$A$3</c:f>
              <c:strCache>
                <c:ptCount val="2"/>
                <c:pt idx="0">
                  <c:v>第一季度</c:v>
                </c:pt>
                <c:pt idx="1">
                  <c:v>第二季度</c:v>
                </c:pt>
              </c:strCache>
            </c:strRef>
          </c:cat>
          <c:val>
            <c:numRef>
              <c:f>Sheet1!$B$2:$B$3</c:f>
              <c:numCache>
                <c:formatCode>0%</c:formatCode>
                <c:ptCount val="2"/>
                <c:pt idx="0">
                  <c:v>0.2</c:v>
                </c:pt>
                <c:pt idx="1">
                  <c:v>0.8</c:v>
                </c:pt>
              </c:numCache>
            </c:numRef>
          </c:val>
          <c:extLst>
            <c:ext xmlns:c16="http://schemas.microsoft.com/office/drawing/2014/chart" uri="{C3380CC4-5D6E-409C-BE32-E72D297353CC}">
              <c16:uniqueId val="{00000004-AFF5-4E86-8401-720CD614EC9C}"/>
            </c:ext>
          </c:extLst>
        </c:ser>
        <c:ser>
          <c:idx val="1"/>
          <c:order val="1"/>
          <c:tx>
            <c:strRef>
              <c:f>Sheet1!$C$1</c:f>
              <c:strCache>
                <c:ptCount val="1"/>
                <c:pt idx="0">
                  <c:v>空隙</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6-AFF5-4E86-8401-720CD614EC9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8-AFF5-4E86-8401-720CD614EC9C}"/>
              </c:ext>
            </c:extLst>
          </c:dPt>
          <c:cat>
            <c:strRef>
              <c:f>Sheet1!$A$2:$A$3</c:f>
              <c:strCache>
                <c:ptCount val="2"/>
                <c:pt idx="0">
                  <c:v>第一季度</c:v>
                </c:pt>
                <c:pt idx="1">
                  <c:v>第二季度</c:v>
                </c:pt>
              </c:strCache>
            </c:strRef>
          </c:cat>
          <c:val>
            <c:numRef>
              <c:f>Sheet1!$C$2:$C$3</c:f>
              <c:numCache>
                <c:formatCode>General</c:formatCode>
                <c:ptCount val="2"/>
              </c:numCache>
            </c:numRef>
          </c:val>
          <c:extLst>
            <c:ext xmlns:c16="http://schemas.microsoft.com/office/drawing/2014/chart" uri="{C3380CC4-5D6E-409C-BE32-E72D297353CC}">
              <c16:uniqueId val="{00000009-AFF5-4E86-8401-720CD614EC9C}"/>
            </c:ext>
          </c:extLst>
        </c:ser>
        <c:ser>
          <c:idx val="2"/>
          <c:order val="2"/>
          <c:tx>
            <c:strRef>
              <c:f>Sheet1!$D$1</c:f>
              <c:strCache>
                <c:ptCount val="1"/>
                <c:pt idx="0">
                  <c:v>数据2</c:v>
                </c:pt>
              </c:strCache>
            </c:strRef>
          </c:tx>
          <c:spPr>
            <a:noFill/>
            <a:ln>
              <a:noFill/>
            </a:ln>
          </c:spPr>
          <c:dPt>
            <c:idx val="0"/>
            <c:bubble3D val="0"/>
            <c:spPr>
              <a:gradFill>
                <a:gsLst>
                  <a:gs pos="100000">
                    <a:schemeClr val="accent1">
                      <a:lumMod val="60000"/>
                      <a:lumOff val="40000"/>
                    </a:schemeClr>
                  </a:gs>
                  <a:gs pos="0">
                    <a:schemeClr val="accent1"/>
                  </a:gs>
                </a:gsLst>
                <a:lin ang="3000000" scaled="0"/>
              </a:gradFill>
              <a:ln w="19050">
                <a:noFill/>
              </a:ln>
              <a:effectLst/>
            </c:spPr>
            <c:extLst>
              <c:ext xmlns:c16="http://schemas.microsoft.com/office/drawing/2014/chart" uri="{C3380CC4-5D6E-409C-BE32-E72D297353CC}">
                <c16:uniqueId val="{0000000B-AFF5-4E86-8401-720CD614EC9C}"/>
              </c:ext>
            </c:extLst>
          </c:dPt>
          <c:dPt>
            <c:idx val="1"/>
            <c:bubble3D val="0"/>
            <c:spPr>
              <a:noFill/>
              <a:ln w="19050">
                <a:noFill/>
              </a:ln>
              <a:effectLst/>
            </c:spPr>
            <c:extLst>
              <c:ext xmlns:c16="http://schemas.microsoft.com/office/drawing/2014/chart" uri="{C3380CC4-5D6E-409C-BE32-E72D297353CC}">
                <c16:uniqueId val="{0000000D-AFF5-4E86-8401-720CD614EC9C}"/>
              </c:ext>
            </c:extLst>
          </c:dPt>
          <c:cat>
            <c:strRef>
              <c:f>Sheet1!$A$2:$A$3</c:f>
              <c:strCache>
                <c:ptCount val="2"/>
                <c:pt idx="0">
                  <c:v>第一季度</c:v>
                </c:pt>
                <c:pt idx="1">
                  <c:v>第二季度</c:v>
                </c:pt>
              </c:strCache>
            </c:strRef>
          </c:cat>
          <c:val>
            <c:numRef>
              <c:f>Sheet1!$D$2:$D$3</c:f>
              <c:numCache>
                <c:formatCode>0%</c:formatCode>
                <c:ptCount val="2"/>
                <c:pt idx="0">
                  <c:v>0.3</c:v>
                </c:pt>
                <c:pt idx="1">
                  <c:v>0.7</c:v>
                </c:pt>
              </c:numCache>
            </c:numRef>
          </c:val>
          <c:extLst>
            <c:ext xmlns:c16="http://schemas.microsoft.com/office/drawing/2014/chart" uri="{C3380CC4-5D6E-409C-BE32-E72D297353CC}">
              <c16:uniqueId val="{0000000E-AFF5-4E86-8401-720CD614EC9C}"/>
            </c:ext>
          </c:extLst>
        </c:ser>
        <c:ser>
          <c:idx val="3"/>
          <c:order val="3"/>
          <c:tx>
            <c:strRef>
              <c:f>Sheet1!$E$1</c:f>
              <c:strCache>
                <c:ptCount val="1"/>
                <c:pt idx="0">
                  <c:v>空隙2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0-AFF5-4E86-8401-720CD614EC9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2-AFF5-4E86-8401-720CD614EC9C}"/>
              </c:ext>
            </c:extLst>
          </c:dPt>
          <c:cat>
            <c:strRef>
              <c:f>Sheet1!$A$2:$A$3</c:f>
              <c:strCache>
                <c:ptCount val="2"/>
                <c:pt idx="0">
                  <c:v>第一季度</c:v>
                </c:pt>
                <c:pt idx="1">
                  <c:v>第二季度</c:v>
                </c:pt>
              </c:strCache>
            </c:strRef>
          </c:cat>
          <c:val>
            <c:numRef>
              <c:f>Sheet1!$E$2:$E$3</c:f>
              <c:numCache>
                <c:formatCode>General</c:formatCode>
                <c:ptCount val="2"/>
              </c:numCache>
            </c:numRef>
          </c:val>
          <c:extLst>
            <c:ext xmlns:c16="http://schemas.microsoft.com/office/drawing/2014/chart" uri="{C3380CC4-5D6E-409C-BE32-E72D297353CC}">
              <c16:uniqueId val="{00000013-AFF5-4E86-8401-720CD614EC9C}"/>
            </c:ext>
          </c:extLst>
        </c:ser>
        <c:ser>
          <c:idx val="4"/>
          <c:order val="4"/>
          <c:tx>
            <c:strRef>
              <c:f>Sheet1!$F$1</c:f>
              <c:strCache>
                <c:ptCount val="1"/>
                <c:pt idx="0">
                  <c:v>数据3</c:v>
                </c:pt>
              </c:strCache>
            </c:strRef>
          </c:tx>
          <c:spPr>
            <a:noFill/>
            <a:ln>
              <a:noFill/>
            </a:ln>
          </c:spPr>
          <c:dPt>
            <c:idx val="0"/>
            <c:bubble3D val="0"/>
            <c:spPr>
              <a:gradFill>
                <a:gsLst>
                  <a:gs pos="100000">
                    <a:schemeClr val="accent3">
                      <a:lumMod val="60000"/>
                      <a:lumOff val="40000"/>
                    </a:schemeClr>
                  </a:gs>
                  <a:gs pos="0">
                    <a:schemeClr val="accent3"/>
                  </a:gs>
                </a:gsLst>
                <a:lin ang="3000000" scaled="0"/>
              </a:gradFill>
              <a:ln w="19050">
                <a:noFill/>
              </a:ln>
              <a:effectLst/>
            </c:spPr>
            <c:extLst>
              <c:ext xmlns:c16="http://schemas.microsoft.com/office/drawing/2014/chart" uri="{C3380CC4-5D6E-409C-BE32-E72D297353CC}">
                <c16:uniqueId val="{00000015-AFF5-4E86-8401-720CD614EC9C}"/>
              </c:ext>
            </c:extLst>
          </c:dPt>
          <c:dPt>
            <c:idx val="1"/>
            <c:bubble3D val="0"/>
            <c:spPr>
              <a:noFill/>
              <a:ln w="19050">
                <a:noFill/>
              </a:ln>
              <a:effectLst/>
            </c:spPr>
            <c:extLst>
              <c:ext xmlns:c16="http://schemas.microsoft.com/office/drawing/2014/chart" uri="{C3380CC4-5D6E-409C-BE32-E72D297353CC}">
                <c16:uniqueId val="{00000017-AFF5-4E86-8401-720CD614EC9C}"/>
              </c:ext>
            </c:extLst>
          </c:dPt>
          <c:cat>
            <c:strRef>
              <c:f>Sheet1!$A$2:$A$3</c:f>
              <c:strCache>
                <c:ptCount val="2"/>
                <c:pt idx="0">
                  <c:v>第一季度</c:v>
                </c:pt>
                <c:pt idx="1">
                  <c:v>第二季度</c:v>
                </c:pt>
              </c:strCache>
            </c:strRef>
          </c:cat>
          <c:val>
            <c:numRef>
              <c:f>Sheet1!$F$2:$F$3</c:f>
              <c:numCache>
                <c:formatCode>0%</c:formatCode>
                <c:ptCount val="2"/>
                <c:pt idx="0">
                  <c:v>0.5</c:v>
                </c:pt>
                <c:pt idx="1">
                  <c:v>0.5</c:v>
                </c:pt>
              </c:numCache>
            </c:numRef>
          </c:val>
          <c:extLst>
            <c:ext xmlns:c16="http://schemas.microsoft.com/office/drawing/2014/chart" uri="{C3380CC4-5D6E-409C-BE32-E72D297353CC}">
              <c16:uniqueId val="{00000018-AFF5-4E86-8401-720CD614EC9C}"/>
            </c:ext>
          </c:extLst>
        </c:ser>
        <c:ser>
          <c:idx val="5"/>
          <c:order val="5"/>
          <c:tx>
            <c:strRef>
              <c:f>Sheet1!$G$1</c:f>
              <c:strCache>
                <c:ptCount val="1"/>
                <c:pt idx="0">
                  <c:v>空隙3</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A-AFF5-4E86-8401-720CD614EC9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C-AFF5-4E86-8401-720CD614EC9C}"/>
              </c:ext>
            </c:extLst>
          </c:dPt>
          <c:cat>
            <c:strRef>
              <c:f>Sheet1!$A$2:$A$3</c:f>
              <c:strCache>
                <c:ptCount val="2"/>
                <c:pt idx="0">
                  <c:v>第一季度</c:v>
                </c:pt>
                <c:pt idx="1">
                  <c:v>第二季度</c:v>
                </c:pt>
              </c:strCache>
            </c:strRef>
          </c:cat>
          <c:val>
            <c:numRef>
              <c:f>Sheet1!$G$2:$G$3</c:f>
              <c:numCache>
                <c:formatCode>General</c:formatCode>
                <c:ptCount val="2"/>
              </c:numCache>
            </c:numRef>
          </c:val>
          <c:extLst>
            <c:ext xmlns:c16="http://schemas.microsoft.com/office/drawing/2014/chart" uri="{C3380CC4-5D6E-409C-BE32-E72D297353CC}">
              <c16:uniqueId val="{0000001D-AFF5-4E86-8401-720CD614EC9C}"/>
            </c:ext>
          </c:extLst>
        </c:ser>
        <c:ser>
          <c:idx val="6"/>
          <c:order val="6"/>
          <c:tx>
            <c:strRef>
              <c:f>Sheet1!$H$1</c:f>
              <c:strCache>
                <c:ptCount val="1"/>
                <c:pt idx="0">
                  <c:v>数据4</c:v>
                </c:pt>
              </c:strCache>
            </c:strRef>
          </c:tx>
          <c:spPr>
            <a:noFill/>
            <a:ln>
              <a:noFill/>
            </a:ln>
          </c:spPr>
          <c:dPt>
            <c:idx val="0"/>
            <c:bubble3D val="0"/>
            <c:spPr>
              <a:gradFill>
                <a:gsLst>
                  <a:gs pos="100000">
                    <a:schemeClr val="accent2">
                      <a:lumMod val="60000"/>
                      <a:lumOff val="40000"/>
                    </a:schemeClr>
                  </a:gs>
                  <a:gs pos="0">
                    <a:schemeClr val="accent2"/>
                  </a:gs>
                </a:gsLst>
                <a:lin ang="3000000" scaled="0"/>
              </a:gradFill>
              <a:ln w="19050">
                <a:noFill/>
              </a:ln>
              <a:effectLst/>
            </c:spPr>
            <c:extLst>
              <c:ext xmlns:c16="http://schemas.microsoft.com/office/drawing/2014/chart" uri="{C3380CC4-5D6E-409C-BE32-E72D297353CC}">
                <c16:uniqueId val="{0000001F-AFF5-4E86-8401-720CD614EC9C}"/>
              </c:ext>
            </c:extLst>
          </c:dPt>
          <c:dPt>
            <c:idx val="1"/>
            <c:bubble3D val="0"/>
            <c:spPr>
              <a:noFill/>
              <a:ln w="19050">
                <a:noFill/>
              </a:ln>
              <a:effectLst/>
            </c:spPr>
            <c:extLst>
              <c:ext xmlns:c16="http://schemas.microsoft.com/office/drawing/2014/chart" uri="{C3380CC4-5D6E-409C-BE32-E72D297353CC}">
                <c16:uniqueId val="{00000021-AFF5-4E86-8401-720CD614EC9C}"/>
              </c:ext>
            </c:extLst>
          </c:dPt>
          <c:cat>
            <c:strRef>
              <c:f>Sheet1!$A$2:$A$3</c:f>
              <c:strCache>
                <c:ptCount val="2"/>
                <c:pt idx="0">
                  <c:v>第一季度</c:v>
                </c:pt>
                <c:pt idx="1">
                  <c:v>第二季度</c:v>
                </c:pt>
              </c:strCache>
            </c:strRef>
          </c:cat>
          <c:val>
            <c:numRef>
              <c:f>Sheet1!$H$2:$H$3</c:f>
              <c:numCache>
                <c:formatCode>0%</c:formatCode>
                <c:ptCount val="2"/>
                <c:pt idx="0">
                  <c:v>0.7</c:v>
                </c:pt>
                <c:pt idx="1">
                  <c:v>0.3</c:v>
                </c:pt>
              </c:numCache>
            </c:numRef>
          </c:val>
          <c:extLst>
            <c:ext xmlns:c16="http://schemas.microsoft.com/office/drawing/2014/chart" uri="{C3380CC4-5D6E-409C-BE32-E72D297353CC}">
              <c16:uniqueId val="{00000022-AFF5-4E86-8401-720CD614EC9C}"/>
            </c:ext>
          </c:extLst>
        </c:ser>
        <c:ser>
          <c:idx val="7"/>
          <c:order val="7"/>
          <c:tx>
            <c:strRef>
              <c:f>Sheet1!$I$1</c:f>
              <c:strCache>
                <c:ptCount val="1"/>
                <c:pt idx="0">
                  <c:v>空隙</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24-AFF5-4E86-8401-720CD614EC9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26-AFF5-4E86-8401-720CD614EC9C}"/>
              </c:ext>
            </c:extLst>
          </c:dPt>
          <c:cat>
            <c:strRef>
              <c:f>Sheet1!$A$2:$A$3</c:f>
              <c:strCache>
                <c:ptCount val="2"/>
                <c:pt idx="0">
                  <c:v>第一季度</c:v>
                </c:pt>
                <c:pt idx="1">
                  <c:v>第二季度</c:v>
                </c:pt>
              </c:strCache>
            </c:strRef>
          </c:cat>
          <c:val>
            <c:numRef>
              <c:f>Sheet1!$I$2:$I$3</c:f>
              <c:numCache>
                <c:formatCode>General</c:formatCode>
                <c:ptCount val="2"/>
              </c:numCache>
            </c:numRef>
          </c:val>
          <c:extLst>
            <c:ext xmlns:c16="http://schemas.microsoft.com/office/drawing/2014/chart" uri="{C3380CC4-5D6E-409C-BE32-E72D297353CC}">
              <c16:uniqueId val="{00000027-AFF5-4E86-8401-720CD614EC9C}"/>
            </c:ext>
          </c:extLst>
        </c:ser>
        <c:ser>
          <c:idx val="8"/>
          <c:order val="8"/>
          <c:tx>
            <c:strRef>
              <c:f>Sheet1!$J$1</c:f>
              <c:strCache>
                <c:ptCount val="1"/>
                <c:pt idx="0">
                  <c:v>数据5</c:v>
                </c:pt>
              </c:strCache>
            </c:strRef>
          </c:tx>
          <c:spPr>
            <a:noFill/>
            <a:ln>
              <a:noFill/>
            </a:ln>
          </c:spPr>
          <c:dPt>
            <c:idx val="0"/>
            <c:bubble3D val="0"/>
            <c:spPr>
              <a:gradFill>
                <a:gsLst>
                  <a:gs pos="100000">
                    <a:schemeClr val="accent1">
                      <a:lumMod val="60000"/>
                      <a:lumOff val="40000"/>
                    </a:schemeClr>
                  </a:gs>
                  <a:gs pos="0">
                    <a:schemeClr val="accent1"/>
                  </a:gs>
                </a:gsLst>
                <a:lin ang="3000000" scaled="0"/>
              </a:gradFill>
              <a:ln w="19050">
                <a:noFill/>
              </a:ln>
              <a:effectLst/>
            </c:spPr>
            <c:extLst>
              <c:ext xmlns:c16="http://schemas.microsoft.com/office/drawing/2014/chart" uri="{C3380CC4-5D6E-409C-BE32-E72D297353CC}">
                <c16:uniqueId val="{00000029-AFF5-4E86-8401-720CD614EC9C}"/>
              </c:ext>
            </c:extLst>
          </c:dPt>
          <c:dPt>
            <c:idx val="1"/>
            <c:bubble3D val="0"/>
            <c:spPr>
              <a:noFill/>
              <a:ln w="19050">
                <a:noFill/>
              </a:ln>
              <a:effectLst/>
            </c:spPr>
            <c:extLst>
              <c:ext xmlns:c16="http://schemas.microsoft.com/office/drawing/2014/chart" uri="{C3380CC4-5D6E-409C-BE32-E72D297353CC}">
                <c16:uniqueId val="{0000002B-AFF5-4E86-8401-720CD614EC9C}"/>
              </c:ext>
            </c:extLst>
          </c:dPt>
          <c:cat>
            <c:strRef>
              <c:f>Sheet1!$A$2:$A$3</c:f>
              <c:strCache>
                <c:ptCount val="2"/>
                <c:pt idx="0">
                  <c:v>第一季度</c:v>
                </c:pt>
                <c:pt idx="1">
                  <c:v>第二季度</c:v>
                </c:pt>
              </c:strCache>
            </c:strRef>
          </c:cat>
          <c:val>
            <c:numRef>
              <c:f>Sheet1!$J$2:$J$3</c:f>
              <c:numCache>
                <c:formatCode>0%</c:formatCode>
                <c:ptCount val="2"/>
                <c:pt idx="0">
                  <c:v>0.9</c:v>
                </c:pt>
                <c:pt idx="1">
                  <c:v>0.1</c:v>
                </c:pt>
              </c:numCache>
            </c:numRef>
          </c:val>
          <c:extLst>
            <c:ext xmlns:c16="http://schemas.microsoft.com/office/drawing/2014/chart" uri="{C3380CC4-5D6E-409C-BE32-E72D297353CC}">
              <c16:uniqueId val="{0000002C-AFF5-4E86-8401-720CD614EC9C}"/>
            </c:ext>
          </c:extLst>
        </c:ser>
        <c:dLbls>
          <c:showLegendKey val="0"/>
          <c:showVal val="0"/>
          <c:showCatName val="0"/>
          <c:showSerName val="0"/>
          <c:showPercent val="0"/>
          <c:showBubbleSize val="0"/>
          <c:showLeaderLines val="1"/>
        </c:dLbls>
        <c:firstSliceAng val="0"/>
        <c:holeSize val="35"/>
      </c:doughnutChart>
      <c:spPr>
        <a:noFill/>
        <a:ln>
          <a:noFill/>
        </a:ln>
        <a:effectLst/>
      </c:spPr>
    </c:plotArea>
    <c:plotVisOnly val="1"/>
    <c:dispBlanksAs val="gap"/>
    <c:showDLblsOverMax val="0"/>
  </c:chart>
  <c:spPr>
    <a:noFill/>
    <a:ln>
      <a:noFill/>
    </a:ln>
    <a:effectLst/>
  </c:spPr>
  <c:txPr>
    <a:bodyPr/>
    <a:lstStyle/>
    <a:p>
      <a:pPr>
        <a:defRPr lang="zh-CN">
          <a:latin typeface="inpin heiti" panose="00000500000000000000" pitchFamily="2" charset="-122"/>
          <a:ea typeface="inpin heiti" panose="00000500000000000000" pitchFamily="2" charset="-122"/>
          <a:cs typeface="+mn-ea"/>
          <a:sym typeface="inpin heiti" panose="00000500000000000000" pitchFamily="2" charset="-122"/>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37048854023403E-2"/>
          <c:y val="0.119213501405037"/>
          <c:w val="0.93841685449170198"/>
          <c:h val="0.80862217172940398"/>
        </c:manualLayout>
      </c:layout>
      <c:barChart>
        <c:barDir val="col"/>
        <c:grouping val="clustered"/>
        <c:varyColors val="0"/>
        <c:ser>
          <c:idx val="0"/>
          <c:order val="0"/>
          <c:tx>
            <c:strRef>
              <c:f>Sheet1!$B$1</c:f>
              <c:strCache>
                <c:ptCount val="1"/>
                <c:pt idx="0">
                  <c:v>系列 1</c:v>
                </c:pt>
              </c:strCache>
            </c:strRef>
          </c:tx>
          <c:spPr>
            <a:gradFill>
              <a:gsLst>
                <a:gs pos="0">
                  <a:srgbClr val="67FECF"/>
                </a:gs>
                <a:gs pos="100000">
                  <a:schemeClr val="accent1">
                    <a:lumMod val="60000"/>
                    <a:lumOff val="40000"/>
                  </a:schemeClr>
                </a:gs>
              </a:gsLst>
              <a:lin ang="2400000" scaled="0"/>
            </a:gradFill>
            <a:ln>
              <a:noFill/>
            </a:ln>
            <a:effectLst>
              <a:outerShdw blurRad="177800" dist="38100" dir="2400000" algn="t" rotWithShape="0">
                <a:schemeClr val="accent1">
                  <a:lumMod val="60000"/>
                  <a:lumOff val="40000"/>
                  <a:alpha val="75000"/>
                </a:schemeClr>
              </a:outerShdw>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276-4171-9478-C313CE621A4C}"/>
            </c:ext>
          </c:extLst>
        </c:ser>
        <c:ser>
          <c:idx val="1"/>
          <c:order val="1"/>
          <c:tx>
            <c:strRef>
              <c:f>Sheet1!$C$1</c:f>
              <c:strCache>
                <c:ptCount val="1"/>
                <c:pt idx="0">
                  <c:v>系列 2</c:v>
                </c:pt>
              </c:strCache>
            </c:strRef>
          </c:tx>
          <c:spPr>
            <a:gradFill>
              <a:gsLst>
                <a:gs pos="0">
                  <a:srgbClr val="AF76B0"/>
                </a:gs>
                <a:gs pos="100000">
                  <a:schemeClr val="accent2">
                    <a:lumMod val="60000"/>
                    <a:lumOff val="40000"/>
                  </a:schemeClr>
                </a:gs>
              </a:gsLst>
              <a:lin ang="2400000" scaled="0"/>
            </a:gradFill>
            <a:ln>
              <a:noFill/>
            </a:ln>
            <a:effectLst>
              <a:outerShdw blurRad="177800" dist="38100" dir="2700000" algn="tl" rotWithShape="0">
                <a:schemeClr val="accent2">
                  <a:lumMod val="60000"/>
                  <a:lumOff val="40000"/>
                  <a:alpha val="74000"/>
                </a:schemeClr>
              </a:outerShdw>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8276-4171-9478-C313CE621A4C}"/>
            </c:ext>
          </c:extLst>
        </c:ser>
        <c:ser>
          <c:idx val="2"/>
          <c:order val="2"/>
          <c:tx>
            <c:strRef>
              <c:f>Sheet1!$D$1</c:f>
              <c:strCache>
                <c:ptCount val="1"/>
                <c:pt idx="0">
                  <c:v>系列 3</c:v>
                </c:pt>
              </c:strCache>
            </c:strRef>
          </c:tx>
          <c:spPr>
            <a:solidFill>
              <a:schemeClr val="accent4"/>
            </a:solidFill>
            <a:ln>
              <a:noFill/>
            </a:ln>
            <a:effectLst>
              <a:outerShdw blurRad="203200" dist="38100" dir="2700000" algn="tl" rotWithShape="0">
                <a:schemeClr val="accent3">
                  <a:lumMod val="60000"/>
                  <a:lumOff val="40000"/>
                  <a:alpha val="76000"/>
                </a:schemeClr>
              </a:outerShdw>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8276-4171-9478-C313CE621A4C}"/>
            </c:ext>
          </c:extLst>
        </c:ser>
        <c:dLbls>
          <c:showLegendKey val="0"/>
          <c:showVal val="0"/>
          <c:showCatName val="0"/>
          <c:showSerName val="0"/>
          <c:showPercent val="0"/>
          <c:showBubbleSize val="0"/>
        </c:dLbls>
        <c:gapWidth val="219"/>
        <c:overlap val="-27"/>
        <c:axId val="-1936985856"/>
        <c:axId val="-1936985312"/>
      </c:barChart>
      <c:catAx>
        <c:axId val="-1936985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rgbClr val="67FECF"/>
                </a:solidFill>
                <a:latin typeface="inpin heiti" panose="00000500000000000000" pitchFamily="2" charset="-122"/>
                <a:ea typeface="inpin heiti" panose="00000500000000000000" pitchFamily="2" charset="-122"/>
                <a:cs typeface="+mn-ea"/>
                <a:sym typeface="inpin heiti" panose="00000500000000000000" pitchFamily="2" charset="-122"/>
              </a:defRPr>
            </a:pPr>
            <a:endParaRPr lang="zh-CN"/>
          </a:p>
        </c:txPr>
        <c:crossAx val="-1936985312"/>
        <c:crosses val="autoZero"/>
        <c:auto val="1"/>
        <c:lblAlgn val="ctr"/>
        <c:lblOffset val="100"/>
        <c:noMultiLvlLbl val="0"/>
      </c:catAx>
      <c:valAx>
        <c:axId val="-193698531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rgbClr val="67FECF"/>
                </a:solidFill>
                <a:latin typeface="inpin heiti" panose="00000500000000000000" pitchFamily="2" charset="-122"/>
                <a:ea typeface="inpin heiti" panose="00000500000000000000" pitchFamily="2" charset="-122"/>
                <a:cs typeface="+mn-ea"/>
                <a:sym typeface="inpin heiti" panose="00000500000000000000" pitchFamily="2" charset="-122"/>
              </a:defRPr>
            </a:pPr>
            <a:endParaRPr lang="zh-CN"/>
          </a:p>
        </c:txPr>
        <c:crossAx val="-1936985856"/>
        <c:crosses val="autoZero"/>
        <c:crossBetween val="between"/>
      </c:valAx>
      <c:spPr>
        <a:noFill/>
        <a:ln>
          <a:noFill/>
        </a:ln>
        <a:effectLst/>
      </c:spPr>
    </c:plotArea>
    <c:legend>
      <c:legendPos val="b"/>
      <c:layout>
        <c:manualLayout>
          <c:xMode val="edge"/>
          <c:yMode val="edge"/>
          <c:x val="6.7318194642829704E-2"/>
          <c:y val="0.10156323469348"/>
          <c:w val="0.277835871727107"/>
          <c:h val="4.8108449982686097E-2"/>
        </c:manualLayout>
      </c:layout>
      <c:overlay val="0"/>
      <c:spPr>
        <a:noFill/>
        <a:ln>
          <a:noFill/>
        </a:ln>
        <a:effectLst/>
      </c:spPr>
      <c:txPr>
        <a:bodyPr rot="0" spcFirstLastPara="1" vertOverflow="ellipsis" vert="horz" wrap="square" anchor="ctr" anchorCtr="1"/>
        <a:lstStyle/>
        <a:p>
          <a:pPr>
            <a:defRPr lang="zh-CN" sz="1195" b="0" i="0" u="none" strike="noStrike" kern="1200" baseline="0">
              <a:solidFill>
                <a:srgbClr val="67FECF"/>
              </a:solidFill>
              <a:latin typeface="inpin heiti" panose="00000500000000000000" pitchFamily="2" charset="-122"/>
              <a:ea typeface="inpin heiti" panose="00000500000000000000" pitchFamily="2" charset="-122"/>
              <a:cs typeface="+mn-ea"/>
              <a:sym typeface="inpin heiti" panose="00000500000000000000" pitchFamily="2" charset="-122"/>
            </a:defRPr>
          </a:pPr>
          <a:endParaRPr lang="zh-CN"/>
        </a:p>
      </c:txPr>
    </c:legend>
    <c:plotVisOnly val="1"/>
    <c:dispBlanksAs val="gap"/>
    <c:showDLblsOverMax val="0"/>
  </c:chart>
  <c:spPr>
    <a:noFill/>
    <a:ln>
      <a:noFill/>
    </a:ln>
    <a:effectLst/>
  </c:spPr>
  <c:txPr>
    <a:bodyPr/>
    <a:lstStyle/>
    <a:p>
      <a:pPr>
        <a:defRPr lang="zh-CN">
          <a:solidFill>
            <a:srgbClr val="67FECF"/>
          </a:solidFill>
          <a:latin typeface="inpin heiti" panose="00000500000000000000" pitchFamily="2" charset="-122"/>
          <a:ea typeface="inpin heiti" panose="00000500000000000000" pitchFamily="2" charset="-122"/>
          <a:cs typeface="+mn-ea"/>
          <a:sym typeface="inpin heiti" panose="00000500000000000000" pitchFamily="2" charset="-122"/>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0BDB37-1AAF-4BE5-B64C-845493D56084}"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F46F00-81CA-414C-9CCC-EF916988914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AF46F00-81CA-414C-9CCC-EF916988914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76EC6-65CF-4E5E-96AF-F332CC9E358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42CA5-9A04-49DE-BC39-E9B7B797EB0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AF46F00-81CA-414C-9CCC-EF916988914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76EC6-65CF-4E5E-96AF-F332CC9E358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76EC6-65CF-4E5E-96AF-F332CC9E358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76EC6-65CF-4E5E-96AF-F332CC9E358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42CA5-9A04-49DE-BC39-E9B7B797EB0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42CA5-9A04-49DE-BC39-E9B7B797EB0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AF46F00-81CA-414C-9CCC-EF916988914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76EC6-65CF-4E5E-96AF-F332CC9E358F}"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AF46F00-81CA-414C-9CCC-EF916988914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76EC6-65CF-4E5E-96AF-F332CC9E358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76EC6-65CF-4E5E-96AF-F332CC9E358F}"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76EC6-65CF-4E5E-96AF-F332CC9E358F}"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76EC6-65CF-4E5E-96AF-F332CC9E358F}"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AF46F00-81CA-414C-9CCC-EF916988914F}"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AF46F00-81CA-414C-9CCC-EF916988914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AF46F00-81CA-414C-9CCC-EF916988914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AF46F00-81CA-414C-9CCC-EF916988914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76EC6-65CF-4E5E-96AF-F332CC9E358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76EC6-65CF-4E5E-96AF-F332CC9E358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76EC6-65CF-4E5E-96AF-F332CC9E358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FABB6DF-9E5C-4DE0-BA79-ED2A3450241C}"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B61A7FE-83B5-4DF8-8840-0D7BB83031AF}"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ABB6DF-9E5C-4DE0-BA79-ED2A3450241C}"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B61A7FE-83B5-4DF8-8840-0D7BB83031A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ABB6DF-9E5C-4DE0-BA79-ED2A3450241C}"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B61A7FE-83B5-4DF8-8840-0D7BB83031AF}"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12192000" cy="685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2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
        <p:nvSpPr>
          <p:cNvPr id="7" name="Picture Placeholder 6"/>
          <p:cNvSpPr>
            <a:spLocks noGrp="1"/>
          </p:cNvSpPr>
          <p:nvPr>
            <p:ph type="pic" sz="quarter" idx="11" hasCustomPrompt="1"/>
          </p:nvPr>
        </p:nvSpPr>
        <p:spPr>
          <a:xfrm>
            <a:off x="6134100" y="1854200"/>
            <a:ext cx="4425950" cy="2794000"/>
          </a:xfrm>
          <a:prstGeom prst="rect">
            <a:avLst/>
          </a:prstGeom>
        </p:spPr>
        <p:txBody>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defRPr sz="12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1+#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Freeform: Shape 2"/>
          <p:cNvSpPr/>
          <p:nvPr userDrawn="1"/>
        </p:nvSpPr>
        <p:spPr>
          <a:xfrm>
            <a:off x="3764280" y="396240"/>
            <a:ext cx="8427720" cy="6461760"/>
          </a:xfrm>
          <a:custGeom>
            <a:avLst/>
            <a:gdLst>
              <a:gd name="connsiteX0" fmla="*/ 3896101 w 8427720"/>
              <a:gd name="connsiteY0" fmla="*/ 0 h 6461760"/>
              <a:gd name="connsiteX1" fmla="*/ 4035886 w 8427720"/>
              <a:gd name="connsiteY1" fmla="*/ 0 h 6461760"/>
              <a:gd name="connsiteX2" fmla="*/ 4170794 w 8427720"/>
              <a:gd name="connsiteY2" fmla="*/ 5064 h 6461760"/>
              <a:gd name="connsiteX3" fmla="*/ 4304078 w 8427720"/>
              <a:gd name="connsiteY3" fmla="*/ 16878 h 6461760"/>
              <a:gd name="connsiteX4" fmla="*/ 4430859 w 8427720"/>
              <a:gd name="connsiteY4" fmla="*/ 28694 h 6461760"/>
              <a:gd name="connsiteX5" fmla="*/ 4556016 w 8427720"/>
              <a:gd name="connsiteY5" fmla="*/ 50635 h 6461760"/>
              <a:gd name="connsiteX6" fmla="*/ 4674670 w 8427720"/>
              <a:gd name="connsiteY6" fmla="*/ 74265 h 6461760"/>
              <a:gd name="connsiteX7" fmla="*/ 4791700 w 8427720"/>
              <a:gd name="connsiteY7" fmla="*/ 102958 h 6461760"/>
              <a:gd name="connsiteX8" fmla="*/ 4907103 w 8427720"/>
              <a:gd name="connsiteY8" fmla="*/ 135027 h 6461760"/>
              <a:gd name="connsiteX9" fmla="*/ 5016006 w 8427720"/>
              <a:gd name="connsiteY9" fmla="*/ 172159 h 6461760"/>
              <a:gd name="connsiteX10" fmla="*/ 5123282 w 8427720"/>
              <a:gd name="connsiteY10" fmla="*/ 212667 h 6461760"/>
              <a:gd name="connsiteX11" fmla="*/ 5225682 w 8427720"/>
              <a:gd name="connsiteY11" fmla="*/ 254863 h 6461760"/>
              <a:gd name="connsiteX12" fmla="*/ 5326458 w 8427720"/>
              <a:gd name="connsiteY12" fmla="*/ 302123 h 6461760"/>
              <a:gd name="connsiteX13" fmla="*/ 5423983 w 8427720"/>
              <a:gd name="connsiteY13" fmla="*/ 352758 h 6461760"/>
              <a:gd name="connsiteX14" fmla="*/ 5515006 w 8427720"/>
              <a:gd name="connsiteY14" fmla="*/ 401704 h 6461760"/>
              <a:gd name="connsiteX15" fmla="*/ 5607654 w 8427720"/>
              <a:gd name="connsiteY15" fmla="*/ 457403 h 6461760"/>
              <a:gd name="connsiteX16" fmla="*/ 5693800 w 8427720"/>
              <a:gd name="connsiteY16" fmla="*/ 516477 h 6461760"/>
              <a:gd name="connsiteX17" fmla="*/ 5776696 w 8427720"/>
              <a:gd name="connsiteY17" fmla="*/ 577239 h 6461760"/>
              <a:gd name="connsiteX18" fmla="*/ 5859592 w 8427720"/>
              <a:gd name="connsiteY18" fmla="*/ 638001 h 6461760"/>
              <a:gd name="connsiteX19" fmla="*/ 5935986 w 8427720"/>
              <a:gd name="connsiteY19" fmla="*/ 702139 h 6461760"/>
              <a:gd name="connsiteX20" fmla="*/ 6012380 w 8427720"/>
              <a:gd name="connsiteY20" fmla="*/ 767965 h 6461760"/>
              <a:gd name="connsiteX21" fmla="*/ 6082272 w 8427720"/>
              <a:gd name="connsiteY21" fmla="*/ 833789 h 6461760"/>
              <a:gd name="connsiteX22" fmla="*/ 6153790 w 8427720"/>
              <a:gd name="connsiteY22" fmla="*/ 902991 h 6461760"/>
              <a:gd name="connsiteX23" fmla="*/ 6220432 w 8427720"/>
              <a:gd name="connsiteY23" fmla="*/ 972192 h 6461760"/>
              <a:gd name="connsiteX24" fmla="*/ 6283823 w 8427720"/>
              <a:gd name="connsiteY24" fmla="*/ 1039705 h 6461760"/>
              <a:gd name="connsiteX25" fmla="*/ 6347214 w 8427720"/>
              <a:gd name="connsiteY25" fmla="*/ 1112282 h 6461760"/>
              <a:gd name="connsiteX26" fmla="*/ 6405729 w 8427720"/>
              <a:gd name="connsiteY26" fmla="*/ 1183171 h 6461760"/>
              <a:gd name="connsiteX27" fmla="*/ 6462618 w 8427720"/>
              <a:gd name="connsiteY27" fmla="*/ 1254060 h 6461760"/>
              <a:gd name="connsiteX28" fmla="*/ 6571520 w 8427720"/>
              <a:gd name="connsiteY28" fmla="*/ 1389087 h 6461760"/>
              <a:gd name="connsiteX29" fmla="*/ 6670670 w 8427720"/>
              <a:gd name="connsiteY29" fmla="*/ 1510611 h 6461760"/>
              <a:gd name="connsiteX30" fmla="*/ 6768194 w 8427720"/>
              <a:gd name="connsiteY30" fmla="*/ 1622008 h 6461760"/>
              <a:gd name="connsiteX31" fmla="*/ 6859217 w 8427720"/>
              <a:gd name="connsiteY31" fmla="*/ 1723278 h 6461760"/>
              <a:gd name="connsiteX32" fmla="*/ 6948614 w 8427720"/>
              <a:gd name="connsiteY32" fmla="*/ 1811045 h 6461760"/>
              <a:gd name="connsiteX33" fmla="*/ 6989250 w 8427720"/>
              <a:gd name="connsiteY33" fmla="*/ 1849865 h 6461760"/>
              <a:gd name="connsiteX34" fmla="*/ 7033135 w 8427720"/>
              <a:gd name="connsiteY34" fmla="*/ 1890373 h 6461760"/>
              <a:gd name="connsiteX35" fmla="*/ 7075396 w 8427720"/>
              <a:gd name="connsiteY35" fmla="*/ 1924130 h 6461760"/>
              <a:gd name="connsiteX36" fmla="*/ 7116031 w 8427720"/>
              <a:gd name="connsiteY36" fmla="*/ 1956199 h 6461760"/>
              <a:gd name="connsiteX37" fmla="*/ 7159918 w 8427720"/>
              <a:gd name="connsiteY37" fmla="*/ 1988267 h 6461760"/>
              <a:gd name="connsiteX38" fmla="*/ 7200552 w 8427720"/>
              <a:gd name="connsiteY38" fmla="*/ 2013585 h 6461760"/>
              <a:gd name="connsiteX39" fmla="*/ 7244439 w 8427720"/>
              <a:gd name="connsiteY39" fmla="*/ 2040590 h 6461760"/>
              <a:gd name="connsiteX40" fmla="*/ 7286698 w 8427720"/>
              <a:gd name="connsiteY40" fmla="*/ 2064220 h 6461760"/>
              <a:gd name="connsiteX41" fmla="*/ 7330585 w 8427720"/>
              <a:gd name="connsiteY41" fmla="*/ 2086161 h 6461760"/>
              <a:gd name="connsiteX42" fmla="*/ 7374472 w 8427720"/>
              <a:gd name="connsiteY42" fmla="*/ 2104728 h 6461760"/>
              <a:gd name="connsiteX43" fmla="*/ 7416731 w 8427720"/>
              <a:gd name="connsiteY43" fmla="*/ 2123294 h 6461760"/>
              <a:gd name="connsiteX44" fmla="*/ 7462242 w 8427720"/>
              <a:gd name="connsiteY44" fmla="*/ 2138485 h 6461760"/>
              <a:gd name="connsiteX45" fmla="*/ 7509380 w 8427720"/>
              <a:gd name="connsiteY45" fmla="*/ 2151988 h 6461760"/>
              <a:gd name="connsiteX46" fmla="*/ 7556517 w 8427720"/>
              <a:gd name="connsiteY46" fmla="*/ 2165490 h 6461760"/>
              <a:gd name="connsiteX47" fmla="*/ 7605278 w 8427720"/>
              <a:gd name="connsiteY47" fmla="*/ 2175617 h 6461760"/>
              <a:gd name="connsiteX48" fmla="*/ 7654042 w 8427720"/>
              <a:gd name="connsiteY48" fmla="*/ 2184056 h 6461760"/>
              <a:gd name="connsiteX49" fmla="*/ 7707680 w 8427720"/>
              <a:gd name="connsiteY49" fmla="*/ 2190807 h 6461760"/>
              <a:gd name="connsiteX50" fmla="*/ 7758068 w 8427720"/>
              <a:gd name="connsiteY50" fmla="*/ 2197558 h 6461760"/>
              <a:gd name="connsiteX51" fmla="*/ 7870220 w 8427720"/>
              <a:gd name="connsiteY51" fmla="*/ 2204310 h 6461760"/>
              <a:gd name="connsiteX52" fmla="*/ 7990500 w 8427720"/>
              <a:gd name="connsiteY52" fmla="*/ 2207685 h 6461760"/>
              <a:gd name="connsiteX53" fmla="*/ 8076647 w 8427720"/>
              <a:gd name="connsiteY53" fmla="*/ 2207685 h 6461760"/>
              <a:gd name="connsiteX54" fmla="*/ 8156292 w 8427720"/>
              <a:gd name="connsiteY54" fmla="*/ 2212749 h 6461760"/>
              <a:gd name="connsiteX55" fmla="*/ 8232686 w 8427720"/>
              <a:gd name="connsiteY55" fmla="*/ 2221188 h 6461760"/>
              <a:gd name="connsiteX56" fmla="*/ 8302578 w 8427720"/>
              <a:gd name="connsiteY56" fmla="*/ 2231315 h 6461760"/>
              <a:gd name="connsiteX57" fmla="*/ 8372470 w 8427720"/>
              <a:gd name="connsiteY57" fmla="*/ 2244818 h 6461760"/>
              <a:gd name="connsiteX58" fmla="*/ 8427720 w 8427720"/>
              <a:gd name="connsiteY58" fmla="*/ 2258058 h 6461760"/>
              <a:gd name="connsiteX59" fmla="*/ 8427720 w 8427720"/>
              <a:gd name="connsiteY59" fmla="*/ 6461760 h 6461760"/>
              <a:gd name="connsiteX60" fmla="*/ 192433 w 8427720"/>
              <a:gd name="connsiteY60" fmla="*/ 6461760 h 6461760"/>
              <a:gd name="connsiteX61" fmla="*/ 188548 w 8427720"/>
              <a:gd name="connsiteY61" fmla="*/ 6455961 h 6461760"/>
              <a:gd name="connsiteX62" fmla="*/ 162541 w 8427720"/>
              <a:gd name="connsiteY62" fmla="*/ 6415453 h 6461760"/>
              <a:gd name="connsiteX63" fmla="*/ 139785 w 8427720"/>
              <a:gd name="connsiteY63" fmla="*/ 6376632 h 6461760"/>
              <a:gd name="connsiteX64" fmla="*/ 117030 w 8427720"/>
              <a:gd name="connsiteY64" fmla="*/ 6336124 h 6461760"/>
              <a:gd name="connsiteX65" fmla="*/ 99151 w 8427720"/>
              <a:gd name="connsiteY65" fmla="*/ 6297304 h 6461760"/>
              <a:gd name="connsiteX66" fmla="*/ 79646 w 8427720"/>
              <a:gd name="connsiteY66" fmla="*/ 6256796 h 6461760"/>
              <a:gd name="connsiteX67" fmla="*/ 63392 w 8427720"/>
              <a:gd name="connsiteY67" fmla="*/ 6214600 h 6461760"/>
              <a:gd name="connsiteX68" fmla="*/ 48763 w 8427720"/>
              <a:gd name="connsiteY68" fmla="*/ 6172405 h 6461760"/>
              <a:gd name="connsiteX69" fmla="*/ 35759 w 8427720"/>
              <a:gd name="connsiteY69" fmla="*/ 6130208 h 6461760"/>
              <a:gd name="connsiteX70" fmla="*/ 26007 w 8427720"/>
              <a:gd name="connsiteY70" fmla="*/ 6088013 h 6461760"/>
              <a:gd name="connsiteX71" fmla="*/ 17880 w 8427720"/>
              <a:gd name="connsiteY71" fmla="*/ 6045817 h 6461760"/>
              <a:gd name="connsiteX72" fmla="*/ 9753 w 8427720"/>
              <a:gd name="connsiteY72" fmla="*/ 6000246 h 6461760"/>
              <a:gd name="connsiteX73" fmla="*/ 4877 w 8427720"/>
              <a:gd name="connsiteY73" fmla="*/ 5954674 h 6461760"/>
              <a:gd name="connsiteX74" fmla="*/ 0 w 8427720"/>
              <a:gd name="connsiteY74" fmla="*/ 5912479 h 6461760"/>
              <a:gd name="connsiteX75" fmla="*/ 0 w 8427720"/>
              <a:gd name="connsiteY75" fmla="*/ 5868595 h 6461760"/>
              <a:gd name="connsiteX76" fmla="*/ 0 w 8427720"/>
              <a:gd name="connsiteY76" fmla="*/ 5819647 h 6461760"/>
              <a:gd name="connsiteX77" fmla="*/ 4877 w 8427720"/>
              <a:gd name="connsiteY77" fmla="*/ 5775764 h 6461760"/>
              <a:gd name="connsiteX78" fmla="*/ 9753 w 8427720"/>
              <a:gd name="connsiteY78" fmla="*/ 5726817 h 6461760"/>
              <a:gd name="connsiteX79" fmla="*/ 16254 w 8427720"/>
              <a:gd name="connsiteY79" fmla="*/ 5682933 h 6461760"/>
              <a:gd name="connsiteX80" fmla="*/ 26007 w 8427720"/>
              <a:gd name="connsiteY80" fmla="*/ 5635674 h 6461760"/>
              <a:gd name="connsiteX81" fmla="*/ 39010 w 8427720"/>
              <a:gd name="connsiteY81" fmla="*/ 5586726 h 6461760"/>
              <a:gd name="connsiteX82" fmla="*/ 52013 w 8427720"/>
              <a:gd name="connsiteY82" fmla="*/ 5537780 h 6461760"/>
              <a:gd name="connsiteX83" fmla="*/ 66642 w 8427720"/>
              <a:gd name="connsiteY83" fmla="*/ 5488832 h 6461760"/>
              <a:gd name="connsiteX84" fmla="*/ 84521 w 8427720"/>
              <a:gd name="connsiteY84" fmla="*/ 5438197 h 6461760"/>
              <a:gd name="connsiteX85" fmla="*/ 107277 w 8427720"/>
              <a:gd name="connsiteY85" fmla="*/ 5390938 h 6461760"/>
              <a:gd name="connsiteX86" fmla="*/ 130033 w 8427720"/>
              <a:gd name="connsiteY86" fmla="*/ 5340303 h 6461760"/>
              <a:gd name="connsiteX87" fmla="*/ 156039 w 8427720"/>
              <a:gd name="connsiteY87" fmla="*/ 5291356 h 6461760"/>
              <a:gd name="connsiteX88" fmla="*/ 183672 w 8427720"/>
              <a:gd name="connsiteY88" fmla="*/ 5237345 h 6461760"/>
              <a:gd name="connsiteX89" fmla="*/ 211303 w 8427720"/>
              <a:gd name="connsiteY89" fmla="*/ 5188398 h 6461760"/>
              <a:gd name="connsiteX90" fmla="*/ 245437 w 8427720"/>
              <a:gd name="connsiteY90" fmla="*/ 5134387 h 6461760"/>
              <a:gd name="connsiteX91" fmla="*/ 281196 w 8427720"/>
              <a:gd name="connsiteY91" fmla="*/ 5082065 h 6461760"/>
              <a:gd name="connsiteX92" fmla="*/ 318580 w 8427720"/>
              <a:gd name="connsiteY92" fmla="*/ 5028054 h 6461760"/>
              <a:gd name="connsiteX93" fmla="*/ 398225 w 8427720"/>
              <a:gd name="connsiteY93" fmla="*/ 4918345 h 6461760"/>
              <a:gd name="connsiteX94" fmla="*/ 471368 w 8427720"/>
              <a:gd name="connsiteY94" fmla="*/ 4803572 h 6461760"/>
              <a:gd name="connsiteX95" fmla="*/ 539635 w 8427720"/>
              <a:gd name="connsiteY95" fmla="*/ 4687112 h 6461760"/>
              <a:gd name="connsiteX96" fmla="*/ 603027 w 8427720"/>
              <a:gd name="connsiteY96" fmla="*/ 4570651 h 6461760"/>
              <a:gd name="connsiteX97" fmla="*/ 661541 w 8427720"/>
              <a:gd name="connsiteY97" fmla="*/ 4452503 h 6461760"/>
              <a:gd name="connsiteX98" fmla="*/ 715179 w 8427720"/>
              <a:gd name="connsiteY98" fmla="*/ 4329292 h 6461760"/>
              <a:gd name="connsiteX99" fmla="*/ 767192 w 8427720"/>
              <a:gd name="connsiteY99" fmla="*/ 4206079 h 6461760"/>
              <a:gd name="connsiteX100" fmla="*/ 812704 w 8427720"/>
              <a:gd name="connsiteY100" fmla="*/ 4076116 h 6461760"/>
              <a:gd name="connsiteX101" fmla="*/ 856590 w 8427720"/>
              <a:gd name="connsiteY101" fmla="*/ 3944466 h 6461760"/>
              <a:gd name="connsiteX102" fmla="*/ 898851 w 8427720"/>
              <a:gd name="connsiteY102" fmla="*/ 3806063 h 6461760"/>
              <a:gd name="connsiteX103" fmla="*/ 937860 w 8427720"/>
              <a:gd name="connsiteY103" fmla="*/ 3662597 h 6461760"/>
              <a:gd name="connsiteX104" fmla="*/ 975244 w 8427720"/>
              <a:gd name="connsiteY104" fmla="*/ 3515756 h 6461760"/>
              <a:gd name="connsiteX105" fmla="*/ 1011003 w 8427720"/>
              <a:gd name="connsiteY105" fmla="*/ 3362163 h 6461760"/>
              <a:gd name="connsiteX106" fmla="*/ 1046762 w 8427720"/>
              <a:gd name="connsiteY106" fmla="*/ 3201819 h 6461760"/>
              <a:gd name="connsiteX107" fmla="*/ 1082521 w 8427720"/>
              <a:gd name="connsiteY107" fmla="*/ 3033036 h 6461760"/>
              <a:gd name="connsiteX108" fmla="*/ 1115029 w 8427720"/>
              <a:gd name="connsiteY108" fmla="*/ 2859189 h 6461760"/>
              <a:gd name="connsiteX109" fmla="*/ 1150788 w 8427720"/>
              <a:gd name="connsiteY109" fmla="*/ 2675215 h 6461760"/>
              <a:gd name="connsiteX110" fmla="*/ 1186547 w 8427720"/>
              <a:gd name="connsiteY110" fmla="*/ 2479427 h 6461760"/>
              <a:gd name="connsiteX111" fmla="*/ 1225557 w 8427720"/>
              <a:gd name="connsiteY111" fmla="*/ 2278574 h 6461760"/>
              <a:gd name="connsiteX112" fmla="*/ 1245062 w 8427720"/>
              <a:gd name="connsiteY112" fmla="*/ 2178993 h 6461760"/>
              <a:gd name="connsiteX113" fmla="*/ 1267818 w 8427720"/>
              <a:gd name="connsiteY113" fmla="*/ 2074347 h 6461760"/>
              <a:gd name="connsiteX114" fmla="*/ 1290573 w 8427720"/>
              <a:gd name="connsiteY114" fmla="*/ 1969701 h 6461760"/>
              <a:gd name="connsiteX115" fmla="*/ 1319831 w 8427720"/>
              <a:gd name="connsiteY115" fmla="*/ 1866743 h 6461760"/>
              <a:gd name="connsiteX116" fmla="*/ 1347463 w 8427720"/>
              <a:gd name="connsiteY116" fmla="*/ 1760410 h 6461760"/>
              <a:gd name="connsiteX117" fmla="*/ 1379971 w 8427720"/>
              <a:gd name="connsiteY117" fmla="*/ 1657452 h 6461760"/>
              <a:gd name="connsiteX118" fmla="*/ 1415730 w 8427720"/>
              <a:gd name="connsiteY118" fmla="*/ 1554495 h 6461760"/>
              <a:gd name="connsiteX119" fmla="*/ 1456365 w 8427720"/>
              <a:gd name="connsiteY119" fmla="*/ 1449849 h 6461760"/>
              <a:gd name="connsiteX120" fmla="*/ 1500251 w 8427720"/>
              <a:gd name="connsiteY120" fmla="*/ 1350266 h 6461760"/>
              <a:gd name="connsiteX121" fmla="*/ 1549013 w 8427720"/>
              <a:gd name="connsiteY121" fmla="*/ 1248996 h 6461760"/>
              <a:gd name="connsiteX122" fmla="*/ 1599401 w 8427720"/>
              <a:gd name="connsiteY122" fmla="*/ 1151102 h 6461760"/>
              <a:gd name="connsiteX123" fmla="*/ 1654664 w 8427720"/>
              <a:gd name="connsiteY123" fmla="*/ 1053208 h 6461760"/>
              <a:gd name="connsiteX124" fmla="*/ 1719681 w 8427720"/>
              <a:gd name="connsiteY124" fmla="*/ 960377 h 6461760"/>
              <a:gd name="connsiteX125" fmla="*/ 1752189 w 8427720"/>
              <a:gd name="connsiteY125" fmla="*/ 916494 h 6461760"/>
              <a:gd name="connsiteX126" fmla="*/ 1784697 w 8427720"/>
              <a:gd name="connsiteY126" fmla="*/ 870922 h 6461760"/>
              <a:gd name="connsiteX127" fmla="*/ 1820456 w 8427720"/>
              <a:gd name="connsiteY127" fmla="*/ 825351 h 6461760"/>
              <a:gd name="connsiteX128" fmla="*/ 1859466 w 8427720"/>
              <a:gd name="connsiteY128" fmla="*/ 781467 h 6461760"/>
              <a:gd name="connsiteX129" fmla="*/ 1896850 w 8427720"/>
              <a:gd name="connsiteY129" fmla="*/ 739271 h 6461760"/>
              <a:gd name="connsiteX130" fmla="*/ 1937485 w 8427720"/>
              <a:gd name="connsiteY130" fmla="*/ 697076 h 6461760"/>
              <a:gd name="connsiteX131" fmla="*/ 1981372 w 8427720"/>
              <a:gd name="connsiteY131" fmla="*/ 653192 h 6461760"/>
              <a:gd name="connsiteX132" fmla="*/ 2025257 w 8427720"/>
              <a:gd name="connsiteY132" fmla="*/ 614371 h 6461760"/>
              <a:gd name="connsiteX133" fmla="*/ 2070769 w 8427720"/>
              <a:gd name="connsiteY133" fmla="*/ 573863 h 6461760"/>
              <a:gd name="connsiteX134" fmla="*/ 2116280 w 8427720"/>
              <a:gd name="connsiteY134" fmla="*/ 536731 h 6461760"/>
              <a:gd name="connsiteX135" fmla="*/ 2165042 w 8427720"/>
              <a:gd name="connsiteY135" fmla="*/ 499599 h 6461760"/>
              <a:gd name="connsiteX136" fmla="*/ 2215430 w 8427720"/>
              <a:gd name="connsiteY136" fmla="*/ 464155 h 6461760"/>
              <a:gd name="connsiteX137" fmla="*/ 2269068 w 8427720"/>
              <a:gd name="connsiteY137" fmla="*/ 428710 h 6461760"/>
              <a:gd name="connsiteX138" fmla="*/ 2322707 w 8427720"/>
              <a:gd name="connsiteY138" fmla="*/ 394953 h 6461760"/>
              <a:gd name="connsiteX139" fmla="*/ 2377971 w 8427720"/>
              <a:gd name="connsiteY139" fmla="*/ 362885 h 6461760"/>
              <a:gd name="connsiteX140" fmla="*/ 2436485 w 8427720"/>
              <a:gd name="connsiteY140" fmla="*/ 330815 h 6461760"/>
              <a:gd name="connsiteX141" fmla="*/ 2498251 w 8427720"/>
              <a:gd name="connsiteY141" fmla="*/ 298747 h 6461760"/>
              <a:gd name="connsiteX142" fmla="*/ 2558390 w 8427720"/>
              <a:gd name="connsiteY142" fmla="*/ 270053 h 6461760"/>
              <a:gd name="connsiteX143" fmla="*/ 2625033 w 8427720"/>
              <a:gd name="connsiteY143" fmla="*/ 243048 h 6461760"/>
              <a:gd name="connsiteX144" fmla="*/ 2691674 w 8427720"/>
              <a:gd name="connsiteY144" fmla="*/ 217731 h 6461760"/>
              <a:gd name="connsiteX145" fmla="*/ 2759941 w 8427720"/>
              <a:gd name="connsiteY145" fmla="*/ 190726 h 6461760"/>
              <a:gd name="connsiteX146" fmla="*/ 2831459 w 8427720"/>
              <a:gd name="connsiteY146" fmla="*/ 167096 h 6461760"/>
              <a:gd name="connsiteX147" fmla="*/ 2902977 w 8427720"/>
              <a:gd name="connsiteY147" fmla="*/ 145154 h 6461760"/>
              <a:gd name="connsiteX148" fmla="*/ 2979371 w 8427720"/>
              <a:gd name="connsiteY148" fmla="*/ 124900 h 6461760"/>
              <a:gd name="connsiteX149" fmla="*/ 3055765 w 8427720"/>
              <a:gd name="connsiteY149" fmla="*/ 106334 h 6461760"/>
              <a:gd name="connsiteX150" fmla="*/ 3137035 w 8427720"/>
              <a:gd name="connsiteY150" fmla="*/ 89456 h 6461760"/>
              <a:gd name="connsiteX151" fmla="*/ 3297951 w 8427720"/>
              <a:gd name="connsiteY151" fmla="*/ 59075 h 6461760"/>
              <a:gd name="connsiteX152" fmla="*/ 3452364 w 8427720"/>
              <a:gd name="connsiteY152" fmla="*/ 35445 h 6461760"/>
              <a:gd name="connsiteX153" fmla="*/ 3603528 w 8427720"/>
              <a:gd name="connsiteY153" fmla="*/ 18567 h 6461760"/>
              <a:gd name="connsiteX154" fmla="*/ 3751439 w 8427720"/>
              <a:gd name="connsiteY154" fmla="*/ 8440 h 646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8427720" h="6461760">
                <a:moveTo>
                  <a:pt x="3896101" y="0"/>
                </a:moveTo>
                <a:lnTo>
                  <a:pt x="4035886" y="0"/>
                </a:lnTo>
                <a:lnTo>
                  <a:pt x="4170794" y="5064"/>
                </a:lnTo>
                <a:lnTo>
                  <a:pt x="4304078" y="16878"/>
                </a:lnTo>
                <a:lnTo>
                  <a:pt x="4430859" y="28694"/>
                </a:lnTo>
                <a:lnTo>
                  <a:pt x="4556016" y="50635"/>
                </a:lnTo>
                <a:lnTo>
                  <a:pt x="4674670" y="74265"/>
                </a:lnTo>
                <a:lnTo>
                  <a:pt x="4791700" y="102958"/>
                </a:lnTo>
                <a:lnTo>
                  <a:pt x="4907103" y="135027"/>
                </a:lnTo>
                <a:lnTo>
                  <a:pt x="5016006" y="172159"/>
                </a:lnTo>
                <a:lnTo>
                  <a:pt x="5123282" y="212667"/>
                </a:lnTo>
                <a:lnTo>
                  <a:pt x="5225682" y="254863"/>
                </a:lnTo>
                <a:lnTo>
                  <a:pt x="5326458" y="302123"/>
                </a:lnTo>
                <a:lnTo>
                  <a:pt x="5423983" y="352758"/>
                </a:lnTo>
                <a:lnTo>
                  <a:pt x="5515006" y="401704"/>
                </a:lnTo>
                <a:lnTo>
                  <a:pt x="5607654" y="457403"/>
                </a:lnTo>
                <a:lnTo>
                  <a:pt x="5693800" y="516477"/>
                </a:lnTo>
                <a:lnTo>
                  <a:pt x="5776696" y="577239"/>
                </a:lnTo>
                <a:lnTo>
                  <a:pt x="5859592" y="638001"/>
                </a:lnTo>
                <a:lnTo>
                  <a:pt x="5935986" y="702139"/>
                </a:lnTo>
                <a:lnTo>
                  <a:pt x="6012380" y="767965"/>
                </a:lnTo>
                <a:lnTo>
                  <a:pt x="6082272" y="833789"/>
                </a:lnTo>
                <a:lnTo>
                  <a:pt x="6153790" y="902991"/>
                </a:lnTo>
                <a:lnTo>
                  <a:pt x="6220432" y="972192"/>
                </a:lnTo>
                <a:lnTo>
                  <a:pt x="6283823" y="1039705"/>
                </a:lnTo>
                <a:lnTo>
                  <a:pt x="6347214" y="1112282"/>
                </a:lnTo>
                <a:lnTo>
                  <a:pt x="6405729" y="1183171"/>
                </a:lnTo>
                <a:lnTo>
                  <a:pt x="6462618" y="1254060"/>
                </a:lnTo>
                <a:lnTo>
                  <a:pt x="6571520" y="1389087"/>
                </a:lnTo>
                <a:lnTo>
                  <a:pt x="6670670" y="1510611"/>
                </a:lnTo>
                <a:lnTo>
                  <a:pt x="6768194" y="1622008"/>
                </a:lnTo>
                <a:lnTo>
                  <a:pt x="6859217" y="1723278"/>
                </a:lnTo>
                <a:lnTo>
                  <a:pt x="6948614" y="1811045"/>
                </a:lnTo>
                <a:lnTo>
                  <a:pt x="6989250" y="1849865"/>
                </a:lnTo>
                <a:lnTo>
                  <a:pt x="7033135" y="1890373"/>
                </a:lnTo>
                <a:lnTo>
                  <a:pt x="7075396" y="1924130"/>
                </a:lnTo>
                <a:lnTo>
                  <a:pt x="7116031" y="1956199"/>
                </a:lnTo>
                <a:lnTo>
                  <a:pt x="7159918" y="1988267"/>
                </a:lnTo>
                <a:lnTo>
                  <a:pt x="7200552" y="2013585"/>
                </a:lnTo>
                <a:lnTo>
                  <a:pt x="7244439" y="2040590"/>
                </a:lnTo>
                <a:lnTo>
                  <a:pt x="7286698" y="2064220"/>
                </a:lnTo>
                <a:lnTo>
                  <a:pt x="7330585" y="2086161"/>
                </a:lnTo>
                <a:lnTo>
                  <a:pt x="7374472" y="2104728"/>
                </a:lnTo>
                <a:lnTo>
                  <a:pt x="7416731" y="2123294"/>
                </a:lnTo>
                <a:lnTo>
                  <a:pt x="7462242" y="2138485"/>
                </a:lnTo>
                <a:lnTo>
                  <a:pt x="7509380" y="2151988"/>
                </a:lnTo>
                <a:lnTo>
                  <a:pt x="7556517" y="2165490"/>
                </a:lnTo>
                <a:lnTo>
                  <a:pt x="7605278" y="2175617"/>
                </a:lnTo>
                <a:lnTo>
                  <a:pt x="7654042" y="2184056"/>
                </a:lnTo>
                <a:lnTo>
                  <a:pt x="7707680" y="2190807"/>
                </a:lnTo>
                <a:lnTo>
                  <a:pt x="7758068" y="2197558"/>
                </a:lnTo>
                <a:lnTo>
                  <a:pt x="7870220" y="2204310"/>
                </a:lnTo>
                <a:lnTo>
                  <a:pt x="7990500" y="2207685"/>
                </a:lnTo>
                <a:lnTo>
                  <a:pt x="8076647" y="2207685"/>
                </a:lnTo>
                <a:lnTo>
                  <a:pt x="8156292" y="2212749"/>
                </a:lnTo>
                <a:lnTo>
                  <a:pt x="8232686" y="2221188"/>
                </a:lnTo>
                <a:lnTo>
                  <a:pt x="8302578" y="2231315"/>
                </a:lnTo>
                <a:lnTo>
                  <a:pt x="8372470" y="2244818"/>
                </a:lnTo>
                <a:lnTo>
                  <a:pt x="8427720" y="2258058"/>
                </a:lnTo>
                <a:lnTo>
                  <a:pt x="8427720" y="6461760"/>
                </a:lnTo>
                <a:lnTo>
                  <a:pt x="192433" y="6461760"/>
                </a:lnTo>
                <a:lnTo>
                  <a:pt x="188548" y="6455961"/>
                </a:lnTo>
                <a:lnTo>
                  <a:pt x="162541" y="6415453"/>
                </a:lnTo>
                <a:lnTo>
                  <a:pt x="139785" y="6376632"/>
                </a:lnTo>
                <a:lnTo>
                  <a:pt x="117030" y="6336124"/>
                </a:lnTo>
                <a:lnTo>
                  <a:pt x="99151" y="6297304"/>
                </a:lnTo>
                <a:lnTo>
                  <a:pt x="79646" y="6256796"/>
                </a:lnTo>
                <a:lnTo>
                  <a:pt x="63392" y="6214600"/>
                </a:lnTo>
                <a:lnTo>
                  <a:pt x="48763" y="6172405"/>
                </a:lnTo>
                <a:lnTo>
                  <a:pt x="35759" y="6130208"/>
                </a:lnTo>
                <a:lnTo>
                  <a:pt x="26007" y="6088013"/>
                </a:lnTo>
                <a:lnTo>
                  <a:pt x="17880" y="6045817"/>
                </a:lnTo>
                <a:lnTo>
                  <a:pt x="9753" y="6000246"/>
                </a:lnTo>
                <a:lnTo>
                  <a:pt x="4877" y="5954674"/>
                </a:lnTo>
                <a:lnTo>
                  <a:pt x="0" y="5912479"/>
                </a:lnTo>
                <a:lnTo>
                  <a:pt x="0" y="5868595"/>
                </a:lnTo>
                <a:lnTo>
                  <a:pt x="0" y="5819647"/>
                </a:lnTo>
                <a:lnTo>
                  <a:pt x="4877" y="5775764"/>
                </a:lnTo>
                <a:lnTo>
                  <a:pt x="9753" y="5726817"/>
                </a:lnTo>
                <a:lnTo>
                  <a:pt x="16254" y="5682933"/>
                </a:lnTo>
                <a:lnTo>
                  <a:pt x="26007" y="5635674"/>
                </a:lnTo>
                <a:lnTo>
                  <a:pt x="39010" y="5586726"/>
                </a:lnTo>
                <a:lnTo>
                  <a:pt x="52013" y="5537780"/>
                </a:lnTo>
                <a:lnTo>
                  <a:pt x="66642" y="5488832"/>
                </a:lnTo>
                <a:lnTo>
                  <a:pt x="84521" y="5438197"/>
                </a:lnTo>
                <a:lnTo>
                  <a:pt x="107277" y="5390938"/>
                </a:lnTo>
                <a:lnTo>
                  <a:pt x="130033" y="5340303"/>
                </a:lnTo>
                <a:lnTo>
                  <a:pt x="156039" y="5291356"/>
                </a:lnTo>
                <a:lnTo>
                  <a:pt x="183672" y="5237345"/>
                </a:lnTo>
                <a:lnTo>
                  <a:pt x="211303" y="5188398"/>
                </a:lnTo>
                <a:lnTo>
                  <a:pt x="245437" y="5134387"/>
                </a:lnTo>
                <a:lnTo>
                  <a:pt x="281196" y="5082065"/>
                </a:lnTo>
                <a:lnTo>
                  <a:pt x="318580" y="5028054"/>
                </a:lnTo>
                <a:lnTo>
                  <a:pt x="398225" y="4918345"/>
                </a:lnTo>
                <a:lnTo>
                  <a:pt x="471368" y="4803572"/>
                </a:lnTo>
                <a:lnTo>
                  <a:pt x="539635" y="4687112"/>
                </a:lnTo>
                <a:lnTo>
                  <a:pt x="603027" y="4570651"/>
                </a:lnTo>
                <a:lnTo>
                  <a:pt x="661541" y="4452503"/>
                </a:lnTo>
                <a:lnTo>
                  <a:pt x="715179" y="4329292"/>
                </a:lnTo>
                <a:lnTo>
                  <a:pt x="767192" y="4206079"/>
                </a:lnTo>
                <a:lnTo>
                  <a:pt x="812704" y="4076116"/>
                </a:lnTo>
                <a:lnTo>
                  <a:pt x="856590" y="3944466"/>
                </a:lnTo>
                <a:lnTo>
                  <a:pt x="898851" y="3806063"/>
                </a:lnTo>
                <a:lnTo>
                  <a:pt x="937860" y="3662597"/>
                </a:lnTo>
                <a:lnTo>
                  <a:pt x="975244" y="3515756"/>
                </a:lnTo>
                <a:lnTo>
                  <a:pt x="1011003" y="3362163"/>
                </a:lnTo>
                <a:lnTo>
                  <a:pt x="1046762" y="3201819"/>
                </a:lnTo>
                <a:lnTo>
                  <a:pt x="1082521" y="3033036"/>
                </a:lnTo>
                <a:lnTo>
                  <a:pt x="1115029" y="2859189"/>
                </a:lnTo>
                <a:lnTo>
                  <a:pt x="1150788" y="2675215"/>
                </a:lnTo>
                <a:lnTo>
                  <a:pt x="1186547" y="2479427"/>
                </a:lnTo>
                <a:lnTo>
                  <a:pt x="1225557" y="2278574"/>
                </a:lnTo>
                <a:lnTo>
                  <a:pt x="1245062" y="2178993"/>
                </a:lnTo>
                <a:lnTo>
                  <a:pt x="1267818" y="2074347"/>
                </a:lnTo>
                <a:lnTo>
                  <a:pt x="1290573" y="1969701"/>
                </a:lnTo>
                <a:lnTo>
                  <a:pt x="1319831" y="1866743"/>
                </a:lnTo>
                <a:lnTo>
                  <a:pt x="1347463" y="1760410"/>
                </a:lnTo>
                <a:lnTo>
                  <a:pt x="1379971" y="1657452"/>
                </a:lnTo>
                <a:lnTo>
                  <a:pt x="1415730" y="1554495"/>
                </a:lnTo>
                <a:lnTo>
                  <a:pt x="1456365" y="1449849"/>
                </a:lnTo>
                <a:lnTo>
                  <a:pt x="1500251" y="1350266"/>
                </a:lnTo>
                <a:lnTo>
                  <a:pt x="1549013" y="1248996"/>
                </a:lnTo>
                <a:lnTo>
                  <a:pt x="1599401" y="1151102"/>
                </a:lnTo>
                <a:lnTo>
                  <a:pt x="1654664" y="1053208"/>
                </a:lnTo>
                <a:lnTo>
                  <a:pt x="1719681" y="960377"/>
                </a:lnTo>
                <a:lnTo>
                  <a:pt x="1752189" y="916494"/>
                </a:lnTo>
                <a:lnTo>
                  <a:pt x="1784697" y="870922"/>
                </a:lnTo>
                <a:lnTo>
                  <a:pt x="1820456" y="825351"/>
                </a:lnTo>
                <a:lnTo>
                  <a:pt x="1859466" y="781467"/>
                </a:lnTo>
                <a:lnTo>
                  <a:pt x="1896850" y="739271"/>
                </a:lnTo>
                <a:lnTo>
                  <a:pt x="1937485" y="697076"/>
                </a:lnTo>
                <a:lnTo>
                  <a:pt x="1981372" y="653192"/>
                </a:lnTo>
                <a:lnTo>
                  <a:pt x="2025257" y="614371"/>
                </a:lnTo>
                <a:lnTo>
                  <a:pt x="2070769" y="573863"/>
                </a:lnTo>
                <a:lnTo>
                  <a:pt x="2116280" y="536731"/>
                </a:lnTo>
                <a:lnTo>
                  <a:pt x="2165042" y="499599"/>
                </a:lnTo>
                <a:lnTo>
                  <a:pt x="2215430" y="464155"/>
                </a:lnTo>
                <a:lnTo>
                  <a:pt x="2269068" y="428710"/>
                </a:lnTo>
                <a:lnTo>
                  <a:pt x="2322707" y="394953"/>
                </a:lnTo>
                <a:lnTo>
                  <a:pt x="2377971" y="362885"/>
                </a:lnTo>
                <a:lnTo>
                  <a:pt x="2436485" y="330815"/>
                </a:lnTo>
                <a:lnTo>
                  <a:pt x="2498251" y="298747"/>
                </a:lnTo>
                <a:lnTo>
                  <a:pt x="2558390" y="270053"/>
                </a:lnTo>
                <a:lnTo>
                  <a:pt x="2625033" y="243048"/>
                </a:lnTo>
                <a:lnTo>
                  <a:pt x="2691674" y="217731"/>
                </a:lnTo>
                <a:lnTo>
                  <a:pt x="2759941" y="190726"/>
                </a:lnTo>
                <a:lnTo>
                  <a:pt x="2831459" y="167096"/>
                </a:lnTo>
                <a:lnTo>
                  <a:pt x="2902977" y="145154"/>
                </a:lnTo>
                <a:lnTo>
                  <a:pt x="2979371" y="124900"/>
                </a:lnTo>
                <a:lnTo>
                  <a:pt x="3055765" y="106334"/>
                </a:lnTo>
                <a:lnTo>
                  <a:pt x="3137035" y="89456"/>
                </a:lnTo>
                <a:lnTo>
                  <a:pt x="3297951" y="59075"/>
                </a:lnTo>
                <a:lnTo>
                  <a:pt x="3452364" y="35445"/>
                </a:lnTo>
                <a:lnTo>
                  <a:pt x="3603528" y="18567"/>
                </a:lnTo>
                <a:lnTo>
                  <a:pt x="3751439" y="8440"/>
                </a:lnTo>
                <a:close/>
              </a:path>
            </a:pathLst>
          </a:custGeom>
          <a:gradFill>
            <a:gsLst>
              <a:gs pos="100000">
                <a:srgbClr val="FCC283"/>
              </a:gs>
              <a:gs pos="2000">
                <a:srgbClr val="AF76B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0" hasCustomPrompt="1"/>
          </p:nvPr>
        </p:nvSpPr>
        <p:spPr>
          <a:xfrm>
            <a:off x="3841750" y="749300"/>
            <a:ext cx="8350250" cy="6108700"/>
          </a:xfrm>
          <a:custGeom>
            <a:avLst/>
            <a:gdLst>
              <a:gd name="connsiteX0" fmla="*/ 3805238 w 8350250"/>
              <a:gd name="connsiteY0" fmla="*/ 0 h 6108700"/>
              <a:gd name="connsiteX1" fmla="*/ 3941763 w 8350250"/>
              <a:gd name="connsiteY1" fmla="*/ 0 h 6108700"/>
              <a:gd name="connsiteX2" fmla="*/ 4073525 w 8350250"/>
              <a:gd name="connsiteY2" fmla="*/ 4763 h 6108700"/>
              <a:gd name="connsiteX3" fmla="*/ 4203700 w 8350250"/>
              <a:gd name="connsiteY3" fmla="*/ 15875 h 6108700"/>
              <a:gd name="connsiteX4" fmla="*/ 4327525 w 8350250"/>
              <a:gd name="connsiteY4" fmla="*/ 26988 h 6108700"/>
              <a:gd name="connsiteX5" fmla="*/ 4449763 w 8350250"/>
              <a:gd name="connsiteY5" fmla="*/ 47625 h 6108700"/>
              <a:gd name="connsiteX6" fmla="*/ 4565650 w 8350250"/>
              <a:gd name="connsiteY6" fmla="*/ 69850 h 6108700"/>
              <a:gd name="connsiteX7" fmla="*/ 4679950 w 8350250"/>
              <a:gd name="connsiteY7" fmla="*/ 96838 h 6108700"/>
              <a:gd name="connsiteX8" fmla="*/ 4792662 w 8350250"/>
              <a:gd name="connsiteY8" fmla="*/ 127000 h 6108700"/>
              <a:gd name="connsiteX9" fmla="*/ 4899025 w 8350250"/>
              <a:gd name="connsiteY9" fmla="*/ 161925 h 6108700"/>
              <a:gd name="connsiteX10" fmla="*/ 5003800 w 8350250"/>
              <a:gd name="connsiteY10" fmla="*/ 200025 h 6108700"/>
              <a:gd name="connsiteX11" fmla="*/ 5103812 w 8350250"/>
              <a:gd name="connsiteY11" fmla="*/ 239713 h 6108700"/>
              <a:gd name="connsiteX12" fmla="*/ 5202238 w 8350250"/>
              <a:gd name="connsiteY12" fmla="*/ 284163 h 6108700"/>
              <a:gd name="connsiteX13" fmla="*/ 5297488 w 8350250"/>
              <a:gd name="connsiteY13" fmla="*/ 331788 h 6108700"/>
              <a:gd name="connsiteX14" fmla="*/ 5386388 w 8350250"/>
              <a:gd name="connsiteY14" fmla="*/ 377825 h 6108700"/>
              <a:gd name="connsiteX15" fmla="*/ 5476875 w 8350250"/>
              <a:gd name="connsiteY15" fmla="*/ 430213 h 6108700"/>
              <a:gd name="connsiteX16" fmla="*/ 5561012 w 8350250"/>
              <a:gd name="connsiteY16" fmla="*/ 485775 h 6108700"/>
              <a:gd name="connsiteX17" fmla="*/ 5641975 w 8350250"/>
              <a:gd name="connsiteY17" fmla="*/ 542925 h 6108700"/>
              <a:gd name="connsiteX18" fmla="*/ 5722938 w 8350250"/>
              <a:gd name="connsiteY18" fmla="*/ 600075 h 6108700"/>
              <a:gd name="connsiteX19" fmla="*/ 5797550 w 8350250"/>
              <a:gd name="connsiteY19" fmla="*/ 660400 h 6108700"/>
              <a:gd name="connsiteX20" fmla="*/ 5872162 w 8350250"/>
              <a:gd name="connsiteY20" fmla="*/ 722313 h 6108700"/>
              <a:gd name="connsiteX21" fmla="*/ 5940425 w 8350250"/>
              <a:gd name="connsiteY21" fmla="*/ 784225 h 6108700"/>
              <a:gd name="connsiteX22" fmla="*/ 6010275 w 8350250"/>
              <a:gd name="connsiteY22" fmla="*/ 849313 h 6108700"/>
              <a:gd name="connsiteX23" fmla="*/ 6075362 w 8350250"/>
              <a:gd name="connsiteY23" fmla="*/ 914400 h 6108700"/>
              <a:gd name="connsiteX24" fmla="*/ 6137275 w 8350250"/>
              <a:gd name="connsiteY24" fmla="*/ 977900 h 6108700"/>
              <a:gd name="connsiteX25" fmla="*/ 6199188 w 8350250"/>
              <a:gd name="connsiteY25" fmla="*/ 1046163 h 6108700"/>
              <a:gd name="connsiteX26" fmla="*/ 6256338 w 8350250"/>
              <a:gd name="connsiteY26" fmla="*/ 1112838 h 6108700"/>
              <a:gd name="connsiteX27" fmla="*/ 6311900 w 8350250"/>
              <a:gd name="connsiteY27" fmla="*/ 1179513 h 6108700"/>
              <a:gd name="connsiteX28" fmla="*/ 6418262 w 8350250"/>
              <a:gd name="connsiteY28" fmla="*/ 1306513 h 6108700"/>
              <a:gd name="connsiteX29" fmla="*/ 6515100 w 8350250"/>
              <a:gd name="connsiteY29" fmla="*/ 1420813 h 6108700"/>
              <a:gd name="connsiteX30" fmla="*/ 6610350 w 8350250"/>
              <a:gd name="connsiteY30" fmla="*/ 1525588 h 6108700"/>
              <a:gd name="connsiteX31" fmla="*/ 6699250 w 8350250"/>
              <a:gd name="connsiteY31" fmla="*/ 1620838 h 6108700"/>
              <a:gd name="connsiteX32" fmla="*/ 6786562 w 8350250"/>
              <a:gd name="connsiteY32" fmla="*/ 1703388 h 6108700"/>
              <a:gd name="connsiteX33" fmla="*/ 6826250 w 8350250"/>
              <a:gd name="connsiteY33" fmla="*/ 1739900 h 6108700"/>
              <a:gd name="connsiteX34" fmla="*/ 6869112 w 8350250"/>
              <a:gd name="connsiteY34" fmla="*/ 1778000 h 6108700"/>
              <a:gd name="connsiteX35" fmla="*/ 6910388 w 8350250"/>
              <a:gd name="connsiteY35" fmla="*/ 1809750 h 6108700"/>
              <a:gd name="connsiteX36" fmla="*/ 6950075 w 8350250"/>
              <a:gd name="connsiteY36" fmla="*/ 1839913 h 6108700"/>
              <a:gd name="connsiteX37" fmla="*/ 6992938 w 8350250"/>
              <a:gd name="connsiteY37" fmla="*/ 1870075 h 6108700"/>
              <a:gd name="connsiteX38" fmla="*/ 7032625 w 8350250"/>
              <a:gd name="connsiteY38" fmla="*/ 1893888 h 6108700"/>
              <a:gd name="connsiteX39" fmla="*/ 7075488 w 8350250"/>
              <a:gd name="connsiteY39" fmla="*/ 1919288 h 6108700"/>
              <a:gd name="connsiteX40" fmla="*/ 7116762 w 8350250"/>
              <a:gd name="connsiteY40" fmla="*/ 1941513 h 6108700"/>
              <a:gd name="connsiteX41" fmla="*/ 7159625 w 8350250"/>
              <a:gd name="connsiteY41" fmla="*/ 1962150 h 6108700"/>
              <a:gd name="connsiteX42" fmla="*/ 7202488 w 8350250"/>
              <a:gd name="connsiteY42" fmla="*/ 1979613 h 6108700"/>
              <a:gd name="connsiteX43" fmla="*/ 7243762 w 8350250"/>
              <a:gd name="connsiteY43" fmla="*/ 1997075 h 6108700"/>
              <a:gd name="connsiteX44" fmla="*/ 7288212 w 8350250"/>
              <a:gd name="connsiteY44" fmla="*/ 2011363 h 6108700"/>
              <a:gd name="connsiteX45" fmla="*/ 7334250 w 8350250"/>
              <a:gd name="connsiteY45" fmla="*/ 2024063 h 6108700"/>
              <a:gd name="connsiteX46" fmla="*/ 7380288 w 8350250"/>
              <a:gd name="connsiteY46" fmla="*/ 2036763 h 6108700"/>
              <a:gd name="connsiteX47" fmla="*/ 7427912 w 8350250"/>
              <a:gd name="connsiteY47" fmla="*/ 2046288 h 6108700"/>
              <a:gd name="connsiteX48" fmla="*/ 7475538 w 8350250"/>
              <a:gd name="connsiteY48" fmla="*/ 2054225 h 6108700"/>
              <a:gd name="connsiteX49" fmla="*/ 7527925 w 8350250"/>
              <a:gd name="connsiteY49" fmla="*/ 2060575 h 6108700"/>
              <a:gd name="connsiteX50" fmla="*/ 7577138 w 8350250"/>
              <a:gd name="connsiteY50" fmla="*/ 2066925 h 6108700"/>
              <a:gd name="connsiteX51" fmla="*/ 7686675 w 8350250"/>
              <a:gd name="connsiteY51" fmla="*/ 2073275 h 6108700"/>
              <a:gd name="connsiteX52" fmla="*/ 7804150 w 8350250"/>
              <a:gd name="connsiteY52" fmla="*/ 2076450 h 6108700"/>
              <a:gd name="connsiteX53" fmla="*/ 7888288 w 8350250"/>
              <a:gd name="connsiteY53" fmla="*/ 2076450 h 6108700"/>
              <a:gd name="connsiteX54" fmla="*/ 7966075 w 8350250"/>
              <a:gd name="connsiteY54" fmla="*/ 2081213 h 6108700"/>
              <a:gd name="connsiteX55" fmla="*/ 8040688 w 8350250"/>
              <a:gd name="connsiteY55" fmla="*/ 2089150 h 6108700"/>
              <a:gd name="connsiteX56" fmla="*/ 8108950 w 8350250"/>
              <a:gd name="connsiteY56" fmla="*/ 2098675 h 6108700"/>
              <a:gd name="connsiteX57" fmla="*/ 8177212 w 8350250"/>
              <a:gd name="connsiteY57" fmla="*/ 2111375 h 6108700"/>
              <a:gd name="connsiteX58" fmla="*/ 8239125 w 8350250"/>
              <a:gd name="connsiteY58" fmla="*/ 2125663 h 6108700"/>
              <a:gd name="connsiteX59" fmla="*/ 8296275 w 8350250"/>
              <a:gd name="connsiteY59" fmla="*/ 2141538 h 6108700"/>
              <a:gd name="connsiteX60" fmla="*/ 8350250 w 8350250"/>
              <a:gd name="connsiteY60" fmla="*/ 2159000 h 6108700"/>
              <a:gd name="connsiteX61" fmla="*/ 8350250 w 8350250"/>
              <a:gd name="connsiteY61" fmla="*/ 6108700 h 6108700"/>
              <a:gd name="connsiteX62" fmla="*/ 209550 w 8350250"/>
              <a:gd name="connsiteY62" fmla="*/ 6108700 h 6108700"/>
              <a:gd name="connsiteX63" fmla="*/ 184150 w 8350250"/>
              <a:gd name="connsiteY63" fmla="*/ 6072188 h 6108700"/>
              <a:gd name="connsiteX64" fmla="*/ 158750 w 8350250"/>
              <a:gd name="connsiteY64" fmla="*/ 6034088 h 6108700"/>
              <a:gd name="connsiteX65" fmla="*/ 136525 w 8350250"/>
              <a:gd name="connsiteY65" fmla="*/ 5997575 h 6108700"/>
              <a:gd name="connsiteX66" fmla="*/ 114300 w 8350250"/>
              <a:gd name="connsiteY66" fmla="*/ 5959475 h 6108700"/>
              <a:gd name="connsiteX67" fmla="*/ 96838 w 8350250"/>
              <a:gd name="connsiteY67" fmla="*/ 5922963 h 6108700"/>
              <a:gd name="connsiteX68" fmla="*/ 77788 w 8350250"/>
              <a:gd name="connsiteY68" fmla="*/ 5884863 h 6108700"/>
              <a:gd name="connsiteX69" fmla="*/ 61913 w 8350250"/>
              <a:gd name="connsiteY69" fmla="*/ 5845175 h 6108700"/>
              <a:gd name="connsiteX70" fmla="*/ 47625 w 8350250"/>
              <a:gd name="connsiteY70" fmla="*/ 5805488 h 6108700"/>
              <a:gd name="connsiteX71" fmla="*/ 34925 w 8350250"/>
              <a:gd name="connsiteY71" fmla="*/ 5765800 h 6108700"/>
              <a:gd name="connsiteX72" fmla="*/ 25400 w 8350250"/>
              <a:gd name="connsiteY72" fmla="*/ 5726113 h 6108700"/>
              <a:gd name="connsiteX73" fmla="*/ 17463 w 8350250"/>
              <a:gd name="connsiteY73" fmla="*/ 5686425 h 6108700"/>
              <a:gd name="connsiteX74" fmla="*/ 9525 w 8350250"/>
              <a:gd name="connsiteY74" fmla="*/ 5643563 h 6108700"/>
              <a:gd name="connsiteX75" fmla="*/ 4763 w 8350250"/>
              <a:gd name="connsiteY75" fmla="*/ 5600700 h 6108700"/>
              <a:gd name="connsiteX76" fmla="*/ 0 w 8350250"/>
              <a:gd name="connsiteY76" fmla="*/ 5561013 h 6108700"/>
              <a:gd name="connsiteX77" fmla="*/ 0 w 8350250"/>
              <a:gd name="connsiteY77" fmla="*/ 5519738 h 6108700"/>
              <a:gd name="connsiteX78" fmla="*/ 0 w 8350250"/>
              <a:gd name="connsiteY78" fmla="*/ 5473700 h 6108700"/>
              <a:gd name="connsiteX79" fmla="*/ 4763 w 8350250"/>
              <a:gd name="connsiteY79" fmla="*/ 5432425 h 6108700"/>
              <a:gd name="connsiteX80" fmla="*/ 9525 w 8350250"/>
              <a:gd name="connsiteY80" fmla="*/ 5386388 h 6108700"/>
              <a:gd name="connsiteX81" fmla="*/ 15875 w 8350250"/>
              <a:gd name="connsiteY81" fmla="*/ 5345113 h 6108700"/>
              <a:gd name="connsiteX82" fmla="*/ 25400 w 8350250"/>
              <a:gd name="connsiteY82" fmla="*/ 5300663 h 6108700"/>
              <a:gd name="connsiteX83" fmla="*/ 38100 w 8350250"/>
              <a:gd name="connsiteY83" fmla="*/ 5254625 h 6108700"/>
              <a:gd name="connsiteX84" fmla="*/ 50800 w 8350250"/>
              <a:gd name="connsiteY84" fmla="*/ 5208588 h 6108700"/>
              <a:gd name="connsiteX85" fmla="*/ 65088 w 8350250"/>
              <a:gd name="connsiteY85" fmla="*/ 5162550 h 6108700"/>
              <a:gd name="connsiteX86" fmla="*/ 82550 w 8350250"/>
              <a:gd name="connsiteY86" fmla="*/ 5114925 h 6108700"/>
              <a:gd name="connsiteX87" fmla="*/ 104775 w 8350250"/>
              <a:gd name="connsiteY87" fmla="*/ 5070475 h 6108700"/>
              <a:gd name="connsiteX88" fmla="*/ 127000 w 8350250"/>
              <a:gd name="connsiteY88" fmla="*/ 5022850 h 6108700"/>
              <a:gd name="connsiteX89" fmla="*/ 152400 w 8350250"/>
              <a:gd name="connsiteY89" fmla="*/ 4976813 h 6108700"/>
              <a:gd name="connsiteX90" fmla="*/ 179388 w 8350250"/>
              <a:gd name="connsiteY90" fmla="*/ 4926013 h 6108700"/>
              <a:gd name="connsiteX91" fmla="*/ 206375 w 8350250"/>
              <a:gd name="connsiteY91" fmla="*/ 4879975 h 6108700"/>
              <a:gd name="connsiteX92" fmla="*/ 239713 w 8350250"/>
              <a:gd name="connsiteY92" fmla="*/ 4829175 h 6108700"/>
              <a:gd name="connsiteX93" fmla="*/ 274638 w 8350250"/>
              <a:gd name="connsiteY93" fmla="*/ 4779963 h 6108700"/>
              <a:gd name="connsiteX94" fmla="*/ 311150 w 8350250"/>
              <a:gd name="connsiteY94" fmla="*/ 4729163 h 6108700"/>
              <a:gd name="connsiteX95" fmla="*/ 388938 w 8350250"/>
              <a:gd name="connsiteY95" fmla="*/ 4625975 h 6108700"/>
              <a:gd name="connsiteX96" fmla="*/ 460375 w 8350250"/>
              <a:gd name="connsiteY96" fmla="*/ 4518025 h 6108700"/>
              <a:gd name="connsiteX97" fmla="*/ 527050 w 8350250"/>
              <a:gd name="connsiteY97" fmla="*/ 4408488 h 6108700"/>
              <a:gd name="connsiteX98" fmla="*/ 588963 w 8350250"/>
              <a:gd name="connsiteY98" fmla="*/ 4298950 h 6108700"/>
              <a:gd name="connsiteX99" fmla="*/ 646113 w 8350250"/>
              <a:gd name="connsiteY99" fmla="*/ 4187825 h 6108700"/>
              <a:gd name="connsiteX100" fmla="*/ 698500 w 8350250"/>
              <a:gd name="connsiteY100" fmla="*/ 4071938 h 6108700"/>
              <a:gd name="connsiteX101" fmla="*/ 749300 w 8350250"/>
              <a:gd name="connsiteY101" fmla="*/ 3956050 h 6108700"/>
              <a:gd name="connsiteX102" fmla="*/ 793750 w 8350250"/>
              <a:gd name="connsiteY102" fmla="*/ 3833813 h 6108700"/>
              <a:gd name="connsiteX103" fmla="*/ 836613 w 8350250"/>
              <a:gd name="connsiteY103" fmla="*/ 3709988 h 6108700"/>
              <a:gd name="connsiteX104" fmla="*/ 877888 w 8350250"/>
              <a:gd name="connsiteY104" fmla="*/ 3579813 h 6108700"/>
              <a:gd name="connsiteX105" fmla="*/ 915988 w 8350250"/>
              <a:gd name="connsiteY105" fmla="*/ 3444875 h 6108700"/>
              <a:gd name="connsiteX106" fmla="*/ 952500 w 8350250"/>
              <a:gd name="connsiteY106" fmla="*/ 3306763 h 6108700"/>
              <a:gd name="connsiteX107" fmla="*/ 987425 w 8350250"/>
              <a:gd name="connsiteY107" fmla="*/ 3162300 h 6108700"/>
              <a:gd name="connsiteX108" fmla="*/ 1022350 w 8350250"/>
              <a:gd name="connsiteY108" fmla="*/ 3011488 h 6108700"/>
              <a:gd name="connsiteX109" fmla="*/ 1057275 w 8350250"/>
              <a:gd name="connsiteY109" fmla="*/ 2852738 h 6108700"/>
              <a:gd name="connsiteX110" fmla="*/ 1089025 w 8350250"/>
              <a:gd name="connsiteY110" fmla="*/ 2689225 h 6108700"/>
              <a:gd name="connsiteX111" fmla="*/ 1123950 w 8350250"/>
              <a:gd name="connsiteY111" fmla="*/ 2516188 h 6108700"/>
              <a:gd name="connsiteX112" fmla="*/ 1158875 w 8350250"/>
              <a:gd name="connsiteY112" fmla="*/ 2332038 h 6108700"/>
              <a:gd name="connsiteX113" fmla="*/ 1196975 w 8350250"/>
              <a:gd name="connsiteY113" fmla="*/ 2143125 h 6108700"/>
              <a:gd name="connsiteX114" fmla="*/ 1216025 w 8350250"/>
              <a:gd name="connsiteY114" fmla="*/ 2049463 h 6108700"/>
              <a:gd name="connsiteX115" fmla="*/ 1238250 w 8350250"/>
              <a:gd name="connsiteY115" fmla="*/ 1951038 h 6108700"/>
              <a:gd name="connsiteX116" fmla="*/ 1260475 w 8350250"/>
              <a:gd name="connsiteY116" fmla="*/ 1852613 h 6108700"/>
              <a:gd name="connsiteX117" fmla="*/ 1289050 w 8350250"/>
              <a:gd name="connsiteY117" fmla="*/ 1755775 h 6108700"/>
              <a:gd name="connsiteX118" fmla="*/ 1316038 w 8350250"/>
              <a:gd name="connsiteY118" fmla="*/ 1655763 h 6108700"/>
              <a:gd name="connsiteX119" fmla="*/ 1347788 w 8350250"/>
              <a:gd name="connsiteY119" fmla="*/ 1558925 h 6108700"/>
              <a:gd name="connsiteX120" fmla="*/ 1382713 w 8350250"/>
              <a:gd name="connsiteY120" fmla="*/ 1462088 h 6108700"/>
              <a:gd name="connsiteX121" fmla="*/ 1422400 w 8350250"/>
              <a:gd name="connsiteY121" fmla="*/ 1363663 h 6108700"/>
              <a:gd name="connsiteX122" fmla="*/ 1465263 w 8350250"/>
              <a:gd name="connsiteY122" fmla="*/ 1270000 h 6108700"/>
              <a:gd name="connsiteX123" fmla="*/ 1512888 w 8350250"/>
              <a:gd name="connsiteY123" fmla="*/ 1174750 h 6108700"/>
              <a:gd name="connsiteX124" fmla="*/ 1562100 w 8350250"/>
              <a:gd name="connsiteY124" fmla="*/ 1082675 h 6108700"/>
              <a:gd name="connsiteX125" fmla="*/ 1616075 w 8350250"/>
              <a:gd name="connsiteY125" fmla="*/ 990600 h 6108700"/>
              <a:gd name="connsiteX126" fmla="*/ 1679575 w 8350250"/>
              <a:gd name="connsiteY126" fmla="*/ 903288 h 6108700"/>
              <a:gd name="connsiteX127" fmla="*/ 1711325 w 8350250"/>
              <a:gd name="connsiteY127" fmla="*/ 862013 h 6108700"/>
              <a:gd name="connsiteX128" fmla="*/ 1743075 w 8350250"/>
              <a:gd name="connsiteY128" fmla="*/ 819150 h 6108700"/>
              <a:gd name="connsiteX129" fmla="*/ 1778000 w 8350250"/>
              <a:gd name="connsiteY129" fmla="*/ 776288 h 6108700"/>
              <a:gd name="connsiteX130" fmla="*/ 1816100 w 8350250"/>
              <a:gd name="connsiteY130" fmla="*/ 735013 h 6108700"/>
              <a:gd name="connsiteX131" fmla="*/ 1852613 w 8350250"/>
              <a:gd name="connsiteY131" fmla="*/ 695325 h 6108700"/>
              <a:gd name="connsiteX132" fmla="*/ 1892300 w 8350250"/>
              <a:gd name="connsiteY132" fmla="*/ 655638 h 6108700"/>
              <a:gd name="connsiteX133" fmla="*/ 1935163 w 8350250"/>
              <a:gd name="connsiteY133" fmla="*/ 614363 h 6108700"/>
              <a:gd name="connsiteX134" fmla="*/ 1978025 w 8350250"/>
              <a:gd name="connsiteY134" fmla="*/ 577850 h 6108700"/>
              <a:gd name="connsiteX135" fmla="*/ 2022475 w 8350250"/>
              <a:gd name="connsiteY135" fmla="*/ 539750 h 6108700"/>
              <a:gd name="connsiteX136" fmla="*/ 2066925 w 8350250"/>
              <a:gd name="connsiteY136" fmla="*/ 504825 h 6108700"/>
              <a:gd name="connsiteX137" fmla="*/ 2114550 w 8350250"/>
              <a:gd name="connsiteY137" fmla="*/ 469900 h 6108700"/>
              <a:gd name="connsiteX138" fmla="*/ 2163763 w 8350250"/>
              <a:gd name="connsiteY138" fmla="*/ 436563 h 6108700"/>
              <a:gd name="connsiteX139" fmla="*/ 2216150 w 8350250"/>
              <a:gd name="connsiteY139" fmla="*/ 403225 h 6108700"/>
              <a:gd name="connsiteX140" fmla="*/ 2268538 w 8350250"/>
              <a:gd name="connsiteY140" fmla="*/ 371475 h 6108700"/>
              <a:gd name="connsiteX141" fmla="*/ 2322513 w 8350250"/>
              <a:gd name="connsiteY141" fmla="*/ 341313 h 6108700"/>
              <a:gd name="connsiteX142" fmla="*/ 2379663 w 8350250"/>
              <a:gd name="connsiteY142" fmla="*/ 311150 h 6108700"/>
              <a:gd name="connsiteX143" fmla="*/ 2439988 w 8350250"/>
              <a:gd name="connsiteY143" fmla="*/ 280988 h 6108700"/>
              <a:gd name="connsiteX144" fmla="*/ 2498725 w 8350250"/>
              <a:gd name="connsiteY144" fmla="*/ 254000 h 6108700"/>
              <a:gd name="connsiteX145" fmla="*/ 2563813 w 8350250"/>
              <a:gd name="connsiteY145" fmla="*/ 228600 h 6108700"/>
              <a:gd name="connsiteX146" fmla="*/ 2628900 w 8350250"/>
              <a:gd name="connsiteY146" fmla="*/ 204788 h 6108700"/>
              <a:gd name="connsiteX147" fmla="*/ 2695575 w 8350250"/>
              <a:gd name="connsiteY147" fmla="*/ 179388 h 6108700"/>
              <a:gd name="connsiteX148" fmla="*/ 2765425 w 8350250"/>
              <a:gd name="connsiteY148" fmla="*/ 157163 h 6108700"/>
              <a:gd name="connsiteX149" fmla="*/ 2835275 w 8350250"/>
              <a:gd name="connsiteY149" fmla="*/ 136525 h 6108700"/>
              <a:gd name="connsiteX150" fmla="*/ 2909888 w 8350250"/>
              <a:gd name="connsiteY150" fmla="*/ 117475 h 6108700"/>
              <a:gd name="connsiteX151" fmla="*/ 2984500 w 8350250"/>
              <a:gd name="connsiteY151" fmla="*/ 100013 h 6108700"/>
              <a:gd name="connsiteX152" fmla="*/ 3063875 w 8350250"/>
              <a:gd name="connsiteY152" fmla="*/ 84138 h 6108700"/>
              <a:gd name="connsiteX153" fmla="*/ 3221038 w 8350250"/>
              <a:gd name="connsiteY153" fmla="*/ 55563 h 6108700"/>
              <a:gd name="connsiteX154" fmla="*/ 3371850 w 8350250"/>
              <a:gd name="connsiteY154" fmla="*/ 33338 h 6108700"/>
              <a:gd name="connsiteX155" fmla="*/ 3519488 w 8350250"/>
              <a:gd name="connsiteY155" fmla="*/ 17463 h 6108700"/>
              <a:gd name="connsiteX156" fmla="*/ 3663950 w 8350250"/>
              <a:gd name="connsiteY156" fmla="*/ 7938 h 610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8350250" h="6108700">
                <a:moveTo>
                  <a:pt x="3805238" y="0"/>
                </a:moveTo>
                <a:lnTo>
                  <a:pt x="3941763" y="0"/>
                </a:lnTo>
                <a:lnTo>
                  <a:pt x="4073525" y="4763"/>
                </a:lnTo>
                <a:lnTo>
                  <a:pt x="4203700" y="15875"/>
                </a:lnTo>
                <a:lnTo>
                  <a:pt x="4327525" y="26988"/>
                </a:lnTo>
                <a:lnTo>
                  <a:pt x="4449763" y="47625"/>
                </a:lnTo>
                <a:lnTo>
                  <a:pt x="4565650" y="69850"/>
                </a:lnTo>
                <a:lnTo>
                  <a:pt x="4679950" y="96838"/>
                </a:lnTo>
                <a:lnTo>
                  <a:pt x="4792662" y="127000"/>
                </a:lnTo>
                <a:lnTo>
                  <a:pt x="4899025" y="161925"/>
                </a:lnTo>
                <a:lnTo>
                  <a:pt x="5003800" y="200025"/>
                </a:lnTo>
                <a:lnTo>
                  <a:pt x="5103812" y="239713"/>
                </a:lnTo>
                <a:lnTo>
                  <a:pt x="5202238" y="284163"/>
                </a:lnTo>
                <a:lnTo>
                  <a:pt x="5297488" y="331788"/>
                </a:lnTo>
                <a:lnTo>
                  <a:pt x="5386388" y="377825"/>
                </a:lnTo>
                <a:lnTo>
                  <a:pt x="5476875" y="430213"/>
                </a:lnTo>
                <a:lnTo>
                  <a:pt x="5561012" y="485775"/>
                </a:lnTo>
                <a:lnTo>
                  <a:pt x="5641975" y="542925"/>
                </a:lnTo>
                <a:lnTo>
                  <a:pt x="5722938" y="600075"/>
                </a:lnTo>
                <a:lnTo>
                  <a:pt x="5797550" y="660400"/>
                </a:lnTo>
                <a:lnTo>
                  <a:pt x="5872162" y="722313"/>
                </a:lnTo>
                <a:lnTo>
                  <a:pt x="5940425" y="784225"/>
                </a:lnTo>
                <a:lnTo>
                  <a:pt x="6010275" y="849313"/>
                </a:lnTo>
                <a:lnTo>
                  <a:pt x="6075362" y="914400"/>
                </a:lnTo>
                <a:lnTo>
                  <a:pt x="6137275" y="977900"/>
                </a:lnTo>
                <a:lnTo>
                  <a:pt x="6199188" y="1046163"/>
                </a:lnTo>
                <a:lnTo>
                  <a:pt x="6256338" y="1112838"/>
                </a:lnTo>
                <a:lnTo>
                  <a:pt x="6311900" y="1179513"/>
                </a:lnTo>
                <a:lnTo>
                  <a:pt x="6418262" y="1306513"/>
                </a:lnTo>
                <a:lnTo>
                  <a:pt x="6515100" y="1420813"/>
                </a:lnTo>
                <a:lnTo>
                  <a:pt x="6610350" y="1525588"/>
                </a:lnTo>
                <a:lnTo>
                  <a:pt x="6699250" y="1620838"/>
                </a:lnTo>
                <a:lnTo>
                  <a:pt x="6786562" y="1703388"/>
                </a:lnTo>
                <a:lnTo>
                  <a:pt x="6826250" y="1739900"/>
                </a:lnTo>
                <a:lnTo>
                  <a:pt x="6869112" y="1778000"/>
                </a:lnTo>
                <a:lnTo>
                  <a:pt x="6910388" y="1809750"/>
                </a:lnTo>
                <a:lnTo>
                  <a:pt x="6950075" y="1839913"/>
                </a:lnTo>
                <a:lnTo>
                  <a:pt x="6992938" y="1870075"/>
                </a:lnTo>
                <a:lnTo>
                  <a:pt x="7032625" y="1893888"/>
                </a:lnTo>
                <a:lnTo>
                  <a:pt x="7075488" y="1919288"/>
                </a:lnTo>
                <a:lnTo>
                  <a:pt x="7116762" y="1941513"/>
                </a:lnTo>
                <a:lnTo>
                  <a:pt x="7159625" y="1962150"/>
                </a:lnTo>
                <a:lnTo>
                  <a:pt x="7202488" y="1979613"/>
                </a:lnTo>
                <a:lnTo>
                  <a:pt x="7243762" y="1997075"/>
                </a:lnTo>
                <a:lnTo>
                  <a:pt x="7288212" y="2011363"/>
                </a:lnTo>
                <a:lnTo>
                  <a:pt x="7334250" y="2024063"/>
                </a:lnTo>
                <a:lnTo>
                  <a:pt x="7380288" y="2036763"/>
                </a:lnTo>
                <a:lnTo>
                  <a:pt x="7427912" y="2046288"/>
                </a:lnTo>
                <a:lnTo>
                  <a:pt x="7475538" y="2054225"/>
                </a:lnTo>
                <a:lnTo>
                  <a:pt x="7527925" y="2060575"/>
                </a:lnTo>
                <a:lnTo>
                  <a:pt x="7577138" y="2066925"/>
                </a:lnTo>
                <a:lnTo>
                  <a:pt x="7686675" y="2073275"/>
                </a:lnTo>
                <a:lnTo>
                  <a:pt x="7804150" y="2076450"/>
                </a:lnTo>
                <a:lnTo>
                  <a:pt x="7888288" y="2076450"/>
                </a:lnTo>
                <a:lnTo>
                  <a:pt x="7966075" y="2081213"/>
                </a:lnTo>
                <a:lnTo>
                  <a:pt x="8040688" y="2089150"/>
                </a:lnTo>
                <a:lnTo>
                  <a:pt x="8108950" y="2098675"/>
                </a:lnTo>
                <a:lnTo>
                  <a:pt x="8177212" y="2111375"/>
                </a:lnTo>
                <a:lnTo>
                  <a:pt x="8239125" y="2125663"/>
                </a:lnTo>
                <a:lnTo>
                  <a:pt x="8296275" y="2141538"/>
                </a:lnTo>
                <a:lnTo>
                  <a:pt x="8350250" y="2159000"/>
                </a:lnTo>
                <a:lnTo>
                  <a:pt x="8350250" y="6108700"/>
                </a:lnTo>
                <a:lnTo>
                  <a:pt x="209550" y="6108700"/>
                </a:lnTo>
                <a:lnTo>
                  <a:pt x="184150" y="6072188"/>
                </a:lnTo>
                <a:lnTo>
                  <a:pt x="158750" y="6034088"/>
                </a:lnTo>
                <a:lnTo>
                  <a:pt x="136525" y="5997575"/>
                </a:lnTo>
                <a:lnTo>
                  <a:pt x="114300" y="5959475"/>
                </a:lnTo>
                <a:lnTo>
                  <a:pt x="96838" y="5922963"/>
                </a:lnTo>
                <a:lnTo>
                  <a:pt x="77788" y="5884863"/>
                </a:lnTo>
                <a:lnTo>
                  <a:pt x="61913" y="5845175"/>
                </a:lnTo>
                <a:lnTo>
                  <a:pt x="47625" y="5805488"/>
                </a:lnTo>
                <a:lnTo>
                  <a:pt x="34925" y="5765800"/>
                </a:lnTo>
                <a:lnTo>
                  <a:pt x="25400" y="5726113"/>
                </a:lnTo>
                <a:lnTo>
                  <a:pt x="17463" y="5686425"/>
                </a:lnTo>
                <a:lnTo>
                  <a:pt x="9525" y="5643563"/>
                </a:lnTo>
                <a:lnTo>
                  <a:pt x="4763" y="5600700"/>
                </a:lnTo>
                <a:lnTo>
                  <a:pt x="0" y="5561013"/>
                </a:lnTo>
                <a:lnTo>
                  <a:pt x="0" y="5519738"/>
                </a:lnTo>
                <a:lnTo>
                  <a:pt x="0" y="5473700"/>
                </a:lnTo>
                <a:lnTo>
                  <a:pt x="4763" y="5432425"/>
                </a:lnTo>
                <a:lnTo>
                  <a:pt x="9525" y="5386388"/>
                </a:lnTo>
                <a:lnTo>
                  <a:pt x="15875" y="5345113"/>
                </a:lnTo>
                <a:lnTo>
                  <a:pt x="25400" y="5300663"/>
                </a:lnTo>
                <a:lnTo>
                  <a:pt x="38100" y="5254625"/>
                </a:lnTo>
                <a:lnTo>
                  <a:pt x="50800" y="5208588"/>
                </a:lnTo>
                <a:lnTo>
                  <a:pt x="65088" y="5162550"/>
                </a:lnTo>
                <a:lnTo>
                  <a:pt x="82550" y="5114925"/>
                </a:lnTo>
                <a:lnTo>
                  <a:pt x="104775" y="5070475"/>
                </a:lnTo>
                <a:lnTo>
                  <a:pt x="127000" y="5022850"/>
                </a:lnTo>
                <a:lnTo>
                  <a:pt x="152400" y="4976813"/>
                </a:lnTo>
                <a:lnTo>
                  <a:pt x="179388" y="4926013"/>
                </a:lnTo>
                <a:lnTo>
                  <a:pt x="206375" y="4879975"/>
                </a:lnTo>
                <a:lnTo>
                  <a:pt x="239713" y="4829175"/>
                </a:lnTo>
                <a:lnTo>
                  <a:pt x="274638" y="4779963"/>
                </a:lnTo>
                <a:lnTo>
                  <a:pt x="311150" y="4729163"/>
                </a:lnTo>
                <a:lnTo>
                  <a:pt x="388938" y="4625975"/>
                </a:lnTo>
                <a:lnTo>
                  <a:pt x="460375" y="4518025"/>
                </a:lnTo>
                <a:lnTo>
                  <a:pt x="527050" y="4408488"/>
                </a:lnTo>
                <a:lnTo>
                  <a:pt x="588963" y="4298950"/>
                </a:lnTo>
                <a:lnTo>
                  <a:pt x="646113" y="4187825"/>
                </a:lnTo>
                <a:lnTo>
                  <a:pt x="698500" y="4071938"/>
                </a:lnTo>
                <a:lnTo>
                  <a:pt x="749300" y="3956050"/>
                </a:lnTo>
                <a:lnTo>
                  <a:pt x="793750" y="3833813"/>
                </a:lnTo>
                <a:lnTo>
                  <a:pt x="836613" y="3709988"/>
                </a:lnTo>
                <a:lnTo>
                  <a:pt x="877888" y="3579813"/>
                </a:lnTo>
                <a:lnTo>
                  <a:pt x="915988" y="3444875"/>
                </a:lnTo>
                <a:lnTo>
                  <a:pt x="952500" y="3306763"/>
                </a:lnTo>
                <a:lnTo>
                  <a:pt x="987425" y="3162300"/>
                </a:lnTo>
                <a:lnTo>
                  <a:pt x="1022350" y="3011488"/>
                </a:lnTo>
                <a:lnTo>
                  <a:pt x="1057275" y="2852738"/>
                </a:lnTo>
                <a:lnTo>
                  <a:pt x="1089025" y="2689225"/>
                </a:lnTo>
                <a:lnTo>
                  <a:pt x="1123950" y="2516188"/>
                </a:lnTo>
                <a:lnTo>
                  <a:pt x="1158875" y="2332038"/>
                </a:lnTo>
                <a:lnTo>
                  <a:pt x="1196975" y="2143125"/>
                </a:lnTo>
                <a:lnTo>
                  <a:pt x="1216025" y="2049463"/>
                </a:lnTo>
                <a:lnTo>
                  <a:pt x="1238250" y="1951038"/>
                </a:lnTo>
                <a:lnTo>
                  <a:pt x="1260475" y="1852613"/>
                </a:lnTo>
                <a:lnTo>
                  <a:pt x="1289050" y="1755775"/>
                </a:lnTo>
                <a:lnTo>
                  <a:pt x="1316038" y="1655763"/>
                </a:lnTo>
                <a:lnTo>
                  <a:pt x="1347788" y="1558925"/>
                </a:lnTo>
                <a:lnTo>
                  <a:pt x="1382713" y="1462088"/>
                </a:lnTo>
                <a:lnTo>
                  <a:pt x="1422400" y="1363663"/>
                </a:lnTo>
                <a:lnTo>
                  <a:pt x="1465263" y="1270000"/>
                </a:lnTo>
                <a:lnTo>
                  <a:pt x="1512888" y="1174750"/>
                </a:lnTo>
                <a:lnTo>
                  <a:pt x="1562100" y="1082675"/>
                </a:lnTo>
                <a:lnTo>
                  <a:pt x="1616075" y="990600"/>
                </a:lnTo>
                <a:lnTo>
                  <a:pt x="1679575" y="903288"/>
                </a:lnTo>
                <a:lnTo>
                  <a:pt x="1711325" y="862013"/>
                </a:lnTo>
                <a:lnTo>
                  <a:pt x="1743075" y="819150"/>
                </a:lnTo>
                <a:lnTo>
                  <a:pt x="1778000" y="776288"/>
                </a:lnTo>
                <a:lnTo>
                  <a:pt x="1816100" y="735013"/>
                </a:lnTo>
                <a:lnTo>
                  <a:pt x="1852613" y="695325"/>
                </a:lnTo>
                <a:lnTo>
                  <a:pt x="1892300" y="655638"/>
                </a:lnTo>
                <a:lnTo>
                  <a:pt x="1935163" y="614363"/>
                </a:lnTo>
                <a:lnTo>
                  <a:pt x="1978025" y="577850"/>
                </a:lnTo>
                <a:lnTo>
                  <a:pt x="2022475" y="539750"/>
                </a:lnTo>
                <a:lnTo>
                  <a:pt x="2066925" y="504825"/>
                </a:lnTo>
                <a:lnTo>
                  <a:pt x="2114550" y="469900"/>
                </a:lnTo>
                <a:lnTo>
                  <a:pt x="2163763" y="436563"/>
                </a:lnTo>
                <a:lnTo>
                  <a:pt x="2216150" y="403225"/>
                </a:lnTo>
                <a:lnTo>
                  <a:pt x="2268538" y="371475"/>
                </a:lnTo>
                <a:lnTo>
                  <a:pt x="2322513" y="341313"/>
                </a:lnTo>
                <a:lnTo>
                  <a:pt x="2379663" y="311150"/>
                </a:lnTo>
                <a:lnTo>
                  <a:pt x="2439988" y="280988"/>
                </a:lnTo>
                <a:lnTo>
                  <a:pt x="2498725" y="254000"/>
                </a:lnTo>
                <a:lnTo>
                  <a:pt x="2563813" y="228600"/>
                </a:lnTo>
                <a:lnTo>
                  <a:pt x="2628900" y="204788"/>
                </a:lnTo>
                <a:lnTo>
                  <a:pt x="2695575" y="179388"/>
                </a:lnTo>
                <a:lnTo>
                  <a:pt x="2765425" y="157163"/>
                </a:lnTo>
                <a:lnTo>
                  <a:pt x="2835275" y="136525"/>
                </a:lnTo>
                <a:lnTo>
                  <a:pt x="2909888" y="117475"/>
                </a:lnTo>
                <a:lnTo>
                  <a:pt x="2984500" y="100013"/>
                </a:lnTo>
                <a:lnTo>
                  <a:pt x="3063875" y="84138"/>
                </a:lnTo>
                <a:lnTo>
                  <a:pt x="3221038" y="55563"/>
                </a:lnTo>
                <a:lnTo>
                  <a:pt x="3371850" y="33338"/>
                </a:lnTo>
                <a:lnTo>
                  <a:pt x="3519488" y="17463"/>
                </a:lnTo>
                <a:lnTo>
                  <a:pt x="3663950" y="7938"/>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200">
                <a:solidFill>
                  <a:schemeClr val="bg1">
                    <a:lumMod val="6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par>
                                <p:cTn id="9" presetID="21" presetClass="entr" presetSubtype="1" fill="hold" grpId="0" nodeType="withEffect">
                                  <p:stCondLst>
                                    <p:cond delay="125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ABB6DF-9E5C-4DE0-BA79-ED2A3450241C}"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B61A7FE-83B5-4DF8-8840-0D7BB83031AF}"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1FABB6DF-9E5C-4DE0-BA79-ED2A3450241C}"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B61A7FE-83B5-4DF8-8840-0D7BB83031A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FABB6DF-9E5C-4DE0-BA79-ED2A3450241C}"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B61A7FE-83B5-4DF8-8840-0D7BB83031A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FABB6DF-9E5C-4DE0-BA79-ED2A3450241C}"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B61A7FE-83B5-4DF8-8840-0D7BB83031A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FABB6DF-9E5C-4DE0-BA79-ED2A3450241C}"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B61A7FE-83B5-4DF8-8840-0D7BB83031A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FABB6DF-9E5C-4DE0-BA79-ED2A3450241C}"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B61A7FE-83B5-4DF8-8840-0D7BB83031A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FABB6DF-9E5C-4DE0-BA79-ED2A3450241C}"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B61A7FE-83B5-4DF8-8840-0D7BB83031A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FABB6DF-9E5C-4DE0-BA79-ED2A3450241C}"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B61A7FE-83B5-4DF8-8840-0D7BB83031AF}"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ABB6DF-9E5C-4DE0-BA79-ED2A3450241C}"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61A7FE-83B5-4DF8-8840-0D7BB83031A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Layout" Target="../slideLayouts/slideLayout7.xml"/><Relationship Id="rId18" Type="http://schemas.microsoft.com/office/2007/relationships/hdphoto" Target="../media/hdphoto1.wdp"/><Relationship Id="rId3" Type="http://schemas.openxmlformats.org/officeDocument/2006/relationships/tags" Target="../tags/tag4.xml"/><Relationship Id="rId21" Type="http://schemas.openxmlformats.org/officeDocument/2006/relationships/image" Target="../media/image6.png"/><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image" Target="../media/image3.png"/><Relationship Id="rId2" Type="http://schemas.openxmlformats.org/officeDocument/2006/relationships/tags" Target="../tags/tag3.xml"/><Relationship Id="rId16" Type="http://schemas.openxmlformats.org/officeDocument/2006/relationships/image" Target="../media/image2.png"/><Relationship Id="rId20" Type="http://schemas.openxmlformats.org/officeDocument/2006/relationships/image" Target="../media/image5.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image" Target="../media/image1.png"/><Relationship Id="rId10" Type="http://schemas.openxmlformats.org/officeDocument/2006/relationships/tags" Target="../tags/tag11.xml"/><Relationship Id="rId19" Type="http://schemas.openxmlformats.org/officeDocument/2006/relationships/image" Target="../media/image4.pn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notesSlide" Target="../notesSlides/notesSlide1.xml"/><Relationship Id="rId22"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23.xml"/><Relationship Id="rId7" Type="http://schemas.openxmlformats.org/officeDocument/2006/relationships/image" Target="../media/image2.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notesSlide" Target="../notesSlides/notesSlide12.xml"/><Relationship Id="rId11" Type="http://schemas.openxmlformats.org/officeDocument/2006/relationships/image" Target="../media/image5.png"/><Relationship Id="rId5" Type="http://schemas.openxmlformats.org/officeDocument/2006/relationships/slideLayout" Target="../slideLayouts/slideLayout7.xml"/><Relationship Id="rId10" Type="http://schemas.openxmlformats.org/officeDocument/2006/relationships/image" Target="../media/image4.png"/><Relationship Id="rId4" Type="http://schemas.openxmlformats.org/officeDocument/2006/relationships/tags" Target="../tags/tag24.xml"/><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27.xml"/><Relationship Id="rId7" Type="http://schemas.openxmlformats.org/officeDocument/2006/relationships/image" Target="../media/image26.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2.png"/><Relationship Id="rId5" Type="http://schemas.openxmlformats.org/officeDocument/2006/relationships/notesSlide" Target="../notesSlides/notesSlide18.xml"/><Relationship Id="rId10" Type="http://schemas.openxmlformats.org/officeDocument/2006/relationships/image" Target="../media/image17.png"/><Relationship Id="rId4" Type="http://schemas.openxmlformats.org/officeDocument/2006/relationships/slideLayout" Target="../slideLayouts/slideLayout7.xml"/><Relationship Id="rId9"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30.xml"/><Relationship Id="rId7" Type="http://schemas.openxmlformats.org/officeDocument/2006/relationships/image" Target="../media/image1.png"/><Relationship Id="rId12" Type="http://schemas.openxmlformats.org/officeDocument/2006/relationships/image" Target="../media/image5.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notesSlide" Target="../notesSlides/notesSlide19.xml"/><Relationship Id="rId11" Type="http://schemas.openxmlformats.org/officeDocument/2006/relationships/image" Target="../media/image2.png"/><Relationship Id="rId5" Type="http://schemas.openxmlformats.org/officeDocument/2006/relationships/slideLayout" Target="../slideLayouts/slideLayout7.xml"/><Relationship Id="rId10" Type="http://schemas.openxmlformats.org/officeDocument/2006/relationships/image" Target="../media/image7.png"/><Relationship Id="rId4" Type="http://schemas.openxmlformats.org/officeDocument/2006/relationships/tags" Target="../tags/tag31.xml"/><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6.xml"/><Relationship Id="rId7" Type="http://schemas.openxmlformats.org/officeDocument/2006/relationships/image" Target="../media/image2.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notesSlide" Target="../notesSlides/notesSlide2.xml"/><Relationship Id="rId11" Type="http://schemas.openxmlformats.org/officeDocument/2006/relationships/image" Target="../media/image5.png"/><Relationship Id="rId5" Type="http://schemas.openxmlformats.org/officeDocument/2006/relationships/slideLayout" Target="../slideLayouts/slideLayout7.xml"/><Relationship Id="rId10" Type="http://schemas.openxmlformats.org/officeDocument/2006/relationships/image" Target="../media/image4.png"/><Relationship Id="rId4" Type="http://schemas.openxmlformats.org/officeDocument/2006/relationships/tags" Target="../tags/tag17.xml"/><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chart" Target="../charts/chart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7.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7.png"/><Relationship Id="rId3" Type="http://schemas.openxmlformats.org/officeDocument/2006/relationships/tags" Target="../tags/tag34.xml"/><Relationship Id="rId7" Type="http://schemas.openxmlformats.org/officeDocument/2006/relationships/notesSlide" Target="../notesSlides/notesSlide24.xml"/><Relationship Id="rId12" Type="http://schemas.openxmlformats.org/officeDocument/2006/relationships/image" Target="../media/image6.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Layout" Target="../slideLayouts/slideLayout7.xml"/><Relationship Id="rId11" Type="http://schemas.openxmlformats.org/officeDocument/2006/relationships/image" Target="../media/image5.png"/><Relationship Id="rId5" Type="http://schemas.openxmlformats.org/officeDocument/2006/relationships/tags" Target="../tags/tag36.xml"/><Relationship Id="rId10" Type="http://schemas.openxmlformats.org/officeDocument/2006/relationships/image" Target="../media/image4.png"/><Relationship Id="rId4" Type="http://schemas.openxmlformats.org/officeDocument/2006/relationships/tags" Target="../tags/tag35.xm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20.xml"/><Relationship Id="rId7" Type="http://schemas.openxmlformats.org/officeDocument/2006/relationships/image" Target="../media/image15.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2.png"/><Relationship Id="rId5" Type="http://schemas.openxmlformats.org/officeDocument/2006/relationships/notesSlide" Target="../notesSlides/notesSlide6.xml"/><Relationship Id="rId10" Type="http://schemas.openxmlformats.org/officeDocument/2006/relationships/image" Target="../media/image17.png"/><Relationship Id="rId4" Type="http://schemas.openxmlformats.org/officeDocument/2006/relationships/slideLayout" Target="../slideLayouts/slideLayout7.xml"/><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7355D"/>
        </a:solidFill>
        <a:effectLst/>
      </p:bgPr>
    </p:bg>
    <p:spTree>
      <p:nvGrpSpPr>
        <p:cNvPr id="1" name=""/>
        <p:cNvGrpSpPr/>
        <p:nvPr/>
      </p:nvGrpSpPr>
      <p:grpSpPr>
        <a:xfrm>
          <a:off x="0" y="0"/>
          <a:ext cx="0" cy="0"/>
          <a:chOff x="0" y="0"/>
          <a:chExt cx="0" cy="0"/>
        </a:xfrm>
      </p:grpSpPr>
      <p:pic>
        <p:nvPicPr>
          <p:cNvPr id="17" name="PA_图片 16"/>
          <p:cNvPicPr>
            <a:picLocks noChangeAspect="1"/>
          </p:cNvPicPr>
          <p:nvPr>
            <p:custDataLst>
              <p:tags r:id="rId1"/>
            </p:custDataLst>
          </p:nvPr>
        </p:nvPicPr>
        <p:blipFill>
          <a:blip r:embed="rId15">
            <a:extLst>
              <a:ext uri="{28A0092B-C50C-407E-A947-70E740481C1C}">
                <a14:useLocalDpi xmlns:a14="http://schemas.microsoft.com/office/drawing/2010/main" val="0"/>
              </a:ext>
            </a:extLst>
          </a:blip>
          <a:srcRect l="12861" r="12861"/>
          <a:stretch>
            <a:fillRect/>
          </a:stretch>
        </p:blipFill>
        <p:spPr>
          <a:xfrm>
            <a:off x="2268956" y="0"/>
            <a:ext cx="7654088" cy="6858000"/>
          </a:xfrm>
          <a:custGeom>
            <a:avLst/>
            <a:gdLst>
              <a:gd name="connsiteX0" fmla="*/ 1749684 w 7654088"/>
              <a:gd name="connsiteY0" fmla="*/ 0 h 6858000"/>
              <a:gd name="connsiteX1" fmla="*/ 5904404 w 7654088"/>
              <a:gd name="connsiteY1" fmla="*/ 0 h 6858000"/>
              <a:gd name="connsiteX2" fmla="*/ 5966781 w 7654088"/>
              <a:gd name="connsiteY2" fmla="*/ 39989 h 6858000"/>
              <a:gd name="connsiteX3" fmla="*/ 7654088 w 7654088"/>
              <a:gd name="connsiteY3" fmla="*/ 3213434 h 6858000"/>
              <a:gd name="connsiteX4" fmla="*/ 5142910 w 7654088"/>
              <a:gd name="connsiteY4" fmla="*/ 6808254 h 6858000"/>
              <a:gd name="connsiteX5" fmla="*/ 4995890 w 7654088"/>
              <a:gd name="connsiteY5" fmla="*/ 6858000 h 6858000"/>
              <a:gd name="connsiteX6" fmla="*/ 2658198 w 7654088"/>
              <a:gd name="connsiteY6" fmla="*/ 6858000 h 6858000"/>
              <a:gd name="connsiteX7" fmla="*/ 2511178 w 7654088"/>
              <a:gd name="connsiteY7" fmla="*/ 6808254 h 6858000"/>
              <a:gd name="connsiteX8" fmla="*/ 0 w 7654088"/>
              <a:gd name="connsiteY8" fmla="*/ 3213434 h 6858000"/>
              <a:gd name="connsiteX9" fmla="*/ 1687308 w 7654088"/>
              <a:gd name="connsiteY9" fmla="*/ 3998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54088" h="6858000">
                <a:moveTo>
                  <a:pt x="1749684" y="0"/>
                </a:moveTo>
                <a:lnTo>
                  <a:pt x="5904404" y="0"/>
                </a:lnTo>
                <a:lnTo>
                  <a:pt x="5966781" y="39989"/>
                </a:lnTo>
                <a:cubicBezTo>
                  <a:pt x="6984781" y="727737"/>
                  <a:pt x="7654088" y="1892423"/>
                  <a:pt x="7654088" y="3213434"/>
                </a:cubicBezTo>
                <a:cubicBezTo>
                  <a:pt x="7654088" y="4864698"/>
                  <a:pt x="6608296" y="6271705"/>
                  <a:pt x="5142910" y="6808254"/>
                </a:cubicBezTo>
                <a:lnTo>
                  <a:pt x="4995890" y="6858000"/>
                </a:lnTo>
                <a:lnTo>
                  <a:pt x="2658198" y="6858000"/>
                </a:lnTo>
                <a:lnTo>
                  <a:pt x="2511178" y="6808254"/>
                </a:lnTo>
                <a:cubicBezTo>
                  <a:pt x="1045793" y="6271705"/>
                  <a:pt x="0" y="4864698"/>
                  <a:pt x="0" y="3213434"/>
                </a:cubicBezTo>
                <a:cubicBezTo>
                  <a:pt x="0" y="1892423"/>
                  <a:pt x="669307" y="727737"/>
                  <a:pt x="1687308" y="39989"/>
                </a:cubicBezTo>
                <a:close/>
              </a:path>
            </a:pathLst>
          </a:custGeom>
        </p:spPr>
      </p:pic>
      <p:pic>
        <p:nvPicPr>
          <p:cNvPr id="8" name="PA_图片 7"/>
          <p:cNvPicPr>
            <a:picLocks noChangeAspect="1"/>
          </p:cNvPicPr>
          <p:nvPr>
            <p:custDataLst>
              <p:tags r:id="rId2"/>
            </p:custDataLst>
          </p:nvPr>
        </p:nvPicPr>
        <p:blipFill>
          <a:blip r:embed="rId16" cstate="print">
            <a:extLst>
              <a:ext uri="{28A0092B-C50C-407E-A947-70E740481C1C}">
                <a14:useLocalDpi xmlns:a14="http://schemas.microsoft.com/office/drawing/2010/main" val="0"/>
              </a:ext>
            </a:extLst>
          </a:blip>
          <a:stretch>
            <a:fillRect/>
          </a:stretch>
        </p:blipFill>
        <p:spPr>
          <a:xfrm>
            <a:off x="-323951" y="0"/>
            <a:ext cx="6800049" cy="6858000"/>
          </a:xfrm>
          <a:prstGeom prst="rect">
            <a:avLst/>
          </a:prstGeom>
        </p:spPr>
      </p:pic>
      <p:pic>
        <p:nvPicPr>
          <p:cNvPr id="9" name="PA_图片 8"/>
          <p:cNvPicPr>
            <a:picLocks noChangeAspect="1"/>
          </p:cNvPicPr>
          <p:nvPr>
            <p:custDataLst>
              <p:tags r:id="rId3"/>
            </p:custDataLst>
          </p:nvPr>
        </p:nvPicPr>
        <p:blipFill>
          <a:blip r:embed="rId16" cstate="print">
            <a:extLst>
              <a:ext uri="{28A0092B-C50C-407E-A947-70E740481C1C}">
                <a14:useLocalDpi xmlns:a14="http://schemas.microsoft.com/office/drawing/2010/main" val="0"/>
              </a:ext>
            </a:extLst>
          </a:blip>
          <a:stretch>
            <a:fillRect/>
          </a:stretch>
        </p:blipFill>
        <p:spPr>
          <a:xfrm>
            <a:off x="5715901" y="44113"/>
            <a:ext cx="6800049" cy="6858000"/>
          </a:xfrm>
          <a:prstGeom prst="rect">
            <a:avLst/>
          </a:prstGeom>
        </p:spPr>
      </p:pic>
      <p:sp>
        <p:nvSpPr>
          <p:cNvPr id="21" name="PA_椭圆 20"/>
          <p:cNvSpPr/>
          <p:nvPr>
            <p:custDataLst>
              <p:tags r:id="rId4"/>
            </p:custDataLst>
          </p:nvPr>
        </p:nvSpPr>
        <p:spPr>
          <a:xfrm>
            <a:off x="3755858" y="1132971"/>
            <a:ext cx="4680284" cy="4680284"/>
          </a:xfrm>
          <a:prstGeom prst="ellipse">
            <a:avLst/>
          </a:prstGeom>
          <a:solidFill>
            <a:srgbClr val="37355D">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pic>
        <p:nvPicPr>
          <p:cNvPr id="22" name="PA_库_图片 21"/>
          <p:cNvPicPr>
            <a:picLocks noChangeAspect="1"/>
          </p:cNvPicPr>
          <p:nvPr>
            <p:custDataLst>
              <p:tags r:id="rId5"/>
            </p:custDataLst>
          </p:nvPr>
        </p:nvPicPr>
        <p:blipFill>
          <a:blip r:embed="rId17">
            <a:extLst>
              <a:ext uri="{BEBA8EAE-BF5A-486C-A8C5-ECC9F3942E4B}">
                <a14:imgProps xmlns:a14="http://schemas.microsoft.com/office/drawing/2010/main">
                  <a14:imgLayer r:embed="rId18">
                    <a14:imgEffect>
                      <a14:backgroundRemoval t="10000" b="90000" l="10000" r="90000">
                        <a14:foregroundMark x1="22995" y1="25926" x2="31818" y2="25463"/>
                        <a14:foregroundMark x1="22995" y1="40278" x2="22727" y2="44907"/>
                        <a14:foregroundMark x1="32888" y1="41204" x2="36898" y2="41204"/>
                      </a14:backgroundRemoval>
                    </a14:imgEffect>
                    <a14:imgEffect>
                      <a14:brightnessContrast bright="35000"/>
                    </a14:imgEffect>
                  </a14:imgLayer>
                </a14:imgProps>
              </a:ext>
            </a:extLst>
          </a:blip>
          <a:stretch>
            <a:fillRect/>
          </a:stretch>
        </p:blipFill>
        <p:spPr>
          <a:xfrm>
            <a:off x="4818741" y="1259561"/>
            <a:ext cx="2637379" cy="1523192"/>
          </a:xfrm>
          <a:prstGeom prst="rect">
            <a:avLst/>
          </a:prstGeom>
          <a:effectLst>
            <a:outerShdw blurRad="50800" dist="38100" dir="5400000" algn="t" rotWithShape="0">
              <a:prstClr val="black">
                <a:alpha val="40000"/>
              </a:prstClr>
            </a:outerShdw>
          </a:effectLst>
        </p:spPr>
      </p:pic>
      <p:sp>
        <p:nvSpPr>
          <p:cNvPr id="23" name="PA_库_文本框 22"/>
          <p:cNvSpPr txBox="1"/>
          <p:nvPr>
            <p:custDataLst>
              <p:tags r:id="rId6"/>
            </p:custDataLst>
          </p:nvPr>
        </p:nvSpPr>
        <p:spPr>
          <a:xfrm>
            <a:off x="3351699" y="2782753"/>
            <a:ext cx="5571461" cy="769441"/>
          </a:xfrm>
          <a:prstGeom prst="rect">
            <a:avLst/>
          </a:prstGeom>
          <a:noFill/>
        </p:spPr>
        <p:txBody>
          <a:bodyPr wrap="square" rtlCol="0">
            <a:spAutoFit/>
          </a:bodyPr>
          <a:lstStyle/>
          <a:p>
            <a:pPr algn="ctr"/>
            <a:r>
              <a:rPr lang="zh-CN" altLang="en-US" sz="4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移动互联网科技</a:t>
            </a:r>
            <a:r>
              <a:rPr lang="en-US" altLang="zh-CN" sz="4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PPT</a:t>
            </a:r>
            <a:endParaRPr lang="zh-CN" altLang="en-US" sz="4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4" name="PA_库_圆角矩形 13"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p:nvPr>
            <p:custDataLst>
              <p:tags r:id="rId7"/>
            </p:custDataLst>
          </p:nvPr>
        </p:nvSpPr>
        <p:spPr>
          <a:xfrm>
            <a:off x="5301602" y="4825989"/>
            <a:ext cx="1616149" cy="375987"/>
          </a:xfrm>
          <a:prstGeom prst="roundRect">
            <a:avLst>
              <a:gd name="adj" fmla="val 5000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bg2">
                    <a:lumMod val="50000"/>
                  </a:schemeClr>
                </a:solidFill>
                <a:latin typeface="inpin heiti" panose="00000500000000000000" pitchFamily="2" charset="-122"/>
                <a:ea typeface="inpin heiti" panose="00000500000000000000" pitchFamily="2" charset="-122"/>
                <a:sym typeface="inpin heiti" panose="00000500000000000000" pitchFamily="2" charset="-122"/>
              </a:rPr>
              <a:t>xiazaii</a:t>
            </a:r>
            <a:endParaRPr lang="zh-CN" altLang="en-US" dirty="0">
              <a:solidFill>
                <a:schemeClr val="bg2">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5" name="PA_库_文本框 14"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txBox="1"/>
          <p:nvPr>
            <p:custDataLst>
              <p:tags r:id="rId8"/>
            </p:custDataLst>
          </p:nvPr>
        </p:nvSpPr>
        <p:spPr>
          <a:xfrm>
            <a:off x="3787923" y="3518788"/>
            <a:ext cx="4585715" cy="79387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lnSpc>
                <a:spcPct val="200000"/>
              </a:lnSpc>
            </a:pPr>
            <a:r>
              <a:rPr lang="en-US" altLang="zh-CN" sz="8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Looking into the sunset I can‘t help but </a:t>
            </a:r>
            <a:r>
              <a:rPr lang="en-US" altLang="zh-CN" sz="8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noticethat</a:t>
            </a:r>
            <a:r>
              <a:rPr lang="en-US" altLang="zh-CN" sz="8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despite her </a:t>
            </a:r>
            <a:r>
              <a:rPr lang="en-US" altLang="zh-CN" sz="8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beauty,a</a:t>
            </a:r>
            <a:r>
              <a:rPr lang="en-US" altLang="zh-CN" sz="8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sense of struggle and hopeless surround the sky .Deep inside you realize that this day is gone</a:t>
            </a:r>
            <a:r>
              <a:rPr lang="zh-CN" altLang="en-US" sz="8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a:t>
            </a:r>
            <a:r>
              <a:rPr lang="en-US" altLang="zh-CN" sz="8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Looking into the sunset I can't help but </a:t>
            </a:r>
            <a:r>
              <a:rPr lang="en-US" altLang="zh-CN" sz="8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noticethat</a:t>
            </a:r>
            <a:r>
              <a:rPr lang="en-US" altLang="zh-CN" sz="8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despite her</a:t>
            </a:r>
          </a:p>
        </p:txBody>
      </p:sp>
      <p:pic>
        <p:nvPicPr>
          <p:cNvPr id="27" name="PA_库_图片 26"/>
          <p:cNvPicPr>
            <a:picLocks noChangeAspect="1"/>
          </p:cNvPicPr>
          <p:nvPr>
            <p:custDataLst>
              <p:tags r:id="rId9"/>
            </p:custDataLst>
          </p:nvPr>
        </p:nvPicPr>
        <p:blipFill>
          <a:blip r:embed="rId19" cstate="print">
            <a:extLst>
              <a:ext uri="{28A0092B-C50C-407E-A947-70E740481C1C}">
                <a14:useLocalDpi xmlns:a14="http://schemas.microsoft.com/office/drawing/2010/main" val="0"/>
              </a:ext>
            </a:extLst>
          </a:blip>
          <a:stretch>
            <a:fillRect/>
          </a:stretch>
        </p:blipFill>
        <p:spPr>
          <a:xfrm>
            <a:off x="994611" y="5312203"/>
            <a:ext cx="1061788" cy="587605"/>
          </a:xfrm>
          <a:prstGeom prst="rect">
            <a:avLst/>
          </a:prstGeom>
        </p:spPr>
      </p:pic>
      <p:pic>
        <p:nvPicPr>
          <p:cNvPr id="29" name="PA_库_图片 28"/>
          <p:cNvPicPr>
            <a:picLocks noChangeAspect="1"/>
          </p:cNvPicPr>
          <p:nvPr>
            <p:custDataLst>
              <p:tags r:id="rId10"/>
            </p:custDataLst>
          </p:nvPr>
        </p:nvPicPr>
        <p:blipFill>
          <a:blip r:embed="rId20" cstate="print">
            <a:extLst>
              <a:ext uri="{28A0092B-C50C-407E-A947-70E740481C1C}">
                <a14:useLocalDpi xmlns:a14="http://schemas.microsoft.com/office/drawing/2010/main" val="0"/>
              </a:ext>
            </a:extLst>
          </a:blip>
          <a:stretch>
            <a:fillRect/>
          </a:stretch>
        </p:blipFill>
        <p:spPr>
          <a:xfrm>
            <a:off x="2345602" y="5109572"/>
            <a:ext cx="939985" cy="496433"/>
          </a:xfrm>
          <a:prstGeom prst="rect">
            <a:avLst/>
          </a:prstGeom>
        </p:spPr>
      </p:pic>
      <p:pic>
        <p:nvPicPr>
          <p:cNvPr id="30" name="PA_库_图片 29"/>
          <p:cNvPicPr>
            <a:picLocks noChangeAspect="1"/>
          </p:cNvPicPr>
          <p:nvPr>
            <p:custDataLst>
              <p:tags r:id="rId11"/>
            </p:custDataLst>
          </p:nvPr>
        </p:nvPicPr>
        <p:blipFill>
          <a:blip r:embed="rId21" cstate="print">
            <a:extLst>
              <a:ext uri="{28A0092B-C50C-407E-A947-70E740481C1C}">
                <a14:useLocalDpi xmlns:a14="http://schemas.microsoft.com/office/drawing/2010/main" val="0"/>
              </a:ext>
            </a:extLst>
          </a:blip>
          <a:stretch>
            <a:fillRect/>
          </a:stretch>
        </p:blipFill>
        <p:spPr>
          <a:xfrm>
            <a:off x="10851462" y="759124"/>
            <a:ext cx="678818" cy="358503"/>
          </a:xfrm>
          <a:prstGeom prst="rect">
            <a:avLst/>
          </a:prstGeom>
        </p:spPr>
      </p:pic>
      <p:pic>
        <p:nvPicPr>
          <p:cNvPr id="32" name="PA_库_图片 31"/>
          <p:cNvPicPr>
            <a:picLocks noChangeAspect="1"/>
          </p:cNvPicPr>
          <p:nvPr>
            <p:custDataLst>
              <p:tags r:id="rId12"/>
            </p:custDataLst>
          </p:nvPr>
        </p:nvPicPr>
        <p:blipFill>
          <a:blip r:embed="rId22" cstate="print">
            <a:extLst>
              <a:ext uri="{28A0092B-C50C-407E-A947-70E740481C1C}">
                <a14:useLocalDpi xmlns:a14="http://schemas.microsoft.com/office/drawing/2010/main" val="0"/>
              </a:ext>
            </a:extLst>
          </a:blip>
          <a:stretch>
            <a:fillRect/>
          </a:stretch>
        </p:blipFill>
        <p:spPr>
          <a:xfrm>
            <a:off x="8339859" y="1259561"/>
            <a:ext cx="1872768" cy="9543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500" fill="hold"/>
                                        <p:tgtEl>
                                          <p:spTgt spid="22"/>
                                        </p:tgtEl>
                                        <p:attrNameLst>
                                          <p:attrName>ppt_x</p:attrName>
                                        </p:attrNameLst>
                                      </p:cBhvr>
                                      <p:tavLst>
                                        <p:tav tm="0">
                                          <p:val>
                                            <p:strVal val="#ppt_x"/>
                                          </p:val>
                                        </p:tav>
                                        <p:tav tm="100000">
                                          <p:val>
                                            <p:strVal val="#ppt_x"/>
                                          </p:val>
                                        </p:tav>
                                      </p:tavLst>
                                    </p:anim>
                                    <p:anim calcmode="lin" valueType="num">
                                      <p:cBhvr additive="base">
                                        <p:cTn id="8" dur="1500" fill="hold"/>
                                        <p:tgtEl>
                                          <p:spTgt spid="22"/>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1000"/>
                                        <p:tgtEl>
                                          <p:spTgt spid="23"/>
                                        </p:tgtEl>
                                      </p:cBhvr>
                                    </p:animEffect>
                                  </p:childTnLst>
                                </p:cTn>
                              </p:par>
                              <p:par>
                                <p:cTn id="13" presetID="2" presetClass="entr" presetSubtype="2" decel="100000" fill="hold" grpId="0" nodeType="withEffect">
                                  <p:stCondLst>
                                    <p:cond delay="225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22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750" fill="hold"/>
                                        <p:tgtEl>
                                          <p:spTgt spid="24"/>
                                        </p:tgtEl>
                                        <p:attrNameLst>
                                          <p:attrName>ppt_x</p:attrName>
                                        </p:attrNameLst>
                                      </p:cBhvr>
                                      <p:tavLst>
                                        <p:tav tm="0">
                                          <p:val>
                                            <p:strVal val="1+#ppt_w/2"/>
                                          </p:val>
                                        </p:tav>
                                        <p:tav tm="100000">
                                          <p:val>
                                            <p:strVal val="#ppt_x"/>
                                          </p:val>
                                        </p:tav>
                                      </p:tavLst>
                                    </p:anim>
                                    <p:anim calcmode="lin" valueType="num">
                                      <p:cBhvr additive="base">
                                        <p:cTn id="20" dur="750" fill="hold"/>
                                        <p:tgtEl>
                                          <p:spTgt spid="24"/>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2" presetClass="entr" presetSubtype="3" decel="100000"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500" fill="hold"/>
                                        <p:tgtEl>
                                          <p:spTgt spid="27"/>
                                        </p:tgtEl>
                                        <p:attrNameLst>
                                          <p:attrName>ppt_x</p:attrName>
                                        </p:attrNameLst>
                                      </p:cBhvr>
                                      <p:tavLst>
                                        <p:tav tm="0">
                                          <p:val>
                                            <p:strVal val="1+#ppt_w/2"/>
                                          </p:val>
                                        </p:tav>
                                        <p:tav tm="100000">
                                          <p:val>
                                            <p:strVal val="#ppt_x"/>
                                          </p:val>
                                        </p:tav>
                                      </p:tavLst>
                                    </p:anim>
                                    <p:anim calcmode="lin" valueType="num">
                                      <p:cBhvr additive="base">
                                        <p:cTn id="25" dur="1500" fill="hold"/>
                                        <p:tgtEl>
                                          <p:spTgt spid="27"/>
                                        </p:tgtEl>
                                        <p:attrNameLst>
                                          <p:attrName>ppt_y</p:attrName>
                                        </p:attrNameLst>
                                      </p:cBhvr>
                                      <p:tavLst>
                                        <p:tav tm="0">
                                          <p:val>
                                            <p:strVal val="0-#ppt_h/2"/>
                                          </p:val>
                                        </p:tav>
                                        <p:tav tm="100000">
                                          <p:val>
                                            <p:strVal val="#ppt_y"/>
                                          </p:val>
                                        </p:tav>
                                      </p:tavLst>
                                    </p:anim>
                                  </p:childTnLst>
                                </p:cTn>
                              </p:par>
                              <p:par>
                                <p:cTn id="26" presetID="2" presetClass="entr" presetSubtype="3" decel="100000" fill="hold" nodeType="withEffect">
                                  <p:stCondLst>
                                    <p:cond delay="25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1500" fill="hold"/>
                                        <p:tgtEl>
                                          <p:spTgt spid="29"/>
                                        </p:tgtEl>
                                        <p:attrNameLst>
                                          <p:attrName>ppt_x</p:attrName>
                                        </p:attrNameLst>
                                      </p:cBhvr>
                                      <p:tavLst>
                                        <p:tav tm="0">
                                          <p:val>
                                            <p:strVal val="1+#ppt_w/2"/>
                                          </p:val>
                                        </p:tav>
                                        <p:tav tm="100000">
                                          <p:val>
                                            <p:strVal val="#ppt_x"/>
                                          </p:val>
                                        </p:tav>
                                      </p:tavLst>
                                    </p:anim>
                                    <p:anim calcmode="lin" valueType="num">
                                      <p:cBhvr additive="base">
                                        <p:cTn id="29" dur="1500" fill="hold"/>
                                        <p:tgtEl>
                                          <p:spTgt spid="29"/>
                                        </p:tgtEl>
                                        <p:attrNameLst>
                                          <p:attrName>ppt_y</p:attrName>
                                        </p:attrNameLst>
                                      </p:cBhvr>
                                      <p:tavLst>
                                        <p:tav tm="0">
                                          <p:val>
                                            <p:strVal val="0-#ppt_h/2"/>
                                          </p:val>
                                        </p:tav>
                                        <p:tav tm="100000">
                                          <p:val>
                                            <p:strVal val="#ppt_y"/>
                                          </p:val>
                                        </p:tav>
                                      </p:tavLst>
                                    </p:anim>
                                  </p:childTnLst>
                                </p:cTn>
                              </p:par>
                              <p:par>
                                <p:cTn id="30" presetID="2" presetClass="entr" presetSubtype="3" decel="100000" fill="hold" nodeType="withEffect">
                                  <p:stCondLst>
                                    <p:cond delay="500"/>
                                  </p:stCondLst>
                                  <p:childTnLst>
                                    <p:set>
                                      <p:cBhvr>
                                        <p:cTn id="31" dur="1" fill="hold">
                                          <p:stCondLst>
                                            <p:cond delay="0"/>
                                          </p:stCondLst>
                                        </p:cTn>
                                        <p:tgtEl>
                                          <p:spTgt spid="30"/>
                                        </p:tgtEl>
                                        <p:attrNameLst>
                                          <p:attrName>style.visibility</p:attrName>
                                        </p:attrNameLst>
                                      </p:cBhvr>
                                      <p:to>
                                        <p:strVal val="visible"/>
                                      </p:to>
                                    </p:set>
                                    <p:anim calcmode="lin" valueType="num">
                                      <p:cBhvr additive="base">
                                        <p:cTn id="32" dur="1500" fill="hold"/>
                                        <p:tgtEl>
                                          <p:spTgt spid="30"/>
                                        </p:tgtEl>
                                        <p:attrNameLst>
                                          <p:attrName>ppt_x</p:attrName>
                                        </p:attrNameLst>
                                      </p:cBhvr>
                                      <p:tavLst>
                                        <p:tav tm="0">
                                          <p:val>
                                            <p:strVal val="1+#ppt_w/2"/>
                                          </p:val>
                                        </p:tav>
                                        <p:tav tm="100000">
                                          <p:val>
                                            <p:strVal val="#ppt_x"/>
                                          </p:val>
                                        </p:tav>
                                      </p:tavLst>
                                    </p:anim>
                                    <p:anim calcmode="lin" valueType="num">
                                      <p:cBhvr additive="base">
                                        <p:cTn id="33" dur="1500" fill="hold"/>
                                        <p:tgtEl>
                                          <p:spTgt spid="30"/>
                                        </p:tgtEl>
                                        <p:attrNameLst>
                                          <p:attrName>ppt_y</p:attrName>
                                        </p:attrNameLst>
                                      </p:cBhvr>
                                      <p:tavLst>
                                        <p:tav tm="0">
                                          <p:val>
                                            <p:strVal val="0-#ppt_h/2"/>
                                          </p:val>
                                        </p:tav>
                                        <p:tav tm="100000">
                                          <p:val>
                                            <p:strVal val="#ppt_y"/>
                                          </p:val>
                                        </p:tav>
                                      </p:tavLst>
                                    </p:anim>
                                  </p:childTnLst>
                                </p:cTn>
                              </p:par>
                              <p:par>
                                <p:cTn id="34" presetID="2" presetClass="entr" presetSubtype="3" decel="100000" fill="hold" nodeType="withEffect">
                                  <p:stCondLst>
                                    <p:cond delay="75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1500" fill="hold"/>
                                        <p:tgtEl>
                                          <p:spTgt spid="32"/>
                                        </p:tgtEl>
                                        <p:attrNameLst>
                                          <p:attrName>ppt_x</p:attrName>
                                        </p:attrNameLst>
                                      </p:cBhvr>
                                      <p:tavLst>
                                        <p:tav tm="0">
                                          <p:val>
                                            <p:strVal val="1+#ppt_w/2"/>
                                          </p:val>
                                        </p:tav>
                                        <p:tav tm="100000">
                                          <p:val>
                                            <p:strVal val="#ppt_x"/>
                                          </p:val>
                                        </p:tav>
                                      </p:tavLst>
                                    </p:anim>
                                    <p:anim calcmode="lin" valueType="num">
                                      <p:cBhvr additive="base">
                                        <p:cTn id="37" dur="1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utoUpdateAnimBg="0"/>
      <p:bldP spid="24" grpId="0" animBg="1"/>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7355D"/>
        </a:solidFill>
        <a:effectLst/>
      </p:bgPr>
    </p:bg>
    <p:spTree>
      <p:nvGrpSpPr>
        <p:cNvPr id="1" name=""/>
        <p:cNvGrpSpPr/>
        <p:nvPr/>
      </p:nvGrpSpPr>
      <p:grpSpPr>
        <a:xfrm>
          <a:off x="0" y="0"/>
          <a:ext cx="0" cy="0"/>
          <a:chOff x="0" y="0"/>
          <a:chExt cx="0" cy="0"/>
        </a:xfrm>
      </p:grpSpPr>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951" y="0"/>
            <a:ext cx="6800049" cy="6858000"/>
          </a:xfrm>
          <a:prstGeom prst="rect">
            <a:avLst/>
          </a:prstGeom>
        </p:spPr>
      </p:pic>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901" y="44113"/>
            <a:ext cx="6800049" cy="6858000"/>
          </a:xfrm>
          <a:prstGeom prst="rect">
            <a:avLst/>
          </a:prstGeom>
        </p:spPr>
      </p:pic>
      <p:grpSp>
        <p:nvGrpSpPr>
          <p:cNvPr id="8" name="组合 7"/>
          <p:cNvGrpSpPr/>
          <p:nvPr/>
        </p:nvGrpSpPr>
        <p:grpSpPr>
          <a:xfrm>
            <a:off x="1642655" y="1921874"/>
            <a:ext cx="2417236" cy="3500578"/>
            <a:chOff x="1642655" y="1921874"/>
            <a:chExt cx="2417236" cy="3500578"/>
          </a:xfrm>
        </p:grpSpPr>
        <p:grpSp>
          <p:nvGrpSpPr>
            <p:cNvPr id="6" name="组合 5"/>
            <p:cNvGrpSpPr/>
            <p:nvPr/>
          </p:nvGrpSpPr>
          <p:grpSpPr>
            <a:xfrm>
              <a:off x="1642655" y="1921874"/>
              <a:ext cx="2417236" cy="3500578"/>
              <a:chOff x="1724297" y="2029097"/>
              <a:chExt cx="2613917" cy="4199866"/>
            </a:xfrm>
          </p:grpSpPr>
          <p:sp>
            <p:nvSpPr>
              <p:cNvPr id="5" name="矩形 4"/>
              <p:cNvSpPr/>
              <p:nvPr/>
            </p:nvSpPr>
            <p:spPr>
              <a:xfrm>
                <a:off x="1724297" y="2029097"/>
                <a:ext cx="2342606" cy="3910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1" name="矩形 20"/>
              <p:cNvSpPr/>
              <p:nvPr/>
            </p:nvSpPr>
            <p:spPr>
              <a:xfrm>
                <a:off x="1995608" y="2318814"/>
                <a:ext cx="2342606" cy="3910149"/>
              </a:xfrm>
              <a:prstGeom prst="rect">
                <a:avLst/>
              </a:prstGeom>
              <a:gradFill>
                <a:gsLst>
                  <a:gs pos="0">
                    <a:srgbClr val="AF76B0"/>
                  </a:gs>
                  <a:gs pos="100000">
                    <a:schemeClr val="accent2"/>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grpSp>
        <p:sp>
          <p:nvSpPr>
            <p:cNvPr id="44" name="矩形 43"/>
            <p:cNvSpPr/>
            <p:nvPr/>
          </p:nvSpPr>
          <p:spPr>
            <a:xfrm>
              <a:off x="2234971" y="3723635"/>
              <a:ext cx="1521744" cy="1384995"/>
            </a:xfrm>
            <a:prstGeom prst="rect">
              <a:avLst/>
            </a:prstGeom>
            <a:noFill/>
          </p:spPr>
          <p:txBody>
            <a:bodyPr wrap="square" rtlCol="0">
              <a:spAutoFit/>
            </a:bodyPr>
            <a:lstStyle/>
            <a:p>
              <a:pPr algn="ctr"/>
              <a:r>
                <a:rPr lang="en-US" altLang="zh-CN" sz="1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Please enter your content here, Chen </a:t>
              </a:r>
              <a:r>
                <a:rPr lang="en-US" altLang="zh-CN" sz="14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XiaoYao</a:t>
              </a:r>
              <a:r>
                <a:rPr lang="en-US" altLang="zh-CN" sz="1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plus for your speech</a:t>
              </a:r>
              <a:endParaRPr lang="zh-CN" altLang="en-US" sz="1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5" name="文本框 44"/>
            <p:cNvSpPr txBox="1"/>
            <p:nvPr/>
          </p:nvSpPr>
          <p:spPr>
            <a:xfrm>
              <a:off x="2287957" y="3307425"/>
              <a:ext cx="1415773" cy="338554"/>
            </a:xfrm>
            <a:prstGeom prst="rect">
              <a:avLst/>
            </a:prstGeom>
            <a:noFill/>
          </p:spPr>
          <p:txBody>
            <a:bodyPr wrap="none" rtlCol="0">
              <a:spAutoFit/>
            </a:bodyPr>
            <a:lstStyle/>
            <a:p>
              <a:pPr algn="r"/>
              <a:r>
                <a:rPr lang="zh-CN" altLang="en-US" sz="16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您的文字内容</a:t>
              </a:r>
            </a:p>
          </p:txBody>
        </p:sp>
        <p:sp>
          <p:nvSpPr>
            <p:cNvPr id="50" name="文本框 49"/>
            <p:cNvSpPr txBox="1"/>
            <p:nvPr/>
          </p:nvSpPr>
          <p:spPr>
            <a:xfrm>
              <a:off x="2719279" y="2530646"/>
              <a:ext cx="679993" cy="769441"/>
            </a:xfrm>
            <a:prstGeom prst="rect">
              <a:avLst/>
            </a:prstGeom>
            <a:noFill/>
          </p:spPr>
          <p:txBody>
            <a:bodyPr wrap="none" rtlCol="0">
              <a:spAutoFit/>
            </a:bodyPr>
            <a:lstStyle/>
            <a:p>
              <a:pPr algn="r"/>
              <a:r>
                <a:rPr lang="en-US" altLang="zh-CN" sz="4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01</a:t>
              </a:r>
              <a:endParaRPr lang="zh-CN" altLang="en-US" sz="4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10" name="组合 9"/>
          <p:cNvGrpSpPr/>
          <p:nvPr/>
        </p:nvGrpSpPr>
        <p:grpSpPr>
          <a:xfrm>
            <a:off x="4975284" y="1921874"/>
            <a:ext cx="2417236" cy="3500578"/>
            <a:chOff x="4975284" y="1921874"/>
            <a:chExt cx="2417236" cy="3500578"/>
          </a:xfrm>
        </p:grpSpPr>
        <p:grpSp>
          <p:nvGrpSpPr>
            <p:cNvPr id="26" name="组合 25"/>
            <p:cNvGrpSpPr/>
            <p:nvPr/>
          </p:nvGrpSpPr>
          <p:grpSpPr>
            <a:xfrm>
              <a:off x="4975284" y="1921874"/>
              <a:ext cx="2417236" cy="3500578"/>
              <a:chOff x="1724297" y="2029097"/>
              <a:chExt cx="2613917" cy="4199866"/>
            </a:xfrm>
          </p:grpSpPr>
          <p:sp>
            <p:nvSpPr>
              <p:cNvPr id="27" name="矩形 26"/>
              <p:cNvSpPr/>
              <p:nvPr/>
            </p:nvSpPr>
            <p:spPr>
              <a:xfrm>
                <a:off x="1724297" y="2029097"/>
                <a:ext cx="2342606" cy="3910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1" name="矩形 30"/>
              <p:cNvSpPr/>
              <p:nvPr/>
            </p:nvSpPr>
            <p:spPr>
              <a:xfrm>
                <a:off x="1995608" y="2318814"/>
                <a:ext cx="2342606" cy="3910149"/>
              </a:xfrm>
              <a:prstGeom prst="rect">
                <a:avLst/>
              </a:prstGeom>
              <a:gradFill>
                <a:gsLst>
                  <a:gs pos="0">
                    <a:srgbClr val="AF76B0"/>
                  </a:gs>
                  <a:gs pos="100000">
                    <a:schemeClr val="accent2"/>
                  </a:gs>
                </a:gsLst>
                <a:path path="circle">
                  <a:fillToRect l="100000" b="10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grpSp>
        <p:sp>
          <p:nvSpPr>
            <p:cNvPr id="46" name="矩形 45"/>
            <p:cNvSpPr/>
            <p:nvPr/>
          </p:nvSpPr>
          <p:spPr>
            <a:xfrm>
              <a:off x="5567601" y="3723635"/>
              <a:ext cx="1521744" cy="1384995"/>
            </a:xfrm>
            <a:prstGeom prst="rect">
              <a:avLst/>
            </a:prstGeom>
            <a:noFill/>
          </p:spPr>
          <p:txBody>
            <a:bodyPr wrap="square" rtlCol="0">
              <a:spAutoFit/>
            </a:bodyPr>
            <a:lstStyle/>
            <a:p>
              <a:pPr algn="ctr"/>
              <a:r>
                <a:rPr lang="en-US" altLang="zh-CN" sz="1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Please enter your content here, Chen </a:t>
              </a:r>
              <a:r>
                <a:rPr lang="en-US" altLang="zh-CN" sz="14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XiaoYao</a:t>
              </a:r>
              <a:r>
                <a:rPr lang="en-US" altLang="zh-CN" sz="1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plus for your speech</a:t>
              </a:r>
              <a:endParaRPr lang="zh-CN" altLang="en-US" sz="1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7" name="文本框 46"/>
            <p:cNvSpPr txBox="1"/>
            <p:nvPr/>
          </p:nvSpPr>
          <p:spPr>
            <a:xfrm>
              <a:off x="5620587" y="3307425"/>
              <a:ext cx="1415773" cy="338554"/>
            </a:xfrm>
            <a:prstGeom prst="rect">
              <a:avLst/>
            </a:prstGeom>
            <a:noFill/>
          </p:spPr>
          <p:txBody>
            <a:bodyPr wrap="none" rtlCol="0">
              <a:spAutoFit/>
            </a:bodyPr>
            <a:lstStyle/>
            <a:p>
              <a:pPr algn="r"/>
              <a:r>
                <a:rPr lang="zh-CN" altLang="en-US" sz="16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您的文字内容</a:t>
              </a:r>
            </a:p>
          </p:txBody>
        </p:sp>
        <p:sp>
          <p:nvSpPr>
            <p:cNvPr id="51" name="文本框 50"/>
            <p:cNvSpPr txBox="1"/>
            <p:nvPr/>
          </p:nvSpPr>
          <p:spPr>
            <a:xfrm>
              <a:off x="5939584" y="2530646"/>
              <a:ext cx="777777" cy="769441"/>
            </a:xfrm>
            <a:prstGeom prst="rect">
              <a:avLst/>
            </a:prstGeom>
            <a:noFill/>
          </p:spPr>
          <p:txBody>
            <a:bodyPr wrap="none" rtlCol="0">
              <a:spAutoFit/>
            </a:bodyPr>
            <a:lstStyle/>
            <a:p>
              <a:pPr algn="r"/>
              <a:r>
                <a:rPr lang="en-US" altLang="zh-CN" sz="4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02</a:t>
              </a:r>
              <a:endParaRPr lang="zh-CN" altLang="en-US" sz="4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9" name="组合 8"/>
          <p:cNvGrpSpPr/>
          <p:nvPr/>
        </p:nvGrpSpPr>
        <p:grpSpPr>
          <a:xfrm>
            <a:off x="8307914" y="1921874"/>
            <a:ext cx="2417236" cy="3500578"/>
            <a:chOff x="8307914" y="1921874"/>
            <a:chExt cx="2417236" cy="3500578"/>
          </a:xfrm>
        </p:grpSpPr>
        <p:grpSp>
          <p:nvGrpSpPr>
            <p:cNvPr id="41" name="组合 40"/>
            <p:cNvGrpSpPr/>
            <p:nvPr/>
          </p:nvGrpSpPr>
          <p:grpSpPr>
            <a:xfrm>
              <a:off x="8307914" y="1921874"/>
              <a:ext cx="2417236" cy="3500578"/>
              <a:chOff x="1724297" y="2029097"/>
              <a:chExt cx="2613917" cy="4199866"/>
            </a:xfrm>
          </p:grpSpPr>
          <p:sp>
            <p:nvSpPr>
              <p:cNvPr id="42" name="矩形 41"/>
              <p:cNvSpPr/>
              <p:nvPr/>
            </p:nvSpPr>
            <p:spPr>
              <a:xfrm>
                <a:off x="1724297" y="2029097"/>
                <a:ext cx="2342606" cy="3910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3" name="矩形 42"/>
              <p:cNvSpPr/>
              <p:nvPr/>
            </p:nvSpPr>
            <p:spPr>
              <a:xfrm>
                <a:off x="1995608" y="2318814"/>
                <a:ext cx="2342606" cy="3910149"/>
              </a:xfrm>
              <a:prstGeom prst="rect">
                <a:avLst/>
              </a:prstGeom>
              <a:gradFill>
                <a:gsLst>
                  <a:gs pos="0">
                    <a:srgbClr val="AF76B0"/>
                  </a:gs>
                  <a:gs pos="100000">
                    <a:schemeClr val="accent2"/>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grpSp>
        <p:sp>
          <p:nvSpPr>
            <p:cNvPr id="48" name="矩形 47"/>
            <p:cNvSpPr/>
            <p:nvPr/>
          </p:nvSpPr>
          <p:spPr>
            <a:xfrm>
              <a:off x="8882301" y="3723635"/>
              <a:ext cx="1521744" cy="1384995"/>
            </a:xfrm>
            <a:prstGeom prst="rect">
              <a:avLst/>
            </a:prstGeom>
            <a:noFill/>
          </p:spPr>
          <p:txBody>
            <a:bodyPr wrap="square" rtlCol="0">
              <a:spAutoFit/>
            </a:bodyPr>
            <a:lstStyle/>
            <a:p>
              <a:pPr algn="ctr"/>
              <a:r>
                <a:rPr lang="en-US" altLang="zh-CN" sz="1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Please enter your content here, Chen </a:t>
              </a:r>
              <a:r>
                <a:rPr lang="en-US" altLang="zh-CN" sz="14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XiaoYao</a:t>
              </a:r>
              <a:r>
                <a:rPr lang="en-US" altLang="zh-CN" sz="1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plus for your speech</a:t>
              </a:r>
              <a:endParaRPr lang="zh-CN" altLang="en-US" sz="1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9" name="文本框 48"/>
            <p:cNvSpPr txBox="1"/>
            <p:nvPr/>
          </p:nvSpPr>
          <p:spPr>
            <a:xfrm>
              <a:off x="8935287" y="3307425"/>
              <a:ext cx="1415773" cy="338554"/>
            </a:xfrm>
            <a:prstGeom prst="rect">
              <a:avLst/>
            </a:prstGeom>
            <a:noFill/>
          </p:spPr>
          <p:txBody>
            <a:bodyPr wrap="none" rtlCol="0">
              <a:spAutoFit/>
            </a:bodyPr>
            <a:lstStyle/>
            <a:p>
              <a:pPr algn="r"/>
              <a:r>
                <a:rPr lang="zh-CN" altLang="en-US" sz="16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您的文字内容</a:t>
              </a:r>
            </a:p>
          </p:txBody>
        </p:sp>
        <p:sp>
          <p:nvSpPr>
            <p:cNvPr id="52" name="文本框 51"/>
            <p:cNvSpPr txBox="1"/>
            <p:nvPr/>
          </p:nvSpPr>
          <p:spPr>
            <a:xfrm>
              <a:off x="9253091" y="2530646"/>
              <a:ext cx="777777" cy="769441"/>
            </a:xfrm>
            <a:prstGeom prst="rect">
              <a:avLst/>
            </a:prstGeom>
            <a:noFill/>
          </p:spPr>
          <p:txBody>
            <a:bodyPr wrap="none" rtlCol="0">
              <a:spAutoFit/>
            </a:bodyPr>
            <a:lstStyle/>
            <a:p>
              <a:pPr algn="r"/>
              <a:r>
                <a:rPr lang="en-US" altLang="zh-CN" sz="4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03</a:t>
              </a:r>
              <a:endParaRPr lang="zh-CN" altLang="en-US" sz="4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grpSp>
      <p:sp>
        <p:nvSpPr>
          <p:cNvPr id="29" name="文本框 28"/>
          <p:cNvSpPr txBox="1"/>
          <p:nvPr/>
        </p:nvSpPr>
        <p:spPr>
          <a:xfrm>
            <a:off x="4867137" y="855440"/>
            <a:ext cx="2457725" cy="523220"/>
          </a:xfrm>
          <a:prstGeom prst="rect">
            <a:avLst/>
          </a:prstGeom>
          <a:noFill/>
        </p:spPr>
        <p:txBody>
          <a:bodyPr wrap="none" rtlCol="0">
            <a:spAutoFit/>
          </a:bodyPr>
          <a:lstStyle/>
          <a:p>
            <a:pPr algn="ctr"/>
            <a:r>
              <a:rPr lang="en-US" altLang="zh-CN" sz="280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5G</a:t>
            </a:r>
            <a:r>
              <a:rPr lang="zh-CN" altLang="en-US" sz="280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时代的到来</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3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7355D"/>
        </a:solidFill>
        <a:effectLst/>
      </p:bgPr>
    </p:bg>
    <p:spTree>
      <p:nvGrpSpPr>
        <p:cNvPr id="1" name=""/>
        <p:cNvGrpSpPr/>
        <p:nvPr/>
      </p:nvGrpSpPr>
      <p:grpSpPr>
        <a:xfrm>
          <a:off x="0" y="0"/>
          <a:ext cx="0" cy="0"/>
          <a:chOff x="0" y="0"/>
          <a:chExt cx="0" cy="0"/>
        </a:xfrm>
      </p:grpSpPr>
      <p:sp>
        <p:nvSpPr>
          <p:cNvPr id="2" name="Arc 20"/>
          <p:cNvSpPr/>
          <p:nvPr/>
        </p:nvSpPr>
        <p:spPr>
          <a:xfrm flipH="1">
            <a:off x="6472886" y="3517098"/>
            <a:ext cx="1871133" cy="1871133"/>
          </a:xfrm>
          <a:prstGeom prst="arc">
            <a:avLst>
              <a:gd name="adj1" fmla="val 427368"/>
              <a:gd name="adj2" fmla="val 10800137"/>
            </a:avLst>
          </a:prstGeom>
          <a:ln>
            <a:solidFill>
              <a:srgbClr val="00CBF8"/>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1219200">
              <a:defRPr/>
            </a:pPr>
            <a:endParaRPr lang="id-ID"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 name="Arc 21"/>
          <p:cNvSpPr/>
          <p:nvPr/>
        </p:nvSpPr>
        <p:spPr>
          <a:xfrm>
            <a:off x="4112802" y="2132798"/>
            <a:ext cx="1871133" cy="1873251"/>
          </a:xfrm>
          <a:prstGeom prst="arc">
            <a:avLst>
              <a:gd name="adj1" fmla="val 10578021"/>
              <a:gd name="adj2" fmla="val 37338"/>
            </a:avLst>
          </a:prstGeom>
          <a:ln>
            <a:solidFill>
              <a:srgbClr val="00CBF8"/>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1219200">
              <a:defRPr/>
            </a:pPr>
            <a:endParaRPr lang="id-ID"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 name="Arc 23"/>
          <p:cNvSpPr/>
          <p:nvPr/>
        </p:nvSpPr>
        <p:spPr>
          <a:xfrm flipH="1">
            <a:off x="8344019" y="2215348"/>
            <a:ext cx="1873251" cy="1871133"/>
          </a:xfrm>
          <a:prstGeom prst="arc">
            <a:avLst>
              <a:gd name="adj1" fmla="val 10286108"/>
              <a:gd name="adj2" fmla="val 37338"/>
            </a:avLst>
          </a:prstGeom>
          <a:ln>
            <a:solidFill>
              <a:srgbClr val="00CBF8"/>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1219200">
              <a:defRPr/>
            </a:pPr>
            <a:endParaRPr lang="id-ID"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5" name="Arc 19"/>
          <p:cNvSpPr/>
          <p:nvPr/>
        </p:nvSpPr>
        <p:spPr>
          <a:xfrm>
            <a:off x="2241668" y="3324481"/>
            <a:ext cx="1871133" cy="1871133"/>
          </a:xfrm>
          <a:prstGeom prst="arc">
            <a:avLst>
              <a:gd name="adj1" fmla="val 427368"/>
              <a:gd name="adj2" fmla="val 10800137"/>
            </a:avLst>
          </a:prstGeom>
          <a:ln>
            <a:solidFill>
              <a:srgbClr val="00CBF8"/>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1219200">
              <a:defRPr/>
            </a:pPr>
            <a:endParaRPr lang="id-ID"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6" name="Oval 1"/>
          <p:cNvSpPr/>
          <p:nvPr/>
        </p:nvSpPr>
        <p:spPr>
          <a:xfrm>
            <a:off x="1752719" y="3282147"/>
            <a:ext cx="1041400" cy="1041400"/>
          </a:xfrm>
          <a:prstGeom prst="ellipse">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id-ID" sz="2400">
              <a:solidFill>
                <a:prstClr val="white"/>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7" name="Oval 2"/>
          <p:cNvSpPr/>
          <p:nvPr/>
        </p:nvSpPr>
        <p:spPr>
          <a:xfrm>
            <a:off x="9662701" y="3282147"/>
            <a:ext cx="1041400" cy="1041400"/>
          </a:xfrm>
          <a:prstGeom prst="ellipse">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id-ID" sz="2400">
              <a:solidFill>
                <a:prstClr val="white"/>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8" name="Oval 3"/>
          <p:cNvSpPr/>
          <p:nvPr/>
        </p:nvSpPr>
        <p:spPr>
          <a:xfrm>
            <a:off x="3433353" y="3150915"/>
            <a:ext cx="1301751" cy="1301751"/>
          </a:xfrm>
          <a:prstGeom prst="ellipse">
            <a:avLst/>
          </a:prstGeom>
          <a:gradFill>
            <a:gsLst>
              <a:gs pos="0">
                <a:srgbClr val="AF76B0"/>
              </a:gs>
              <a:gs pos="100000">
                <a:schemeClr val="accent2"/>
              </a:gs>
            </a:gsLst>
            <a:path path="circle">
              <a:fillToRect l="100000" b="10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id-ID" sz="2400">
              <a:solidFill>
                <a:prstClr val="white"/>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9" name="Oval 4"/>
          <p:cNvSpPr/>
          <p:nvPr/>
        </p:nvSpPr>
        <p:spPr>
          <a:xfrm>
            <a:off x="7721719" y="3150915"/>
            <a:ext cx="1301751" cy="1301751"/>
          </a:xfrm>
          <a:prstGeom prst="ellipse">
            <a:avLst/>
          </a:prstGeom>
          <a:gradFill>
            <a:gsLst>
              <a:gs pos="0">
                <a:srgbClr val="AF76B0"/>
              </a:gs>
              <a:gs pos="100000">
                <a:schemeClr val="accent2"/>
              </a:gs>
            </a:gsLst>
            <a:path path="circle">
              <a:fillToRect l="100000" b="10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id-ID" sz="2400">
              <a:solidFill>
                <a:prstClr val="white"/>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0" name="Oval 5"/>
          <p:cNvSpPr/>
          <p:nvPr/>
        </p:nvSpPr>
        <p:spPr>
          <a:xfrm>
            <a:off x="5374335" y="2947715"/>
            <a:ext cx="1708151" cy="1708151"/>
          </a:xfrm>
          <a:prstGeom prst="ellipse">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id-ID" sz="2400">
              <a:solidFill>
                <a:prstClr val="white"/>
              </a:solidFill>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11" name="Group 29"/>
          <p:cNvGrpSpPr/>
          <p:nvPr/>
        </p:nvGrpSpPr>
        <p:grpSpPr>
          <a:xfrm>
            <a:off x="3840142" y="3561963"/>
            <a:ext cx="488317" cy="480568"/>
            <a:chOff x="1335088" y="2644775"/>
            <a:chExt cx="300038" cy="295275"/>
          </a:xfrm>
          <a:solidFill>
            <a:schemeClr val="bg1"/>
          </a:solidFill>
        </p:grpSpPr>
        <p:sp>
          <p:nvSpPr>
            <p:cNvPr id="12" name="Freeform 312"/>
            <p:cNvSpPr>
              <a:spLocks noEditPoints="1"/>
            </p:cNvSpPr>
            <p:nvPr/>
          </p:nvSpPr>
          <p:spPr bwMode="auto">
            <a:xfrm>
              <a:off x="1335088" y="2644775"/>
              <a:ext cx="300038" cy="295275"/>
            </a:xfrm>
            <a:custGeom>
              <a:avLst/>
              <a:gdLst/>
              <a:ahLst/>
              <a:cxnLst>
                <a:cxn ang="0">
                  <a:pos x="115" y="7"/>
                </a:cxn>
                <a:cxn ang="0">
                  <a:pos x="116" y="6"/>
                </a:cxn>
                <a:cxn ang="0">
                  <a:pos x="115" y="4"/>
                </a:cxn>
                <a:cxn ang="0">
                  <a:pos x="88" y="9"/>
                </a:cxn>
                <a:cxn ang="0">
                  <a:pos x="82" y="36"/>
                </a:cxn>
                <a:cxn ang="0">
                  <a:pos x="36" y="82"/>
                </a:cxn>
                <a:cxn ang="0">
                  <a:pos x="28" y="80"/>
                </a:cxn>
                <a:cxn ang="0">
                  <a:pos x="9" y="88"/>
                </a:cxn>
                <a:cxn ang="0">
                  <a:pos x="4" y="115"/>
                </a:cxn>
                <a:cxn ang="0">
                  <a:pos x="6" y="116"/>
                </a:cxn>
                <a:cxn ang="0">
                  <a:pos x="7" y="115"/>
                </a:cxn>
                <a:cxn ang="0">
                  <a:pos x="21" y="101"/>
                </a:cxn>
                <a:cxn ang="0">
                  <a:pos x="25" y="101"/>
                </a:cxn>
                <a:cxn ang="0">
                  <a:pos x="31" y="107"/>
                </a:cxn>
                <a:cxn ang="0">
                  <a:pos x="30" y="111"/>
                </a:cxn>
                <a:cxn ang="0">
                  <a:pos x="17" y="125"/>
                </a:cxn>
                <a:cxn ang="0">
                  <a:pos x="16" y="126"/>
                </a:cxn>
                <a:cxn ang="0">
                  <a:pos x="17" y="128"/>
                </a:cxn>
                <a:cxn ang="0">
                  <a:pos x="28" y="130"/>
                </a:cxn>
                <a:cxn ang="0">
                  <a:pos x="44" y="123"/>
                </a:cxn>
                <a:cxn ang="0">
                  <a:pos x="50" y="96"/>
                </a:cxn>
                <a:cxn ang="0">
                  <a:pos x="96" y="50"/>
                </a:cxn>
                <a:cxn ang="0">
                  <a:pos x="104" y="52"/>
                </a:cxn>
                <a:cxn ang="0">
                  <a:pos x="123" y="44"/>
                </a:cxn>
                <a:cxn ang="0">
                  <a:pos x="128" y="17"/>
                </a:cxn>
                <a:cxn ang="0">
                  <a:pos x="126" y="16"/>
                </a:cxn>
                <a:cxn ang="0">
                  <a:pos x="125" y="17"/>
                </a:cxn>
                <a:cxn ang="0">
                  <a:pos x="111" y="31"/>
                </a:cxn>
                <a:cxn ang="0">
                  <a:pos x="107" y="31"/>
                </a:cxn>
                <a:cxn ang="0">
                  <a:pos x="101" y="25"/>
                </a:cxn>
                <a:cxn ang="0">
                  <a:pos x="101" y="21"/>
                </a:cxn>
                <a:cxn ang="0">
                  <a:pos x="115" y="7"/>
                </a:cxn>
                <a:cxn ang="0">
                  <a:pos x="99" y="27"/>
                </a:cxn>
                <a:cxn ang="0">
                  <a:pos x="105" y="33"/>
                </a:cxn>
                <a:cxn ang="0">
                  <a:pos x="113" y="33"/>
                </a:cxn>
                <a:cxn ang="0">
                  <a:pos x="125" y="22"/>
                </a:cxn>
                <a:cxn ang="0">
                  <a:pos x="120" y="41"/>
                </a:cxn>
                <a:cxn ang="0">
                  <a:pos x="104" y="48"/>
                </a:cxn>
                <a:cxn ang="0">
                  <a:pos x="97" y="46"/>
                </a:cxn>
                <a:cxn ang="0">
                  <a:pos x="95" y="47"/>
                </a:cxn>
                <a:cxn ang="0">
                  <a:pos x="47" y="95"/>
                </a:cxn>
                <a:cxn ang="0">
                  <a:pos x="46" y="97"/>
                </a:cxn>
                <a:cxn ang="0">
                  <a:pos x="42" y="120"/>
                </a:cxn>
                <a:cxn ang="0">
                  <a:pos x="22" y="125"/>
                </a:cxn>
                <a:cxn ang="0">
                  <a:pos x="33" y="113"/>
                </a:cxn>
                <a:cxn ang="0">
                  <a:pos x="33" y="105"/>
                </a:cxn>
                <a:cxn ang="0">
                  <a:pos x="27" y="98"/>
                </a:cxn>
                <a:cxn ang="0">
                  <a:pos x="19" y="99"/>
                </a:cxn>
                <a:cxn ang="0">
                  <a:pos x="7" y="110"/>
                </a:cxn>
                <a:cxn ang="0">
                  <a:pos x="12" y="91"/>
                </a:cxn>
                <a:cxn ang="0">
                  <a:pos x="28" y="84"/>
                </a:cxn>
                <a:cxn ang="0">
                  <a:pos x="35" y="86"/>
                </a:cxn>
                <a:cxn ang="0">
                  <a:pos x="37" y="85"/>
                </a:cxn>
                <a:cxn ang="0">
                  <a:pos x="85" y="37"/>
                </a:cxn>
                <a:cxn ang="0">
                  <a:pos x="86" y="35"/>
                </a:cxn>
                <a:cxn ang="0">
                  <a:pos x="90" y="12"/>
                </a:cxn>
                <a:cxn ang="0">
                  <a:pos x="110" y="7"/>
                </a:cxn>
                <a:cxn ang="0">
                  <a:pos x="99" y="19"/>
                </a:cxn>
                <a:cxn ang="0">
                  <a:pos x="99" y="27"/>
                </a:cxn>
              </a:cxnLst>
              <a:rect l="0" t="0" r="r" b="b"/>
              <a:pathLst>
                <a:path w="132" h="130">
                  <a:moveTo>
                    <a:pt x="115" y="7"/>
                  </a:moveTo>
                  <a:cubicBezTo>
                    <a:pt x="116" y="7"/>
                    <a:pt x="116" y="6"/>
                    <a:pt x="116" y="6"/>
                  </a:cubicBezTo>
                  <a:cubicBezTo>
                    <a:pt x="116" y="5"/>
                    <a:pt x="115" y="4"/>
                    <a:pt x="115" y="4"/>
                  </a:cubicBezTo>
                  <a:cubicBezTo>
                    <a:pt x="106" y="0"/>
                    <a:pt x="95" y="2"/>
                    <a:pt x="88" y="9"/>
                  </a:cubicBezTo>
                  <a:cubicBezTo>
                    <a:pt x="81" y="16"/>
                    <a:pt x="78" y="27"/>
                    <a:pt x="82" y="36"/>
                  </a:cubicBezTo>
                  <a:cubicBezTo>
                    <a:pt x="36" y="82"/>
                    <a:pt x="36" y="82"/>
                    <a:pt x="36" y="82"/>
                  </a:cubicBezTo>
                  <a:cubicBezTo>
                    <a:pt x="33" y="81"/>
                    <a:pt x="30" y="80"/>
                    <a:pt x="28" y="80"/>
                  </a:cubicBezTo>
                  <a:cubicBezTo>
                    <a:pt x="21" y="80"/>
                    <a:pt x="14" y="83"/>
                    <a:pt x="9" y="88"/>
                  </a:cubicBezTo>
                  <a:cubicBezTo>
                    <a:pt x="2" y="95"/>
                    <a:pt x="0" y="106"/>
                    <a:pt x="4" y="115"/>
                  </a:cubicBezTo>
                  <a:cubicBezTo>
                    <a:pt x="4" y="115"/>
                    <a:pt x="5" y="116"/>
                    <a:pt x="6" y="116"/>
                  </a:cubicBezTo>
                  <a:cubicBezTo>
                    <a:pt x="6" y="116"/>
                    <a:pt x="7" y="116"/>
                    <a:pt x="7" y="115"/>
                  </a:cubicBezTo>
                  <a:cubicBezTo>
                    <a:pt x="21" y="101"/>
                    <a:pt x="21" y="101"/>
                    <a:pt x="21" y="101"/>
                  </a:cubicBezTo>
                  <a:cubicBezTo>
                    <a:pt x="22" y="100"/>
                    <a:pt x="24" y="100"/>
                    <a:pt x="25" y="101"/>
                  </a:cubicBezTo>
                  <a:cubicBezTo>
                    <a:pt x="31" y="107"/>
                    <a:pt x="31" y="107"/>
                    <a:pt x="31" y="107"/>
                  </a:cubicBezTo>
                  <a:cubicBezTo>
                    <a:pt x="31" y="108"/>
                    <a:pt x="31" y="110"/>
                    <a:pt x="30" y="111"/>
                  </a:cubicBezTo>
                  <a:cubicBezTo>
                    <a:pt x="17" y="125"/>
                    <a:pt x="17" y="125"/>
                    <a:pt x="17" y="125"/>
                  </a:cubicBezTo>
                  <a:cubicBezTo>
                    <a:pt x="16" y="125"/>
                    <a:pt x="16" y="126"/>
                    <a:pt x="16" y="126"/>
                  </a:cubicBezTo>
                  <a:cubicBezTo>
                    <a:pt x="16" y="127"/>
                    <a:pt x="17" y="128"/>
                    <a:pt x="17" y="128"/>
                  </a:cubicBezTo>
                  <a:cubicBezTo>
                    <a:pt x="20" y="129"/>
                    <a:pt x="24" y="130"/>
                    <a:pt x="28" y="130"/>
                  </a:cubicBezTo>
                  <a:cubicBezTo>
                    <a:pt x="34" y="130"/>
                    <a:pt x="40" y="128"/>
                    <a:pt x="44" y="123"/>
                  </a:cubicBezTo>
                  <a:cubicBezTo>
                    <a:pt x="51" y="116"/>
                    <a:pt x="54" y="105"/>
                    <a:pt x="50" y="96"/>
                  </a:cubicBezTo>
                  <a:cubicBezTo>
                    <a:pt x="96" y="50"/>
                    <a:pt x="96" y="50"/>
                    <a:pt x="96" y="50"/>
                  </a:cubicBezTo>
                  <a:cubicBezTo>
                    <a:pt x="99" y="51"/>
                    <a:pt x="102" y="52"/>
                    <a:pt x="104" y="52"/>
                  </a:cubicBezTo>
                  <a:cubicBezTo>
                    <a:pt x="111" y="52"/>
                    <a:pt x="118" y="49"/>
                    <a:pt x="123" y="44"/>
                  </a:cubicBezTo>
                  <a:cubicBezTo>
                    <a:pt x="130" y="37"/>
                    <a:pt x="132" y="26"/>
                    <a:pt x="128" y="17"/>
                  </a:cubicBezTo>
                  <a:cubicBezTo>
                    <a:pt x="128" y="17"/>
                    <a:pt x="127" y="16"/>
                    <a:pt x="126" y="16"/>
                  </a:cubicBezTo>
                  <a:cubicBezTo>
                    <a:pt x="126" y="16"/>
                    <a:pt x="125" y="16"/>
                    <a:pt x="125" y="17"/>
                  </a:cubicBezTo>
                  <a:cubicBezTo>
                    <a:pt x="111" y="31"/>
                    <a:pt x="111" y="31"/>
                    <a:pt x="111" y="31"/>
                  </a:cubicBezTo>
                  <a:cubicBezTo>
                    <a:pt x="110" y="31"/>
                    <a:pt x="108" y="31"/>
                    <a:pt x="107" y="31"/>
                  </a:cubicBezTo>
                  <a:cubicBezTo>
                    <a:pt x="101" y="25"/>
                    <a:pt x="101" y="25"/>
                    <a:pt x="101" y="25"/>
                  </a:cubicBezTo>
                  <a:cubicBezTo>
                    <a:pt x="101" y="24"/>
                    <a:pt x="101" y="22"/>
                    <a:pt x="101" y="21"/>
                  </a:cubicBezTo>
                  <a:lnTo>
                    <a:pt x="115" y="7"/>
                  </a:lnTo>
                  <a:close/>
                  <a:moveTo>
                    <a:pt x="99" y="27"/>
                  </a:moveTo>
                  <a:cubicBezTo>
                    <a:pt x="105" y="33"/>
                    <a:pt x="105" y="33"/>
                    <a:pt x="105" y="33"/>
                  </a:cubicBezTo>
                  <a:cubicBezTo>
                    <a:pt x="107" y="36"/>
                    <a:pt x="111" y="36"/>
                    <a:pt x="113" y="33"/>
                  </a:cubicBezTo>
                  <a:cubicBezTo>
                    <a:pt x="125" y="22"/>
                    <a:pt x="125" y="22"/>
                    <a:pt x="125" y="22"/>
                  </a:cubicBezTo>
                  <a:cubicBezTo>
                    <a:pt x="127" y="29"/>
                    <a:pt x="125" y="36"/>
                    <a:pt x="120" y="41"/>
                  </a:cubicBezTo>
                  <a:cubicBezTo>
                    <a:pt x="116" y="45"/>
                    <a:pt x="110" y="48"/>
                    <a:pt x="104" y="48"/>
                  </a:cubicBezTo>
                  <a:cubicBezTo>
                    <a:pt x="102" y="48"/>
                    <a:pt x="99" y="47"/>
                    <a:pt x="97" y="46"/>
                  </a:cubicBezTo>
                  <a:cubicBezTo>
                    <a:pt x="96" y="46"/>
                    <a:pt x="95" y="46"/>
                    <a:pt x="95" y="47"/>
                  </a:cubicBezTo>
                  <a:cubicBezTo>
                    <a:pt x="47" y="95"/>
                    <a:pt x="47" y="95"/>
                    <a:pt x="47" y="95"/>
                  </a:cubicBezTo>
                  <a:cubicBezTo>
                    <a:pt x="46" y="95"/>
                    <a:pt x="46" y="96"/>
                    <a:pt x="46" y="97"/>
                  </a:cubicBezTo>
                  <a:cubicBezTo>
                    <a:pt x="49" y="104"/>
                    <a:pt x="47" y="114"/>
                    <a:pt x="42" y="120"/>
                  </a:cubicBezTo>
                  <a:cubicBezTo>
                    <a:pt x="36" y="126"/>
                    <a:pt x="29" y="127"/>
                    <a:pt x="22" y="125"/>
                  </a:cubicBezTo>
                  <a:cubicBezTo>
                    <a:pt x="33" y="113"/>
                    <a:pt x="33" y="113"/>
                    <a:pt x="33" y="113"/>
                  </a:cubicBezTo>
                  <a:cubicBezTo>
                    <a:pt x="36" y="111"/>
                    <a:pt x="36" y="107"/>
                    <a:pt x="33" y="105"/>
                  </a:cubicBezTo>
                  <a:cubicBezTo>
                    <a:pt x="27" y="98"/>
                    <a:pt x="27" y="98"/>
                    <a:pt x="27" y="98"/>
                  </a:cubicBezTo>
                  <a:cubicBezTo>
                    <a:pt x="25" y="96"/>
                    <a:pt x="21" y="96"/>
                    <a:pt x="19" y="99"/>
                  </a:cubicBezTo>
                  <a:cubicBezTo>
                    <a:pt x="7" y="110"/>
                    <a:pt x="7" y="110"/>
                    <a:pt x="7" y="110"/>
                  </a:cubicBezTo>
                  <a:cubicBezTo>
                    <a:pt x="5" y="103"/>
                    <a:pt x="7" y="96"/>
                    <a:pt x="12" y="91"/>
                  </a:cubicBezTo>
                  <a:cubicBezTo>
                    <a:pt x="16" y="87"/>
                    <a:pt x="22" y="84"/>
                    <a:pt x="28" y="84"/>
                  </a:cubicBezTo>
                  <a:cubicBezTo>
                    <a:pt x="30" y="84"/>
                    <a:pt x="33" y="85"/>
                    <a:pt x="35" y="86"/>
                  </a:cubicBezTo>
                  <a:cubicBezTo>
                    <a:pt x="36" y="86"/>
                    <a:pt x="37" y="86"/>
                    <a:pt x="37" y="85"/>
                  </a:cubicBezTo>
                  <a:cubicBezTo>
                    <a:pt x="85" y="37"/>
                    <a:pt x="85" y="37"/>
                    <a:pt x="85" y="37"/>
                  </a:cubicBezTo>
                  <a:cubicBezTo>
                    <a:pt x="86" y="37"/>
                    <a:pt x="86" y="36"/>
                    <a:pt x="86" y="35"/>
                  </a:cubicBezTo>
                  <a:cubicBezTo>
                    <a:pt x="83" y="28"/>
                    <a:pt x="85" y="18"/>
                    <a:pt x="90" y="12"/>
                  </a:cubicBezTo>
                  <a:cubicBezTo>
                    <a:pt x="96" y="6"/>
                    <a:pt x="103" y="5"/>
                    <a:pt x="110" y="7"/>
                  </a:cubicBezTo>
                  <a:cubicBezTo>
                    <a:pt x="99" y="19"/>
                    <a:pt x="99" y="19"/>
                    <a:pt x="99" y="19"/>
                  </a:cubicBezTo>
                  <a:cubicBezTo>
                    <a:pt x="96" y="21"/>
                    <a:pt x="96" y="25"/>
                    <a:pt x="99" y="27"/>
                  </a:cubicBezTo>
                  <a:close/>
                </a:path>
              </a:pathLst>
            </a:custGeom>
            <a:grpFill/>
            <a:ln w="12700">
              <a:noFill/>
              <a:round/>
            </a:ln>
          </p:spPr>
          <p:txBody>
            <a:bodyPr vert="horz" wrap="square" lIns="121920" tIns="60960" rIns="121920" bIns="60960" numCol="1" anchor="t" anchorCtr="0" compatLnSpc="1"/>
            <a:lstStyle/>
            <a:p>
              <a:pPr defTabSz="1219200">
                <a:defRPr/>
              </a:pPr>
              <a:endParaRPr lang="id-ID"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 name="Freeform 313"/>
            <p:cNvSpPr/>
            <p:nvPr/>
          </p:nvSpPr>
          <p:spPr bwMode="auto">
            <a:xfrm>
              <a:off x="1498601" y="2808288"/>
              <a:ext cx="131763" cy="128588"/>
            </a:xfrm>
            <a:custGeom>
              <a:avLst/>
              <a:gdLst/>
              <a:ahLst/>
              <a:cxnLst>
                <a:cxn ang="0">
                  <a:pos x="47" y="53"/>
                </a:cxn>
                <a:cxn ang="0">
                  <a:pos x="44" y="53"/>
                </a:cxn>
                <a:cxn ang="0">
                  <a:pos x="3" y="13"/>
                </a:cxn>
                <a:cxn ang="0">
                  <a:pos x="1" y="13"/>
                </a:cxn>
                <a:cxn ang="0">
                  <a:pos x="1" y="15"/>
                </a:cxn>
                <a:cxn ang="0">
                  <a:pos x="41" y="55"/>
                </a:cxn>
                <a:cxn ang="0">
                  <a:pos x="45" y="57"/>
                </a:cxn>
                <a:cxn ang="0">
                  <a:pos x="45" y="57"/>
                </a:cxn>
                <a:cxn ang="0">
                  <a:pos x="50" y="55"/>
                </a:cxn>
                <a:cxn ang="0">
                  <a:pos x="55" y="49"/>
                </a:cxn>
                <a:cxn ang="0">
                  <a:pos x="55" y="41"/>
                </a:cxn>
                <a:cxn ang="0">
                  <a:pos x="15" y="1"/>
                </a:cxn>
                <a:cxn ang="0">
                  <a:pos x="13" y="1"/>
                </a:cxn>
                <a:cxn ang="0">
                  <a:pos x="13" y="3"/>
                </a:cxn>
                <a:cxn ang="0">
                  <a:pos x="53" y="43"/>
                </a:cxn>
                <a:cxn ang="0">
                  <a:pos x="53" y="47"/>
                </a:cxn>
                <a:cxn ang="0">
                  <a:pos x="47" y="53"/>
                </a:cxn>
              </a:cxnLst>
              <a:rect l="0" t="0" r="r" b="b"/>
              <a:pathLst>
                <a:path w="58" h="57">
                  <a:moveTo>
                    <a:pt x="47" y="53"/>
                  </a:moveTo>
                  <a:cubicBezTo>
                    <a:pt x="46" y="53"/>
                    <a:pt x="44" y="53"/>
                    <a:pt x="44" y="53"/>
                  </a:cubicBezTo>
                  <a:cubicBezTo>
                    <a:pt x="3" y="13"/>
                    <a:pt x="3" y="13"/>
                    <a:pt x="3" y="13"/>
                  </a:cubicBezTo>
                  <a:cubicBezTo>
                    <a:pt x="3" y="12"/>
                    <a:pt x="1" y="12"/>
                    <a:pt x="1" y="13"/>
                  </a:cubicBezTo>
                  <a:cubicBezTo>
                    <a:pt x="0" y="13"/>
                    <a:pt x="0" y="15"/>
                    <a:pt x="1" y="15"/>
                  </a:cubicBezTo>
                  <a:cubicBezTo>
                    <a:pt x="41" y="55"/>
                    <a:pt x="41" y="55"/>
                    <a:pt x="41" y="55"/>
                  </a:cubicBezTo>
                  <a:cubicBezTo>
                    <a:pt x="42" y="57"/>
                    <a:pt x="43" y="57"/>
                    <a:pt x="45" y="57"/>
                  </a:cubicBezTo>
                  <a:cubicBezTo>
                    <a:pt x="45" y="57"/>
                    <a:pt x="45" y="57"/>
                    <a:pt x="45" y="57"/>
                  </a:cubicBezTo>
                  <a:cubicBezTo>
                    <a:pt x="47" y="57"/>
                    <a:pt x="48" y="57"/>
                    <a:pt x="50" y="55"/>
                  </a:cubicBezTo>
                  <a:cubicBezTo>
                    <a:pt x="55" y="49"/>
                    <a:pt x="55" y="49"/>
                    <a:pt x="55" y="49"/>
                  </a:cubicBezTo>
                  <a:cubicBezTo>
                    <a:pt x="58" y="47"/>
                    <a:pt x="58" y="43"/>
                    <a:pt x="55" y="41"/>
                  </a:cubicBezTo>
                  <a:cubicBezTo>
                    <a:pt x="15" y="1"/>
                    <a:pt x="15" y="1"/>
                    <a:pt x="15" y="1"/>
                  </a:cubicBezTo>
                  <a:cubicBezTo>
                    <a:pt x="15" y="0"/>
                    <a:pt x="13" y="0"/>
                    <a:pt x="13" y="1"/>
                  </a:cubicBezTo>
                  <a:cubicBezTo>
                    <a:pt x="12" y="1"/>
                    <a:pt x="12" y="3"/>
                    <a:pt x="13" y="3"/>
                  </a:cubicBezTo>
                  <a:cubicBezTo>
                    <a:pt x="53" y="43"/>
                    <a:pt x="53" y="43"/>
                    <a:pt x="53" y="43"/>
                  </a:cubicBezTo>
                  <a:cubicBezTo>
                    <a:pt x="54" y="44"/>
                    <a:pt x="54" y="46"/>
                    <a:pt x="53" y="47"/>
                  </a:cubicBezTo>
                  <a:lnTo>
                    <a:pt x="47" y="53"/>
                  </a:lnTo>
                  <a:close/>
                </a:path>
              </a:pathLst>
            </a:custGeom>
            <a:grpFill/>
            <a:ln w="12700">
              <a:noFill/>
              <a:round/>
            </a:ln>
          </p:spPr>
          <p:txBody>
            <a:bodyPr vert="horz" wrap="square" lIns="121920" tIns="60960" rIns="121920" bIns="60960" numCol="1" anchor="t" anchorCtr="0" compatLnSpc="1"/>
            <a:lstStyle/>
            <a:p>
              <a:pPr defTabSz="1219200">
                <a:defRPr/>
              </a:pPr>
              <a:endParaRPr lang="id-ID"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4" name="Freeform 314"/>
            <p:cNvSpPr>
              <a:spLocks noEditPoints="1"/>
            </p:cNvSpPr>
            <p:nvPr/>
          </p:nvSpPr>
          <p:spPr bwMode="auto">
            <a:xfrm>
              <a:off x="1339851" y="2649538"/>
              <a:ext cx="117475" cy="117475"/>
            </a:xfrm>
            <a:custGeom>
              <a:avLst/>
              <a:gdLst/>
              <a:ahLst/>
              <a:cxnLst>
                <a:cxn ang="0">
                  <a:pos x="23" y="13"/>
                </a:cxn>
                <a:cxn ang="0">
                  <a:pos x="11" y="1"/>
                </a:cxn>
                <a:cxn ang="0">
                  <a:pos x="9" y="1"/>
                </a:cxn>
                <a:cxn ang="0">
                  <a:pos x="1" y="9"/>
                </a:cxn>
                <a:cxn ang="0">
                  <a:pos x="1" y="11"/>
                </a:cxn>
                <a:cxn ang="0">
                  <a:pos x="13" y="23"/>
                </a:cxn>
                <a:cxn ang="0">
                  <a:pos x="14" y="24"/>
                </a:cxn>
                <a:cxn ang="0">
                  <a:pos x="15" y="23"/>
                </a:cxn>
                <a:cxn ang="0">
                  <a:pos x="18" y="21"/>
                </a:cxn>
                <a:cxn ang="0">
                  <a:pos x="49" y="51"/>
                </a:cxn>
                <a:cxn ang="0">
                  <a:pos x="50" y="52"/>
                </a:cxn>
                <a:cxn ang="0">
                  <a:pos x="51" y="51"/>
                </a:cxn>
                <a:cxn ang="0">
                  <a:pos x="51" y="49"/>
                </a:cxn>
                <a:cxn ang="0">
                  <a:pos x="21" y="18"/>
                </a:cxn>
                <a:cxn ang="0">
                  <a:pos x="23" y="15"/>
                </a:cxn>
                <a:cxn ang="0">
                  <a:pos x="23" y="13"/>
                </a:cxn>
                <a:cxn ang="0">
                  <a:pos x="14" y="19"/>
                </a:cxn>
                <a:cxn ang="0">
                  <a:pos x="5" y="10"/>
                </a:cxn>
                <a:cxn ang="0">
                  <a:pos x="10" y="5"/>
                </a:cxn>
                <a:cxn ang="0">
                  <a:pos x="19" y="14"/>
                </a:cxn>
                <a:cxn ang="0">
                  <a:pos x="14" y="19"/>
                </a:cxn>
              </a:cxnLst>
              <a:rect l="0" t="0" r="r" b="b"/>
              <a:pathLst>
                <a:path w="52" h="52">
                  <a:moveTo>
                    <a:pt x="23" y="13"/>
                  </a:moveTo>
                  <a:cubicBezTo>
                    <a:pt x="11" y="1"/>
                    <a:pt x="11" y="1"/>
                    <a:pt x="11" y="1"/>
                  </a:cubicBezTo>
                  <a:cubicBezTo>
                    <a:pt x="11" y="0"/>
                    <a:pt x="9" y="0"/>
                    <a:pt x="9" y="1"/>
                  </a:cubicBezTo>
                  <a:cubicBezTo>
                    <a:pt x="1" y="9"/>
                    <a:pt x="1" y="9"/>
                    <a:pt x="1" y="9"/>
                  </a:cubicBezTo>
                  <a:cubicBezTo>
                    <a:pt x="0" y="9"/>
                    <a:pt x="0" y="11"/>
                    <a:pt x="1" y="11"/>
                  </a:cubicBezTo>
                  <a:cubicBezTo>
                    <a:pt x="13" y="23"/>
                    <a:pt x="13" y="23"/>
                    <a:pt x="13" y="23"/>
                  </a:cubicBezTo>
                  <a:cubicBezTo>
                    <a:pt x="13" y="24"/>
                    <a:pt x="13" y="24"/>
                    <a:pt x="14" y="24"/>
                  </a:cubicBezTo>
                  <a:cubicBezTo>
                    <a:pt x="15" y="24"/>
                    <a:pt x="15" y="24"/>
                    <a:pt x="15" y="23"/>
                  </a:cubicBezTo>
                  <a:cubicBezTo>
                    <a:pt x="18" y="21"/>
                    <a:pt x="18" y="21"/>
                    <a:pt x="18" y="21"/>
                  </a:cubicBezTo>
                  <a:cubicBezTo>
                    <a:pt x="49" y="51"/>
                    <a:pt x="49" y="51"/>
                    <a:pt x="49" y="51"/>
                  </a:cubicBezTo>
                  <a:cubicBezTo>
                    <a:pt x="49" y="52"/>
                    <a:pt x="49" y="52"/>
                    <a:pt x="50" y="52"/>
                  </a:cubicBezTo>
                  <a:cubicBezTo>
                    <a:pt x="51" y="52"/>
                    <a:pt x="51" y="52"/>
                    <a:pt x="51" y="51"/>
                  </a:cubicBezTo>
                  <a:cubicBezTo>
                    <a:pt x="52" y="51"/>
                    <a:pt x="52" y="49"/>
                    <a:pt x="51" y="49"/>
                  </a:cubicBezTo>
                  <a:cubicBezTo>
                    <a:pt x="21" y="18"/>
                    <a:pt x="21" y="18"/>
                    <a:pt x="21" y="18"/>
                  </a:cubicBezTo>
                  <a:cubicBezTo>
                    <a:pt x="23" y="15"/>
                    <a:pt x="23" y="15"/>
                    <a:pt x="23" y="15"/>
                  </a:cubicBezTo>
                  <a:cubicBezTo>
                    <a:pt x="24" y="15"/>
                    <a:pt x="24" y="13"/>
                    <a:pt x="23" y="13"/>
                  </a:cubicBezTo>
                  <a:close/>
                  <a:moveTo>
                    <a:pt x="14" y="19"/>
                  </a:moveTo>
                  <a:cubicBezTo>
                    <a:pt x="5" y="10"/>
                    <a:pt x="5" y="10"/>
                    <a:pt x="5" y="10"/>
                  </a:cubicBezTo>
                  <a:cubicBezTo>
                    <a:pt x="10" y="5"/>
                    <a:pt x="10" y="5"/>
                    <a:pt x="10" y="5"/>
                  </a:cubicBezTo>
                  <a:cubicBezTo>
                    <a:pt x="19" y="14"/>
                    <a:pt x="19" y="14"/>
                    <a:pt x="19" y="14"/>
                  </a:cubicBezTo>
                  <a:lnTo>
                    <a:pt x="14" y="19"/>
                  </a:lnTo>
                  <a:close/>
                </a:path>
              </a:pathLst>
            </a:custGeom>
            <a:grpFill/>
            <a:ln w="12700">
              <a:noFill/>
              <a:round/>
            </a:ln>
          </p:spPr>
          <p:txBody>
            <a:bodyPr vert="horz" wrap="square" lIns="121920" tIns="60960" rIns="121920" bIns="60960" numCol="1" anchor="t" anchorCtr="0" compatLnSpc="1"/>
            <a:lstStyle/>
            <a:p>
              <a:pPr defTabSz="1219200">
                <a:defRPr/>
              </a:pPr>
              <a:endParaRPr lang="id-ID"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15" name="Group 33"/>
          <p:cNvGrpSpPr/>
          <p:nvPr/>
        </p:nvGrpSpPr>
        <p:grpSpPr>
          <a:xfrm>
            <a:off x="5961145" y="3425433"/>
            <a:ext cx="535367" cy="753629"/>
            <a:chOff x="5280026" y="2649538"/>
            <a:chExt cx="206375" cy="290512"/>
          </a:xfrm>
          <a:solidFill>
            <a:schemeClr val="bg1"/>
          </a:solidFill>
        </p:grpSpPr>
        <p:sp>
          <p:nvSpPr>
            <p:cNvPr id="16" name="Freeform 329"/>
            <p:cNvSpPr/>
            <p:nvPr/>
          </p:nvSpPr>
          <p:spPr bwMode="auto">
            <a:xfrm>
              <a:off x="5305426" y="2930525"/>
              <a:ext cx="171450" cy="9525"/>
            </a:xfrm>
            <a:custGeom>
              <a:avLst/>
              <a:gdLst/>
              <a:ahLst/>
              <a:cxnLst>
                <a:cxn ang="0">
                  <a:pos x="76" y="2"/>
                </a:cxn>
                <a:cxn ang="0">
                  <a:pos x="74" y="0"/>
                </a:cxn>
                <a:cxn ang="0">
                  <a:pos x="2" y="0"/>
                </a:cxn>
                <a:cxn ang="0">
                  <a:pos x="0" y="2"/>
                </a:cxn>
                <a:cxn ang="0">
                  <a:pos x="2" y="4"/>
                </a:cxn>
                <a:cxn ang="0">
                  <a:pos x="74" y="4"/>
                </a:cxn>
                <a:cxn ang="0">
                  <a:pos x="76" y="2"/>
                </a:cxn>
              </a:cxnLst>
              <a:rect l="0" t="0" r="r" b="b"/>
              <a:pathLst>
                <a:path w="76" h="4">
                  <a:moveTo>
                    <a:pt x="76" y="2"/>
                  </a:moveTo>
                  <a:cubicBezTo>
                    <a:pt x="76" y="1"/>
                    <a:pt x="75" y="0"/>
                    <a:pt x="74" y="0"/>
                  </a:cubicBezTo>
                  <a:cubicBezTo>
                    <a:pt x="2" y="0"/>
                    <a:pt x="2" y="0"/>
                    <a:pt x="2" y="0"/>
                  </a:cubicBezTo>
                  <a:cubicBezTo>
                    <a:pt x="1" y="0"/>
                    <a:pt x="0" y="1"/>
                    <a:pt x="0" y="2"/>
                  </a:cubicBezTo>
                  <a:cubicBezTo>
                    <a:pt x="0" y="3"/>
                    <a:pt x="1" y="4"/>
                    <a:pt x="2" y="4"/>
                  </a:cubicBezTo>
                  <a:cubicBezTo>
                    <a:pt x="74" y="4"/>
                    <a:pt x="74" y="4"/>
                    <a:pt x="74" y="4"/>
                  </a:cubicBezTo>
                  <a:cubicBezTo>
                    <a:pt x="75" y="4"/>
                    <a:pt x="76" y="3"/>
                    <a:pt x="76" y="2"/>
                  </a:cubicBezTo>
                  <a:close/>
                </a:path>
              </a:pathLst>
            </a:custGeom>
            <a:grpFill/>
            <a:ln w="12700">
              <a:noFill/>
              <a:round/>
            </a:ln>
          </p:spPr>
          <p:txBody>
            <a:bodyPr vert="horz" wrap="square" lIns="121920" tIns="60960" rIns="121920" bIns="60960" numCol="1" anchor="t" anchorCtr="0" compatLnSpc="1"/>
            <a:lstStyle/>
            <a:p>
              <a:pPr defTabSz="1219200">
                <a:defRPr/>
              </a:pPr>
              <a:endParaRPr lang="id-ID"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7" name="Freeform 330"/>
            <p:cNvSpPr/>
            <p:nvPr/>
          </p:nvSpPr>
          <p:spPr bwMode="auto">
            <a:xfrm>
              <a:off x="5280026" y="2649538"/>
              <a:ext cx="187325" cy="271463"/>
            </a:xfrm>
            <a:custGeom>
              <a:avLst/>
              <a:gdLst/>
              <a:ahLst/>
              <a:cxnLst>
                <a:cxn ang="0">
                  <a:pos x="4" y="37"/>
                </a:cxn>
                <a:cxn ang="0">
                  <a:pos x="2" y="47"/>
                </a:cxn>
                <a:cxn ang="0">
                  <a:pos x="13" y="57"/>
                </a:cxn>
                <a:cxn ang="0">
                  <a:pos x="19" y="56"/>
                </a:cxn>
                <a:cxn ang="0">
                  <a:pos x="31" y="48"/>
                </a:cxn>
                <a:cxn ang="0">
                  <a:pos x="41" y="49"/>
                </a:cxn>
                <a:cxn ang="0">
                  <a:pos x="41" y="49"/>
                </a:cxn>
                <a:cxn ang="0">
                  <a:pos x="28" y="70"/>
                </a:cxn>
                <a:cxn ang="0">
                  <a:pos x="12" y="102"/>
                </a:cxn>
                <a:cxn ang="0">
                  <a:pos x="20" y="119"/>
                </a:cxn>
                <a:cxn ang="0">
                  <a:pos x="21" y="120"/>
                </a:cxn>
                <a:cxn ang="0">
                  <a:pos x="77" y="120"/>
                </a:cxn>
                <a:cxn ang="0">
                  <a:pos x="79" y="118"/>
                </a:cxn>
                <a:cxn ang="0">
                  <a:pos x="77" y="116"/>
                </a:cxn>
                <a:cxn ang="0">
                  <a:pos x="22" y="116"/>
                </a:cxn>
                <a:cxn ang="0">
                  <a:pos x="16" y="102"/>
                </a:cxn>
                <a:cxn ang="0">
                  <a:pos x="30" y="73"/>
                </a:cxn>
                <a:cxn ang="0">
                  <a:pos x="45" y="48"/>
                </a:cxn>
                <a:cxn ang="0">
                  <a:pos x="45" y="48"/>
                </a:cxn>
                <a:cxn ang="0">
                  <a:pos x="50" y="43"/>
                </a:cxn>
                <a:cxn ang="0">
                  <a:pos x="53" y="29"/>
                </a:cxn>
                <a:cxn ang="0">
                  <a:pos x="50" y="28"/>
                </a:cxn>
                <a:cxn ang="0">
                  <a:pos x="49" y="31"/>
                </a:cxn>
                <a:cxn ang="0">
                  <a:pos x="47" y="41"/>
                </a:cxn>
                <a:cxn ang="0">
                  <a:pos x="40" y="45"/>
                </a:cxn>
                <a:cxn ang="0">
                  <a:pos x="32" y="44"/>
                </a:cxn>
                <a:cxn ang="0">
                  <a:pos x="30" y="44"/>
                </a:cxn>
                <a:cxn ang="0">
                  <a:pos x="17" y="53"/>
                </a:cxn>
                <a:cxn ang="0">
                  <a:pos x="14" y="53"/>
                </a:cxn>
                <a:cxn ang="0">
                  <a:pos x="6" y="45"/>
                </a:cxn>
                <a:cxn ang="0">
                  <a:pos x="7" y="41"/>
                </a:cxn>
                <a:cxn ang="0">
                  <a:pos x="28" y="16"/>
                </a:cxn>
                <a:cxn ang="0">
                  <a:pos x="28" y="14"/>
                </a:cxn>
                <a:cxn ang="0">
                  <a:pos x="25" y="6"/>
                </a:cxn>
                <a:cxn ang="0">
                  <a:pos x="44" y="12"/>
                </a:cxn>
                <a:cxn ang="0">
                  <a:pos x="79" y="52"/>
                </a:cxn>
                <a:cxn ang="0">
                  <a:pos x="71" y="93"/>
                </a:cxn>
                <a:cxn ang="0">
                  <a:pos x="72" y="96"/>
                </a:cxn>
                <a:cxn ang="0">
                  <a:pos x="73" y="96"/>
                </a:cxn>
                <a:cxn ang="0">
                  <a:pos x="75" y="95"/>
                </a:cxn>
                <a:cxn ang="0">
                  <a:pos x="83" y="52"/>
                </a:cxn>
                <a:cxn ang="0">
                  <a:pos x="44" y="8"/>
                </a:cxn>
                <a:cxn ang="0">
                  <a:pos x="24" y="0"/>
                </a:cxn>
                <a:cxn ang="0">
                  <a:pos x="22" y="0"/>
                </a:cxn>
                <a:cxn ang="0">
                  <a:pos x="21" y="2"/>
                </a:cxn>
                <a:cxn ang="0">
                  <a:pos x="24" y="15"/>
                </a:cxn>
                <a:cxn ang="0">
                  <a:pos x="4" y="37"/>
                </a:cxn>
              </a:cxnLst>
              <a:rect l="0" t="0" r="r" b="b"/>
              <a:pathLst>
                <a:path w="83" h="120">
                  <a:moveTo>
                    <a:pt x="4" y="37"/>
                  </a:moveTo>
                  <a:cubicBezTo>
                    <a:pt x="2" y="39"/>
                    <a:pt x="0" y="42"/>
                    <a:pt x="2" y="47"/>
                  </a:cubicBezTo>
                  <a:cubicBezTo>
                    <a:pt x="4" y="51"/>
                    <a:pt x="8" y="56"/>
                    <a:pt x="13" y="57"/>
                  </a:cubicBezTo>
                  <a:cubicBezTo>
                    <a:pt x="15" y="58"/>
                    <a:pt x="17" y="57"/>
                    <a:pt x="19" y="56"/>
                  </a:cubicBezTo>
                  <a:cubicBezTo>
                    <a:pt x="24" y="53"/>
                    <a:pt x="29" y="50"/>
                    <a:pt x="31" y="48"/>
                  </a:cubicBezTo>
                  <a:cubicBezTo>
                    <a:pt x="34" y="50"/>
                    <a:pt x="37" y="50"/>
                    <a:pt x="41" y="49"/>
                  </a:cubicBezTo>
                  <a:cubicBezTo>
                    <a:pt x="41" y="49"/>
                    <a:pt x="41" y="49"/>
                    <a:pt x="41" y="49"/>
                  </a:cubicBezTo>
                  <a:cubicBezTo>
                    <a:pt x="41" y="56"/>
                    <a:pt x="39" y="60"/>
                    <a:pt x="28" y="70"/>
                  </a:cubicBezTo>
                  <a:cubicBezTo>
                    <a:pt x="18" y="79"/>
                    <a:pt x="12" y="91"/>
                    <a:pt x="12" y="102"/>
                  </a:cubicBezTo>
                  <a:cubicBezTo>
                    <a:pt x="12" y="109"/>
                    <a:pt x="15" y="115"/>
                    <a:pt x="20" y="119"/>
                  </a:cubicBezTo>
                  <a:cubicBezTo>
                    <a:pt x="20" y="120"/>
                    <a:pt x="21" y="120"/>
                    <a:pt x="21" y="120"/>
                  </a:cubicBezTo>
                  <a:cubicBezTo>
                    <a:pt x="77" y="120"/>
                    <a:pt x="77" y="120"/>
                    <a:pt x="77" y="120"/>
                  </a:cubicBezTo>
                  <a:cubicBezTo>
                    <a:pt x="78" y="120"/>
                    <a:pt x="79" y="119"/>
                    <a:pt x="79" y="118"/>
                  </a:cubicBezTo>
                  <a:cubicBezTo>
                    <a:pt x="79" y="117"/>
                    <a:pt x="78" y="116"/>
                    <a:pt x="77" y="116"/>
                  </a:cubicBezTo>
                  <a:cubicBezTo>
                    <a:pt x="22" y="116"/>
                    <a:pt x="22" y="116"/>
                    <a:pt x="22" y="116"/>
                  </a:cubicBezTo>
                  <a:cubicBezTo>
                    <a:pt x="18" y="112"/>
                    <a:pt x="16" y="107"/>
                    <a:pt x="16" y="102"/>
                  </a:cubicBezTo>
                  <a:cubicBezTo>
                    <a:pt x="16" y="92"/>
                    <a:pt x="22" y="81"/>
                    <a:pt x="30" y="73"/>
                  </a:cubicBezTo>
                  <a:cubicBezTo>
                    <a:pt x="42" y="62"/>
                    <a:pt x="45" y="57"/>
                    <a:pt x="45" y="48"/>
                  </a:cubicBezTo>
                  <a:cubicBezTo>
                    <a:pt x="45" y="48"/>
                    <a:pt x="45" y="48"/>
                    <a:pt x="45" y="48"/>
                  </a:cubicBezTo>
                  <a:cubicBezTo>
                    <a:pt x="47" y="46"/>
                    <a:pt x="49" y="45"/>
                    <a:pt x="50" y="43"/>
                  </a:cubicBezTo>
                  <a:cubicBezTo>
                    <a:pt x="52" y="41"/>
                    <a:pt x="55" y="34"/>
                    <a:pt x="53" y="29"/>
                  </a:cubicBezTo>
                  <a:cubicBezTo>
                    <a:pt x="52" y="28"/>
                    <a:pt x="51" y="28"/>
                    <a:pt x="50" y="28"/>
                  </a:cubicBezTo>
                  <a:cubicBezTo>
                    <a:pt x="49" y="29"/>
                    <a:pt x="49" y="30"/>
                    <a:pt x="49" y="31"/>
                  </a:cubicBezTo>
                  <a:cubicBezTo>
                    <a:pt x="50" y="33"/>
                    <a:pt x="50" y="37"/>
                    <a:pt x="47" y="41"/>
                  </a:cubicBezTo>
                  <a:cubicBezTo>
                    <a:pt x="46" y="43"/>
                    <a:pt x="43" y="45"/>
                    <a:pt x="40" y="45"/>
                  </a:cubicBezTo>
                  <a:cubicBezTo>
                    <a:pt x="37" y="46"/>
                    <a:pt x="34" y="46"/>
                    <a:pt x="32" y="44"/>
                  </a:cubicBezTo>
                  <a:cubicBezTo>
                    <a:pt x="31" y="44"/>
                    <a:pt x="31" y="44"/>
                    <a:pt x="30" y="44"/>
                  </a:cubicBezTo>
                  <a:cubicBezTo>
                    <a:pt x="30" y="44"/>
                    <a:pt x="23" y="49"/>
                    <a:pt x="17" y="53"/>
                  </a:cubicBezTo>
                  <a:cubicBezTo>
                    <a:pt x="16" y="53"/>
                    <a:pt x="15" y="53"/>
                    <a:pt x="14" y="53"/>
                  </a:cubicBezTo>
                  <a:cubicBezTo>
                    <a:pt x="11" y="52"/>
                    <a:pt x="8" y="48"/>
                    <a:pt x="6" y="45"/>
                  </a:cubicBezTo>
                  <a:cubicBezTo>
                    <a:pt x="5" y="42"/>
                    <a:pt x="6" y="41"/>
                    <a:pt x="7" y="41"/>
                  </a:cubicBezTo>
                  <a:cubicBezTo>
                    <a:pt x="20" y="29"/>
                    <a:pt x="27" y="16"/>
                    <a:pt x="28" y="16"/>
                  </a:cubicBezTo>
                  <a:cubicBezTo>
                    <a:pt x="28" y="15"/>
                    <a:pt x="28" y="15"/>
                    <a:pt x="28" y="14"/>
                  </a:cubicBezTo>
                  <a:cubicBezTo>
                    <a:pt x="28" y="14"/>
                    <a:pt x="26" y="10"/>
                    <a:pt x="25" y="6"/>
                  </a:cubicBezTo>
                  <a:cubicBezTo>
                    <a:pt x="30" y="9"/>
                    <a:pt x="37" y="12"/>
                    <a:pt x="44" y="12"/>
                  </a:cubicBezTo>
                  <a:cubicBezTo>
                    <a:pt x="55" y="12"/>
                    <a:pt x="79" y="16"/>
                    <a:pt x="79" y="52"/>
                  </a:cubicBezTo>
                  <a:cubicBezTo>
                    <a:pt x="79" y="52"/>
                    <a:pt x="79" y="72"/>
                    <a:pt x="71" y="93"/>
                  </a:cubicBezTo>
                  <a:cubicBezTo>
                    <a:pt x="71" y="94"/>
                    <a:pt x="71" y="96"/>
                    <a:pt x="72" y="96"/>
                  </a:cubicBezTo>
                  <a:cubicBezTo>
                    <a:pt x="73" y="96"/>
                    <a:pt x="73" y="96"/>
                    <a:pt x="73" y="96"/>
                  </a:cubicBezTo>
                  <a:cubicBezTo>
                    <a:pt x="74" y="96"/>
                    <a:pt x="75" y="95"/>
                    <a:pt x="75" y="95"/>
                  </a:cubicBezTo>
                  <a:cubicBezTo>
                    <a:pt x="83" y="72"/>
                    <a:pt x="83" y="53"/>
                    <a:pt x="83" y="52"/>
                  </a:cubicBezTo>
                  <a:cubicBezTo>
                    <a:pt x="83" y="11"/>
                    <a:pt x="53" y="8"/>
                    <a:pt x="44" y="8"/>
                  </a:cubicBezTo>
                  <a:cubicBezTo>
                    <a:pt x="34" y="8"/>
                    <a:pt x="24" y="0"/>
                    <a:pt x="24" y="0"/>
                  </a:cubicBezTo>
                  <a:cubicBezTo>
                    <a:pt x="24" y="0"/>
                    <a:pt x="23" y="0"/>
                    <a:pt x="22" y="0"/>
                  </a:cubicBezTo>
                  <a:cubicBezTo>
                    <a:pt x="21" y="1"/>
                    <a:pt x="21" y="1"/>
                    <a:pt x="21" y="2"/>
                  </a:cubicBezTo>
                  <a:cubicBezTo>
                    <a:pt x="21" y="6"/>
                    <a:pt x="23" y="12"/>
                    <a:pt x="24" y="15"/>
                  </a:cubicBezTo>
                  <a:cubicBezTo>
                    <a:pt x="22" y="17"/>
                    <a:pt x="15" y="28"/>
                    <a:pt x="4" y="37"/>
                  </a:cubicBezTo>
                  <a:close/>
                </a:path>
              </a:pathLst>
            </a:custGeom>
            <a:grpFill/>
            <a:ln w="12700">
              <a:noFill/>
              <a:round/>
            </a:ln>
          </p:spPr>
          <p:txBody>
            <a:bodyPr vert="horz" wrap="square" lIns="121920" tIns="60960" rIns="121920" bIns="60960" numCol="1" anchor="t" anchorCtr="0" compatLnSpc="1"/>
            <a:lstStyle/>
            <a:p>
              <a:pPr defTabSz="1219200">
                <a:defRPr/>
              </a:pPr>
              <a:endParaRPr lang="id-ID"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8" name="Freeform 331"/>
            <p:cNvSpPr/>
            <p:nvPr/>
          </p:nvSpPr>
          <p:spPr bwMode="auto">
            <a:xfrm>
              <a:off x="5376863" y="2649538"/>
              <a:ext cx="109538" cy="190500"/>
            </a:xfrm>
            <a:custGeom>
              <a:avLst/>
              <a:gdLst/>
              <a:ahLst/>
              <a:cxnLst>
                <a:cxn ang="0">
                  <a:pos x="26" y="6"/>
                </a:cxn>
                <a:cxn ang="0">
                  <a:pos x="2" y="0"/>
                </a:cxn>
                <a:cxn ang="0">
                  <a:pos x="0" y="2"/>
                </a:cxn>
                <a:cxn ang="0">
                  <a:pos x="2" y="4"/>
                </a:cxn>
                <a:cxn ang="0">
                  <a:pos x="24" y="9"/>
                </a:cxn>
                <a:cxn ang="0">
                  <a:pos x="44" y="52"/>
                </a:cxn>
                <a:cxn ang="0">
                  <a:pos x="40" y="82"/>
                </a:cxn>
                <a:cxn ang="0">
                  <a:pos x="42" y="84"/>
                </a:cxn>
                <a:cxn ang="0">
                  <a:pos x="42" y="84"/>
                </a:cxn>
                <a:cxn ang="0">
                  <a:pos x="44" y="82"/>
                </a:cxn>
                <a:cxn ang="0">
                  <a:pos x="48" y="52"/>
                </a:cxn>
                <a:cxn ang="0">
                  <a:pos x="26" y="6"/>
                </a:cxn>
              </a:cxnLst>
              <a:rect l="0" t="0" r="r" b="b"/>
              <a:pathLst>
                <a:path w="48" h="84">
                  <a:moveTo>
                    <a:pt x="26" y="6"/>
                  </a:moveTo>
                  <a:cubicBezTo>
                    <a:pt x="20" y="2"/>
                    <a:pt x="12" y="0"/>
                    <a:pt x="2" y="0"/>
                  </a:cubicBezTo>
                  <a:cubicBezTo>
                    <a:pt x="1" y="0"/>
                    <a:pt x="0" y="1"/>
                    <a:pt x="0" y="2"/>
                  </a:cubicBezTo>
                  <a:cubicBezTo>
                    <a:pt x="0" y="3"/>
                    <a:pt x="1" y="4"/>
                    <a:pt x="2" y="4"/>
                  </a:cubicBezTo>
                  <a:cubicBezTo>
                    <a:pt x="12" y="4"/>
                    <a:pt x="18" y="6"/>
                    <a:pt x="24" y="9"/>
                  </a:cubicBezTo>
                  <a:cubicBezTo>
                    <a:pt x="33" y="16"/>
                    <a:pt x="44" y="28"/>
                    <a:pt x="44" y="52"/>
                  </a:cubicBezTo>
                  <a:cubicBezTo>
                    <a:pt x="44" y="58"/>
                    <a:pt x="44" y="66"/>
                    <a:pt x="40" y="82"/>
                  </a:cubicBezTo>
                  <a:cubicBezTo>
                    <a:pt x="40" y="83"/>
                    <a:pt x="40" y="84"/>
                    <a:pt x="42" y="84"/>
                  </a:cubicBezTo>
                  <a:cubicBezTo>
                    <a:pt x="42" y="84"/>
                    <a:pt x="42" y="84"/>
                    <a:pt x="42" y="84"/>
                  </a:cubicBezTo>
                  <a:cubicBezTo>
                    <a:pt x="43" y="84"/>
                    <a:pt x="44" y="83"/>
                    <a:pt x="44" y="82"/>
                  </a:cubicBezTo>
                  <a:cubicBezTo>
                    <a:pt x="48" y="66"/>
                    <a:pt x="48" y="58"/>
                    <a:pt x="48" y="52"/>
                  </a:cubicBezTo>
                  <a:cubicBezTo>
                    <a:pt x="48" y="26"/>
                    <a:pt x="36" y="13"/>
                    <a:pt x="26" y="6"/>
                  </a:cubicBezTo>
                  <a:close/>
                </a:path>
              </a:pathLst>
            </a:custGeom>
            <a:grpFill/>
            <a:ln w="12700">
              <a:noFill/>
              <a:round/>
            </a:ln>
          </p:spPr>
          <p:txBody>
            <a:bodyPr vert="horz" wrap="square" lIns="121920" tIns="60960" rIns="121920" bIns="60960" numCol="1" anchor="t" anchorCtr="0" compatLnSpc="1"/>
            <a:lstStyle/>
            <a:p>
              <a:pPr defTabSz="1219200">
                <a:defRPr/>
              </a:pPr>
              <a:endParaRPr lang="id-ID"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19" name="Group 77"/>
          <p:cNvGrpSpPr/>
          <p:nvPr/>
        </p:nvGrpSpPr>
        <p:grpSpPr>
          <a:xfrm>
            <a:off x="4785902" y="1933832"/>
            <a:ext cx="488951" cy="486833"/>
            <a:chOff x="3498608" y="2077474"/>
            <a:chExt cx="366237" cy="366237"/>
          </a:xfrm>
        </p:grpSpPr>
        <p:sp>
          <p:nvSpPr>
            <p:cNvPr id="20" name="Oval 16"/>
            <p:cNvSpPr/>
            <p:nvPr/>
          </p:nvSpPr>
          <p:spPr>
            <a:xfrm>
              <a:off x="3498608" y="2077474"/>
              <a:ext cx="366237" cy="366237"/>
            </a:xfrm>
            <a:prstGeom prst="ellipse">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id-ID" sz="2400">
                <a:solidFill>
                  <a:prstClr val="white"/>
                </a:solidFill>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21" name="Group 37"/>
            <p:cNvGrpSpPr/>
            <p:nvPr/>
          </p:nvGrpSpPr>
          <p:grpSpPr>
            <a:xfrm>
              <a:off x="3559648" y="2167507"/>
              <a:ext cx="244158" cy="186172"/>
              <a:chOff x="1892301" y="2176463"/>
              <a:chExt cx="381000" cy="290513"/>
            </a:xfrm>
          </p:grpSpPr>
          <p:sp>
            <p:nvSpPr>
              <p:cNvPr id="22" name="Freeform 335"/>
              <p:cNvSpPr>
                <a:spLocks noEditPoints="1"/>
              </p:cNvSpPr>
              <p:nvPr/>
            </p:nvSpPr>
            <p:spPr>
              <a:xfrm>
                <a:off x="1892301" y="2230438"/>
                <a:ext cx="236538" cy="236538"/>
              </a:xfrm>
              <a:custGeom>
                <a:avLst/>
                <a:gdLst/>
                <a:ahLst/>
                <a:cxnLst>
                  <a:cxn ang="0">
                    <a:pos x="18" y="68"/>
                  </a:cxn>
                  <a:cxn ang="0">
                    <a:pos x="13" y="86"/>
                  </a:cxn>
                  <a:cxn ang="0">
                    <a:pos x="33" y="86"/>
                  </a:cxn>
                  <a:cxn ang="0">
                    <a:pos x="41" y="89"/>
                  </a:cxn>
                  <a:cxn ang="0">
                    <a:pos x="52" y="104"/>
                  </a:cxn>
                  <a:cxn ang="0">
                    <a:pos x="63" y="89"/>
                  </a:cxn>
                  <a:cxn ang="0">
                    <a:pos x="71" y="86"/>
                  </a:cxn>
                  <a:cxn ang="0">
                    <a:pos x="86" y="91"/>
                  </a:cxn>
                  <a:cxn ang="0">
                    <a:pos x="86" y="71"/>
                  </a:cxn>
                  <a:cxn ang="0">
                    <a:pos x="89" y="63"/>
                  </a:cxn>
                  <a:cxn ang="0">
                    <a:pos x="104" y="52"/>
                  </a:cxn>
                  <a:cxn ang="0">
                    <a:pos x="89" y="41"/>
                  </a:cxn>
                  <a:cxn ang="0">
                    <a:pos x="86" y="33"/>
                  </a:cxn>
                  <a:cxn ang="0">
                    <a:pos x="86" y="13"/>
                  </a:cxn>
                  <a:cxn ang="0">
                    <a:pos x="68" y="18"/>
                  </a:cxn>
                  <a:cxn ang="0">
                    <a:pos x="60" y="4"/>
                  </a:cxn>
                  <a:cxn ang="0">
                    <a:pos x="49" y="0"/>
                  </a:cxn>
                  <a:cxn ang="0">
                    <a:pos x="39" y="17"/>
                  </a:cxn>
                  <a:cxn ang="0">
                    <a:pos x="24" y="12"/>
                  </a:cxn>
                  <a:cxn ang="0">
                    <a:pos x="12" y="24"/>
                  </a:cxn>
                  <a:cxn ang="0">
                    <a:pos x="17" y="39"/>
                  </a:cxn>
                  <a:cxn ang="0">
                    <a:pos x="0" y="49"/>
                  </a:cxn>
                  <a:cxn ang="0">
                    <a:pos x="4" y="60"/>
                  </a:cxn>
                  <a:cxn ang="0">
                    <a:pos x="4" y="49"/>
                  </a:cxn>
                  <a:cxn ang="0">
                    <a:pos x="20" y="41"/>
                  </a:cxn>
                  <a:cxn ang="0">
                    <a:pos x="16" y="22"/>
                  </a:cxn>
                  <a:cxn ang="0">
                    <a:pos x="22" y="16"/>
                  </a:cxn>
                  <a:cxn ang="0">
                    <a:pos x="41" y="20"/>
                  </a:cxn>
                  <a:cxn ang="0">
                    <a:pos x="49" y="4"/>
                  </a:cxn>
                  <a:cxn ang="0">
                    <a:pos x="56" y="5"/>
                  </a:cxn>
                  <a:cxn ang="0">
                    <a:pos x="66" y="22"/>
                  </a:cxn>
                  <a:cxn ang="0">
                    <a:pos x="83" y="16"/>
                  </a:cxn>
                  <a:cxn ang="0">
                    <a:pos x="83" y="31"/>
                  </a:cxn>
                  <a:cxn ang="0">
                    <a:pos x="88" y="45"/>
                  </a:cxn>
                  <a:cxn ang="0">
                    <a:pos x="100" y="52"/>
                  </a:cxn>
                  <a:cxn ang="0">
                    <a:pos x="88" y="59"/>
                  </a:cxn>
                  <a:cxn ang="0">
                    <a:pos x="83" y="73"/>
                  </a:cxn>
                  <a:cxn ang="0">
                    <a:pos x="84" y="88"/>
                  </a:cxn>
                  <a:cxn ang="0">
                    <a:pos x="73" y="83"/>
                  </a:cxn>
                  <a:cxn ang="0">
                    <a:pos x="59" y="88"/>
                  </a:cxn>
                  <a:cxn ang="0">
                    <a:pos x="52" y="100"/>
                  </a:cxn>
                  <a:cxn ang="0">
                    <a:pos x="45" y="88"/>
                  </a:cxn>
                  <a:cxn ang="0">
                    <a:pos x="35" y="82"/>
                  </a:cxn>
                  <a:cxn ang="0">
                    <a:pos x="21" y="88"/>
                  </a:cxn>
                  <a:cxn ang="0">
                    <a:pos x="21" y="73"/>
                  </a:cxn>
                  <a:cxn ang="0">
                    <a:pos x="16" y="59"/>
                  </a:cxn>
                  <a:cxn ang="0">
                    <a:pos x="4" y="52"/>
                  </a:cxn>
                </a:cxnLst>
                <a:rect l="0" t="0" r="0" b="0"/>
                <a:pathLst>
                  <a:path w="104" h="104">
                    <a:moveTo>
                      <a:pt x="15" y="63"/>
                    </a:moveTo>
                    <a:cubicBezTo>
                      <a:pt x="15" y="63"/>
                      <a:pt x="16" y="64"/>
                      <a:pt x="17" y="65"/>
                    </a:cubicBezTo>
                    <a:cubicBezTo>
                      <a:pt x="18" y="68"/>
                      <a:pt x="18" y="68"/>
                      <a:pt x="18" y="68"/>
                    </a:cubicBezTo>
                    <a:cubicBezTo>
                      <a:pt x="18" y="69"/>
                      <a:pt x="18" y="70"/>
                      <a:pt x="18" y="71"/>
                    </a:cubicBezTo>
                    <a:cubicBezTo>
                      <a:pt x="12" y="80"/>
                      <a:pt x="12" y="80"/>
                      <a:pt x="12" y="80"/>
                    </a:cubicBezTo>
                    <a:cubicBezTo>
                      <a:pt x="11" y="82"/>
                      <a:pt x="11" y="85"/>
                      <a:pt x="13" y="86"/>
                    </a:cubicBezTo>
                    <a:cubicBezTo>
                      <a:pt x="18" y="91"/>
                      <a:pt x="18" y="91"/>
                      <a:pt x="18" y="91"/>
                    </a:cubicBezTo>
                    <a:cubicBezTo>
                      <a:pt x="19" y="92"/>
                      <a:pt x="22" y="93"/>
                      <a:pt x="24" y="92"/>
                    </a:cubicBezTo>
                    <a:cubicBezTo>
                      <a:pt x="33" y="86"/>
                      <a:pt x="33" y="86"/>
                      <a:pt x="33" y="86"/>
                    </a:cubicBezTo>
                    <a:cubicBezTo>
                      <a:pt x="34" y="86"/>
                      <a:pt x="35" y="86"/>
                      <a:pt x="36" y="86"/>
                    </a:cubicBezTo>
                    <a:cubicBezTo>
                      <a:pt x="39" y="87"/>
                      <a:pt x="39" y="87"/>
                      <a:pt x="39" y="87"/>
                    </a:cubicBezTo>
                    <a:cubicBezTo>
                      <a:pt x="40" y="88"/>
                      <a:pt x="41" y="89"/>
                      <a:pt x="41" y="89"/>
                    </a:cubicBezTo>
                    <a:cubicBezTo>
                      <a:pt x="44" y="100"/>
                      <a:pt x="44" y="100"/>
                      <a:pt x="44" y="100"/>
                    </a:cubicBezTo>
                    <a:cubicBezTo>
                      <a:pt x="44" y="102"/>
                      <a:pt x="46" y="104"/>
                      <a:pt x="49" y="104"/>
                    </a:cubicBezTo>
                    <a:cubicBezTo>
                      <a:pt x="49" y="104"/>
                      <a:pt x="50" y="104"/>
                      <a:pt x="52" y="104"/>
                    </a:cubicBezTo>
                    <a:cubicBezTo>
                      <a:pt x="54" y="104"/>
                      <a:pt x="55" y="104"/>
                      <a:pt x="55" y="104"/>
                    </a:cubicBezTo>
                    <a:cubicBezTo>
                      <a:pt x="58" y="104"/>
                      <a:pt x="60" y="102"/>
                      <a:pt x="60" y="100"/>
                    </a:cubicBezTo>
                    <a:cubicBezTo>
                      <a:pt x="63" y="89"/>
                      <a:pt x="63" y="89"/>
                      <a:pt x="63" y="89"/>
                    </a:cubicBezTo>
                    <a:cubicBezTo>
                      <a:pt x="63" y="89"/>
                      <a:pt x="64" y="88"/>
                      <a:pt x="65" y="87"/>
                    </a:cubicBezTo>
                    <a:cubicBezTo>
                      <a:pt x="68" y="86"/>
                      <a:pt x="68" y="86"/>
                      <a:pt x="68" y="86"/>
                    </a:cubicBezTo>
                    <a:cubicBezTo>
                      <a:pt x="69" y="86"/>
                      <a:pt x="70" y="86"/>
                      <a:pt x="71" y="86"/>
                    </a:cubicBezTo>
                    <a:cubicBezTo>
                      <a:pt x="80" y="92"/>
                      <a:pt x="80" y="92"/>
                      <a:pt x="80" y="92"/>
                    </a:cubicBezTo>
                    <a:cubicBezTo>
                      <a:pt x="81" y="92"/>
                      <a:pt x="82" y="92"/>
                      <a:pt x="83" y="92"/>
                    </a:cubicBezTo>
                    <a:cubicBezTo>
                      <a:pt x="84" y="92"/>
                      <a:pt x="85" y="92"/>
                      <a:pt x="86" y="91"/>
                    </a:cubicBezTo>
                    <a:cubicBezTo>
                      <a:pt x="91" y="86"/>
                      <a:pt x="91" y="86"/>
                      <a:pt x="91" y="86"/>
                    </a:cubicBezTo>
                    <a:cubicBezTo>
                      <a:pt x="93" y="85"/>
                      <a:pt x="93" y="82"/>
                      <a:pt x="92" y="80"/>
                    </a:cubicBezTo>
                    <a:cubicBezTo>
                      <a:pt x="86" y="71"/>
                      <a:pt x="86" y="71"/>
                      <a:pt x="86" y="71"/>
                    </a:cubicBezTo>
                    <a:cubicBezTo>
                      <a:pt x="86" y="70"/>
                      <a:pt x="86" y="69"/>
                      <a:pt x="86" y="68"/>
                    </a:cubicBezTo>
                    <a:cubicBezTo>
                      <a:pt x="87" y="65"/>
                      <a:pt x="87" y="65"/>
                      <a:pt x="87" y="65"/>
                    </a:cubicBezTo>
                    <a:cubicBezTo>
                      <a:pt x="88" y="64"/>
                      <a:pt x="89" y="63"/>
                      <a:pt x="89" y="63"/>
                    </a:cubicBezTo>
                    <a:cubicBezTo>
                      <a:pt x="100" y="60"/>
                      <a:pt x="100" y="60"/>
                      <a:pt x="100" y="60"/>
                    </a:cubicBezTo>
                    <a:cubicBezTo>
                      <a:pt x="102" y="60"/>
                      <a:pt x="104" y="58"/>
                      <a:pt x="104" y="55"/>
                    </a:cubicBezTo>
                    <a:cubicBezTo>
                      <a:pt x="104" y="55"/>
                      <a:pt x="104" y="54"/>
                      <a:pt x="104" y="52"/>
                    </a:cubicBezTo>
                    <a:cubicBezTo>
                      <a:pt x="104" y="50"/>
                      <a:pt x="104" y="49"/>
                      <a:pt x="104" y="49"/>
                    </a:cubicBezTo>
                    <a:cubicBezTo>
                      <a:pt x="104" y="46"/>
                      <a:pt x="102" y="44"/>
                      <a:pt x="100" y="44"/>
                    </a:cubicBezTo>
                    <a:cubicBezTo>
                      <a:pt x="89" y="41"/>
                      <a:pt x="89" y="41"/>
                      <a:pt x="89" y="41"/>
                    </a:cubicBezTo>
                    <a:cubicBezTo>
                      <a:pt x="89" y="41"/>
                      <a:pt x="88" y="40"/>
                      <a:pt x="87" y="39"/>
                    </a:cubicBezTo>
                    <a:cubicBezTo>
                      <a:pt x="86" y="36"/>
                      <a:pt x="86" y="36"/>
                      <a:pt x="86" y="36"/>
                    </a:cubicBezTo>
                    <a:cubicBezTo>
                      <a:pt x="86" y="35"/>
                      <a:pt x="86" y="34"/>
                      <a:pt x="86" y="33"/>
                    </a:cubicBezTo>
                    <a:cubicBezTo>
                      <a:pt x="92" y="24"/>
                      <a:pt x="92" y="24"/>
                      <a:pt x="92" y="24"/>
                    </a:cubicBezTo>
                    <a:cubicBezTo>
                      <a:pt x="93" y="22"/>
                      <a:pt x="93" y="20"/>
                      <a:pt x="91" y="18"/>
                    </a:cubicBezTo>
                    <a:cubicBezTo>
                      <a:pt x="86" y="13"/>
                      <a:pt x="86" y="13"/>
                      <a:pt x="86" y="13"/>
                    </a:cubicBezTo>
                    <a:cubicBezTo>
                      <a:pt x="85" y="12"/>
                      <a:pt x="82" y="11"/>
                      <a:pt x="80" y="12"/>
                    </a:cubicBezTo>
                    <a:cubicBezTo>
                      <a:pt x="71" y="18"/>
                      <a:pt x="71" y="18"/>
                      <a:pt x="71" y="18"/>
                    </a:cubicBezTo>
                    <a:cubicBezTo>
                      <a:pt x="70" y="18"/>
                      <a:pt x="69" y="18"/>
                      <a:pt x="68" y="18"/>
                    </a:cubicBezTo>
                    <a:cubicBezTo>
                      <a:pt x="65" y="17"/>
                      <a:pt x="65" y="17"/>
                      <a:pt x="65" y="17"/>
                    </a:cubicBezTo>
                    <a:cubicBezTo>
                      <a:pt x="64" y="16"/>
                      <a:pt x="63" y="15"/>
                      <a:pt x="63" y="15"/>
                    </a:cubicBezTo>
                    <a:cubicBezTo>
                      <a:pt x="60" y="4"/>
                      <a:pt x="60" y="4"/>
                      <a:pt x="60" y="4"/>
                    </a:cubicBezTo>
                    <a:cubicBezTo>
                      <a:pt x="60" y="2"/>
                      <a:pt x="58" y="0"/>
                      <a:pt x="55" y="0"/>
                    </a:cubicBezTo>
                    <a:cubicBezTo>
                      <a:pt x="55" y="0"/>
                      <a:pt x="54" y="0"/>
                      <a:pt x="52" y="0"/>
                    </a:cubicBezTo>
                    <a:cubicBezTo>
                      <a:pt x="50" y="0"/>
                      <a:pt x="49" y="0"/>
                      <a:pt x="49" y="0"/>
                    </a:cubicBezTo>
                    <a:cubicBezTo>
                      <a:pt x="46" y="0"/>
                      <a:pt x="44" y="2"/>
                      <a:pt x="44" y="4"/>
                    </a:cubicBezTo>
                    <a:cubicBezTo>
                      <a:pt x="41" y="15"/>
                      <a:pt x="41" y="15"/>
                      <a:pt x="41" y="15"/>
                    </a:cubicBezTo>
                    <a:cubicBezTo>
                      <a:pt x="41" y="15"/>
                      <a:pt x="40" y="16"/>
                      <a:pt x="39" y="17"/>
                    </a:cubicBezTo>
                    <a:cubicBezTo>
                      <a:pt x="36" y="18"/>
                      <a:pt x="36" y="18"/>
                      <a:pt x="36" y="18"/>
                    </a:cubicBezTo>
                    <a:cubicBezTo>
                      <a:pt x="35" y="18"/>
                      <a:pt x="34" y="18"/>
                      <a:pt x="33" y="18"/>
                    </a:cubicBezTo>
                    <a:cubicBezTo>
                      <a:pt x="24" y="12"/>
                      <a:pt x="24" y="12"/>
                      <a:pt x="24" y="12"/>
                    </a:cubicBezTo>
                    <a:cubicBezTo>
                      <a:pt x="22" y="11"/>
                      <a:pt x="19" y="11"/>
                      <a:pt x="18" y="13"/>
                    </a:cubicBezTo>
                    <a:cubicBezTo>
                      <a:pt x="13" y="18"/>
                      <a:pt x="13" y="18"/>
                      <a:pt x="13" y="18"/>
                    </a:cubicBezTo>
                    <a:cubicBezTo>
                      <a:pt x="11" y="20"/>
                      <a:pt x="11" y="22"/>
                      <a:pt x="12" y="24"/>
                    </a:cubicBezTo>
                    <a:cubicBezTo>
                      <a:pt x="18" y="33"/>
                      <a:pt x="18" y="33"/>
                      <a:pt x="18" y="33"/>
                    </a:cubicBezTo>
                    <a:cubicBezTo>
                      <a:pt x="18" y="34"/>
                      <a:pt x="18" y="35"/>
                      <a:pt x="18" y="36"/>
                    </a:cubicBezTo>
                    <a:cubicBezTo>
                      <a:pt x="17" y="39"/>
                      <a:pt x="17" y="39"/>
                      <a:pt x="17" y="39"/>
                    </a:cubicBezTo>
                    <a:cubicBezTo>
                      <a:pt x="16" y="40"/>
                      <a:pt x="15" y="41"/>
                      <a:pt x="15" y="41"/>
                    </a:cubicBezTo>
                    <a:cubicBezTo>
                      <a:pt x="4" y="44"/>
                      <a:pt x="4" y="44"/>
                      <a:pt x="4" y="44"/>
                    </a:cubicBezTo>
                    <a:cubicBezTo>
                      <a:pt x="2" y="44"/>
                      <a:pt x="0" y="46"/>
                      <a:pt x="0" y="49"/>
                    </a:cubicBezTo>
                    <a:cubicBezTo>
                      <a:pt x="0" y="49"/>
                      <a:pt x="0" y="50"/>
                      <a:pt x="0" y="52"/>
                    </a:cubicBezTo>
                    <a:cubicBezTo>
                      <a:pt x="0" y="54"/>
                      <a:pt x="0" y="55"/>
                      <a:pt x="0" y="55"/>
                    </a:cubicBezTo>
                    <a:cubicBezTo>
                      <a:pt x="0" y="58"/>
                      <a:pt x="2" y="60"/>
                      <a:pt x="4" y="60"/>
                    </a:cubicBezTo>
                    <a:lnTo>
                      <a:pt x="15" y="63"/>
                    </a:lnTo>
                    <a:close/>
                    <a:moveTo>
                      <a:pt x="4" y="52"/>
                    </a:moveTo>
                    <a:cubicBezTo>
                      <a:pt x="4" y="50"/>
                      <a:pt x="4" y="49"/>
                      <a:pt x="4" y="49"/>
                    </a:cubicBezTo>
                    <a:cubicBezTo>
                      <a:pt x="4" y="48"/>
                      <a:pt x="5" y="48"/>
                      <a:pt x="5" y="48"/>
                    </a:cubicBezTo>
                    <a:cubicBezTo>
                      <a:pt x="16" y="45"/>
                      <a:pt x="16" y="45"/>
                      <a:pt x="16" y="45"/>
                    </a:cubicBezTo>
                    <a:cubicBezTo>
                      <a:pt x="18" y="45"/>
                      <a:pt x="20" y="43"/>
                      <a:pt x="20" y="41"/>
                    </a:cubicBezTo>
                    <a:cubicBezTo>
                      <a:pt x="22" y="38"/>
                      <a:pt x="22" y="38"/>
                      <a:pt x="22" y="38"/>
                    </a:cubicBezTo>
                    <a:cubicBezTo>
                      <a:pt x="23" y="36"/>
                      <a:pt x="22" y="33"/>
                      <a:pt x="21" y="31"/>
                    </a:cubicBezTo>
                    <a:cubicBezTo>
                      <a:pt x="16" y="22"/>
                      <a:pt x="16" y="22"/>
                      <a:pt x="16" y="22"/>
                    </a:cubicBezTo>
                    <a:cubicBezTo>
                      <a:pt x="16" y="22"/>
                      <a:pt x="16" y="21"/>
                      <a:pt x="16" y="21"/>
                    </a:cubicBezTo>
                    <a:cubicBezTo>
                      <a:pt x="20" y="16"/>
                      <a:pt x="20" y="16"/>
                      <a:pt x="20" y="16"/>
                    </a:cubicBezTo>
                    <a:cubicBezTo>
                      <a:pt x="21" y="16"/>
                      <a:pt x="22" y="16"/>
                      <a:pt x="22" y="16"/>
                    </a:cubicBezTo>
                    <a:cubicBezTo>
                      <a:pt x="31" y="21"/>
                      <a:pt x="31" y="21"/>
                      <a:pt x="31" y="21"/>
                    </a:cubicBezTo>
                    <a:cubicBezTo>
                      <a:pt x="33" y="22"/>
                      <a:pt x="36" y="23"/>
                      <a:pt x="38" y="22"/>
                    </a:cubicBezTo>
                    <a:cubicBezTo>
                      <a:pt x="41" y="20"/>
                      <a:pt x="41" y="20"/>
                      <a:pt x="41" y="20"/>
                    </a:cubicBezTo>
                    <a:cubicBezTo>
                      <a:pt x="43" y="20"/>
                      <a:pt x="45" y="18"/>
                      <a:pt x="45" y="16"/>
                    </a:cubicBezTo>
                    <a:cubicBezTo>
                      <a:pt x="48" y="5"/>
                      <a:pt x="48" y="5"/>
                      <a:pt x="48" y="5"/>
                    </a:cubicBezTo>
                    <a:cubicBezTo>
                      <a:pt x="48" y="5"/>
                      <a:pt x="48" y="4"/>
                      <a:pt x="49" y="4"/>
                    </a:cubicBezTo>
                    <a:cubicBezTo>
                      <a:pt x="49" y="4"/>
                      <a:pt x="50" y="4"/>
                      <a:pt x="52" y="4"/>
                    </a:cubicBezTo>
                    <a:cubicBezTo>
                      <a:pt x="54" y="4"/>
                      <a:pt x="55" y="4"/>
                      <a:pt x="55" y="4"/>
                    </a:cubicBezTo>
                    <a:cubicBezTo>
                      <a:pt x="56" y="4"/>
                      <a:pt x="56" y="5"/>
                      <a:pt x="56" y="5"/>
                    </a:cubicBezTo>
                    <a:cubicBezTo>
                      <a:pt x="59" y="16"/>
                      <a:pt x="59" y="16"/>
                      <a:pt x="59" y="16"/>
                    </a:cubicBezTo>
                    <a:cubicBezTo>
                      <a:pt x="59" y="18"/>
                      <a:pt x="61" y="20"/>
                      <a:pt x="63" y="20"/>
                    </a:cubicBezTo>
                    <a:cubicBezTo>
                      <a:pt x="66" y="22"/>
                      <a:pt x="66" y="22"/>
                      <a:pt x="66" y="22"/>
                    </a:cubicBezTo>
                    <a:cubicBezTo>
                      <a:pt x="68" y="23"/>
                      <a:pt x="71" y="22"/>
                      <a:pt x="73" y="21"/>
                    </a:cubicBezTo>
                    <a:cubicBezTo>
                      <a:pt x="82" y="16"/>
                      <a:pt x="82" y="16"/>
                      <a:pt x="82" y="16"/>
                    </a:cubicBezTo>
                    <a:cubicBezTo>
                      <a:pt x="82" y="16"/>
                      <a:pt x="83" y="16"/>
                      <a:pt x="83" y="16"/>
                    </a:cubicBezTo>
                    <a:cubicBezTo>
                      <a:pt x="88" y="20"/>
                      <a:pt x="88" y="20"/>
                      <a:pt x="88" y="20"/>
                    </a:cubicBezTo>
                    <a:cubicBezTo>
                      <a:pt x="88" y="21"/>
                      <a:pt x="88" y="22"/>
                      <a:pt x="88" y="22"/>
                    </a:cubicBezTo>
                    <a:cubicBezTo>
                      <a:pt x="83" y="31"/>
                      <a:pt x="83" y="31"/>
                      <a:pt x="83" y="31"/>
                    </a:cubicBezTo>
                    <a:cubicBezTo>
                      <a:pt x="82" y="33"/>
                      <a:pt x="81" y="36"/>
                      <a:pt x="82" y="38"/>
                    </a:cubicBezTo>
                    <a:cubicBezTo>
                      <a:pt x="84" y="41"/>
                      <a:pt x="84" y="41"/>
                      <a:pt x="84" y="41"/>
                    </a:cubicBezTo>
                    <a:cubicBezTo>
                      <a:pt x="84" y="43"/>
                      <a:pt x="86" y="45"/>
                      <a:pt x="88" y="45"/>
                    </a:cubicBezTo>
                    <a:cubicBezTo>
                      <a:pt x="99" y="48"/>
                      <a:pt x="99" y="48"/>
                      <a:pt x="99" y="48"/>
                    </a:cubicBezTo>
                    <a:cubicBezTo>
                      <a:pt x="99" y="48"/>
                      <a:pt x="100" y="48"/>
                      <a:pt x="100" y="49"/>
                    </a:cubicBezTo>
                    <a:cubicBezTo>
                      <a:pt x="100" y="49"/>
                      <a:pt x="100" y="50"/>
                      <a:pt x="100" y="52"/>
                    </a:cubicBezTo>
                    <a:cubicBezTo>
                      <a:pt x="100" y="54"/>
                      <a:pt x="100" y="55"/>
                      <a:pt x="100" y="55"/>
                    </a:cubicBezTo>
                    <a:cubicBezTo>
                      <a:pt x="100" y="56"/>
                      <a:pt x="99" y="56"/>
                      <a:pt x="99" y="56"/>
                    </a:cubicBezTo>
                    <a:cubicBezTo>
                      <a:pt x="88" y="59"/>
                      <a:pt x="88" y="59"/>
                      <a:pt x="88" y="59"/>
                    </a:cubicBezTo>
                    <a:cubicBezTo>
                      <a:pt x="86" y="59"/>
                      <a:pt x="84" y="61"/>
                      <a:pt x="84" y="63"/>
                    </a:cubicBezTo>
                    <a:cubicBezTo>
                      <a:pt x="82" y="66"/>
                      <a:pt x="82" y="66"/>
                      <a:pt x="82" y="66"/>
                    </a:cubicBezTo>
                    <a:cubicBezTo>
                      <a:pt x="81" y="68"/>
                      <a:pt x="82" y="71"/>
                      <a:pt x="83" y="73"/>
                    </a:cubicBezTo>
                    <a:cubicBezTo>
                      <a:pt x="88" y="82"/>
                      <a:pt x="88" y="82"/>
                      <a:pt x="88" y="82"/>
                    </a:cubicBezTo>
                    <a:cubicBezTo>
                      <a:pt x="88" y="82"/>
                      <a:pt x="88" y="83"/>
                      <a:pt x="88" y="83"/>
                    </a:cubicBezTo>
                    <a:cubicBezTo>
                      <a:pt x="84" y="88"/>
                      <a:pt x="84" y="88"/>
                      <a:pt x="84" y="88"/>
                    </a:cubicBezTo>
                    <a:cubicBezTo>
                      <a:pt x="83" y="88"/>
                      <a:pt x="83" y="88"/>
                      <a:pt x="83" y="88"/>
                    </a:cubicBezTo>
                    <a:cubicBezTo>
                      <a:pt x="82" y="88"/>
                      <a:pt x="82" y="88"/>
                      <a:pt x="82" y="88"/>
                    </a:cubicBezTo>
                    <a:cubicBezTo>
                      <a:pt x="73" y="83"/>
                      <a:pt x="73" y="83"/>
                      <a:pt x="73" y="83"/>
                    </a:cubicBezTo>
                    <a:cubicBezTo>
                      <a:pt x="71" y="82"/>
                      <a:pt x="68" y="81"/>
                      <a:pt x="66" y="82"/>
                    </a:cubicBezTo>
                    <a:cubicBezTo>
                      <a:pt x="63" y="84"/>
                      <a:pt x="63" y="84"/>
                      <a:pt x="63" y="84"/>
                    </a:cubicBezTo>
                    <a:cubicBezTo>
                      <a:pt x="61" y="84"/>
                      <a:pt x="59" y="86"/>
                      <a:pt x="59" y="88"/>
                    </a:cubicBezTo>
                    <a:cubicBezTo>
                      <a:pt x="56" y="99"/>
                      <a:pt x="56" y="99"/>
                      <a:pt x="56" y="99"/>
                    </a:cubicBezTo>
                    <a:cubicBezTo>
                      <a:pt x="56" y="99"/>
                      <a:pt x="56" y="100"/>
                      <a:pt x="55" y="100"/>
                    </a:cubicBezTo>
                    <a:cubicBezTo>
                      <a:pt x="55" y="100"/>
                      <a:pt x="54" y="100"/>
                      <a:pt x="52" y="100"/>
                    </a:cubicBezTo>
                    <a:cubicBezTo>
                      <a:pt x="50" y="100"/>
                      <a:pt x="49" y="100"/>
                      <a:pt x="49" y="100"/>
                    </a:cubicBezTo>
                    <a:cubicBezTo>
                      <a:pt x="48" y="100"/>
                      <a:pt x="48" y="99"/>
                      <a:pt x="48" y="99"/>
                    </a:cubicBezTo>
                    <a:cubicBezTo>
                      <a:pt x="45" y="88"/>
                      <a:pt x="45" y="88"/>
                      <a:pt x="45" y="88"/>
                    </a:cubicBezTo>
                    <a:cubicBezTo>
                      <a:pt x="45" y="86"/>
                      <a:pt x="43" y="84"/>
                      <a:pt x="41" y="84"/>
                    </a:cubicBezTo>
                    <a:cubicBezTo>
                      <a:pt x="38" y="82"/>
                      <a:pt x="38" y="82"/>
                      <a:pt x="38" y="82"/>
                    </a:cubicBezTo>
                    <a:cubicBezTo>
                      <a:pt x="37" y="82"/>
                      <a:pt x="36" y="82"/>
                      <a:pt x="35" y="82"/>
                    </a:cubicBezTo>
                    <a:cubicBezTo>
                      <a:pt x="33" y="82"/>
                      <a:pt x="32" y="82"/>
                      <a:pt x="31" y="83"/>
                    </a:cubicBezTo>
                    <a:cubicBezTo>
                      <a:pt x="22" y="88"/>
                      <a:pt x="22" y="88"/>
                      <a:pt x="22" y="88"/>
                    </a:cubicBezTo>
                    <a:cubicBezTo>
                      <a:pt x="22" y="88"/>
                      <a:pt x="21" y="88"/>
                      <a:pt x="21" y="88"/>
                    </a:cubicBezTo>
                    <a:cubicBezTo>
                      <a:pt x="16" y="84"/>
                      <a:pt x="16" y="84"/>
                      <a:pt x="16" y="84"/>
                    </a:cubicBezTo>
                    <a:cubicBezTo>
                      <a:pt x="16" y="83"/>
                      <a:pt x="16" y="82"/>
                      <a:pt x="16" y="82"/>
                    </a:cubicBezTo>
                    <a:cubicBezTo>
                      <a:pt x="21" y="73"/>
                      <a:pt x="21" y="73"/>
                      <a:pt x="21" y="73"/>
                    </a:cubicBezTo>
                    <a:cubicBezTo>
                      <a:pt x="22" y="71"/>
                      <a:pt x="23" y="68"/>
                      <a:pt x="22" y="66"/>
                    </a:cubicBezTo>
                    <a:cubicBezTo>
                      <a:pt x="20" y="63"/>
                      <a:pt x="20" y="63"/>
                      <a:pt x="20" y="63"/>
                    </a:cubicBezTo>
                    <a:cubicBezTo>
                      <a:pt x="20" y="61"/>
                      <a:pt x="18" y="59"/>
                      <a:pt x="16" y="59"/>
                    </a:cubicBezTo>
                    <a:cubicBezTo>
                      <a:pt x="5" y="56"/>
                      <a:pt x="5" y="56"/>
                      <a:pt x="5" y="56"/>
                    </a:cubicBezTo>
                    <a:cubicBezTo>
                      <a:pt x="5" y="56"/>
                      <a:pt x="4" y="56"/>
                      <a:pt x="4" y="55"/>
                    </a:cubicBezTo>
                    <a:cubicBezTo>
                      <a:pt x="4" y="55"/>
                      <a:pt x="4" y="54"/>
                      <a:pt x="4" y="52"/>
                    </a:cubicBezTo>
                    <a:close/>
                  </a:path>
                </a:pathLst>
              </a:custGeom>
              <a:solidFill>
                <a:schemeClr val="bg1"/>
              </a:solidFill>
              <a:ln w="12700">
                <a:noFill/>
              </a:ln>
            </p:spPr>
            <p:txBody>
              <a:bodyPr/>
              <a:lstStyle/>
              <a:p>
                <a:pPr defTabSz="1219200" eaLnBrk="0" fontAlgn="base" hangingPunct="0">
                  <a:spcBef>
                    <a:spcPct val="0"/>
                  </a:spcBef>
                  <a:spcAft>
                    <a:spcPct val="0"/>
                  </a:spcAft>
                </a:pPr>
                <a:endParaRPr lang="zh-CN" altLang="en-US"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3" name="Freeform 336"/>
              <p:cNvSpPr>
                <a:spLocks noEditPoints="1"/>
              </p:cNvSpPr>
              <p:nvPr/>
            </p:nvSpPr>
            <p:spPr>
              <a:xfrm>
                <a:off x="1960563" y="2298700"/>
                <a:ext cx="100013" cy="100013"/>
              </a:xfrm>
              <a:custGeom>
                <a:avLst/>
                <a:gdLst/>
                <a:ahLst/>
                <a:cxnLst>
                  <a:cxn ang="0">
                    <a:pos x="22" y="44"/>
                  </a:cxn>
                  <a:cxn ang="0">
                    <a:pos x="44" y="22"/>
                  </a:cxn>
                  <a:cxn ang="0">
                    <a:pos x="22" y="0"/>
                  </a:cxn>
                  <a:cxn ang="0">
                    <a:pos x="0" y="22"/>
                  </a:cxn>
                  <a:cxn ang="0">
                    <a:pos x="22" y="44"/>
                  </a:cxn>
                  <a:cxn ang="0">
                    <a:pos x="22" y="4"/>
                  </a:cxn>
                  <a:cxn ang="0">
                    <a:pos x="40" y="22"/>
                  </a:cxn>
                  <a:cxn ang="0">
                    <a:pos x="22" y="40"/>
                  </a:cxn>
                  <a:cxn ang="0">
                    <a:pos x="4" y="22"/>
                  </a:cxn>
                  <a:cxn ang="0">
                    <a:pos x="22" y="4"/>
                  </a:cxn>
                </a:cxnLst>
                <a:rect l="0" t="0" r="0" b="0"/>
                <a:pathLst>
                  <a:path w="44" h="44">
                    <a:moveTo>
                      <a:pt x="22" y="44"/>
                    </a:moveTo>
                    <a:cubicBezTo>
                      <a:pt x="34" y="44"/>
                      <a:pt x="44" y="34"/>
                      <a:pt x="44" y="22"/>
                    </a:cubicBezTo>
                    <a:cubicBezTo>
                      <a:pt x="44" y="10"/>
                      <a:pt x="34" y="0"/>
                      <a:pt x="22" y="0"/>
                    </a:cubicBezTo>
                    <a:cubicBezTo>
                      <a:pt x="10" y="0"/>
                      <a:pt x="0" y="10"/>
                      <a:pt x="0" y="22"/>
                    </a:cubicBezTo>
                    <a:cubicBezTo>
                      <a:pt x="0" y="34"/>
                      <a:pt x="10" y="44"/>
                      <a:pt x="22" y="44"/>
                    </a:cubicBezTo>
                    <a:close/>
                    <a:moveTo>
                      <a:pt x="22" y="4"/>
                    </a:moveTo>
                    <a:cubicBezTo>
                      <a:pt x="32" y="4"/>
                      <a:pt x="40" y="12"/>
                      <a:pt x="40" y="22"/>
                    </a:cubicBezTo>
                    <a:cubicBezTo>
                      <a:pt x="40" y="32"/>
                      <a:pt x="32" y="40"/>
                      <a:pt x="22" y="40"/>
                    </a:cubicBezTo>
                    <a:cubicBezTo>
                      <a:pt x="12" y="40"/>
                      <a:pt x="4" y="32"/>
                      <a:pt x="4" y="22"/>
                    </a:cubicBezTo>
                    <a:cubicBezTo>
                      <a:pt x="4" y="12"/>
                      <a:pt x="12" y="4"/>
                      <a:pt x="22" y="4"/>
                    </a:cubicBezTo>
                    <a:close/>
                  </a:path>
                </a:pathLst>
              </a:custGeom>
              <a:solidFill>
                <a:schemeClr val="bg1"/>
              </a:solidFill>
              <a:ln w="12700">
                <a:noFill/>
              </a:ln>
            </p:spPr>
            <p:txBody>
              <a:bodyPr/>
              <a:lstStyle/>
              <a:p>
                <a:pPr defTabSz="1219200" eaLnBrk="0" fontAlgn="base" hangingPunct="0">
                  <a:spcBef>
                    <a:spcPct val="0"/>
                  </a:spcBef>
                  <a:spcAft>
                    <a:spcPct val="0"/>
                  </a:spcAft>
                </a:pPr>
                <a:endParaRPr lang="zh-CN" altLang="en-US"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4" name="Freeform 337"/>
              <p:cNvSpPr>
                <a:spLocks noEditPoints="1"/>
              </p:cNvSpPr>
              <p:nvPr/>
            </p:nvSpPr>
            <p:spPr>
              <a:xfrm>
                <a:off x="2111376" y="2176463"/>
                <a:ext cx="161925" cy="163513"/>
              </a:xfrm>
              <a:custGeom>
                <a:avLst/>
                <a:gdLst/>
                <a:ahLst/>
                <a:cxnLst>
                  <a:cxn ang="0">
                    <a:pos x="5" y="22"/>
                  </a:cxn>
                  <a:cxn ang="0">
                    <a:pos x="0" y="29"/>
                  </a:cxn>
                  <a:cxn ang="0">
                    <a:pos x="10" y="39"/>
                  </a:cxn>
                  <a:cxn ang="0">
                    <a:pos x="4" y="48"/>
                  </a:cxn>
                  <a:cxn ang="0">
                    <a:pos x="11" y="58"/>
                  </a:cxn>
                  <a:cxn ang="0">
                    <a:pos x="21" y="58"/>
                  </a:cxn>
                  <a:cxn ang="0">
                    <a:pos x="25" y="71"/>
                  </a:cxn>
                  <a:cxn ang="0">
                    <a:pos x="30" y="72"/>
                  </a:cxn>
                  <a:cxn ang="0">
                    <a:pos x="39" y="62"/>
                  </a:cxn>
                  <a:cxn ang="0">
                    <a:pos x="48" y="68"/>
                  </a:cxn>
                  <a:cxn ang="0">
                    <a:pos x="58" y="61"/>
                  </a:cxn>
                  <a:cxn ang="0">
                    <a:pos x="58" y="51"/>
                  </a:cxn>
                  <a:cxn ang="0">
                    <a:pos x="71" y="47"/>
                  </a:cxn>
                  <a:cxn ang="0">
                    <a:pos x="70" y="38"/>
                  </a:cxn>
                  <a:cxn ang="0">
                    <a:pos x="62" y="31"/>
                  </a:cxn>
                  <a:cxn ang="0">
                    <a:pos x="68" y="19"/>
                  </a:cxn>
                  <a:cxn ang="0">
                    <a:pos x="54" y="16"/>
                  </a:cxn>
                  <a:cxn ang="0">
                    <a:pos x="50" y="13"/>
                  </a:cxn>
                  <a:cxn ang="0">
                    <a:pos x="45" y="1"/>
                  </a:cxn>
                  <a:cxn ang="0">
                    <a:pos x="38" y="2"/>
                  </a:cxn>
                  <a:cxn ang="0">
                    <a:pos x="31" y="10"/>
                  </a:cxn>
                  <a:cxn ang="0">
                    <a:pos x="19" y="4"/>
                  </a:cxn>
                  <a:cxn ang="0">
                    <a:pos x="16" y="18"/>
                  </a:cxn>
                  <a:cxn ang="0">
                    <a:pos x="17" y="24"/>
                  </a:cxn>
                  <a:cxn ang="0">
                    <a:pos x="17" y="10"/>
                  </a:cxn>
                  <a:cxn ang="0">
                    <a:pos x="22" y="7"/>
                  </a:cxn>
                  <a:cxn ang="0">
                    <a:pos x="32" y="14"/>
                  </a:cxn>
                  <a:cxn ang="0">
                    <a:pos x="41" y="4"/>
                  </a:cxn>
                  <a:cxn ang="0">
                    <a:pos x="46" y="5"/>
                  </a:cxn>
                  <a:cxn ang="0">
                    <a:pos x="48" y="17"/>
                  </a:cxn>
                  <a:cxn ang="0">
                    <a:pos x="62" y="17"/>
                  </a:cxn>
                  <a:cxn ang="0">
                    <a:pos x="65" y="22"/>
                  </a:cxn>
                  <a:cxn ang="0">
                    <a:pos x="58" y="34"/>
                  </a:cxn>
                  <a:cxn ang="0">
                    <a:pos x="68" y="42"/>
                  </a:cxn>
                  <a:cxn ang="0">
                    <a:pos x="67" y="46"/>
                  </a:cxn>
                  <a:cxn ang="0">
                    <a:pos x="53" y="50"/>
                  </a:cxn>
                  <a:cxn ang="0">
                    <a:pos x="55" y="63"/>
                  </a:cxn>
                  <a:cxn ang="0">
                    <a:pos x="45" y="60"/>
                  </a:cxn>
                  <a:cxn ang="0">
                    <a:pos x="38" y="58"/>
                  </a:cxn>
                  <a:cxn ang="0">
                    <a:pos x="30" y="68"/>
                  </a:cxn>
                  <a:cxn ang="0">
                    <a:pos x="26" y="67"/>
                  </a:cxn>
                  <a:cxn ang="0">
                    <a:pos x="24" y="55"/>
                  </a:cxn>
                  <a:cxn ang="0">
                    <a:pos x="17" y="52"/>
                  </a:cxn>
                  <a:cxn ang="0">
                    <a:pos x="7" y="51"/>
                  </a:cxn>
                  <a:cxn ang="0">
                    <a:pos x="14" y="40"/>
                  </a:cxn>
                  <a:cxn ang="0">
                    <a:pos x="4" y="31"/>
                  </a:cxn>
                  <a:cxn ang="0">
                    <a:pos x="5" y="26"/>
                  </a:cxn>
                  <a:cxn ang="0">
                    <a:pos x="17" y="24"/>
                  </a:cxn>
                </a:cxnLst>
                <a:rect l="0" t="0" r="0" b="0"/>
                <a:pathLst>
                  <a:path w="72" h="72">
                    <a:moveTo>
                      <a:pt x="14" y="21"/>
                    </a:moveTo>
                    <a:cubicBezTo>
                      <a:pt x="14" y="22"/>
                      <a:pt x="13" y="22"/>
                      <a:pt x="13" y="22"/>
                    </a:cubicBezTo>
                    <a:cubicBezTo>
                      <a:pt x="5" y="22"/>
                      <a:pt x="5" y="22"/>
                      <a:pt x="5" y="22"/>
                    </a:cubicBezTo>
                    <a:cubicBezTo>
                      <a:pt x="4" y="22"/>
                      <a:pt x="2" y="23"/>
                      <a:pt x="1" y="25"/>
                    </a:cubicBezTo>
                    <a:cubicBezTo>
                      <a:pt x="1" y="25"/>
                      <a:pt x="1" y="26"/>
                      <a:pt x="1" y="27"/>
                    </a:cubicBezTo>
                    <a:cubicBezTo>
                      <a:pt x="0" y="29"/>
                      <a:pt x="0" y="29"/>
                      <a:pt x="0" y="29"/>
                    </a:cubicBezTo>
                    <a:cubicBezTo>
                      <a:pt x="0" y="31"/>
                      <a:pt x="1" y="33"/>
                      <a:pt x="2" y="34"/>
                    </a:cubicBezTo>
                    <a:cubicBezTo>
                      <a:pt x="9" y="38"/>
                      <a:pt x="9" y="38"/>
                      <a:pt x="9" y="38"/>
                    </a:cubicBezTo>
                    <a:cubicBezTo>
                      <a:pt x="9" y="38"/>
                      <a:pt x="10" y="38"/>
                      <a:pt x="10" y="39"/>
                    </a:cubicBezTo>
                    <a:cubicBezTo>
                      <a:pt x="10" y="41"/>
                      <a:pt x="10" y="41"/>
                      <a:pt x="10" y="41"/>
                    </a:cubicBezTo>
                    <a:cubicBezTo>
                      <a:pt x="10" y="41"/>
                      <a:pt x="10" y="42"/>
                      <a:pt x="10" y="42"/>
                    </a:cubicBezTo>
                    <a:cubicBezTo>
                      <a:pt x="4" y="48"/>
                      <a:pt x="4" y="48"/>
                      <a:pt x="4" y="48"/>
                    </a:cubicBezTo>
                    <a:cubicBezTo>
                      <a:pt x="3" y="49"/>
                      <a:pt x="3" y="51"/>
                      <a:pt x="4" y="53"/>
                    </a:cubicBezTo>
                    <a:cubicBezTo>
                      <a:pt x="6" y="57"/>
                      <a:pt x="6" y="57"/>
                      <a:pt x="6" y="57"/>
                    </a:cubicBezTo>
                    <a:cubicBezTo>
                      <a:pt x="7" y="58"/>
                      <a:pt x="9" y="59"/>
                      <a:pt x="11" y="58"/>
                    </a:cubicBezTo>
                    <a:cubicBezTo>
                      <a:pt x="18" y="56"/>
                      <a:pt x="18" y="56"/>
                      <a:pt x="18" y="56"/>
                    </a:cubicBezTo>
                    <a:cubicBezTo>
                      <a:pt x="19" y="56"/>
                      <a:pt x="19" y="56"/>
                      <a:pt x="19" y="57"/>
                    </a:cubicBezTo>
                    <a:cubicBezTo>
                      <a:pt x="21" y="58"/>
                      <a:pt x="21" y="58"/>
                      <a:pt x="21" y="58"/>
                    </a:cubicBezTo>
                    <a:cubicBezTo>
                      <a:pt x="21" y="58"/>
                      <a:pt x="22" y="59"/>
                      <a:pt x="22" y="59"/>
                    </a:cubicBezTo>
                    <a:cubicBezTo>
                      <a:pt x="22" y="67"/>
                      <a:pt x="22" y="67"/>
                      <a:pt x="22" y="67"/>
                    </a:cubicBezTo>
                    <a:cubicBezTo>
                      <a:pt x="22" y="68"/>
                      <a:pt x="23" y="70"/>
                      <a:pt x="25" y="71"/>
                    </a:cubicBezTo>
                    <a:cubicBezTo>
                      <a:pt x="25" y="71"/>
                      <a:pt x="26" y="71"/>
                      <a:pt x="27" y="71"/>
                    </a:cubicBezTo>
                    <a:cubicBezTo>
                      <a:pt x="29" y="72"/>
                      <a:pt x="29" y="72"/>
                      <a:pt x="29" y="72"/>
                    </a:cubicBezTo>
                    <a:cubicBezTo>
                      <a:pt x="30" y="72"/>
                      <a:pt x="30" y="72"/>
                      <a:pt x="30" y="72"/>
                    </a:cubicBezTo>
                    <a:cubicBezTo>
                      <a:pt x="32" y="72"/>
                      <a:pt x="33" y="71"/>
                      <a:pt x="34" y="70"/>
                    </a:cubicBezTo>
                    <a:cubicBezTo>
                      <a:pt x="38" y="63"/>
                      <a:pt x="38" y="63"/>
                      <a:pt x="38" y="63"/>
                    </a:cubicBezTo>
                    <a:cubicBezTo>
                      <a:pt x="38" y="63"/>
                      <a:pt x="38" y="62"/>
                      <a:pt x="39" y="62"/>
                    </a:cubicBezTo>
                    <a:cubicBezTo>
                      <a:pt x="41" y="62"/>
                      <a:pt x="41" y="62"/>
                      <a:pt x="41" y="62"/>
                    </a:cubicBezTo>
                    <a:cubicBezTo>
                      <a:pt x="42" y="62"/>
                      <a:pt x="42" y="62"/>
                      <a:pt x="42" y="62"/>
                    </a:cubicBezTo>
                    <a:cubicBezTo>
                      <a:pt x="48" y="68"/>
                      <a:pt x="48" y="68"/>
                      <a:pt x="48" y="68"/>
                    </a:cubicBezTo>
                    <a:cubicBezTo>
                      <a:pt x="49" y="69"/>
                      <a:pt x="51" y="69"/>
                      <a:pt x="53" y="68"/>
                    </a:cubicBezTo>
                    <a:cubicBezTo>
                      <a:pt x="57" y="66"/>
                      <a:pt x="57" y="66"/>
                      <a:pt x="57" y="66"/>
                    </a:cubicBezTo>
                    <a:cubicBezTo>
                      <a:pt x="58" y="65"/>
                      <a:pt x="59" y="63"/>
                      <a:pt x="58" y="61"/>
                    </a:cubicBezTo>
                    <a:cubicBezTo>
                      <a:pt x="56" y="54"/>
                      <a:pt x="56" y="54"/>
                      <a:pt x="56" y="54"/>
                    </a:cubicBezTo>
                    <a:cubicBezTo>
                      <a:pt x="56" y="54"/>
                      <a:pt x="56" y="53"/>
                      <a:pt x="57" y="53"/>
                    </a:cubicBezTo>
                    <a:cubicBezTo>
                      <a:pt x="58" y="51"/>
                      <a:pt x="58" y="51"/>
                      <a:pt x="58" y="51"/>
                    </a:cubicBezTo>
                    <a:cubicBezTo>
                      <a:pt x="58" y="51"/>
                      <a:pt x="59" y="50"/>
                      <a:pt x="59" y="50"/>
                    </a:cubicBezTo>
                    <a:cubicBezTo>
                      <a:pt x="67" y="50"/>
                      <a:pt x="67" y="50"/>
                      <a:pt x="67" y="50"/>
                    </a:cubicBezTo>
                    <a:cubicBezTo>
                      <a:pt x="68" y="50"/>
                      <a:pt x="70" y="49"/>
                      <a:pt x="71" y="47"/>
                    </a:cubicBezTo>
                    <a:cubicBezTo>
                      <a:pt x="71" y="47"/>
                      <a:pt x="71" y="46"/>
                      <a:pt x="71" y="45"/>
                    </a:cubicBezTo>
                    <a:cubicBezTo>
                      <a:pt x="72" y="43"/>
                      <a:pt x="72" y="43"/>
                      <a:pt x="72" y="43"/>
                    </a:cubicBezTo>
                    <a:cubicBezTo>
                      <a:pt x="72" y="41"/>
                      <a:pt x="71" y="39"/>
                      <a:pt x="70" y="38"/>
                    </a:cubicBezTo>
                    <a:cubicBezTo>
                      <a:pt x="63" y="34"/>
                      <a:pt x="63" y="34"/>
                      <a:pt x="63" y="34"/>
                    </a:cubicBezTo>
                    <a:cubicBezTo>
                      <a:pt x="63" y="34"/>
                      <a:pt x="62" y="34"/>
                      <a:pt x="62" y="33"/>
                    </a:cubicBezTo>
                    <a:cubicBezTo>
                      <a:pt x="62" y="31"/>
                      <a:pt x="62" y="31"/>
                      <a:pt x="62" y="31"/>
                    </a:cubicBezTo>
                    <a:cubicBezTo>
                      <a:pt x="62" y="31"/>
                      <a:pt x="62" y="30"/>
                      <a:pt x="62" y="30"/>
                    </a:cubicBezTo>
                    <a:cubicBezTo>
                      <a:pt x="68" y="24"/>
                      <a:pt x="68" y="24"/>
                      <a:pt x="68" y="24"/>
                    </a:cubicBezTo>
                    <a:cubicBezTo>
                      <a:pt x="69" y="23"/>
                      <a:pt x="69" y="21"/>
                      <a:pt x="68" y="19"/>
                    </a:cubicBezTo>
                    <a:cubicBezTo>
                      <a:pt x="66" y="15"/>
                      <a:pt x="66" y="15"/>
                      <a:pt x="66" y="15"/>
                    </a:cubicBezTo>
                    <a:cubicBezTo>
                      <a:pt x="65" y="14"/>
                      <a:pt x="63" y="13"/>
                      <a:pt x="61" y="14"/>
                    </a:cubicBezTo>
                    <a:cubicBezTo>
                      <a:pt x="54" y="16"/>
                      <a:pt x="54" y="16"/>
                      <a:pt x="54" y="16"/>
                    </a:cubicBezTo>
                    <a:cubicBezTo>
                      <a:pt x="53" y="16"/>
                      <a:pt x="53" y="16"/>
                      <a:pt x="53" y="15"/>
                    </a:cubicBezTo>
                    <a:cubicBezTo>
                      <a:pt x="51" y="14"/>
                      <a:pt x="51" y="14"/>
                      <a:pt x="51" y="14"/>
                    </a:cubicBezTo>
                    <a:cubicBezTo>
                      <a:pt x="51" y="14"/>
                      <a:pt x="50" y="13"/>
                      <a:pt x="50" y="13"/>
                    </a:cubicBezTo>
                    <a:cubicBezTo>
                      <a:pt x="50" y="5"/>
                      <a:pt x="50" y="5"/>
                      <a:pt x="50" y="5"/>
                    </a:cubicBezTo>
                    <a:cubicBezTo>
                      <a:pt x="50" y="4"/>
                      <a:pt x="49" y="2"/>
                      <a:pt x="47" y="1"/>
                    </a:cubicBezTo>
                    <a:cubicBezTo>
                      <a:pt x="47" y="1"/>
                      <a:pt x="46" y="1"/>
                      <a:pt x="45" y="1"/>
                    </a:cubicBezTo>
                    <a:cubicBezTo>
                      <a:pt x="43" y="0"/>
                      <a:pt x="43" y="0"/>
                      <a:pt x="43" y="0"/>
                    </a:cubicBezTo>
                    <a:cubicBezTo>
                      <a:pt x="42" y="0"/>
                      <a:pt x="42" y="0"/>
                      <a:pt x="42" y="0"/>
                    </a:cubicBezTo>
                    <a:cubicBezTo>
                      <a:pt x="40" y="0"/>
                      <a:pt x="39" y="1"/>
                      <a:pt x="38" y="2"/>
                    </a:cubicBezTo>
                    <a:cubicBezTo>
                      <a:pt x="34" y="9"/>
                      <a:pt x="34" y="9"/>
                      <a:pt x="34" y="9"/>
                    </a:cubicBezTo>
                    <a:cubicBezTo>
                      <a:pt x="34" y="9"/>
                      <a:pt x="34" y="10"/>
                      <a:pt x="33" y="10"/>
                    </a:cubicBezTo>
                    <a:cubicBezTo>
                      <a:pt x="31" y="10"/>
                      <a:pt x="31" y="10"/>
                      <a:pt x="31" y="10"/>
                    </a:cubicBezTo>
                    <a:cubicBezTo>
                      <a:pt x="30" y="10"/>
                      <a:pt x="30" y="10"/>
                      <a:pt x="30" y="10"/>
                    </a:cubicBezTo>
                    <a:cubicBezTo>
                      <a:pt x="24" y="4"/>
                      <a:pt x="24" y="4"/>
                      <a:pt x="24" y="4"/>
                    </a:cubicBezTo>
                    <a:cubicBezTo>
                      <a:pt x="23" y="3"/>
                      <a:pt x="21" y="3"/>
                      <a:pt x="19" y="4"/>
                    </a:cubicBezTo>
                    <a:cubicBezTo>
                      <a:pt x="15" y="6"/>
                      <a:pt x="15" y="6"/>
                      <a:pt x="15" y="6"/>
                    </a:cubicBezTo>
                    <a:cubicBezTo>
                      <a:pt x="14" y="7"/>
                      <a:pt x="13" y="9"/>
                      <a:pt x="14" y="11"/>
                    </a:cubicBezTo>
                    <a:cubicBezTo>
                      <a:pt x="16" y="18"/>
                      <a:pt x="16" y="18"/>
                      <a:pt x="16" y="18"/>
                    </a:cubicBezTo>
                    <a:cubicBezTo>
                      <a:pt x="16" y="18"/>
                      <a:pt x="16" y="19"/>
                      <a:pt x="15" y="19"/>
                    </a:cubicBezTo>
                    <a:lnTo>
                      <a:pt x="14" y="21"/>
                    </a:lnTo>
                    <a:close/>
                    <a:moveTo>
                      <a:pt x="17" y="24"/>
                    </a:moveTo>
                    <a:cubicBezTo>
                      <a:pt x="19" y="22"/>
                      <a:pt x="19" y="22"/>
                      <a:pt x="19" y="22"/>
                    </a:cubicBezTo>
                    <a:cubicBezTo>
                      <a:pt x="20" y="20"/>
                      <a:pt x="20" y="18"/>
                      <a:pt x="20" y="17"/>
                    </a:cubicBezTo>
                    <a:cubicBezTo>
                      <a:pt x="17" y="10"/>
                      <a:pt x="17" y="10"/>
                      <a:pt x="17" y="10"/>
                    </a:cubicBezTo>
                    <a:cubicBezTo>
                      <a:pt x="17" y="10"/>
                      <a:pt x="17" y="9"/>
                      <a:pt x="17" y="9"/>
                    </a:cubicBezTo>
                    <a:cubicBezTo>
                      <a:pt x="21" y="7"/>
                      <a:pt x="21" y="7"/>
                      <a:pt x="21" y="7"/>
                    </a:cubicBezTo>
                    <a:cubicBezTo>
                      <a:pt x="22" y="7"/>
                      <a:pt x="22" y="7"/>
                      <a:pt x="22" y="7"/>
                    </a:cubicBezTo>
                    <a:cubicBezTo>
                      <a:pt x="27" y="12"/>
                      <a:pt x="27" y="12"/>
                      <a:pt x="27" y="12"/>
                    </a:cubicBezTo>
                    <a:cubicBezTo>
                      <a:pt x="28" y="13"/>
                      <a:pt x="29" y="14"/>
                      <a:pt x="31" y="14"/>
                    </a:cubicBezTo>
                    <a:cubicBezTo>
                      <a:pt x="31" y="14"/>
                      <a:pt x="31" y="14"/>
                      <a:pt x="32" y="14"/>
                    </a:cubicBezTo>
                    <a:cubicBezTo>
                      <a:pt x="34" y="14"/>
                      <a:pt x="34" y="14"/>
                      <a:pt x="34" y="14"/>
                    </a:cubicBezTo>
                    <a:cubicBezTo>
                      <a:pt x="35" y="13"/>
                      <a:pt x="37" y="12"/>
                      <a:pt x="38" y="11"/>
                    </a:cubicBezTo>
                    <a:cubicBezTo>
                      <a:pt x="41" y="4"/>
                      <a:pt x="41" y="4"/>
                      <a:pt x="41" y="4"/>
                    </a:cubicBezTo>
                    <a:cubicBezTo>
                      <a:pt x="41" y="4"/>
                      <a:pt x="42" y="4"/>
                      <a:pt x="42" y="4"/>
                    </a:cubicBezTo>
                    <a:cubicBezTo>
                      <a:pt x="42" y="4"/>
                      <a:pt x="43" y="4"/>
                      <a:pt x="44" y="4"/>
                    </a:cubicBezTo>
                    <a:cubicBezTo>
                      <a:pt x="45" y="5"/>
                      <a:pt x="46" y="5"/>
                      <a:pt x="46" y="5"/>
                    </a:cubicBezTo>
                    <a:cubicBezTo>
                      <a:pt x="46" y="5"/>
                      <a:pt x="46" y="5"/>
                      <a:pt x="46" y="5"/>
                    </a:cubicBezTo>
                    <a:cubicBezTo>
                      <a:pt x="46" y="13"/>
                      <a:pt x="46" y="13"/>
                      <a:pt x="46" y="13"/>
                    </a:cubicBezTo>
                    <a:cubicBezTo>
                      <a:pt x="46" y="14"/>
                      <a:pt x="47" y="16"/>
                      <a:pt x="48" y="17"/>
                    </a:cubicBezTo>
                    <a:cubicBezTo>
                      <a:pt x="50" y="19"/>
                      <a:pt x="50" y="19"/>
                      <a:pt x="50" y="19"/>
                    </a:cubicBezTo>
                    <a:cubicBezTo>
                      <a:pt x="52" y="20"/>
                      <a:pt x="54" y="20"/>
                      <a:pt x="55" y="20"/>
                    </a:cubicBezTo>
                    <a:cubicBezTo>
                      <a:pt x="62" y="17"/>
                      <a:pt x="62" y="17"/>
                      <a:pt x="62" y="17"/>
                    </a:cubicBezTo>
                    <a:cubicBezTo>
                      <a:pt x="63" y="17"/>
                      <a:pt x="63" y="17"/>
                      <a:pt x="63" y="17"/>
                    </a:cubicBezTo>
                    <a:cubicBezTo>
                      <a:pt x="65" y="21"/>
                      <a:pt x="65" y="21"/>
                      <a:pt x="65" y="21"/>
                    </a:cubicBezTo>
                    <a:cubicBezTo>
                      <a:pt x="65" y="21"/>
                      <a:pt x="65" y="22"/>
                      <a:pt x="65" y="22"/>
                    </a:cubicBezTo>
                    <a:cubicBezTo>
                      <a:pt x="60" y="27"/>
                      <a:pt x="60" y="27"/>
                      <a:pt x="60" y="27"/>
                    </a:cubicBezTo>
                    <a:cubicBezTo>
                      <a:pt x="58" y="28"/>
                      <a:pt x="58" y="30"/>
                      <a:pt x="58" y="32"/>
                    </a:cubicBezTo>
                    <a:cubicBezTo>
                      <a:pt x="58" y="34"/>
                      <a:pt x="58" y="34"/>
                      <a:pt x="58" y="34"/>
                    </a:cubicBezTo>
                    <a:cubicBezTo>
                      <a:pt x="59" y="35"/>
                      <a:pt x="60" y="37"/>
                      <a:pt x="61" y="38"/>
                    </a:cubicBezTo>
                    <a:cubicBezTo>
                      <a:pt x="68" y="41"/>
                      <a:pt x="68" y="41"/>
                      <a:pt x="68" y="41"/>
                    </a:cubicBezTo>
                    <a:cubicBezTo>
                      <a:pt x="68" y="41"/>
                      <a:pt x="68" y="42"/>
                      <a:pt x="68" y="42"/>
                    </a:cubicBezTo>
                    <a:cubicBezTo>
                      <a:pt x="68" y="42"/>
                      <a:pt x="68" y="43"/>
                      <a:pt x="68" y="44"/>
                    </a:cubicBezTo>
                    <a:cubicBezTo>
                      <a:pt x="67" y="45"/>
                      <a:pt x="67" y="46"/>
                      <a:pt x="67" y="46"/>
                    </a:cubicBezTo>
                    <a:cubicBezTo>
                      <a:pt x="67" y="46"/>
                      <a:pt x="67" y="46"/>
                      <a:pt x="67" y="46"/>
                    </a:cubicBezTo>
                    <a:cubicBezTo>
                      <a:pt x="59" y="46"/>
                      <a:pt x="59" y="46"/>
                      <a:pt x="59" y="46"/>
                    </a:cubicBezTo>
                    <a:cubicBezTo>
                      <a:pt x="57" y="46"/>
                      <a:pt x="56" y="47"/>
                      <a:pt x="55" y="48"/>
                    </a:cubicBezTo>
                    <a:cubicBezTo>
                      <a:pt x="53" y="50"/>
                      <a:pt x="53" y="50"/>
                      <a:pt x="53" y="50"/>
                    </a:cubicBezTo>
                    <a:cubicBezTo>
                      <a:pt x="52" y="52"/>
                      <a:pt x="52" y="54"/>
                      <a:pt x="52" y="55"/>
                    </a:cubicBezTo>
                    <a:cubicBezTo>
                      <a:pt x="55" y="62"/>
                      <a:pt x="55" y="62"/>
                      <a:pt x="55" y="62"/>
                    </a:cubicBezTo>
                    <a:cubicBezTo>
                      <a:pt x="55" y="62"/>
                      <a:pt x="55" y="63"/>
                      <a:pt x="55" y="63"/>
                    </a:cubicBezTo>
                    <a:cubicBezTo>
                      <a:pt x="51" y="65"/>
                      <a:pt x="51" y="65"/>
                      <a:pt x="51" y="65"/>
                    </a:cubicBezTo>
                    <a:cubicBezTo>
                      <a:pt x="50" y="65"/>
                      <a:pt x="50" y="65"/>
                      <a:pt x="50" y="65"/>
                    </a:cubicBezTo>
                    <a:cubicBezTo>
                      <a:pt x="45" y="60"/>
                      <a:pt x="45" y="60"/>
                      <a:pt x="45" y="60"/>
                    </a:cubicBezTo>
                    <a:cubicBezTo>
                      <a:pt x="44" y="59"/>
                      <a:pt x="43" y="58"/>
                      <a:pt x="41" y="58"/>
                    </a:cubicBezTo>
                    <a:cubicBezTo>
                      <a:pt x="41" y="58"/>
                      <a:pt x="41" y="58"/>
                      <a:pt x="40" y="58"/>
                    </a:cubicBezTo>
                    <a:cubicBezTo>
                      <a:pt x="38" y="58"/>
                      <a:pt x="38" y="58"/>
                      <a:pt x="38" y="58"/>
                    </a:cubicBezTo>
                    <a:cubicBezTo>
                      <a:pt x="37" y="59"/>
                      <a:pt x="35" y="60"/>
                      <a:pt x="34" y="61"/>
                    </a:cubicBezTo>
                    <a:cubicBezTo>
                      <a:pt x="31" y="68"/>
                      <a:pt x="31" y="68"/>
                      <a:pt x="31" y="68"/>
                    </a:cubicBezTo>
                    <a:cubicBezTo>
                      <a:pt x="31" y="68"/>
                      <a:pt x="30" y="68"/>
                      <a:pt x="30" y="68"/>
                    </a:cubicBezTo>
                    <a:cubicBezTo>
                      <a:pt x="30" y="68"/>
                      <a:pt x="30" y="68"/>
                      <a:pt x="30" y="68"/>
                    </a:cubicBezTo>
                    <a:cubicBezTo>
                      <a:pt x="30" y="68"/>
                      <a:pt x="29" y="68"/>
                      <a:pt x="28" y="68"/>
                    </a:cubicBezTo>
                    <a:cubicBezTo>
                      <a:pt x="27" y="67"/>
                      <a:pt x="26" y="67"/>
                      <a:pt x="26" y="67"/>
                    </a:cubicBezTo>
                    <a:cubicBezTo>
                      <a:pt x="26" y="67"/>
                      <a:pt x="26" y="67"/>
                      <a:pt x="26" y="67"/>
                    </a:cubicBezTo>
                    <a:cubicBezTo>
                      <a:pt x="26" y="59"/>
                      <a:pt x="26" y="59"/>
                      <a:pt x="26" y="59"/>
                    </a:cubicBezTo>
                    <a:cubicBezTo>
                      <a:pt x="26" y="58"/>
                      <a:pt x="25" y="56"/>
                      <a:pt x="24" y="55"/>
                    </a:cubicBezTo>
                    <a:cubicBezTo>
                      <a:pt x="22" y="53"/>
                      <a:pt x="22" y="53"/>
                      <a:pt x="22" y="53"/>
                    </a:cubicBezTo>
                    <a:cubicBezTo>
                      <a:pt x="21" y="53"/>
                      <a:pt x="19" y="52"/>
                      <a:pt x="18" y="52"/>
                    </a:cubicBezTo>
                    <a:cubicBezTo>
                      <a:pt x="18" y="52"/>
                      <a:pt x="17" y="52"/>
                      <a:pt x="17" y="52"/>
                    </a:cubicBezTo>
                    <a:cubicBezTo>
                      <a:pt x="10" y="55"/>
                      <a:pt x="10" y="55"/>
                      <a:pt x="10" y="55"/>
                    </a:cubicBezTo>
                    <a:cubicBezTo>
                      <a:pt x="9" y="55"/>
                      <a:pt x="9" y="55"/>
                      <a:pt x="9" y="55"/>
                    </a:cubicBezTo>
                    <a:cubicBezTo>
                      <a:pt x="7" y="51"/>
                      <a:pt x="7" y="51"/>
                      <a:pt x="7" y="51"/>
                    </a:cubicBezTo>
                    <a:cubicBezTo>
                      <a:pt x="7" y="51"/>
                      <a:pt x="7" y="50"/>
                      <a:pt x="7" y="50"/>
                    </a:cubicBezTo>
                    <a:cubicBezTo>
                      <a:pt x="12" y="45"/>
                      <a:pt x="12" y="45"/>
                      <a:pt x="12" y="45"/>
                    </a:cubicBezTo>
                    <a:cubicBezTo>
                      <a:pt x="14" y="44"/>
                      <a:pt x="14" y="42"/>
                      <a:pt x="14" y="40"/>
                    </a:cubicBezTo>
                    <a:cubicBezTo>
                      <a:pt x="14" y="38"/>
                      <a:pt x="14" y="38"/>
                      <a:pt x="14" y="38"/>
                    </a:cubicBezTo>
                    <a:cubicBezTo>
                      <a:pt x="13" y="37"/>
                      <a:pt x="12" y="35"/>
                      <a:pt x="11" y="34"/>
                    </a:cubicBezTo>
                    <a:cubicBezTo>
                      <a:pt x="4" y="31"/>
                      <a:pt x="4" y="31"/>
                      <a:pt x="4" y="31"/>
                    </a:cubicBezTo>
                    <a:cubicBezTo>
                      <a:pt x="4" y="31"/>
                      <a:pt x="4" y="30"/>
                      <a:pt x="4" y="30"/>
                    </a:cubicBezTo>
                    <a:cubicBezTo>
                      <a:pt x="4" y="30"/>
                      <a:pt x="4" y="29"/>
                      <a:pt x="4" y="28"/>
                    </a:cubicBezTo>
                    <a:cubicBezTo>
                      <a:pt x="5" y="27"/>
                      <a:pt x="5" y="26"/>
                      <a:pt x="5" y="26"/>
                    </a:cubicBezTo>
                    <a:cubicBezTo>
                      <a:pt x="5" y="26"/>
                      <a:pt x="5" y="26"/>
                      <a:pt x="5" y="26"/>
                    </a:cubicBezTo>
                    <a:cubicBezTo>
                      <a:pt x="13" y="26"/>
                      <a:pt x="13" y="26"/>
                      <a:pt x="13" y="26"/>
                    </a:cubicBezTo>
                    <a:cubicBezTo>
                      <a:pt x="15" y="26"/>
                      <a:pt x="16" y="25"/>
                      <a:pt x="17" y="24"/>
                    </a:cubicBezTo>
                    <a:close/>
                  </a:path>
                </a:pathLst>
              </a:custGeom>
              <a:solidFill>
                <a:schemeClr val="bg1"/>
              </a:solidFill>
              <a:ln w="12700">
                <a:noFill/>
              </a:ln>
            </p:spPr>
            <p:txBody>
              <a:bodyPr/>
              <a:lstStyle/>
              <a:p>
                <a:pPr defTabSz="1219200" eaLnBrk="0" fontAlgn="base" hangingPunct="0">
                  <a:spcBef>
                    <a:spcPct val="0"/>
                  </a:spcBef>
                  <a:spcAft>
                    <a:spcPct val="0"/>
                  </a:spcAft>
                </a:pPr>
                <a:endParaRPr lang="zh-CN" altLang="en-US"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5" name="Freeform 338"/>
              <p:cNvSpPr>
                <a:spLocks noEditPoints="1"/>
              </p:cNvSpPr>
              <p:nvPr/>
            </p:nvSpPr>
            <p:spPr>
              <a:xfrm>
                <a:off x="2165351" y="2230438"/>
                <a:ext cx="53975" cy="55563"/>
              </a:xfrm>
              <a:custGeom>
                <a:avLst/>
                <a:gdLst/>
                <a:ahLst/>
                <a:cxnLst>
                  <a:cxn ang="0">
                    <a:pos x="12" y="24"/>
                  </a:cxn>
                  <a:cxn ang="0">
                    <a:pos x="24" y="12"/>
                  </a:cxn>
                  <a:cxn ang="0">
                    <a:pos x="12" y="0"/>
                  </a:cxn>
                  <a:cxn ang="0">
                    <a:pos x="0" y="12"/>
                  </a:cxn>
                  <a:cxn ang="0">
                    <a:pos x="12" y="24"/>
                  </a:cxn>
                  <a:cxn ang="0">
                    <a:pos x="12" y="4"/>
                  </a:cxn>
                  <a:cxn ang="0">
                    <a:pos x="20" y="12"/>
                  </a:cxn>
                  <a:cxn ang="0">
                    <a:pos x="12" y="20"/>
                  </a:cxn>
                  <a:cxn ang="0">
                    <a:pos x="4" y="12"/>
                  </a:cxn>
                  <a:cxn ang="0">
                    <a:pos x="12" y="4"/>
                  </a:cxn>
                </a:cxnLst>
                <a:rect l="0" t="0" r="0" b="0"/>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solidFill>
                <a:schemeClr val="bg1"/>
              </a:solidFill>
              <a:ln w="12700">
                <a:noFill/>
              </a:ln>
            </p:spPr>
            <p:txBody>
              <a:bodyPr/>
              <a:lstStyle/>
              <a:p>
                <a:pPr defTabSz="1219200" eaLnBrk="0" fontAlgn="base" hangingPunct="0">
                  <a:spcBef>
                    <a:spcPct val="0"/>
                  </a:spcBef>
                  <a:spcAft>
                    <a:spcPct val="0"/>
                  </a:spcAft>
                </a:pPr>
                <a:endParaRPr lang="zh-CN" altLang="en-US"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grpSp>
        <p:nvGrpSpPr>
          <p:cNvPr id="26" name="Group 42"/>
          <p:cNvGrpSpPr/>
          <p:nvPr/>
        </p:nvGrpSpPr>
        <p:grpSpPr>
          <a:xfrm>
            <a:off x="2093502" y="3637747"/>
            <a:ext cx="359833" cy="330200"/>
            <a:chOff x="1350963" y="2176463"/>
            <a:chExt cx="315913" cy="290513"/>
          </a:xfrm>
          <a:solidFill>
            <a:schemeClr val="bg1"/>
          </a:solidFill>
        </p:grpSpPr>
        <p:sp>
          <p:nvSpPr>
            <p:cNvPr id="27" name="Freeform 339"/>
            <p:cNvSpPr>
              <a:spLocks noEditPoints="1"/>
            </p:cNvSpPr>
            <p:nvPr/>
          </p:nvSpPr>
          <p:spPr>
            <a:xfrm>
              <a:off x="1350963" y="2193925"/>
              <a:ext cx="292100" cy="187325"/>
            </a:xfrm>
            <a:custGeom>
              <a:avLst/>
              <a:gdLst/>
              <a:ahLst/>
              <a:cxnLst>
                <a:cxn ang="0">
                  <a:pos x="109" y="1"/>
                </a:cxn>
                <a:cxn ang="0">
                  <a:pos x="108" y="0"/>
                </a:cxn>
                <a:cxn ang="0">
                  <a:pos x="106" y="0"/>
                </a:cxn>
                <a:cxn ang="0">
                  <a:pos x="58" y="25"/>
                </a:cxn>
                <a:cxn ang="0">
                  <a:pos x="58" y="28"/>
                </a:cxn>
                <a:cxn ang="0">
                  <a:pos x="58" y="30"/>
                </a:cxn>
                <a:cxn ang="0">
                  <a:pos x="31" y="45"/>
                </a:cxn>
                <a:cxn ang="0">
                  <a:pos x="30" y="48"/>
                </a:cxn>
                <a:cxn ang="0">
                  <a:pos x="31" y="50"/>
                </a:cxn>
                <a:cxn ang="0">
                  <a:pos x="2" y="64"/>
                </a:cxn>
                <a:cxn ang="0">
                  <a:pos x="1" y="67"/>
                </a:cxn>
                <a:cxn ang="0">
                  <a:pos x="7" y="81"/>
                </a:cxn>
                <a:cxn ang="0">
                  <a:pos x="9" y="82"/>
                </a:cxn>
                <a:cxn ang="0">
                  <a:pos x="9" y="82"/>
                </a:cxn>
                <a:cxn ang="0">
                  <a:pos x="40" y="71"/>
                </a:cxn>
                <a:cxn ang="0">
                  <a:pos x="41" y="74"/>
                </a:cxn>
                <a:cxn ang="0">
                  <a:pos x="43" y="75"/>
                </a:cxn>
                <a:cxn ang="0">
                  <a:pos x="43" y="75"/>
                </a:cxn>
                <a:cxn ang="0">
                  <a:pos x="72" y="66"/>
                </a:cxn>
                <a:cxn ang="0">
                  <a:pos x="73" y="69"/>
                </a:cxn>
                <a:cxn ang="0">
                  <a:pos x="75" y="70"/>
                </a:cxn>
                <a:cxn ang="0">
                  <a:pos x="76" y="70"/>
                </a:cxn>
                <a:cxn ang="0">
                  <a:pos x="128" y="54"/>
                </a:cxn>
                <a:cxn ang="0">
                  <a:pos x="129" y="53"/>
                </a:cxn>
                <a:cxn ang="0">
                  <a:pos x="129" y="51"/>
                </a:cxn>
                <a:cxn ang="0">
                  <a:pos x="109" y="1"/>
                </a:cxn>
                <a:cxn ang="0">
                  <a:pos x="10" y="78"/>
                </a:cxn>
                <a:cxn ang="0">
                  <a:pos x="5" y="67"/>
                </a:cxn>
                <a:cxn ang="0">
                  <a:pos x="33" y="54"/>
                </a:cxn>
                <a:cxn ang="0">
                  <a:pos x="38" y="68"/>
                </a:cxn>
                <a:cxn ang="0">
                  <a:pos x="10" y="78"/>
                </a:cxn>
                <a:cxn ang="0">
                  <a:pos x="44" y="70"/>
                </a:cxn>
                <a:cxn ang="0">
                  <a:pos x="43" y="68"/>
                </a:cxn>
                <a:cxn ang="0">
                  <a:pos x="43" y="68"/>
                </a:cxn>
                <a:cxn ang="0">
                  <a:pos x="35" y="50"/>
                </a:cxn>
                <a:cxn ang="0">
                  <a:pos x="35" y="50"/>
                </a:cxn>
                <a:cxn ang="0">
                  <a:pos x="34" y="48"/>
                </a:cxn>
                <a:cxn ang="0">
                  <a:pos x="60" y="34"/>
                </a:cxn>
                <a:cxn ang="0">
                  <a:pos x="69" y="59"/>
                </a:cxn>
                <a:cxn ang="0">
                  <a:pos x="71" y="63"/>
                </a:cxn>
                <a:cxn ang="0">
                  <a:pos x="44" y="70"/>
                </a:cxn>
                <a:cxn ang="0">
                  <a:pos x="76" y="66"/>
                </a:cxn>
                <a:cxn ang="0">
                  <a:pos x="75" y="63"/>
                </a:cxn>
                <a:cxn ang="0">
                  <a:pos x="75" y="63"/>
                </a:cxn>
                <a:cxn ang="0">
                  <a:pos x="73" y="57"/>
                </a:cxn>
                <a:cxn ang="0">
                  <a:pos x="62" y="28"/>
                </a:cxn>
                <a:cxn ang="0">
                  <a:pos x="106" y="5"/>
                </a:cxn>
                <a:cxn ang="0">
                  <a:pos x="124" y="51"/>
                </a:cxn>
                <a:cxn ang="0">
                  <a:pos x="76" y="66"/>
                </a:cxn>
              </a:cxnLst>
              <a:rect l="0" t="0" r="0" b="0"/>
              <a:pathLst>
                <a:path w="129" h="82">
                  <a:moveTo>
                    <a:pt x="109" y="1"/>
                  </a:moveTo>
                  <a:cubicBezTo>
                    <a:pt x="109" y="1"/>
                    <a:pt x="108" y="0"/>
                    <a:pt x="108" y="0"/>
                  </a:cubicBezTo>
                  <a:cubicBezTo>
                    <a:pt x="107" y="0"/>
                    <a:pt x="107" y="0"/>
                    <a:pt x="106" y="0"/>
                  </a:cubicBezTo>
                  <a:cubicBezTo>
                    <a:pt x="58" y="25"/>
                    <a:pt x="58" y="25"/>
                    <a:pt x="58" y="25"/>
                  </a:cubicBezTo>
                  <a:cubicBezTo>
                    <a:pt x="58" y="26"/>
                    <a:pt x="57" y="27"/>
                    <a:pt x="58" y="28"/>
                  </a:cubicBezTo>
                  <a:cubicBezTo>
                    <a:pt x="58" y="30"/>
                    <a:pt x="58" y="30"/>
                    <a:pt x="58" y="30"/>
                  </a:cubicBezTo>
                  <a:cubicBezTo>
                    <a:pt x="31" y="45"/>
                    <a:pt x="31" y="45"/>
                    <a:pt x="31" y="45"/>
                  </a:cubicBezTo>
                  <a:cubicBezTo>
                    <a:pt x="30" y="46"/>
                    <a:pt x="30" y="47"/>
                    <a:pt x="30" y="48"/>
                  </a:cubicBezTo>
                  <a:cubicBezTo>
                    <a:pt x="31" y="50"/>
                    <a:pt x="31" y="50"/>
                    <a:pt x="31" y="50"/>
                  </a:cubicBezTo>
                  <a:cubicBezTo>
                    <a:pt x="2" y="64"/>
                    <a:pt x="2" y="64"/>
                    <a:pt x="2" y="64"/>
                  </a:cubicBezTo>
                  <a:cubicBezTo>
                    <a:pt x="1" y="65"/>
                    <a:pt x="0" y="66"/>
                    <a:pt x="1" y="67"/>
                  </a:cubicBezTo>
                  <a:cubicBezTo>
                    <a:pt x="7" y="81"/>
                    <a:pt x="7" y="81"/>
                    <a:pt x="7" y="81"/>
                  </a:cubicBezTo>
                  <a:cubicBezTo>
                    <a:pt x="7" y="82"/>
                    <a:pt x="8" y="82"/>
                    <a:pt x="9" y="82"/>
                  </a:cubicBezTo>
                  <a:cubicBezTo>
                    <a:pt x="9" y="82"/>
                    <a:pt x="9" y="82"/>
                    <a:pt x="9" y="82"/>
                  </a:cubicBezTo>
                  <a:cubicBezTo>
                    <a:pt x="40" y="71"/>
                    <a:pt x="40" y="71"/>
                    <a:pt x="40" y="71"/>
                  </a:cubicBezTo>
                  <a:cubicBezTo>
                    <a:pt x="41" y="74"/>
                    <a:pt x="41" y="74"/>
                    <a:pt x="41" y="74"/>
                  </a:cubicBezTo>
                  <a:cubicBezTo>
                    <a:pt x="41" y="74"/>
                    <a:pt x="42" y="75"/>
                    <a:pt x="43" y="75"/>
                  </a:cubicBezTo>
                  <a:cubicBezTo>
                    <a:pt x="43" y="75"/>
                    <a:pt x="43" y="75"/>
                    <a:pt x="43" y="75"/>
                  </a:cubicBezTo>
                  <a:cubicBezTo>
                    <a:pt x="72" y="66"/>
                    <a:pt x="72" y="66"/>
                    <a:pt x="72" y="66"/>
                  </a:cubicBezTo>
                  <a:cubicBezTo>
                    <a:pt x="73" y="69"/>
                    <a:pt x="73" y="69"/>
                    <a:pt x="73" y="69"/>
                  </a:cubicBezTo>
                  <a:cubicBezTo>
                    <a:pt x="73" y="70"/>
                    <a:pt x="74" y="70"/>
                    <a:pt x="75" y="70"/>
                  </a:cubicBezTo>
                  <a:cubicBezTo>
                    <a:pt x="75" y="70"/>
                    <a:pt x="75" y="70"/>
                    <a:pt x="76" y="70"/>
                  </a:cubicBezTo>
                  <a:cubicBezTo>
                    <a:pt x="128" y="54"/>
                    <a:pt x="128" y="54"/>
                    <a:pt x="128" y="54"/>
                  </a:cubicBezTo>
                  <a:cubicBezTo>
                    <a:pt x="128" y="54"/>
                    <a:pt x="129" y="53"/>
                    <a:pt x="129" y="53"/>
                  </a:cubicBezTo>
                  <a:cubicBezTo>
                    <a:pt x="129" y="52"/>
                    <a:pt x="129" y="52"/>
                    <a:pt x="129" y="51"/>
                  </a:cubicBezTo>
                  <a:lnTo>
                    <a:pt x="109" y="1"/>
                  </a:lnTo>
                  <a:close/>
                  <a:moveTo>
                    <a:pt x="10" y="78"/>
                  </a:moveTo>
                  <a:cubicBezTo>
                    <a:pt x="5" y="67"/>
                    <a:pt x="5" y="67"/>
                    <a:pt x="5" y="67"/>
                  </a:cubicBezTo>
                  <a:cubicBezTo>
                    <a:pt x="33" y="54"/>
                    <a:pt x="33" y="54"/>
                    <a:pt x="33" y="54"/>
                  </a:cubicBezTo>
                  <a:cubicBezTo>
                    <a:pt x="38" y="68"/>
                    <a:pt x="38" y="68"/>
                    <a:pt x="38" y="68"/>
                  </a:cubicBezTo>
                  <a:lnTo>
                    <a:pt x="10" y="78"/>
                  </a:lnTo>
                  <a:close/>
                  <a:moveTo>
                    <a:pt x="44" y="70"/>
                  </a:moveTo>
                  <a:cubicBezTo>
                    <a:pt x="43" y="68"/>
                    <a:pt x="43" y="68"/>
                    <a:pt x="43" y="68"/>
                  </a:cubicBezTo>
                  <a:cubicBezTo>
                    <a:pt x="43" y="68"/>
                    <a:pt x="43" y="68"/>
                    <a:pt x="43" y="68"/>
                  </a:cubicBezTo>
                  <a:cubicBezTo>
                    <a:pt x="35" y="50"/>
                    <a:pt x="35" y="50"/>
                    <a:pt x="35" y="50"/>
                  </a:cubicBezTo>
                  <a:cubicBezTo>
                    <a:pt x="35" y="50"/>
                    <a:pt x="35" y="50"/>
                    <a:pt x="35" y="50"/>
                  </a:cubicBezTo>
                  <a:cubicBezTo>
                    <a:pt x="34" y="48"/>
                    <a:pt x="34" y="48"/>
                    <a:pt x="34" y="48"/>
                  </a:cubicBezTo>
                  <a:cubicBezTo>
                    <a:pt x="60" y="34"/>
                    <a:pt x="60" y="34"/>
                    <a:pt x="60" y="34"/>
                  </a:cubicBezTo>
                  <a:cubicBezTo>
                    <a:pt x="69" y="59"/>
                    <a:pt x="69" y="59"/>
                    <a:pt x="69" y="59"/>
                  </a:cubicBezTo>
                  <a:cubicBezTo>
                    <a:pt x="71" y="63"/>
                    <a:pt x="71" y="63"/>
                    <a:pt x="71" y="63"/>
                  </a:cubicBezTo>
                  <a:lnTo>
                    <a:pt x="44" y="70"/>
                  </a:lnTo>
                  <a:close/>
                  <a:moveTo>
                    <a:pt x="76" y="66"/>
                  </a:moveTo>
                  <a:cubicBezTo>
                    <a:pt x="75" y="63"/>
                    <a:pt x="75" y="63"/>
                    <a:pt x="75" y="63"/>
                  </a:cubicBezTo>
                  <a:cubicBezTo>
                    <a:pt x="75" y="63"/>
                    <a:pt x="75" y="63"/>
                    <a:pt x="75" y="63"/>
                  </a:cubicBezTo>
                  <a:cubicBezTo>
                    <a:pt x="73" y="57"/>
                    <a:pt x="73" y="57"/>
                    <a:pt x="73" y="57"/>
                  </a:cubicBezTo>
                  <a:cubicBezTo>
                    <a:pt x="62" y="28"/>
                    <a:pt x="62" y="28"/>
                    <a:pt x="62" y="28"/>
                  </a:cubicBezTo>
                  <a:cubicBezTo>
                    <a:pt x="106" y="5"/>
                    <a:pt x="106" y="5"/>
                    <a:pt x="106" y="5"/>
                  </a:cubicBezTo>
                  <a:cubicBezTo>
                    <a:pt x="124" y="51"/>
                    <a:pt x="124" y="51"/>
                    <a:pt x="124" y="51"/>
                  </a:cubicBezTo>
                  <a:lnTo>
                    <a:pt x="76" y="66"/>
                  </a:lnTo>
                  <a:close/>
                </a:path>
              </a:pathLst>
            </a:custGeom>
            <a:grpFill/>
            <a:ln w="12700">
              <a:noFill/>
            </a:ln>
          </p:spPr>
          <p:txBody>
            <a:bodyPr/>
            <a:lstStyle/>
            <a:p>
              <a:pPr defTabSz="1219200" eaLnBrk="0" fontAlgn="base" hangingPunct="0">
                <a:spcBef>
                  <a:spcPct val="0"/>
                </a:spcBef>
                <a:spcAft>
                  <a:spcPct val="0"/>
                </a:spcAft>
              </a:pPr>
              <a:endParaRPr lang="zh-CN" altLang="en-US"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8" name="Freeform 340"/>
            <p:cNvSpPr/>
            <p:nvPr/>
          </p:nvSpPr>
          <p:spPr>
            <a:xfrm>
              <a:off x="1603376" y="2176463"/>
              <a:ext cx="63500" cy="144463"/>
            </a:xfrm>
            <a:custGeom>
              <a:avLst/>
              <a:gdLst/>
              <a:ahLst/>
              <a:cxnLst>
                <a:cxn ang="0">
                  <a:pos x="4" y="1"/>
                </a:cxn>
                <a:cxn ang="0">
                  <a:pos x="1" y="0"/>
                </a:cxn>
                <a:cxn ang="0">
                  <a:pos x="0" y="3"/>
                </a:cxn>
                <a:cxn ang="0">
                  <a:pos x="24" y="63"/>
                </a:cxn>
                <a:cxn ang="0">
                  <a:pos x="26" y="64"/>
                </a:cxn>
                <a:cxn ang="0">
                  <a:pos x="27" y="64"/>
                </a:cxn>
                <a:cxn ang="0">
                  <a:pos x="28" y="61"/>
                </a:cxn>
                <a:cxn ang="0">
                  <a:pos x="4" y="1"/>
                </a:cxn>
              </a:cxnLst>
              <a:rect l="0" t="0" r="0" b="0"/>
              <a:pathLst>
                <a:path w="28" h="64">
                  <a:moveTo>
                    <a:pt x="4" y="1"/>
                  </a:moveTo>
                  <a:cubicBezTo>
                    <a:pt x="3" y="0"/>
                    <a:pt x="2" y="0"/>
                    <a:pt x="1" y="0"/>
                  </a:cubicBezTo>
                  <a:cubicBezTo>
                    <a:pt x="0" y="1"/>
                    <a:pt x="0" y="2"/>
                    <a:pt x="0" y="3"/>
                  </a:cubicBezTo>
                  <a:cubicBezTo>
                    <a:pt x="24" y="63"/>
                    <a:pt x="24" y="63"/>
                    <a:pt x="24" y="63"/>
                  </a:cubicBezTo>
                  <a:cubicBezTo>
                    <a:pt x="24" y="64"/>
                    <a:pt x="25" y="64"/>
                    <a:pt x="26" y="64"/>
                  </a:cubicBezTo>
                  <a:cubicBezTo>
                    <a:pt x="26" y="64"/>
                    <a:pt x="27" y="64"/>
                    <a:pt x="27" y="64"/>
                  </a:cubicBezTo>
                  <a:cubicBezTo>
                    <a:pt x="28" y="63"/>
                    <a:pt x="28" y="62"/>
                    <a:pt x="28" y="61"/>
                  </a:cubicBezTo>
                  <a:lnTo>
                    <a:pt x="4" y="1"/>
                  </a:lnTo>
                  <a:close/>
                </a:path>
              </a:pathLst>
            </a:custGeom>
            <a:grpFill/>
            <a:ln w="12700">
              <a:noFill/>
            </a:ln>
          </p:spPr>
          <p:txBody>
            <a:bodyPr/>
            <a:lstStyle/>
            <a:p>
              <a:pPr defTabSz="1219200" eaLnBrk="0" fontAlgn="base" hangingPunct="0">
                <a:spcBef>
                  <a:spcPct val="0"/>
                </a:spcBef>
                <a:spcAft>
                  <a:spcPct val="0"/>
                </a:spcAft>
              </a:pPr>
              <a:endParaRPr lang="zh-CN" altLang="en-US"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9" name="Freeform 341"/>
            <p:cNvSpPr>
              <a:spLocks noEditPoints="1"/>
            </p:cNvSpPr>
            <p:nvPr/>
          </p:nvSpPr>
          <p:spPr>
            <a:xfrm>
              <a:off x="1411288" y="2366963"/>
              <a:ext cx="173038" cy="100013"/>
            </a:xfrm>
            <a:custGeom>
              <a:avLst/>
              <a:gdLst/>
              <a:ahLst/>
              <a:cxnLst>
                <a:cxn ang="0">
                  <a:pos x="44" y="0"/>
                </a:cxn>
                <a:cxn ang="0">
                  <a:pos x="32" y="0"/>
                </a:cxn>
                <a:cxn ang="0">
                  <a:pos x="24" y="8"/>
                </a:cxn>
                <a:cxn ang="0">
                  <a:pos x="24" y="13"/>
                </a:cxn>
                <a:cxn ang="0">
                  <a:pos x="0" y="41"/>
                </a:cxn>
                <a:cxn ang="0">
                  <a:pos x="1" y="44"/>
                </a:cxn>
                <a:cxn ang="0">
                  <a:pos x="2" y="44"/>
                </a:cxn>
                <a:cxn ang="0">
                  <a:pos x="4" y="43"/>
                </a:cxn>
                <a:cxn ang="0">
                  <a:pos x="27" y="16"/>
                </a:cxn>
                <a:cxn ang="0">
                  <a:pos x="36" y="16"/>
                </a:cxn>
                <a:cxn ang="0">
                  <a:pos x="36" y="42"/>
                </a:cxn>
                <a:cxn ang="0">
                  <a:pos x="38" y="44"/>
                </a:cxn>
                <a:cxn ang="0">
                  <a:pos x="40" y="42"/>
                </a:cxn>
                <a:cxn ang="0">
                  <a:pos x="40" y="16"/>
                </a:cxn>
                <a:cxn ang="0">
                  <a:pos x="49" y="16"/>
                </a:cxn>
                <a:cxn ang="0">
                  <a:pos x="72" y="43"/>
                </a:cxn>
                <a:cxn ang="0">
                  <a:pos x="74" y="44"/>
                </a:cxn>
                <a:cxn ang="0">
                  <a:pos x="75" y="44"/>
                </a:cxn>
                <a:cxn ang="0">
                  <a:pos x="76" y="41"/>
                </a:cxn>
                <a:cxn ang="0">
                  <a:pos x="52" y="13"/>
                </a:cxn>
                <a:cxn ang="0">
                  <a:pos x="52" y="8"/>
                </a:cxn>
                <a:cxn ang="0">
                  <a:pos x="44" y="0"/>
                </a:cxn>
                <a:cxn ang="0">
                  <a:pos x="48" y="12"/>
                </a:cxn>
                <a:cxn ang="0">
                  <a:pos x="28" y="12"/>
                </a:cxn>
                <a:cxn ang="0">
                  <a:pos x="28" y="8"/>
                </a:cxn>
                <a:cxn ang="0">
                  <a:pos x="32" y="4"/>
                </a:cxn>
                <a:cxn ang="0">
                  <a:pos x="44" y="4"/>
                </a:cxn>
                <a:cxn ang="0">
                  <a:pos x="48" y="8"/>
                </a:cxn>
                <a:cxn ang="0">
                  <a:pos x="48" y="12"/>
                </a:cxn>
              </a:cxnLst>
              <a:rect l="0" t="0" r="0" b="0"/>
              <a:pathLst>
                <a:path w="76" h="44">
                  <a:moveTo>
                    <a:pt x="44" y="0"/>
                  </a:moveTo>
                  <a:cubicBezTo>
                    <a:pt x="32" y="0"/>
                    <a:pt x="32" y="0"/>
                    <a:pt x="32" y="0"/>
                  </a:cubicBezTo>
                  <a:cubicBezTo>
                    <a:pt x="27" y="0"/>
                    <a:pt x="24" y="3"/>
                    <a:pt x="24" y="8"/>
                  </a:cubicBezTo>
                  <a:cubicBezTo>
                    <a:pt x="24" y="13"/>
                    <a:pt x="24" y="13"/>
                    <a:pt x="24" y="13"/>
                  </a:cubicBezTo>
                  <a:cubicBezTo>
                    <a:pt x="0" y="41"/>
                    <a:pt x="0" y="41"/>
                    <a:pt x="0" y="41"/>
                  </a:cubicBezTo>
                  <a:cubicBezTo>
                    <a:pt x="0" y="42"/>
                    <a:pt x="0" y="43"/>
                    <a:pt x="1" y="44"/>
                  </a:cubicBezTo>
                  <a:cubicBezTo>
                    <a:pt x="1" y="44"/>
                    <a:pt x="2" y="44"/>
                    <a:pt x="2" y="44"/>
                  </a:cubicBezTo>
                  <a:cubicBezTo>
                    <a:pt x="3" y="44"/>
                    <a:pt x="3" y="44"/>
                    <a:pt x="4" y="43"/>
                  </a:cubicBezTo>
                  <a:cubicBezTo>
                    <a:pt x="27" y="16"/>
                    <a:pt x="27" y="16"/>
                    <a:pt x="27" y="16"/>
                  </a:cubicBezTo>
                  <a:cubicBezTo>
                    <a:pt x="36" y="16"/>
                    <a:pt x="36" y="16"/>
                    <a:pt x="36" y="16"/>
                  </a:cubicBezTo>
                  <a:cubicBezTo>
                    <a:pt x="36" y="42"/>
                    <a:pt x="36" y="42"/>
                    <a:pt x="36" y="42"/>
                  </a:cubicBezTo>
                  <a:cubicBezTo>
                    <a:pt x="36" y="43"/>
                    <a:pt x="37" y="44"/>
                    <a:pt x="38" y="44"/>
                  </a:cubicBezTo>
                  <a:cubicBezTo>
                    <a:pt x="39" y="44"/>
                    <a:pt x="40" y="43"/>
                    <a:pt x="40" y="42"/>
                  </a:cubicBezTo>
                  <a:cubicBezTo>
                    <a:pt x="40" y="16"/>
                    <a:pt x="40" y="16"/>
                    <a:pt x="40" y="16"/>
                  </a:cubicBezTo>
                  <a:cubicBezTo>
                    <a:pt x="49" y="16"/>
                    <a:pt x="49" y="16"/>
                    <a:pt x="49" y="16"/>
                  </a:cubicBezTo>
                  <a:cubicBezTo>
                    <a:pt x="72" y="43"/>
                    <a:pt x="72" y="43"/>
                    <a:pt x="72" y="43"/>
                  </a:cubicBezTo>
                  <a:cubicBezTo>
                    <a:pt x="73" y="44"/>
                    <a:pt x="73" y="44"/>
                    <a:pt x="74" y="44"/>
                  </a:cubicBezTo>
                  <a:cubicBezTo>
                    <a:pt x="74" y="44"/>
                    <a:pt x="75" y="44"/>
                    <a:pt x="75" y="44"/>
                  </a:cubicBezTo>
                  <a:cubicBezTo>
                    <a:pt x="76" y="43"/>
                    <a:pt x="76" y="42"/>
                    <a:pt x="76" y="41"/>
                  </a:cubicBezTo>
                  <a:cubicBezTo>
                    <a:pt x="52" y="13"/>
                    <a:pt x="52" y="13"/>
                    <a:pt x="52" y="13"/>
                  </a:cubicBezTo>
                  <a:cubicBezTo>
                    <a:pt x="52" y="8"/>
                    <a:pt x="52" y="8"/>
                    <a:pt x="52" y="8"/>
                  </a:cubicBezTo>
                  <a:cubicBezTo>
                    <a:pt x="52" y="4"/>
                    <a:pt x="48" y="0"/>
                    <a:pt x="44" y="0"/>
                  </a:cubicBezTo>
                  <a:close/>
                  <a:moveTo>
                    <a:pt x="48" y="12"/>
                  </a:moveTo>
                  <a:cubicBezTo>
                    <a:pt x="28" y="12"/>
                    <a:pt x="28" y="12"/>
                    <a:pt x="28" y="12"/>
                  </a:cubicBezTo>
                  <a:cubicBezTo>
                    <a:pt x="28" y="8"/>
                    <a:pt x="28" y="8"/>
                    <a:pt x="28" y="8"/>
                  </a:cubicBezTo>
                  <a:cubicBezTo>
                    <a:pt x="28" y="6"/>
                    <a:pt x="30" y="4"/>
                    <a:pt x="32" y="4"/>
                  </a:cubicBezTo>
                  <a:cubicBezTo>
                    <a:pt x="44" y="4"/>
                    <a:pt x="44" y="4"/>
                    <a:pt x="44" y="4"/>
                  </a:cubicBezTo>
                  <a:cubicBezTo>
                    <a:pt x="46" y="4"/>
                    <a:pt x="48" y="6"/>
                    <a:pt x="48" y="8"/>
                  </a:cubicBezTo>
                  <a:lnTo>
                    <a:pt x="48" y="12"/>
                  </a:lnTo>
                  <a:close/>
                </a:path>
              </a:pathLst>
            </a:custGeom>
            <a:grpFill/>
            <a:ln w="12700">
              <a:noFill/>
            </a:ln>
          </p:spPr>
          <p:txBody>
            <a:bodyPr/>
            <a:lstStyle/>
            <a:p>
              <a:pPr defTabSz="1219200" eaLnBrk="0" fontAlgn="base" hangingPunct="0">
                <a:spcBef>
                  <a:spcPct val="0"/>
                </a:spcBef>
                <a:spcAft>
                  <a:spcPct val="0"/>
                </a:spcAft>
              </a:pPr>
              <a:endParaRPr lang="zh-CN" altLang="en-US"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30" name="Group 50"/>
          <p:cNvGrpSpPr/>
          <p:nvPr/>
        </p:nvGrpSpPr>
        <p:grpSpPr>
          <a:xfrm>
            <a:off x="10020419" y="3635632"/>
            <a:ext cx="328083" cy="334433"/>
            <a:chOff x="5327651" y="2173288"/>
            <a:chExt cx="287338" cy="293687"/>
          </a:xfrm>
          <a:solidFill>
            <a:schemeClr val="bg1"/>
          </a:solidFill>
        </p:grpSpPr>
        <p:sp>
          <p:nvSpPr>
            <p:cNvPr id="31" name="Freeform 358"/>
            <p:cNvSpPr>
              <a:spLocks noEditPoints="1"/>
            </p:cNvSpPr>
            <p:nvPr/>
          </p:nvSpPr>
          <p:spPr>
            <a:xfrm>
              <a:off x="5327651" y="2173288"/>
              <a:ext cx="287338" cy="171450"/>
            </a:xfrm>
            <a:custGeom>
              <a:avLst/>
              <a:gdLst/>
              <a:ahLst/>
              <a:cxnLst>
                <a:cxn ang="0">
                  <a:pos x="121" y="30"/>
                </a:cxn>
                <a:cxn ang="0">
                  <a:pos x="75" y="4"/>
                </a:cxn>
                <a:cxn ang="0">
                  <a:pos x="52" y="4"/>
                </a:cxn>
                <a:cxn ang="0">
                  <a:pos x="5" y="30"/>
                </a:cxn>
                <a:cxn ang="0">
                  <a:pos x="0" y="38"/>
                </a:cxn>
                <a:cxn ang="0">
                  <a:pos x="5" y="46"/>
                </a:cxn>
                <a:cxn ang="0">
                  <a:pos x="52" y="72"/>
                </a:cxn>
                <a:cxn ang="0">
                  <a:pos x="63" y="75"/>
                </a:cxn>
                <a:cxn ang="0">
                  <a:pos x="75" y="72"/>
                </a:cxn>
                <a:cxn ang="0">
                  <a:pos x="121" y="46"/>
                </a:cxn>
                <a:cxn ang="0">
                  <a:pos x="127" y="38"/>
                </a:cxn>
                <a:cxn ang="0">
                  <a:pos x="121" y="30"/>
                </a:cxn>
                <a:cxn ang="0">
                  <a:pos x="119" y="42"/>
                </a:cxn>
                <a:cxn ang="0">
                  <a:pos x="73" y="68"/>
                </a:cxn>
                <a:cxn ang="0">
                  <a:pos x="54" y="68"/>
                </a:cxn>
                <a:cxn ang="0">
                  <a:pos x="7" y="42"/>
                </a:cxn>
                <a:cxn ang="0">
                  <a:pos x="4" y="38"/>
                </a:cxn>
                <a:cxn ang="0">
                  <a:pos x="7" y="34"/>
                </a:cxn>
                <a:cxn ang="0">
                  <a:pos x="54" y="8"/>
                </a:cxn>
                <a:cxn ang="0">
                  <a:pos x="63" y="6"/>
                </a:cxn>
                <a:cxn ang="0">
                  <a:pos x="73" y="8"/>
                </a:cxn>
                <a:cxn ang="0">
                  <a:pos x="119" y="34"/>
                </a:cxn>
                <a:cxn ang="0">
                  <a:pos x="122" y="38"/>
                </a:cxn>
                <a:cxn ang="0">
                  <a:pos x="119" y="42"/>
                </a:cxn>
              </a:cxnLst>
              <a:rect l="0" t="0" r="0" b="0"/>
              <a:pathLst>
                <a:path w="127" h="75">
                  <a:moveTo>
                    <a:pt x="121" y="30"/>
                  </a:moveTo>
                  <a:cubicBezTo>
                    <a:pt x="75" y="4"/>
                    <a:pt x="75" y="4"/>
                    <a:pt x="75" y="4"/>
                  </a:cubicBezTo>
                  <a:cubicBezTo>
                    <a:pt x="69" y="0"/>
                    <a:pt x="58" y="0"/>
                    <a:pt x="52" y="4"/>
                  </a:cubicBezTo>
                  <a:cubicBezTo>
                    <a:pt x="5" y="30"/>
                    <a:pt x="5" y="30"/>
                    <a:pt x="5" y="30"/>
                  </a:cubicBezTo>
                  <a:cubicBezTo>
                    <a:pt x="2" y="32"/>
                    <a:pt x="0" y="35"/>
                    <a:pt x="0" y="38"/>
                  </a:cubicBezTo>
                  <a:cubicBezTo>
                    <a:pt x="0" y="41"/>
                    <a:pt x="2" y="44"/>
                    <a:pt x="5" y="46"/>
                  </a:cubicBezTo>
                  <a:cubicBezTo>
                    <a:pt x="52" y="72"/>
                    <a:pt x="52" y="72"/>
                    <a:pt x="52" y="72"/>
                  </a:cubicBezTo>
                  <a:cubicBezTo>
                    <a:pt x="55" y="74"/>
                    <a:pt x="59" y="75"/>
                    <a:pt x="63" y="75"/>
                  </a:cubicBezTo>
                  <a:cubicBezTo>
                    <a:pt x="68" y="75"/>
                    <a:pt x="72" y="74"/>
                    <a:pt x="75" y="72"/>
                  </a:cubicBezTo>
                  <a:cubicBezTo>
                    <a:pt x="121" y="46"/>
                    <a:pt x="121" y="46"/>
                    <a:pt x="121" y="46"/>
                  </a:cubicBezTo>
                  <a:cubicBezTo>
                    <a:pt x="125" y="44"/>
                    <a:pt x="127" y="41"/>
                    <a:pt x="127" y="38"/>
                  </a:cubicBezTo>
                  <a:cubicBezTo>
                    <a:pt x="127" y="35"/>
                    <a:pt x="125" y="32"/>
                    <a:pt x="121" y="30"/>
                  </a:cubicBezTo>
                  <a:close/>
                  <a:moveTo>
                    <a:pt x="119" y="42"/>
                  </a:moveTo>
                  <a:cubicBezTo>
                    <a:pt x="73" y="68"/>
                    <a:pt x="73" y="68"/>
                    <a:pt x="73" y="68"/>
                  </a:cubicBezTo>
                  <a:cubicBezTo>
                    <a:pt x="68" y="71"/>
                    <a:pt x="59" y="71"/>
                    <a:pt x="54" y="68"/>
                  </a:cubicBezTo>
                  <a:cubicBezTo>
                    <a:pt x="7" y="42"/>
                    <a:pt x="7" y="42"/>
                    <a:pt x="7" y="42"/>
                  </a:cubicBezTo>
                  <a:cubicBezTo>
                    <a:pt x="5" y="41"/>
                    <a:pt x="4" y="39"/>
                    <a:pt x="4" y="38"/>
                  </a:cubicBezTo>
                  <a:cubicBezTo>
                    <a:pt x="4" y="36"/>
                    <a:pt x="5" y="35"/>
                    <a:pt x="7" y="34"/>
                  </a:cubicBezTo>
                  <a:cubicBezTo>
                    <a:pt x="54" y="8"/>
                    <a:pt x="54" y="8"/>
                    <a:pt x="54" y="8"/>
                  </a:cubicBezTo>
                  <a:cubicBezTo>
                    <a:pt x="56" y="6"/>
                    <a:pt x="60" y="6"/>
                    <a:pt x="63" y="6"/>
                  </a:cubicBezTo>
                  <a:cubicBezTo>
                    <a:pt x="67" y="6"/>
                    <a:pt x="70" y="6"/>
                    <a:pt x="73" y="8"/>
                  </a:cubicBezTo>
                  <a:cubicBezTo>
                    <a:pt x="119" y="34"/>
                    <a:pt x="119" y="34"/>
                    <a:pt x="119" y="34"/>
                  </a:cubicBezTo>
                  <a:cubicBezTo>
                    <a:pt x="121" y="35"/>
                    <a:pt x="122" y="36"/>
                    <a:pt x="122" y="38"/>
                  </a:cubicBezTo>
                  <a:cubicBezTo>
                    <a:pt x="122" y="39"/>
                    <a:pt x="121" y="41"/>
                    <a:pt x="119" y="42"/>
                  </a:cubicBezTo>
                  <a:close/>
                </a:path>
              </a:pathLst>
            </a:custGeom>
            <a:grpFill/>
            <a:ln w="12700">
              <a:noFill/>
            </a:ln>
          </p:spPr>
          <p:txBody>
            <a:bodyPr/>
            <a:lstStyle/>
            <a:p>
              <a:pPr defTabSz="1219200" eaLnBrk="0" fontAlgn="base" hangingPunct="0">
                <a:spcBef>
                  <a:spcPct val="0"/>
                </a:spcBef>
                <a:spcAft>
                  <a:spcPct val="0"/>
                </a:spcAft>
              </a:pPr>
              <a:endParaRPr lang="zh-CN" altLang="en-US"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2" name="Freeform 359"/>
            <p:cNvSpPr/>
            <p:nvPr/>
          </p:nvSpPr>
          <p:spPr>
            <a:xfrm>
              <a:off x="5327651" y="2303463"/>
              <a:ext cx="287338" cy="101600"/>
            </a:xfrm>
            <a:custGeom>
              <a:avLst/>
              <a:gdLst/>
              <a:ahLst/>
              <a:cxnLst>
                <a:cxn ang="0">
                  <a:pos x="121" y="0"/>
                </a:cxn>
                <a:cxn ang="0">
                  <a:pos x="118" y="1"/>
                </a:cxn>
                <a:cxn ang="0">
                  <a:pos x="119" y="4"/>
                </a:cxn>
                <a:cxn ang="0">
                  <a:pos x="122" y="8"/>
                </a:cxn>
                <a:cxn ang="0">
                  <a:pos x="119" y="12"/>
                </a:cxn>
                <a:cxn ang="0">
                  <a:pos x="73" y="38"/>
                </a:cxn>
                <a:cxn ang="0">
                  <a:pos x="54" y="38"/>
                </a:cxn>
                <a:cxn ang="0">
                  <a:pos x="7" y="12"/>
                </a:cxn>
                <a:cxn ang="0">
                  <a:pos x="4" y="8"/>
                </a:cxn>
                <a:cxn ang="0">
                  <a:pos x="7" y="4"/>
                </a:cxn>
                <a:cxn ang="0">
                  <a:pos x="8" y="1"/>
                </a:cxn>
                <a:cxn ang="0">
                  <a:pos x="5" y="0"/>
                </a:cxn>
                <a:cxn ang="0">
                  <a:pos x="0" y="8"/>
                </a:cxn>
                <a:cxn ang="0">
                  <a:pos x="5" y="16"/>
                </a:cxn>
                <a:cxn ang="0">
                  <a:pos x="52" y="42"/>
                </a:cxn>
                <a:cxn ang="0">
                  <a:pos x="63" y="45"/>
                </a:cxn>
                <a:cxn ang="0">
                  <a:pos x="75" y="42"/>
                </a:cxn>
                <a:cxn ang="0">
                  <a:pos x="121" y="16"/>
                </a:cxn>
                <a:cxn ang="0">
                  <a:pos x="127" y="8"/>
                </a:cxn>
                <a:cxn ang="0">
                  <a:pos x="121" y="0"/>
                </a:cxn>
              </a:cxnLst>
              <a:rect l="0" t="0" r="0" b="0"/>
              <a:pathLst>
                <a:path w="127" h="45">
                  <a:moveTo>
                    <a:pt x="121" y="0"/>
                  </a:moveTo>
                  <a:cubicBezTo>
                    <a:pt x="120" y="0"/>
                    <a:pt x="119" y="0"/>
                    <a:pt x="118" y="1"/>
                  </a:cubicBezTo>
                  <a:cubicBezTo>
                    <a:pt x="118" y="2"/>
                    <a:pt x="118" y="4"/>
                    <a:pt x="119" y="4"/>
                  </a:cubicBezTo>
                  <a:cubicBezTo>
                    <a:pt x="121" y="5"/>
                    <a:pt x="122" y="7"/>
                    <a:pt x="122" y="8"/>
                  </a:cubicBezTo>
                  <a:cubicBezTo>
                    <a:pt x="122" y="10"/>
                    <a:pt x="121" y="11"/>
                    <a:pt x="119" y="12"/>
                  </a:cubicBezTo>
                  <a:cubicBezTo>
                    <a:pt x="73" y="38"/>
                    <a:pt x="73" y="38"/>
                    <a:pt x="73" y="38"/>
                  </a:cubicBezTo>
                  <a:cubicBezTo>
                    <a:pt x="68" y="41"/>
                    <a:pt x="59" y="41"/>
                    <a:pt x="54" y="38"/>
                  </a:cubicBezTo>
                  <a:cubicBezTo>
                    <a:pt x="7" y="12"/>
                    <a:pt x="7" y="12"/>
                    <a:pt x="7" y="12"/>
                  </a:cubicBezTo>
                  <a:cubicBezTo>
                    <a:pt x="5" y="11"/>
                    <a:pt x="4" y="10"/>
                    <a:pt x="4" y="8"/>
                  </a:cubicBezTo>
                  <a:cubicBezTo>
                    <a:pt x="4" y="7"/>
                    <a:pt x="5" y="5"/>
                    <a:pt x="7" y="4"/>
                  </a:cubicBezTo>
                  <a:cubicBezTo>
                    <a:pt x="8" y="4"/>
                    <a:pt x="9" y="2"/>
                    <a:pt x="8" y="1"/>
                  </a:cubicBezTo>
                  <a:cubicBezTo>
                    <a:pt x="8" y="0"/>
                    <a:pt x="6" y="0"/>
                    <a:pt x="5" y="0"/>
                  </a:cubicBezTo>
                  <a:cubicBezTo>
                    <a:pt x="2" y="2"/>
                    <a:pt x="0" y="5"/>
                    <a:pt x="0" y="8"/>
                  </a:cubicBezTo>
                  <a:cubicBezTo>
                    <a:pt x="0" y="11"/>
                    <a:pt x="2" y="14"/>
                    <a:pt x="5" y="16"/>
                  </a:cubicBezTo>
                  <a:cubicBezTo>
                    <a:pt x="52" y="42"/>
                    <a:pt x="52" y="42"/>
                    <a:pt x="52" y="42"/>
                  </a:cubicBezTo>
                  <a:cubicBezTo>
                    <a:pt x="55" y="44"/>
                    <a:pt x="59" y="45"/>
                    <a:pt x="63" y="45"/>
                  </a:cubicBezTo>
                  <a:cubicBezTo>
                    <a:pt x="67" y="45"/>
                    <a:pt x="72" y="44"/>
                    <a:pt x="75" y="42"/>
                  </a:cubicBezTo>
                  <a:cubicBezTo>
                    <a:pt x="121" y="16"/>
                    <a:pt x="121" y="16"/>
                    <a:pt x="121" y="16"/>
                  </a:cubicBezTo>
                  <a:cubicBezTo>
                    <a:pt x="125" y="14"/>
                    <a:pt x="127" y="11"/>
                    <a:pt x="127" y="8"/>
                  </a:cubicBezTo>
                  <a:cubicBezTo>
                    <a:pt x="127" y="5"/>
                    <a:pt x="125" y="2"/>
                    <a:pt x="121" y="0"/>
                  </a:cubicBezTo>
                  <a:close/>
                </a:path>
              </a:pathLst>
            </a:custGeom>
            <a:grpFill/>
            <a:ln w="12700">
              <a:noFill/>
            </a:ln>
          </p:spPr>
          <p:txBody>
            <a:bodyPr/>
            <a:lstStyle/>
            <a:p>
              <a:pPr defTabSz="1219200" eaLnBrk="0" fontAlgn="base" hangingPunct="0">
                <a:spcBef>
                  <a:spcPct val="0"/>
                </a:spcBef>
                <a:spcAft>
                  <a:spcPct val="0"/>
                </a:spcAft>
              </a:pPr>
              <a:endParaRPr lang="zh-CN" altLang="en-US"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3" name="Freeform 360"/>
            <p:cNvSpPr/>
            <p:nvPr/>
          </p:nvSpPr>
          <p:spPr>
            <a:xfrm>
              <a:off x="5327651" y="2365375"/>
              <a:ext cx="287338" cy="101600"/>
            </a:xfrm>
            <a:custGeom>
              <a:avLst/>
              <a:gdLst/>
              <a:ahLst/>
              <a:cxnLst>
                <a:cxn ang="0">
                  <a:pos x="121" y="0"/>
                </a:cxn>
                <a:cxn ang="0">
                  <a:pos x="118" y="1"/>
                </a:cxn>
                <a:cxn ang="0">
                  <a:pos x="119" y="4"/>
                </a:cxn>
                <a:cxn ang="0">
                  <a:pos x="122" y="8"/>
                </a:cxn>
                <a:cxn ang="0">
                  <a:pos x="119" y="12"/>
                </a:cxn>
                <a:cxn ang="0">
                  <a:pos x="73" y="38"/>
                </a:cxn>
                <a:cxn ang="0">
                  <a:pos x="54" y="38"/>
                </a:cxn>
                <a:cxn ang="0">
                  <a:pos x="7" y="12"/>
                </a:cxn>
                <a:cxn ang="0">
                  <a:pos x="4" y="8"/>
                </a:cxn>
                <a:cxn ang="0">
                  <a:pos x="7" y="4"/>
                </a:cxn>
                <a:cxn ang="0">
                  <a:pos x="8" y="1"/>
                </a:cxn>
                <a:cxn ang="0">
                  <a:pos x="5" y="0"/>
                </a:cxn>
                <a:cxn ang="0">
                  <a:pos x="0" y="8"/>
                </a:cxn>
                <a:cxn ang="0">
                  <a:pos x="5" y="16"/>
                </a:cxn>
                <a:cxn ang="0">
                  <a:pos x="52" y="42"/>
                </a:cxn>
                <a:cxn ang="0">
                  <a:pos x="63" y="45"/>
                </a:cxn>
                <a:cxn ang="0">
                  <a:pos x="75" y="42"/>
                </a:cxn>
                <a:cxn ang="0">
                  <a:pos x="121" y="16"/>
                </a:cxn>
                <a:cxn ang="0">
                  <a:pos x="127" y="8"/>
                </a:cxn>
                <a:cxn ang="0">
                  <a:pos x="121" y="0"/>
                </a:cxn>
              </a:cxnLst>
              <a:rect l="0" t="0" r="0" b="0"/>
              <a:pathLst>
                <a:path w="127" h="45">
                  <a:moveTo>
                    <a:pt x="121" y="0"/>
                  </a:moveTo>
                  <a:cubicBezTo>
                    <a:pt x="120" y="0"/>
                    <a:pt x="119" y="0"/>
                    <a:pt x="118" y="1"/>
                  </a:cubicBezTo>
                  <a:cubicBezTo>
                    <a:pt x="118" y="2"/>
                    <a:pt x="118" y="3"/>
                    <a:pt x="119" y="4"/>
                  </a:cubicBezTo>
                  <a:cubicBezTo>
                    <a:pt x="121" y="5"/>
                    <a:pt x="122" y="7"/>
                    <a:pt x="122" y="8"/>
                  </a:cubicBezTo>
                  <a:cubicBezTo>
                    <a:pt x="122" y="10"/>
                    <a:pt x="121" y="11"/>
                    <a:pt x="119" y="12"/>
                  </a:cubicBezTo>
                  <a:cubicBezTo>
                    <a:pt x="73" y="38"/>
                    <a:pt x="73" y="38"/>
                    <a:pt x="73" y="38"/>
                  </a:cubicBezTo>
                  <a:cubicBezTo>
                    <a:pt x="68" y="41"/>
                    <a:pt x="59" y="41"/>
                    <a:pt x="54" y="38"/>
                  </a:cubicBezTo>
                  <a:cubicBezTo>
                    <a:pt x="7" y="12"/>
                    <a:pt x="7" y="12"/>
                    <a:pt x="7" y="12"/>
                  </a:cubicBezTo>
                  <a:cubicBezTo>
                    <a:pt x="5" y="11"/>
                    <a:pt x="4" y="10"/>
                    <a:pt x="4" y="8"/>
                  </a:cubicBezTo>
                  <a:cubicBezTo>
                    <a:pt x="4" y="7"/>
                    <a:pt x="5" y="5"/>
                    <a:pt x="7" y="4"/>
                  </a:cubicBezTo>
                  <a:cubicBezTo>
                    <a:pt x="8" y="3"/>
                    <a:pt x="9" y="2"/>
                    <a:pt x="8" y="1"/>
                  </a:cubicBezTo>
                  <a:cubicBezTo>
                    <a:pt x="8" y="0"/>
                    <a:pt x="6" y="0"/>
                    <a:pt x="5" y="0"/>
                  </a:cubicBezTo>
                  <a:cubicBezTo>
                    <a:pt x="2" y="2"/>
                    <a:pt x="0" y="5"/>
                    <a:pt x="0" y="8"/>
                  </a:cubicBezTo>
                  <a:cubicBezTo>
                    <a:pt x="0" y="11"/>
                    <a:pt x="2" y="14"/>
                    <a:pt x="5" y="16"/>
                  </a:cubicBezTo>
                  <a:cubicBezTo>
                    <a:pt x="52" y="42"/>
                    <a:pt x="52" y="42"/>
                    <a:pt x="52" y="42"/>
                  </a:cubicBezTo>
                  <a:cubicBezTo>
                    <a:pt x="55" y="44"/>
                    <a:pt x="59" y="45"/>
                    <a:pt x="63" y="45"/>
                  </a:cubicBezTo>
                  <a:cubicBezTo>
                    <a:pt x="67" y="45"/>
                    <a:pt x="72" y="44"/>
                    <a:pt x="75" y="42"/>
                  </a:cubicBezTo>
                  <a:cubicBezTo>
                    <a:pt x="121" y="16"/>
                    <a:pt x="121" y="16"/>
                    <a:pt x="121" y="16"/>
                  </a:cubicBezTo>
                  <a:cubicBezTo>
                    <a:pt x="125" y="14"/>
                    <a:pt x="127" y="11"/>
                    <a:pt x="127" y="8"/>
                  </a:cubicBezTo>
                  <a:cubicBezTo>
                    <a:pt x="127" y="5"/>
                    <a:pt x="125" y="2"/>
                    <a:pt x="121" y="0"/>
                  </a:cubicBezTo>
                  <a:close/>
                </a:path>
              </a:pathLst>
            </a:custGeom>
            <a:grpFill/>
            <a:ln w="12700">
              <a:noFill/>
            </a:ln>
          </p:spPr>
          <p:txBody>
            <a:bodyPr/>
            <a:lstStyle/>
            <a:p>
              <a:pPr defTabSz="1219200" eaLnBrk="0" fontAlgn="base" hangingPunct="0">
                <a:spcBef>
                  <a:spcPct val="0"/>
                </a:spcBef>
                <a:spcAft>
                  <a:spcPct val="0"/>
                </a:spcAft>
              </a:pPr>
              <a:endParaRPr lang="zh-CN" altLang="en-US"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34" name="Group 54"/>
          <p:cNvGrpSpPr/>
          <p:nvPr/>
        </p:nvGrpSpPr>
        <p:grpSpPr>
          <a:xfrm>
            <a:off x="8210584" y="3565839"/>
            <a:ext cx="325545" cy="472815"/>
            <a:chOff x="4795838" y="2176463"/>
            <a:chExt cx="200025" cy="290512"/>
          </a:xfrm>
          <a:solidFill>
            <a:schemeClr val="bg1"/>
          </a:solidFill>
        </p:grpSpPr>
        <p:sp>
          <p:nvSpPr>
            <p:cNvPr id="35" name="Freeform 369"/>
            <p:cNvSpPr/>
            <p:nvPr/>
          </p:nvSpPr>
          <p:spPr bwMode="auto">
            <a:xfrm>
              <a:off x="4795838" y="2176463"/>
              <a:ext cx="200025" cy="242888"/>
            </a:xfrm>
            <a:custGeom>
              <a:avLst/>
              <a:gdLst/>
              <a:ahLst/>
              <a:cxnLst>
                <a:cxn ang="0">
                  <a:pos x="44" y="0"/>
                </a:cxn>
                <a:cxn ang="0">
                  <a:pos x="0" y="44"/>
                </a:cxn>
                <a:cxn ang="0">
                  <a:pos x="16" y="77"/>
                </a:cxn>
                <a:cxn ang="0">
                  <a:pos x="16" y="78"/>
                </a:cxn>
                <a:cxn ang="0">
                  <a:pos x="24" y="91"/>
                </a:cxn>
                <a:cxn ang="0">
                  <a:pos x="24" y="93"/>
                </a:cxn>
                <a:cxn ang="0">
                  <a:pos x="24" y="94"/>
                </a:cxn>
                <a:cxn ang="0">
                  <a:pos x="28" y="100"/>
                </a:cxn>
                <a:cxn ang="0">
                  <a:pos x="60" y="107"/>
                </a:cxn>
                <a:cxn ang="0">
                  <a:pos x="60" y="107"/>
                </a:cxn>
                <a:cxn ang="0">
                  <a:pos x="62" y="106"/>
                </a:cxn>
                <a:cxn ang="0">
                  <a:pos x="61" y="103"/>
                </a:cxn>
                <a:cxn ang="0">
                  <a:pos x="29" y="96"/>
                </a:cxn>
                <a:cxn ang="0">
                  <a:pos x="28" y="94"/>
                </a:cxn>
                <a:cxn ang="0">
                  <a:pos x="28" y="93"/>
                </a:cxn>
                <a:cxn ang="0">
                  <a:pos x="28" y="91"/>
                </a:cxn>
                <a:cxn ang="0">
                  <a:pos x="19" y="75"/>
                </a:cxn>
                <a:cxn ang="0">
                  <a:pos x="18" y="74"/>
                </a:cxn>
                <a:cxn ang="0">
                  <a:pos x="4" y="44"/>
                </a:cxn>
                <a:cxn ang="0">
                  <a:pos x="44" y="4"/>
                </a:cxn>
                <a:cxn ang="0">
                  <a:pos x="84" y="44"/>
                </a:cxn>
                <a:cxn ang="0">
                  <a:pos x="70" y="74"/>
                </a:cxn>
                <a:cxn ang="0">
                  <a:pos x="69" y="75"/>
                </a:cxn>
                <a:cxn ang="0">
                  <a:pos x="60" y="91"/>
                </a:cxn>
                <a:cxn ang="0">
                  <a:pos x="60" y="91"/>
                </a:cxn>
                <a:cxn ang="0">
                  <a:pos x="60" y="92"/>
                </a:cxn>
                <a:cxn ang="0">
                  <a:pos x="60" y="92"/>
                </a:cxn>
                <a:cxn ang="0">
                  <a:pos x="59" y="92"/>
                </a:cxn>
                <a:cxn ang="0">
                  <a:pos x="43" y="88"/>
                </a:cxn>
                <a:cxn ang="0">
                  <a:pos x="40" y="90"/>
                </a:cxn>
                <a:cxn ang="0">
                  <a:pos x="42" y="92"/>
                </a:cxn>
                <a:cxn ang="0">
                  <a:pos x="58" y="96"/>
                </a:cxn>
                <a:cxn ang="0">
                  <a:pos x="62" y="95"/>
                </a:cxn>
                <a:cxn ang="0">
                  <a:pos x="64" y="92"/>
                </a:cxn>
                <a:cxn ang="0">
                  <a:pos x="64" y="92"/>
                </a:cxn>
                <a:cxn ang="0">
                  <a:pos x="64" y="91"/>
                </a:cxn>
                <a:cxn ang="0">
                  <a:pos x="64" y="91"/>
                </a:cxn>
                <a:cxn ang="0">
                  <a:pos x="64" y="91"/>
                </a:cxn>
                <a:cxn ang="0">
                  <a:pos x="72" y="78"/>
                </a:cxn>
                <a:cxn ang="0">
                  <a:pos x="72" y="78"/>
                </a:cxn>
                <a:cxn ang="0">
                  <a:pos x="88" y="44"/>
                </a:cxn>
                <a:cxn ang="0">
                  <a:pos x="44" y="0"/>
                </a:cxn>
              </a:cxnLst>
              <a:rect l="0" t="0" r="r" b="b"/>
              <a:pathLst>
                <a:path w="88" h="107">
                  <a:moveTo>
                    <a:pt x="44" y="0"/>
                  </a:moveTo>
                  <a:cubicBezTo>
                    <a:pt x="23" y="0"/>
                    <a:pt x="0" y="17"/>
                    <a:pt x="0" y="44"/>
                  </a:cubicBezTo>
                  <a:cubicBezTo>
                    <a:pt x="0" y="57"/>
                    <a:pt x="5" y="69"/>
                    <a:pt x="16" y="77"/>
                  </a:cubicBezTo>
                  <a:cubicBezTo>
                    <a:pt x="16" y="77"/>
                    <a:pt x="16" y="78"/>
                    <a:pt x="16" y="78"/>
                  </a:cubicBezTo>
                  <a:cubicBezTo>
                    <a:pt x="24" y="86"/>
                    <a:pt x="24" y="87"/>
                    <a:pt x="24" y="91"/>
                  </a:cubicBezTo>
                  <a:cubicBezTo>
                    <a:pt x="24" y="92"/>
                    <a:pt x="24" y="93"/>
                    <a:pt x="24" y="93"/>
                  </a:cubicBezTo>
                  <a:cubicBezTo>
                    <a:pt x="24" y="94"/>
                    <a:pt x="24" y="94"/>
                    <a:pt x="24" y="94"/>
                  </a:cubicBezTo>
                  <a:cubicBezTo>
                    <a:pt x="24" y="96"/>
                    <a:pt x="24" y="99"/>
                    <a:pt x="28" y="100"/>
                  </a:cubicBezTo>
                  <a:cubicBezTo>
                    <a:pt x="60" y="107"/>
                    <a:pt x="60" y="107"/>
                    <a:pt x="60" y="107"/>
                  </a:cubicBezTo>
                  <a:cubicBezTo>
                    <a:pt x="60" y="107"/>
                    <a:pt x="60" y="107"/>
                    <a:pt x="60" y="107"/>
                  </a:cubicBezTo>
                  <a:cubicBezTo>
                    <a:pt x="61" y="107"/>
                    <a:pt x="62" y="106"/>
                    <a:pt x="62" y="106"/>
                  </a:cubicBezTo>
                  <a:cubicBezTo>
                    <a:pt x="63" y="104"/>
                    <a:pt x="62" y="103"/>
                    <a:pt x="61" y="103"/>
                  </a:cubicBezTo>
                  <a:cubicBezTo>
                    <a:pt x="29" y="96"/>
                    <a:pt x="29" y="96"/>
                    <a:pt x="29" y="96"/>
                  </a:cubicBezTo>
                  <a:cubicBezTo>
                    <a:pt x="28" y="96"/>
                    <a:pt x="28" y="96"/>
                    <a:pt x="28" y="94"/>
                  </a:cubicBezTo>
                  <a:cubicBezTo>
                    <a:pt x="28" y="93"/>
                    <a:pt x="28" y="93"/>
                    <a:pt x="28" y="93"/>
                  </a:cubicBezTo>
                  <a:cubicBezTo>
                    <a:pt x="28" y="93"/>
                    <a:pt x="28" y="93"/>
                    <a:pt x="28" y="91"/>
                  </a:cubicBezTo>
                  <a:cubicBezTo>
                    <a:pt x="28" y="86"/>
                    <a:pt x="27" y="83"/>
                    <a:pt x="19" y="75"/>
                  </a:cubicBezTo>
                  <a:cubicBezTo>
                    <a:pt x="19" y="75"/>
                    <a:pt x="18" y="74"/>
                    <a:pt x="18" y="74"/>
                  </a:cubicBezTo>
                  <a:cubicBezTo>
                    <a:pt x="9" y="66"/>
                    <a:pt x="4" y="56"/>
                    <a:pt x="4" y="44"/>
                  </a:cubicBezTo>
                  <a:cubicBezTo>
                    <a:pt x="4" y="19"/>
                    <a:pt x="25" y="4"/>
                    <a:pt x="44" y="4"/>
                  </a:cubicBezTo>
                  <a:cubicBezTo>
                    <a:pt x="64" y="4"/>
                    <a:pt x="84" y="19"/>
                    <a:pt x="84" y="44"/>
                  </a:cubicBezTo>
                  <a:cubicBezTo>
                    <a:pt x="84" y="60"/>
                    <a:pt x="76" y="69"/>
                    <a:pt x="70" y="74"/>
                  </a:cubicBezTo>
                  <a:cubicBezTo>
                    <a:pt x="70" y="74"/>
                    <a:pt x="70" y="74"/>
                    <a:pt x="69" y="75"/>
                  </a:cubicBezTo>
                  <a:cubicBezTo>
                    <a:pt x="61" y="83"/>
                    <a:pt x="60" y="86"/>
                    <a:pt x="60" y="91"/>
                  </a:cubicBezTo>
                  <a:cubicBezTo>
                    <a:pt x="60" y="91"/>
                    <a:pt x="60" y="91"/>
                    <a:pt x="60" y="91"/>
                  </a:cubicBezTo>
                  <a:cubicBezTo>
                    <a:pt x="60" y="92"/>
                    <a:pt x="60" y="92"/>
                    <a:pt x="60" y="92"/>
                  </a:cubicBezTo>
                  <a:cubicBezTo>
                    <a:pt x="60" y="92"/>
                    <a:pt x="60" y="92"/>
                    <a:pt x="60" y="92"/>
                  </a:cubicBezTo>
                  <a:cubicBezTo>
                    <a:pt x="60" y="92"/>
                    <a:pt x="59" y="92"/>
                    <a:pt x="59" y="92"/>
                  </a:cubicBezTo>
                  <a:cubicBezTo>
                    <a:pt x="43" y="88"/>
                    <a:pt x="43" y="88"/>
                    <a:pt x="43" y="88"/>
                  </a:cubicBezTo>
                  <a:cubicBezTo>
                    <a:pt x="42" y="88"/>
                    <a:pt x="41" y="88"/>
                    <a:pt x="40" y="90"/>
                  </a:cubicBezTo>
                  <a:cubicBezTo>
                    <a:pt x="40" y="91"/>
                    <a:pt x="41" y="92"/>
                    <a:pt x="42" y="92"/>
                  </a:cubicBezTo>
                  <a:cubicBezTo>
                    <a:pt x="58" y="96"/>
                    <a:pt x="58" y="96"/>
                    <a:pt x="58" y="96"/>
                  </a:cubicBezTo>
                  <a:cubicBezTo>
                    <a:pt x="59" y="96"/>
                    <a:pt x="61" y="97"/>
                    <a:pt x="62" y="95"/>
                  </a:cubicBezTo>
                  <a:cubicBezTo>
                    <a:pt x="63" y="95"/>
                    <a:pt x="64" y="94"/>
                    <a:pt x="64" y="92"/>
                  </a:cubicBezTo>
                  <a:cubicBezTo>
                    <a:pt x="64" y="92"/>
                    <a:pt x="64" y="92"/>
                    <a:pt x="64" y="92"/>
                  </a:cubicBezTo>
                  <a:cubicBezTo>
                    <a:pt x="64" y="92"/>
                    <a:pt x="64" y="91"/>
                    <a:pt x="64" y="91"/>
                  </a:cubicBezTo>
                  <a:cubicBezTo>
                    <a:pt x="64" y="91"/>
                    <a:pt x="64" y="91"/>
                    <a:pt x="64" y="91"/>
                  </a:cubicBezTo>
                  <a:cubicBezTo>
                    <a:pt x="64" y="91"/>
                    <a:pt x="64" y="91"/>
                    <a:pt x="64" y="91"/>
                  </a:cubicBezTo>
                  <a:cubicBezTo>
                    <a:pt x="64" y="87"/>
                    <a:pt x="64" y="86"/>
                    <a:pt x="72" y="78"/>
                  </a:cubicBezTo>
                  <a:cubicBezTo>
                    <a:pt x="72" y="78"/>
                    <a:pt x="72" y="78"/>
                    <a:pt x="72" y="78"/>
                  </a:cubicBezTo>
                  <a:cubicBezTo>
                    <a:pt x="83" y="69"/>
                    <a:pt x="88" y="58"/>
                    <a:pt x="88" y="44"/>
                  </a:cubicBezTo>
                  <a:cubicBezTo>
                    <a:pt x="88" y="16"/>
                    <a:pt x="66" y="0"/>
                    <a:pt x="44" y="0"/>
                  </a:cubicBezTo>
                  <a:close/>
                </a:path>
              </a:pathLst>
            </a:custGeom>
            <a:grpFill/>
            <a:ln w="12700">
              <a:noFill/>
              <a:round/>
            </a:ln>
          </p:spPr>
          <p:txBody>
            <a:bodyPr vert="horz" wrap="square" lIns="121920" tIns="60960" rIns="121920" bIns="60960" numCol="1" anchor="t" anchorCtr="0" compatLnSpc="1"/>
            <a:lstStyle/>
            <a:p>
              <a:pPr defTabSz="1219200">
                <a:defRPr/>
              </a:pPr>
              <a:endParaRPr lang="id-ID"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6" name="Freeform 370"/>
            <p:cNvSpPr/>
            <p:nvPr/>
          </p:nvSpPr>
          <p:spPr bwMode="auto">
            <a:xfrm>
              <a:off x="4856163" y="2419350"/>
              <a:ext cx="80963" cy="25400"/>
            </a:xfrm>
            <a:custGeom>
              <a:avLst/>
              <a:gdLst/>
              <a:ahLst/>
              <a:cxnLst>
                <a:cxn ang="0">
                  <a:pos x="34" y="11"/>
                </a:cxn>
                <a:cxn ang="0">
                  <a:pos x="36" y="9"/>
                </a:cxn>
                <a:cxn ang="0">
                  <a:pos x="34" y="7"/>
                </a:cxn>
                <a:cxn ang="0">
                  <a:pos x="2" y="0"/>
                </a:cxn>
                <a:cxn ang="0">
                  <a:pos x="0" y="1"/>
                </a:cxn>
                <a:cxn ang="0">
                  <a:pos x="2" y="4"/>
                </a:cxn>
                <a:cxn ang="0">
                  <a:pos x="34" y="11"/>
                </a:cxn>
                <a:cxn ang="0">
                  <a:pos x="34" y="11"/>
                </a:cxn>
              </a:cxnLst>
              <a:rect l="0" t="0" r="r" b="b"/>
              <a:pathLst>
                <a:path w="36" h="11">
                  <a:moveTo>
                    <a:pt x="34" y="11"/>
                  </a:moveTo>
                  <a:cubicBezTo>
                    <a:pt x="35" y="11"/>
                    <a:pt x="36" y="10"/>
                    <a:pt x="36" y="9"/>
                  </a:cubicBezTo>
                  <a:cubicBezTo>
                    <a:pt x="36" y="8"/>
                    <a:pt x="36" y="7"/>
                    <a:pt x="34" y="7"/>
                  </a:cubicBezTo>
                  <a:cubicBezTo>
                    <a:pt x="2" y="0"/>
                    <a:pt x="2" y="0"/>
                    <a:pt x="2" y="0"/>
                  </a:cubicBezTo>
                  <a:cubicBezTo>
                    <a:pt x="1" y="0"/>
                    <a:pt x="0" y="0"/>
                    <a:pt x="0" y="1"/>
                  </a:cubicBezTo>
                  <a:cubicBezTo>
                    <a:pt x="0" y="2"/>
                    <a:pt x="0" y="3"/>
                    <a:pt x="2" y="4"/>
                  </a:cubicBezTo>
                  <a:cubicBezTo>
                    <a:pt x="34" y="11"/>
                    <a:pt x="34" y="11"/>
                    <a:pt x="34" y="11"/>
                  </a:cubicBezTo>
                  <a:cubicBezTo>
                    <a:pt x="34" y="11"/>
                    <a:pt x="34" y="11"/>
                    <a:pt x="34" y="11"/>
                  </a:cubicBezTo>
                  <a:close/>
                </a:path>
              </a:pathLst>
            </a:custGeom>
            <a:grpFill/>
            <a:ln w="12700">
              <a:noFill/>
              <a:round/>
            </a:ln>
          </p:spPr>
          <p:txBody>
            <a:bodyPr vert="horz" wrap="square" lIns="121920" tIns="60960" rIns="121920" bIns="60960" numCol="1" anchor="t" anchorCtr="0" compatLnSpc="1"/>
            <a:lstStyle/>
            <a:p>
              <a:pPr defTabSz="1219200">
                <a:defRPr/>
              </a:pPr>
              <a:endParaRPr lang="id-ID"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7" name="Freeform 371"/>
            <p:cNvSpPr/>
            <p:nvPr/>
          </p:nvSpPr>
          <p:spPr bwMode="auto">
            <a:xfrm>
              <a:off x="4859338" y="2444750"/>
              <a:ext cx="68263" cy="22225"/>
            </a:xfrm>
            <a:custGeom>
              <a:avLst/>
              <a:gdLst/>
              <a:ahLst/>
              <a:cxnLst>
                <a:cxn ang="0">
                  <a:pos x="2" y="0"/>
                </a:cxn>
                <a:cxn ang="0">
                  <a:pos x="0" y="2"/>
                </a:cxn>
                <a:cxn ang="0">
                  <a:pos x="2" y="4"/>
                </a:cxn>
                <a:cxn ang="0">
                  <a:pos x="28" y="10"/>
                </a:cxn>
                <a:cxn ang="0">
                  <a:pos x="28" y="10"/>
                </a:cxn>
                <a:cxn ang="0">
                  <a:pos x="30" y="8"/>
                </a:cxn>
                <a:cxn ang="0">
                  <a:pos x="28" y="6"/>
                </a:cxn>
                <a:cxn ang="0">
                  <a:pos x="2" y="0"/>
                </a:cxn>
              </a:cxnLst>
              <a:rect l="0" t="0" r="r" b="b"/>
              <a:pathLst>
                <a:path w="30" h="10">
                  <a:moveTo>
                    <a:pt x="2" y="0"/>
                  </a:moveTo>
                  <a:cubicBezTo>
                    <a:pt x="1" y="0"/>
                    <a:pt x="0" y="1"/>
                    <a:pt x="0" y="2"/>
                  </a:cubicBezTo>
                  <a:cubicBezTo>
                    <a:pt x="0" y="3"/>
                    <a:pt x="0" y="4"/>
                    <a:pt x="2" y="4"/>
                  </a:cubicBezTo>
                  <a:cubicBezTo>
                    <a:pt x="28" y="10"/>
                    <a:pt x="28" y="10"/>
                    <a:pt x="28" y="10"/>
                  </a:cubicBezTo>
                  <a:cubicBezTo>
                    <a:pt x="28" y="10"/>
                    <a:pt x="28" y="10"/>
                    <a:pt x="28" y="10"/>
                  </a:cubicBezTo>
                  <a:cubicBezTo>
                    <a:pt x="29" y="10"/>
                    <a:pt x="30" y="9"/>
                    <a:pt x="30" y="8"/>
                  </a:cubicBezTo>
                  <a:cubicBezTo>
                    <a:pt x="30" y="7"/>
                    <a:pt x="30" y="6"/>
                    <a:pt x="28" y="6"/>
                  </a:cubicBezTo>
                  <a:lnTo>
                    <a:pt x="2" y="0"/>
                  </a:lnTo>
                  <a:close/>
                </a:path>
              </a:pathLst>
            </a:custGeom>
            <a:grpFill/>
            <a:ln w="12700">
              <a:noFill/>
              <a:round/>
            </a:ln>
          </p:spPr>
          <p:txBody>
            <a:bodyPr vert="horz" wrap="square" lIns="121920" tIns="60960" rIns="121920" bIns="60960" numCol="1" anchor="t" anchorCtr="0" compatLnSpc="1"/>
            <a:lstStyle/>
            <a:p>
              <a:pPr defTabSz="1219200">
                <a:defRPr/>
              </a:pPr>
              <a:endParaRPr lang="id-ID"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38" name="Group 74"/>
          <p:cNvGrpSpPr/>
          <p:nvPr/>
        </p:nvGrpSpPr>
        <p:grpSpPr>
          <a:xfrm>
            <a:off x="2974036" y="4933148"/>
            <a:ext cx="486833" cy="488951"/>
            <a:chOff x="2139461" y="4327799"/>
            <a:chExt cx="366237" cy="366237"/>
          </a:xfrm>
        </p:grpSpPr>
        <p:sp>
          <p:nvSpPr>
            <p:cNvPr id="39" name="Oval 7"/>
            <p:cNvSpPr/>
            <p:nvPr/>
          </p:nvSpPr>
          <p:spPr>
            <a:xfrm>
              <a:off x="2139461" y="4327799"/>
              <a:ext cx="366237" cy="366237"/>
            </a:xfrm>
            <a:prstGeom prst="ellipse">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id-ID" sz="2400">
                <a:solidFill>
                  <a:prstClr val="white"/>
                </a:solidFill>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40" name="Group 58"/>
            <p:cNvGrpSpPr/>
            <p:nvPr/>
          </p:nvGrpSpPr>
          <p:grpSpPr>
            <a:xfrm>
              <a:off x="2200500" y="4417832"/>
              <a:ext cx="244158" cy="186172"/>
              <a:chOff x="1892301" y="2176463"/>
              <a:chExt cx="381000" cy="290513"/>
            </a:xfrm>
          </p:grpSpPr>
          <p:sp>
            <p:nvSpPr>
              <p:cNvPr id="41" name="Freeform 335"/>
              <p:cNvSpPr>
                <a:spLocks noEditPoints="1"/>
              </p:cNvSpPr>
              <p:nvPr/>
            </p:nvSpPr>
            <p:spPr>
              <a:xfrm>
                <a:off x="1892301" y="2230438"/>
                <a:ext cx="236538" cy="236538"/>
              </a:xfrm>
              <a:custGeom>
                <a:avLst/>
                <a:gdLst/>
                <a:ahLst/>
                <a:cxnLst>
                  <a:cxn ang="0">
                    <a:pos x="18" y="68"/>
                  </a:cxn>
                  <a:cxn ang="0">
                    <a:pos x="13" y="86"/>
                  </a:cxn>
                  <a:cxn ang="0">
                    <a:pos x="33" y="86"/>
                  </a:cxn>
                  <a:cxn ang="0">
                    <a:pos x="41" y="89"/>
                  </a:cxn>
                  <a:cxn ang="0">
                    <a:pos x="52" y="104"/>
                  </a:cxn>
                  <a:cxn ang="0">
                    <a:pos x="63" y="89"/>
                  </a:cxn>
                  <a:cxn ang="0">
                    <a:pos x="71" y="86"/>
                  </a:cxn>
                  <a:cxn ang="0">
                    <a:pos x="86" y="91"/>
                  </a:cxn>
                  <a:cxn ang="0">
                    <a:pos x="86" y="71"/>
                  </a:cxn>
                  <a:cxn ang="0">
                    <a:pos x="89" y="63"/>
                  </a:cxn>
                  <a:cxn ang="0">
                    <a:pos x="104" y="52"/>
                  </a:cxn>
                  <a:cxn ang="0">
                    <a:pos x="89" y="41"/>
                  </a:cxn>
                  <a:cxn ang="0">
                    <a:pos x="86" y="33"/>
                  </a:cxn>
                  <a:cxn ang="0">
                    <a:pos x="86" y="13"/>
                  </a:cxn>
                  <a:cxn ang="0">
                    <a:pos x="68" y="18"/>
                  </a:cxn>
                  <a:cxn ang="0">
                    <a:pos x="60" y="4"/>
                  </a:cxn>
                  <a:cxn ang="0">
                    <a:pos x="49" y="0"/>
                  </a:cxn>
                  <a:cxn ang="0">
                    <a:pos x="39" y="17"/>
                  </a:cxn>
                  <a:cxn ang="0">
                    <a:pos x="24" y="12"/>
                  </a:cxn>
                  <a:cxn ang="0">
                    <a:pos x="12" y="24"/>
                  </a:cxn>
                  <a:cxn ang="0">
                    <a:pos x="17" y="39"/>
                  </a:cxn>
                  <a:cxn ang="0">
                    <a:pos x="0" y="49"/>
                  </a:cxn>
                  <a:cxn ang="0">
                    <a:pos x="4" y="60"/>
                  </a:cxn>
                  <a:cxn ang="0">
                    <a:pos x="4" y="49"/>
                  </a:cxn>
                  <a:cxn ang="0">
                    <a:pos x="20" y="41"/>
                  </a:cxn>
                  <a:cxn ang="0">
                    <a:pos x="16" y="22"/>
                  </a:cxn>
                  <a:cxn ang="0">
                    <a:pos x="22" y="16"/>
                  </a:cxn>
                  <a:cxn ang="0">
                    <a:pos x="41" y="20"/>
                  </a:cxn>
                  <a:cxn ang="0">
                    <a:pos x="49" y="4"/>
                  </a:cxn>
                  <a:cxn ang="0">
                    <a:pos x="56" y="5"/>
                  </a:cxn>
                  <a:cxn ang="0">
                    <a:pos x="66" y="22"/>
                  </a:cxn>
                  <a:cxn ang="0">
                    <a:pos x="83" y="16"/>
                  </a:cxn>
                  <a:cxn ang="0">
                    <a:pos x="83" y="31"/>
                  </a:cxn>
                  <a:cxn ang="0">
                    <a:pos x="88" y="45"/>
                  </a:cxn>
                  <a:cxn ang="0">
                    <a:pos x="100" y="52"/>
                  </a:cxn>
                  <a:cxn ang="0">
                    <a:pos x="88" y="59"/>
                  </a:cxn>
                  <a:cxn ang="0">
                    <a:pos x="83" y="73"/>
                  </a:cxn>
                  <a:cxn ang="0">
                    <a:pos x="84" y="88"/>
                  </a:cxn>
                  <a:cxn ang="0">
                    <a:pos x="73" y="83"/>
                  </a:cxn>
                  <a:cxn ang="0">
                    <a:pos x="59" y="88"/>
                  </a:cxn>
                  <a:cxn ang="0">
                    <a:pos x="52" y="100"/>
                  </a:cxn>
                  <a:cxn ang="0">
                    <a:pos x="45" y="88"/>
                  </a:cxn>
                  <a:cxn ang="0">
                    <a:pos x="35" y="82"/>
                  </a:cxn>
                  <a:cxn ang="0">
                    <a:pos x="21" y="88"/>
                  </a:cxn>
                  <a:cxn ang="0">
                    <a:pos x="21" y="73"/>
                  </a:cxn>
                  <a:cxn ang="0">
                    <a:pos x="16" y="59"/>
                  </a:cxn>
                  <a:cxn ang="0">
                    <a:pos x="4" y="52"/>
                  </a:cxn>
                </a:cxnLst>
                <a:rect l="0" t="0" r="0" b="0"/>
                <a:pathLst>
                  <a:path w="104" h="104">
                    <a:moveTo>
                      <a:pt x="15" y="63"/>
                    </a:moveTo>
                    <a:cubicBezTo>
                      <a:pt x="15" y="63"/>
                      <a:pt x="16" y="64"/>
                      <a:pt x="17" y="65"/>
                    </a:cubicBezTo>
                    <a:cubicBezTo>
                      <a:pt x="18" y="68"/>
                      <a:pt x="18" y="68"/>
                      <a:pt x="18" y="68"/>
                    </a:cubicBezTo>
                    <a:cubicBezTo>
                      <a:pt x="18" y="69"/>
                      <a:pt x="18" y="70"/>
                      <a:pt x="18" y="71"/>
                    </a:cubicBezTo>
                    <a:cubicBezTo>
                      <a:pt x="12" y="80"/>
                      <a:pt x="12" y="80"/>
                      <a:pt x="12" y="80"/>
                    </a:cubicBezTo>
                    <a:cubicBezTo>
                      <a:pt x="11" y="82"/>
                      <a:pt x="11" y="85"/>
                      <a:pt x="13" y="86"/>
                    </a:cubicBezTo>
                    <a:cubicBezTo>
                      <a:pt x="18" y="91"/>
                      <a:pt x="18" y="91"/>
                      <a:pt x="18" y="91"/>
                    </a:cubicBezTo>
                    <a:cubicBezTo>
                      <a:pt x="19" y="92"/>
                      <a:pt x="22" y="93"/>
                      <a:pt x="24" y="92"/>
                    </a:cubicBezTo>
                    <a:cubicBezTo>
                      <a:pt x="33" y="86"/>
                      <a:pt x="33" y="86"/>
                      <a:pt x="33" y="86"/>
                    </a:cubicBezTo>
                    <a:cubicBezTo>
                      <a:pt x="34" y="86"/>
                      <a:pt x="35" y="86"/>
                      <a:pt x="36" y="86"/>
                    </a:cubicBezTo>
                    <a:cubicBezTo>
                      <a:pt x="39" y="87"/>
                      <a:pt x="39" y="87"/>
                      <a:pt x="39" y="87"/>
                    </a:cubicBezTo>
                    <a:cubicBezTo>
                      <a:pt x="40" y="88"/>
                      <a:pt x="41" y="89"/>
                      <a:pt x="41" y="89"/>
                    </a:cubicBezTo>
                    <a:cubicBezTo>
                      <a:pt x="44" y="100"/>
                      <a:pt x="44" y="100"/>
                      <a:pt x="44" y="100"/>
                    </a:cubicBezTo>
                    <a:cubicBezTo>
                      <a:pt x="44" y="102"/>
                      <a:pt x="46" y="104"/>
                      <a:pt x="49" y="104"/>
                    </a:cubicBezTo>
                    <a:cubicBezTo>
                      <a:pt x="49" y="104"/>
                      <a:pt x="50" y="104"/>
                      <a:pt x="52" y="104"/>
                    </a:cubicBezTo>
                    <a:cubicBezTo>
                      <a:pt x="54" y="104"/>
                      <a:pt x="55" y="104"/>
                      <a:pt x="55" y="104"/>
                    </a:cubicBezTo>
                    <a:cubicBezTo>
                      <a:pt x="58" y="104"/>
                      <a:pt x="60" y="102"/>
                      <a:pt x="60" y="100"/>
                    </a:cubicBezTo>
                    <a:cubicBezTo>
                      <a:pt x="63" y="89"/>
                      <a:pt x="63" y="89"/>
                      <a:pt x="63" y="89"/>
                    </a:cubicBezTo>
                    <a:cubicBezTo>
                      <a:pt x="63" y="89"/>
                      <a:pt x="64" y="88"/>
                      <a:pt x="65" y="87"/>
                    </a:cubicBezTo>
                    <a:cubicBezTo>
                      <a:pt x="68" y="86"/>
                      <a:pt x="68" y="86"/>
                      <a:pt x="68" y="86"/>
                    </a:cubicBezTo>
                    <a:cubicBezTo>
                      <a:pt x="69" y="86"/>
                      <a:pt x="70" y="86"/>
                      <a:pt x="71" y="86"/>
                    </a:cubicBezTo>
                    <a:cubicBezTo>
                      <a:pt x="80" y="92"/>
                      <a:pt x="80" y="92"/>
                      <a:pt x="80" y="92"/>
                    </a:cubicBezTo>
                    <a:cubicBezTo>
                      <a:pt x="81" y="92"/>
                      <a:pt x="82" y="92"/>
                      <a:pt x="83" y="92"/>
                    </a:cubicBezTo>
                    <a:cubicBezTo>
                      <a:pt x="84" y="92"/>
                      <a:pt x="85" y="92"/>
                      <a:pt x="86" y="91"/>
                    </a:cubicBezTo>
                    <a:cubicBezTo>
                      <a:pt x="91" y="86"/>
                      <a:pt x="91" y="86"/>
                      <a:pt x="91" y="86"/>
                    </a:cubicBezTo>
                    <a:cubicBezTo>
                      <a:pt x="93" y="85"/>
                      <a:pt x="93" y="82"/>
                      <a:pt x="92" y="80"/>
                    </a:cubicBezTo>
                    <a:cubicBezTo>
                      <a:pt x="86" y="71"/>
                      <a:pt x="86" y="71"/>
                      <a:pt x="86" y="71"/>
                    </a:cubicBezTo>
                    <a:cubicBezTo>
                      <a:pt x="86" y="70"/>
                      <a:pt x="86" y="69"/>
                      <a:pt x="86" y="68"/>
                    </a:cubicBezTo>
                    <a:cubicBezTo>
                      <a:pt x="87" y="65"/>
                      <a:pt x="87" y="65"/>
                      <a:pt x="87" y="65"/>
                    </a:cubicBezTo>
                    <a:cubicBezTo>
                      <a:pt x="88" y="64"/>
                      <a:pt x="89" y="63"/>
                      <a:pt x="89" y="63"/>
                    </a:cubicBezTo>
                    <a:cubicBezTo>
                      <a:pt x="100" y="60"/>
                      <a:pt x="100" y="60"/>
                      <a:pt x="100" y="60"/>
                    </a:cubicBezTo>
                    <a:cubicBezTo>
                      <a:pt x="102" y="60"/>
                      <a:pt x="104" y="58"/>
                      <a:pt x="104" y="55"/>
                    </a:cubicBezTo>
                    <a:cubicBezTo>
                      <a:pt x="104" y="55"/>
                      <a:pt x="104" y="54"/>
                      <a:pt x="104" y="52"/>
                    </a:cubicBezTo>
                    <a:cubicBezTo>
                      <a:pt x="104" y="50"/>
                      <a:pt x="104" y="49"/>
                      <a:pt x="104" y="49"/>
                    </a:cubicBezTo>
                    <a:cubicBezTo>
                      <a:pt x="104" y="46"/>
                      <a:pt x="102" y="44"/>
                      <a:pt x="100" y="44"/>
                    </a:cubicBezTo>
                    <a:cubicBezTo>
                      <a:pt x="89" y="41"/>
                      <a:pt x="89" y="41"/>
                      <a:pt x="89" y="41"/>
                    </a:cubicBezTo>
                    <a:cubicBezTo>
                      <a:pt x="89" y="41"/>
                      <a:pt x="88" y="40"/>
                      <a:pt x="87" y="39"/>
                    </a:cubicBezTo>
                    <a:cubicBezTo>
                      <a:pt x="86" y="36"/>
                      <a:pt x="86" y="36"/>
                      <a:pt x="86" y="36"/>
                    </a:cubicBezTo>
                    <a:cubicBezTo>
                      <a:pt x="86" y="35"/>
                      <a:pt x="86" y="34"/>
                      <a:pt x="86" y="33"/>
                    </a:cubicBezTo>
                    <a:cubicBezTo>
                      <a:pt x="92" y="24"/>
                      <a:pt x="92" y="24"/>
                      <a:pt x="92" y="24"/>
                    </a:cubicBezTo>
                    <a:cubicBezTo>
                      <a:pt x="93" y="22"/>
                      <a:pt x="93" y="20"/>
                      <a:pt x="91" y="18"/>
                    </a:cubicBezTo>
                    <a:cubicBezTo>
                      <a:pt x="86" y="13"/>
                      <a:pt x="86" y="13"/>
                      <a:pt x="86" y="13"/>
                    </a:cubicBezTo>
                    <a:cubicBezTo>
                      <a:pt x="85" y="12"/>
                      <a:pt x="82" y="11"/>
                      <a:pt x="80" y="12"/>
                    </a:cubicBezTo>
                    <a:cubicBezTo>
                      <a:pt x="71" y="18"/>
                      <a:pt x="71" y="18"/>
                      <a:pt x="71" y="18"/>
                    </a:cubicBezTo>
                    <a:cubicBezTo>
                      <a:pt x="70" y="18"/>
                      <a:pt x="69" y="18"/>
                      <a:pt x="68" y="18"/>
                    </a:cubicBezTo>
                    <a:cubicBezTo>
                      <a:pt x="65" y="17"/>
                      <a:pt x="65" y="17"/>
                      <a:pt x="65" y="17"/>
                    </a:cubicBezTo>
                    <a:cubicBezTo>
                      <a:pt x="64" y="16"/>
                      <a:pt x="63" y="15"/>
                      <a:pt x="63" y="15"/>
                    </a:cubicBezTo>
                    <a:cubicBezTo>
                      <a:pt x="60" y="4"/>
                      <a:pt x="60" y="4"/>
                      <a:pt x="60" y="4"/>
                    </a:cubicBezTo>
                    <a:cubicBezTo>
                      <a:pt x="60" y="2"/>
                      <a:pt x="58" y="0"/>
                      <a:pt x="55" y="0"/>
                    </a:cubicBezTo>
                    <a:cubicBezTo>
                      <a:pt x="55" y="0"/>
                      <a:pt x="54" y="0"/>
                      <a:pt x="52" y="0"/>
                    </a:cubicBezTo>
                    <a:cubicBezTo>
                      <a:pt x="50" y="0"/>
                      <a:pt x="49" y="0"/>
                      <a:pt x="49" y="0"/>
                    </a:cubicBezTo>
                    <a:cubicBezTo>
                      <a:pt x="46" y="0"/>
                      <a:pt x="44" y="2"/>
                      <a:pt x="44" y="4"/>
                    </a:cubicBezTo>
                    <a:cubicBezTo>
                      <a:pt x="41" y="15"/>
                      <a:pt x="41" y="15"/>
                      <a:pt x="41" y="15"/>
                    </a:cubicBezTo>
                    <a:cubicBezTo>
                      <a:pt x="41" y="15"/>
                      <a:pt x="40" y="16"/>
                      <a:pt x="39" y="17"/>
                    </a:cubicBezTo>
                    <a:cubicBezTo>
                      <a:pt x="36" y="18"/>
                      <a:pt x="36" y="18"/>
                      <a:pt x="36" y="18"/>
                    </a:cubicBezTo>
                    <a:cubicBezTo>
                      <a:pt x="35" y="18"/>
                      <a:pt x="34" y="18"/>
                      <a:pt x="33" y="18"/>
                    </a:cubicBezTo>
                    <a:cubicBezTo>
                      <a:pt x="24" y="12"/>
                      <a:pt x="24" y="12"/>
                      <a:pt x="24" y="12"/>
                    </a:cubicBezTo>
                    <a:cubicBezTo>
                      <a:pt x="22" y="11"/>
                      <a:pt x="19" y="11"/>
                      <a:pt x="18" y="13"/>
                    </a:cubicBezTo>
                    <a:cubicBezTo>
                      <a:pt x="13" y="18"/>
                      <a:pt x="13" y="18"/>
                      <a:pt x="13" y="18"/>
                    </a:cubicBezTo>
                    <a:cubicBezTo>
                      <a:pt x="11" y="20"/>
                      <a:pt x="11" y="22"/>
                      <a:pt x="12" y="24"/>
                    </a:cubicBezTo>
                    <a:cubicBezTo>
                      <a:pt x="18" y="33"/>
                      <a:pt x="18" y="33"/>
                      <a:pt x="18" y="33"/>
                    </a:cubicBezTo>
                    <a:cubicBezTo>
                      <a:pt x="18" y="34"/>
                      <a:pt x="18" y="35"/>
                      <a:pt x="18" y="36"/>
                    </a:cubicBezTo>
                    <a:cubicBezTo>
                      <a:pt x="17" y="39"/>
                      <a:pt x="17" y="39"/>
                      <a:pt x="17" y="39"/>
                    </a:cubicBezTo>
                    <a:cubicBezTo>
                      <a:pt x="16" y="40"/>
                      <a:pt x="15" y="41"/>
                      <a:pt x="15" y="41"/>
                    </a:cubicBezTo>
                    <a:cubicBezTo>
                      <a:pt x="4" y="44"/>
                      <a:pt x="4" y="44"/>
                      <a:pt x="4" y="44"/>
                    </a:cubicBezTo>
                    <a:cubicBezTo>
                      <a:pt x="2" y="44"/>
                      <a:pt x="0" y="46"/>
                      <a:pt x="0" y="49"/>
                    </a:cubicBezTo>
                    <a:cubicBezTo>
                      <a:pt x="0" y="49"/>
                      <a:pt x="0" y="50"/>
                      <a:pt x="0" y="52"/>
                    </a:cubicBezTo>
                    <a:cubicBezTo>
                      <a:pt x="0" y="54"/>
                      <a:pt x="0" y="55"/>
                      <a:pt x="0" y="55"/>
                    </a:cubicBezTo>
                    <a:cubicBezTo>
                      <a:pt x="0" y="58"/>
                      <a:pt x="2" y="60"/>
                      <a:pt x="4" y="60"/>
                    </a:cubicBezTo>
                    <a:lnTo>
                      <a:pt x="15" y="63"/>
                    </a:lnTo>
                    <a:close/>
                    <a:moveTo>
                      <a:pt x="4" y="52"/>
                    </a:moveTo>
                    <a:cubicBezTo>
                      <a:pt x="4" y="50"/>
                      <a:pt x="4" y="49"/>
                      <a:pt x="4" y="49"/>
                    </a:cubicBezTo>
                    <a:cubicBezTo>
                      <a:pt x="4" y="48"/>
                      <a:pt x="5" y="48"/>
                      <a:pt x="5" y="48"/>
                    </a:cubicBezTo>
                    <a:cubicBezTo>
                      <a:pt x="16" y="45"/>
                      <a:pt x="16" y="45"/>
                      <a:pt x="16" y="45"/>
                    </a:cubicBezTo>
                    <a:cubicBezTo>
                      <a:pt x="18" y="45"/>
                      <a:pt x="20" y="43"/>
                      <a:pt x="20" y="41"/>
                    </a:cubicBezTo>
                    <a:cubicBezTo>
                      <a:pt x="22" y="38"/>
                      <a:pt x="22" y="38"/>
                      <a:pt x="22" y="38"/>
                    </a:cubicBezTo>
                    <a:cubicBezTo>
                      <a:pt x="23" y="36"/>
                      <a:pt x="22" y="33"/>
                      <a:pt x="21" y="31"/>
                    </a:cubicBezTo>
                    <a:cubicBezTo>
                      <a:pt x="16" y="22"/>
                      <a:pt x="16" y="22"/>
                      <a:pt x="16" y="22"/>
                    </a:cubicBezTo>
                    <a:cubicBezTo>
                      <a:pt x="16" y="22"/>
                      <a:pt x="16" y="21"/>
                      <a:pt x="16" y="21"/>
                    </a:cubicBezTo>
                    <a:cubicBezTo>
                      <a:pt x="20" y="16"/>
                      <a:pt x="20" y="16"/>
                      <a:pt x="20" y="16"/>
                    </a:cubicBezTo>
                    <a:cubicBezTo>
                      <a:pt x="21" y="16"/>
                      <a:pt x="22" y="16"/>
                      <a:pt x="22" y="16"/>
                    </a:cubicBezTo>
                    <a:cubicBezTo>
                      <a:pt x="31" y="21"/>
                      <a:pt x="31" y="21"/>
                      <a:pt x="31" y="21"/>
                    </a:cubicBezTo>
                    <a:cubicBezTo>
                      <a:pt x="33" y="22"/>
                      <a:pt x="36" y="23"/>
                      <a:pt x="38" y="22"/>
                    </a:cubicBezTo>
                    <a:cubicBezTo>
                      <a:pt x="41" y="20"/>
                      <a:pt x="41" y="20"/>
                      <a:pt x="41" y="20"/>
                    </a:cubicBezTo>
                    <a:cubicBezTo>
                      <a:pt x="43" y="20"/>
                      <a:pt x="45" y="18"/>
                      <a:pt x="45" y="16"/>
                    </a:cubicBezTo>
                    <a:cubicBezTo>
                      <a:pt x="48" y="5"/>
                      <a:pt x="48" y="5"/>
                      <a:pt x="48" y="5"/>
                    </a:cubicBezTo>
                    <a:cubicBezTo>
                      <a:pt x="48" y="5"/>
                      <a:pt x="48" y="4"/>
                      <a:pt x="49" y="4"/>
                    </a:cubicBezTo>
                    <a:cubicBezTo>
                      <a:pt x="49" y="4"/>
                      <a:pt x="50" y="4"/>
                      <a:pt x="52" y="4"/>
                    </a:cubicBezTo>
                    <a:cubicBezTo>
                      <a:pt x="54" y="4"/>
                      <a:pt x="55" y="4"/>
                      <a:pt x="55" y="4"/>
                    </a:cubicBezTo>
                    <a:cubicBezTo>
                      <a:pt x="56" y="4"/>
                      <a:pt x="56" y="5"/>
                      <a:pt x="56" y="5"/>
                    </a:cubicBezTo>
                    <a:cubicBezTo>
                      <a:pt x="59" y="16"/>
                      <a:pt x="59" y="16"/>
                      <a:pt x="59" y="16"/>
                    </a:cubicBezTo>
                    <a:cubicBezTo>
                      <a:pt x="59" y="18"/>
                      <a:pt x="61" y="20"/>
                      <a:pt x="63" y="20"/>
                    </a:cubicBezTo>
                    <a:cubicBezTo>
                      <a:pt x="66" y="22"/>
                      <a:pt x="66" y="22"/>
                      <a:pt x="66" y="22"/>
                    </a:cubicBezTo>
                    <a:cubicBezTo>
                      <a:pt x="68" y="23"/>
                      <a:pt x="71" y="22"/>
                      <a:pt x="73" y="21"/>
                    </a:cubicBezTo>
                    <a:cubicBezTo>
                      <a:pt x="82" y="16"/>
                      <a:pt x="82" y="16"/>
                      <a:pt x="82" y="16"/>
                    </a:cubicBezTo>
                    <a:cubicBezTo>
                      <a:pt x="82" y="16"/>
                      <a:pt x="83" y="16"/>
                      <a:pt x="83" y="16"/>
                    </a:cubicBezTo>
                    <a:cubicBezTo>
                      <a:pt x="88" y="20"/>
                      <a:pt x="88" y="20"/>
                      <a:pt x="88" y="20"/>
                    </a:cubicBezTo>
                    <a:cubicBezTo>
                      <a:pt x="88" y="21"/>
                      <a:pt x="88" y="22"/>
                      <a:pt x="88" y="22"/>
                    </a:cubicBezTo>
                    <a:cubicBezTo>
                      <a:pt x="83" y="31"/>
                      <a:pt x="83" y="31"/>
                      <a:pt x="83" y="31"/>
                    </a:cubicBezTo>
                    <a:cubicBezTo>
                      <a:pt x="82" y="33"/>
                      <a:pt x="81" y="36"/>
                      <a:pt x="82" y="38"/>
                    </a:cubicBezTo>
                    <a:cubicBezTo>
                      <a:pt x="84" y="41"/>
                      <a:pt x="84" y="41"/>
                      <a:pt x="84" y="41"/>
                    </a:cubicBezTo>
                    <a:cubicBezTo>
                      <a:pt x="84" y="43"/>
                      <a:pt x="86" y="45"/>
                      <a:pt x="88" y="45"/>
                    </a:cubicBezTo>
                    <a:cubicBezTo>
                      <a:pt x="99" y="48"/>
                      <a:pt x="99" y="48"/>
                      <a:pt x="99" y="48"/>
                    </a:cubicBezTo>
                    <a:cubicBezTo>
                      <a:pt x="99" y="48"/>
                      <a:pt x="100" y="48"/>
                      <a:pt x="100" y="49"/>
                    </a:cubicBezTo>
                    <a:cubicBezTo>
                      <a:pt x="100" y="49"/>
                      <a:pt x="100" y="50"/>
                      <a:pt x="100" y="52"/>
                    </a:cubicBezTo>
                    <a:cubicBezTo>
                      <a:pt x="100" y="54"/>
                      <a:pt x="100" y="55"/>
                      <a:pt x="100" y="55"/>
                    </a:cubicBezTo>
                    <a:cubicBezTo>
                      <a:pt x="100" y="56"/>
                      <a:pt x="99" y="56"/>
                      <a:pt x="99" y="56"/>
                    </a:cubicBezTo>
                    <a:cubicBezTo>
                      <a:pt x="88" y="59"/>
                      <a:pt x="88" y="59"/>
                      <a:pt x="88" y="59"/>
                    </a:cubicBezTo>
                    <a:cubicBezTo>
                      <a:pt x="86" y="59"/>
                      <a:pt x="84" y="61"/>
                      <a:pt x="84" y="63"/>
                    </a:cubicBezTo>
                    <a:cubicBezTo>
                      <a:pt x="82" y="66"/>
                      <a:pt x="82" y="66"/>
                      <a:pt x="82" y="66"/>
                    </a:cubicBezTo>
                    <a:cubicBezTo>
                      <a:pt x="81" y="68"/>
                      <a:pt x="82" y="71"/>
                      <a:pt x="83" y="73"/>
                    </a:cubicBezTo>
                    <a:cubicBezTo>
                      <a:pt x="88" y="82"/>
                      <a:pt x="88" y="82"/>
                      <a:pt x="88" y="82"/>
                    </a:cubicBezTo>
                    <a:cubicBezTo>
                      <a:pt x="88" y="82"/>
                      <a:pt x="88" y="83"/>
                      <a:pt x="88" y="83"/>
                    </a:cubicBezTo>
                    <a:cubicBezTo>
                      <a:pt x="84" y="88"/>
                      <a:pt x="84" y="88"/>
                      <a:pt x="84" y="88"/>
                    </a:cubicBezTo>
                    <a:cubicBezTo>
                      <a:pt x="83" y="88"/>
                      <a:pt x="83" y="88"/>
                      <a:pt x="83" y="88"/>
                    </a:cubicBezTo>
                    <a:cubicBezTo>
                      <a:pt x="82" y="88"/>
                      <a:pt x="82" y="88"/>
                      <a:pt x="82" y="88"/>
                    </a:cubicBezTo>
                    <a:cubicBezTo>
                      <a:pt x="73" y="83"/>
                      <a:pt x="73" y="83"/>
                      <a:pt x="73" y="83"/>
                    </a:cubicBezTo>
                    <a:cubicBezTo>
                      <a:pt x="71" y="82"/>
                      <a:pt x="68" y="81"/>
                      <a:pt x="66" y="82"/>
                    </a:cubicBezTo>
                    <a:cubicBezTo>
                      <a:pt x="63" y="84"/>
                      <a:pt x="63" y="84"/>
                      <a:pt x="63" y="84"/>
                    </a:cubicBezTo>
                    <a:cubicBezTo>
                      <a:pt x="61" y="84"/>
                      <a:pt x="59" y="86"/>
                      <a:pt x="59" y="88"/>
                    </a:cubicBezTo>
                    <a:cubicBezTo>
                      <a:pt x="56" y="99"/>
                      <a:pt x="56" y="99"/>
                      <a:pt x="56" y="99"/>
                    </a:cubicBezTo>
                    <a:cubicBezTo>
                      <a:pt x="56" y="99"/>
                      <a:pt x="56" y="100"/>
                      <a:pt x="55" y="100"/>
                    </a:cubicBezTo>
                    <a:cubicBezTo>
                      <a:pt x="55" y="100"/>
                      <a:pt x="54" y="100"/>
                      <a:pt x="52" y="100"/>
                    </a:cubicBezTo>
                    <a:cubicBezTo>
                      <a:pt x="50" y="100"/>
                      <a:pt x="49" y="100"/>
                      <a:pt x="49" y="100"/>
                    </a:cubicBezTo>
                    <a:cubicBezTo>
                      <a:pt x="48" y="100"/>
                      <a:pt x="48" y="99"/>
                      <a:pt x="48" y="99"/>
                    </a:cubicBezTo>
                    <a:cubicBezTo>
                      <a:pt x="45" y="88"/>
                      <a:pt x="45" y="88"/>
                      <a:pt x="45" y="88"/>
                    </a:cubicBezTo>
                    <a:cubicBezTo>
                      <a:pt x="45" y="86"/>
                      <a:pt x="43" y="84"/>
                      <a:pt x="41" y="84"/>
                    </a:cubicBezTo>
                    <a:cubicBezTo>
                      <a:pt x="38" y="82"/>
                      <a:pt x="38" y="82"/>
                      <a:pt x="38" y="82"/>
                    </a:cubicBezTo>
                    <a:cubicBezTo>
                      <a:pt x="37" y="82"/>
                      <a:pt x="36" y="82"/>
                      <a:pt x="35" y="82"/>
                    </a:cubicBezTo>
                    <a:cubicBezTo>
                      <a:pt x="33" y="82"/>
                      <a:pt x="32" y="82"/>
                      <a:pt x="31" y="83"/>
                    </a:cubicBezTo>
                    <a:cubicBezTo>
                      <a:pt x="22" y="88"/>
                      <a:pt x="22" y="88"/>
                      <a:pt x="22" y="88"/>
                    </a:cubicBezTo>
                    <a:cubicBezTo>
                      <a:pt x="22" y="88"/>
                      <a:pt x="21" y="88"/>
                      <a:pt x="21" y="88"/>
                    </a:cubicBezTo>
                    <a:cubicBezTo>
                      <a:pt x="16" y="84"/>
                      <a:pt x="16" y="84"/>
                      <a:pt x="16" y="84"/>
                    </a:cubicBezTo>
                    <a:cubicBezTo>
                      <a:pt x="16" y="83"/>
                      <a:pt x="16" y="82"/>
                      <a:pt x="16" y="82"/>
                    </a:cubicBezTo>
                    <a:cubicBezTo>
                      <a:pt x="21" y="73"/>
                      <a:pt x="21" y="73"/>
                      <a:pt x="21" y="73"/>
                    </a:cubicBezTo>
                    <a:cubicBezTo>
                      <a:pt x="22" y="71"/>
                      <a:pt x="23" y="68"/>
                      <a:pt x="22" y="66"/>
                    </a:cubicBezTo>
                    <a:cubicBezTo>
                      <a:pt x="20" y="63"/>
                      <a:pt x="20" y="63"/>
                      <a:pt x="20" y="63"/>
                    </a:cubicBezTo>
                    <a:cubicBezTo>
                      <a:pt x="20" y="61"/>
                      <a:pt x="18" y="59"/>
                      <a:pt x="16" y="59"/>
                    </a:cubicBezTo>
                    <a:cubicBezTo>
                      <a:pt x="5" y="56"/>
                      <a:pt x="5" y="56"/>
                      <a:pt x="5" y="56"/>
                    </a:cubicBezTo>
                    <a:cubicBezTo>
                      <a:pt x="5" y="56"/>
                      <a:pt x="4" y="56"/>
                      <a:pt x="4" y="55"/>
                    </a:cubicBezTo>
                    <a:cubicBezTo>
                      <a:pt x="4" y="55"/>
                      <a:pt x="4" y="54"/>
                      <a:pt x="4" y="52"/>
                    </a:cubicBezTo>
                    <a:close/>
                  </a:path>
                </a:pathLst>
              </a:custGeom>
              <a:solidFill>
                <a:schemeClr val="bg1"/>
              </a:solidFill>
              <a:ln w="12700">
                <a:noFill/>
              </a:ln>
            </p:spPr>
            <p:txBody>
              <a:bodyPr/>
              <a:lstStyle/>
              <a:p>
                <a:pPr defTabSz="1219200" eaLnBrk="0" fontAlgn="base" hangingPunct="0">
                  <a:spcBef>
                    <a:spcPct val="0"/>
                  </a:spcBef>
                  <a:spcAft>
                    <a:spcPct val="0"/>
                  </a:spcAft>
                </a:pPr>
                <a:endParaRPr lang="zh-CN" altLang="en-US" sz="2400" dirty="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2" name="Freeform 336"/>
              <p:cNvSpPr>
                <a:spLocks noEditPoints="1"/>
              </p:cNvSpPr>
              <p:nvPr/>
            </p:nvSpPr>
            <p:spPr>
              <a:xfrm>
                <a:off x="1960563" y="2298700"/>
                <a:ext cx="100013" cy="100013"/>
              </a:xfrm>
              <a:custGeom>
                <a:avLst/>
                <a:gdLst/>
                <a:ahLst/>
                <a:cxnLst>
                  <a:cxn ang="0">
                    <a:pos x="22" y="44"/>
                  </a:cxn>
                  <a:cxn ang="0">
                    <a:pos x="44" y="22"/>
                  </a:cxn>
                  <a:cxn ang="0">
                    <a:pos x="22" y="0"/>
                  </a:cxn>
                  <a:cxn ang="0">
                    <a:pos x="0" y="22"/>
                  </a:cxn>
                  <a:cxn ang="0">
                    <a:pos x="22" y="44"/>
                  </a:cxn>
                  <a:cxn ang="0">
                    <a:pos x="22" y="4"/>
                  </a:cxn>
                  <a:cxn ang="0">
                    <a:pos x="40" y="22"/>
                  </a:cxn>
                  <a:cxn ang="0">
                    <a:pos x="22" y="40"/>
                  </a:cxn>
                  <a:cxn ang="0">
                    <a:pos x="4" y="22"/>
                  </a:cxn>
                  <a:cxn ang="0">
                    <a:pos x="22" y="4"/>
                  </a:cxn>
                </a:cxnLst>
                <a:rect l="0" t="0" r="0" b="0"/>
                <a:pathLst>
                  <a:path w="44" h="44">
                    <a:moveTo>
                      <a:pt x="22" y="44"/>
                    </a:moveTo>
                    <a:cubicBezTo>
                      <a:pt x="34" y="44"/>
                      <a:pt x="44" y="34"/>
                      <a:pt x="44" y="22"/>
                    </a:cubicBezTo>
                    <a:cubicBezTo>
                      <a:pt x="44" y="10"/>
                      <a:pt x="34" y="0"/>
                      <a:pt x="22" y="0"/>
                    </a:cubicBezTo>
                    <a:cubicBezTo>
                      <a:pt x="10" y="0"/>
                      <a:pt x="0" y="10"/>
                      <a:pt x="0" y="22"/>
                    </a:cubicBezTo>
                    <a:cubicBezTo>
                      <a:pt x="0" y="34"/>
                      <a:pt x="10" y="44"/>
                      <a:pt x="22" y="44"/>
                    </a:cubicBezTo>
                    <a:close/>
                    <a:moveTo>
                      <a:pt x="22" y="4"/>
                    </a:moveTo>
                    <a:cubicBezTo>
                      <a:pt x="32" y="4"/>
                      <a:pt x="40" y="12"/>
                      <a:pt x="40" y="22"/>
                    </a:cubicBezTo>
                    <a:cubicBezTo>
                      <a:pt x="40" y="32"/>
                      <a:pt x="32" y="40"/>
                      <a:pt x="22" y="40"/>
                    </a:cubicBezTo>
                    <a:cubicBezTo>
                      <a:pt x="12" y="40"/>
                      <a:pt x="4" y="32"/>
                      <a:pt x="4" y="22"/>
                    </a:cubicBezTo>
                    <a:cubicBezTo>
                      <a:pt x="4" y="12"/>
                      <a:pt x="12" y="4"/>
                      <a:pt x="22" y="4"/>
                    </a:cubicBezTo>
                    <a:close/>
                  </a:path>
                </a:pathLst>
              </a:custGeom>
              <a:solidFill>
                <a:schemeClr val="bg1"/>
              </a:solidFill>
              <a:ln w="12700">
                <a:noFill/>
              </a:ln>
            </p:spPr>
            <p:txBody>
              <a:bodyPr/>
              <a:lstStyle/>
              <a:p>
                <a:pPr defTabSz="1219200" eaLnBrk="0" fontAlgn="base" hangingPunct="0">
                  <a:spcBef>
                    <a:spcPct val="0"/>
                  </a:spcBef>
                  <a:spcAft>
                    <a:spcPct val="0"/>
                  </a:spcAft>
                </a:pPr>
                <a:endParaRPr lang="zh-CN" altLang="en-US"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3" name="Freeform 337"/>
              <p:cNvSpPr>
                <a:spLocks noEditPoints="1"/>
              </p:cNvSpPr>
              <p:nvPr/>
            </p:nvSpPr>
            <p:spPr>
              <a:xfrm>
                <a:off x="2111376" y="2176463"/>
                <a:ext cx="161925" cy="163513"/>
              </a:xfrm>
              <a:custGeom>
                <a:avLst/>
                <a:gdLst/>
                <a:ahLst/>
                <a:cxnLst>
                  <a:cxn ang="0">
                    <a:pos x="5" y="22"/>
                  </a:cxn>
                  <a:cxn ang="0">
                    <a:pos x="0" y="29"/>
                  </a:cxn>
                  <a:cxn ang="0">
                    <a:pos x="10" y="39"/>
                  </a:cxn>
                  <a:cxn ang="0">
                    <a:pos x="4" y="48"/>
                  </a:cxn>
                  <a:cxn ang="0">
                    <a:pos x="11" y="58"/>
                  </a:cxn>
                  <a:cxn ang="0">
                    <a:pos x="21" y="58"/>
                  </a:cxn>
                  <a:cxn ang="0">
                    <a:pos x="25" y="71"/>
                  </a:cxn>
                  <a:cxn ang="0">
                    <a:pos x="30" y="72"/>
                  </a:cxn>
                  <a:cxn ang="0">
                    <a:pos x="39" y="62"/>
                  </a:cxn>
                  <a:cxn ang="0">
                    <a:pos x="48" y="68"/>
                  </a:cxn>
                  <a:cxn ang="0">
                    <a:pos x="58" y="61"/>
                  </a:cxn>
                  <a:cxn ang="0">
                    <a:pos x="58" y="51"/>
                  </a:cxn>
                  <a:cxn ang="0">
                    <a:pos x="71" y="47"/>
                  </a:cxn>
                  <a:cxn ang="0">
                    <a:pos x="70" y="38"/>
                  </a:cxn>
                  <a:cxn ang="0">
                    <a:pos x="62" y="31"/>
                  </a:cxn>
                  <a:cxn ang="0">
                    <a:pos x="68" y="19"/>
                  </a:cxn>
                  <a:cxn ang="0">
                    <a:pos x="54" y="16"/>
                  </a:cxn>
                  <a:cxn ang="0">
                    <a:pos x="50" y="13"/>
                  </a:cxn>
                  <a:cxn ang="0">
                    <a:pos x="45" y="1"/>
                  </a:cxn>
                  <a:cxn ang="0">
                    <a:pos x="38" y="2"/>
                  </a:cxn>
                  <a:cxn ang="0">
                    <a:pos x="31" y="10"/>
                  </a:cxn>
                  <a:cxn ang="0">
                    <a:pos x="19" y="4"/>
                  </a:cxn>
                  <a:cxn ang="0">
                    <a:pos x="16" y="18"/>
                  </a:cxn>
                  <a:cxn ang="0">
                    <a:pos x="17" y="24"/>
                  </a:cxn>
                  <a:cxn ang="0">
                    <a:pos x="17" y="10"/>
                  </a:cxn>
                  <a:cxn ang="0">
                    <a:pos x="22" y="7"/>
                  </a:cxn>
                  <a:cxn ang="0">
                    <a:pos x="32" y="14"/>
                  </a:cxn>
                  <a:cxn ang="0">
                    <a:pos x="41" y="4"/>
                  </a:cxn>
                  <a:cxn ang="0">
                    <a:pos x="46" y="5"/>
                  </a:cxn>
                  <a:cxn ang="0">
                    <a:pos x="48" y="17"/>
                  </a:cxn>
                  <a:cxn ang="0">
                    <a:pos x="62" y="17"/>
                  </a:cxn>
                  <a:cxn ang="0">
                    <a:pos x="65" y="22"/>
                  </a:cxn>
                  <a:cxn ang="0">
                    <a:pos x="58" y="34"/>
                  </a:cxn>
                  <a:cxn ang="0">
                    <a:pos x="68" y="42"/>
                  </a:cxn>
                  <a:cxn ang="0">
                    <a:pos x="67" y="46"/>
                  </a:cxn>
                  <a:cxn ang="0">
                    <a:pos x="53" y="50"/>
                  </a:cxn>
                  <a:cxn ang="0">
                    <a:pos x="55" y="63"/>
                  </a:cxn>
                  <a:cxn ang="0">
                    <a:pos x="45" y="60"/>
                  </a:cxn>
                  <a:cxn ang="0">
                    <a:pos x="38" y="58"/>
                  </a:cxn>
                  <a:cxn ang="0">
                    <a:pos x="30" y="68"/>
                  </a:cxn>
                  <a:cxn ang="0">
                    <a:pos x="26" y="67"/>
                  </a:cxn>
                  <a:cxn ang="0">
                    <a:pos x="24" y="55"/>
                  </a:cxn>
                  <a:cxn ang="0">
                    <a:pos x="17" y="52"/>
                  </a:cxn>
                  <a:cxn ang="0">
                    <a:pos x="7" y="51"/>
                  </a:cxn>
                  <a:cxn ang="0">
                    <a:pos x="14" y="40"/>
                  </a:cxn>
                  <a:cxn ang="0">
                    <a:pos x="4" y="31"/>
                  </a:cxn>
                  <a:cxn ang="0">
                    <a:pos x="5" y="26"/>
                  </a:cxn>
                  <a:cxn ang="0">
                    <a:pos x="17" y="24"/>
                  </a:cxn>
                </a:cxnLst>
                <a:rect l="0" t="0" r="0" b="0"/>
                <a:pathLst>
                  <a:path w="72" h="72">
                    <a:moveTo>
                      <a:pt x="14" y="21"/>
                    </a:moveTo>
                    <a:cubicBezTo>
                      <a:pt x="14" y="22"/>
                      <a:pt x="13" y="22"/>
                      <a:pt x="13" y="22"/>
                    </a:cubicBezTo>
                    <a:cubicBezTo>
                      <a:pt x="5" y="22"/>
                      <a:pt x="5" y="22"/>
                      <a:pt x="5" y="22"/>
                    </a:cubicBezTo>
                    <a:cubicBezTo>
                      <a:pt x="4" y="22"/>
                      <a:pt x="2" y="23"/>
                      <a:pt x="1" y="25"/>
                    </a:cubicBezTo>
                    <a:cubicBezTo>
                      <a:pt x="1" y="25"/>
                      <a:pt x="1" y="26"/>
                      <a:pt x="1" y="27"/>
                    </a:cubicBezTo>
                    <a:cubicBezTo>
                      <a:pt x="0" y="29"/>
                      <a:pt x="0" y="29"/>
                      <a:pt x="0" y="29"/>
                    </a:cubicBezTo>
                    <a:cubicBezTo>
                      <a:pt x="0" y="31"/>
                      <a:pt x="1" y="33"/>
                      <a:pt x="2" y="34"/>
                    </a:cubicBezTo>
                    <a:cubicBezTo>
                      <a:pt x="9" y="38"/>
                      <a:pt x="9" y="38"/>
                      <a:pt x="9" y="38"/>
                    </a:cubicBezTo>
                    <a:cubicBezTo>
                      <a:pt x="9" y="38"/>
                      <a:pt x="10" y="38"/>
                      <a:pt x="10" y="39"/>
                    </a:cubicBezTo>
                    <a:cubicBezTo>
                      <a:pt x="10" y="41"/>
                      <a:pt x="10" y="41"/>
                      <a:pt x="10" y="41"/>
                    </a:cubicBezTo>
                    <a:cubicBezTo>
                      <a:pt x="10" y="41"/>
                      <a:pt x="10" y="42"/>
                      <a:pt x="10" y="42"/>
                    </a:cubicBezTo>
                    <a:cubicBezTo>
                      <a:pt x="4" y="48"/>
                      <a:pt x="4" y="48"/>
                      <a:pt x="4" y="48"/>
                    </a:cubicBezTo>
                    <a:cubicBezTo>
                      <a:pt x="3" y="49"/>
                      <a:pt x="3" y="51"/>
                      <a:pt x="4" y="53"/>
                    </a:cubicBezTo>
                    <a:cubicBezTo>
                      <a:pt x="6" y="57"/>
                      <a:pt x="6" y="57"/>
                      <a:pt x="6" y="57"/>
                    </a:cubicBezTo>
                    <a:cubicBezTo>
                      <a:pt x="7" y="58"/>
                      <a:pt x="9" y="59"/>
                      <a:pt x="11" y="58"/>
                    </a:cubicBezTo>
                    <a:cubicBezTo>
                      <a:pt x="18" y="56"/>
                      <a:pt x="18" y="56"/>
                      <a:pt x="18" y="56"/>
                    </a:cubicBezTo>
                    <a:cubicBezTo>
                      <a:pt x="19" y="56"/>
                      <a:pt x="19" y="56"/>
                      <a:pt x="19" y="57"/>
                    </a:cubicBezTo>
                    <a:cubicBezTo>
                      <a:pt x="21" y="58"/>
                      <a:pt x="21" y="58"/>
                      <a:pt x="21" y="58"/>
                    </a:cubicBezTo>
                    <a:cubicBezTo>
                      <a:pt x="21" y="58"/>
                      <a:pt x="22" y="59"/>
                      <a:pt x="22" y="59"/>
                    </a:cubicBezTo>
                    <a:cubicBezTo>
                      <a:pt x="22" y="67"/>
                      <a:pt x="22" y="67"/>
                      <a:pt x="22" y="67"/>
                    </a:cubicBezTo>
                    <a:cubicBezTo>
                      <a:pt x="22" y="68"/>
                      <a:pt x="23" y="70"/>
                      <a:pt x="25" y="71"/>
                    </a:cubicBezTo>
                    <a:cubicBezTo>
                      <a:pt x="25" y="71"/>
                      <a:pt x="26" y="71"/>
                      <a:pt x="27" y="71"/>
                    </a:cubicBezTo>
                    <a:cubicBezTo>
                      <a:pt x="29" y="72"/>
                      <a:pt x="29" y="72"/>
                      <a:pt x="29" y="72"/>
                    </a:cubicBezTo>
                    <a:cubicBezTo>
                      <a:pt x="30" y="72"/>
                      <a:pt x="30" y="72"/>
                      <a:pt x="30" y="72"/>
                    </a:cubicBezTo>
                    <a:cubicBezTo>
                      <a:pt x="32" y="72"/>
                      <a:pt x="33" y="71"/>
                      <a:pt x="34" y="70"/>
                    </a:cubicBezTo>
                    <a:cubicBezTo>
                      <a:pt x="38" y="63"/>
                      <a:pt x="38" y="63"/>
                      <a:pt x="38" y="63"/>
                    </a:cubicBezTo>
                    <a:cubicBezTo>
                      <a:pt x="38" y="63"/>
                      <a:pt x="38" y="62"/>
                      <a:pt x="39" y="62"/>
                    </a:cubicBezTo>
                    <a:cubicBezTo>
                      <a:pt x="41" y="62"/>
                      <a:pt x="41" y="62"/>
                      <a:pt x="41" y="62"/>
                    </a:cubicBezTo>
                    <a:cubicBezTo>
                      <a:pt x="42" y="62"/>
                      <a:pt x="42" y="62"/>
                      <a:pt x="42" y="62"/>
                    </a:cubicBezTo>
                    <a:cubicBezTo>
                      <a:pt x="48" y="68"/>
                      <a:pt x="48" y="68"/>
                      <a:pt x="48" y="68"/>
                    </a:cubicBezTo>
                    <a:cubicBezTo>
                      <a:pt x="49" y="69"/>
                      <a:pt x="51" y="69"/>
                      <a:pt x="53" y="68"/>
                    </a:cubicBezTo>
                    <a:cubicBezTo>
                      <a:pt x="57" y="66"/>
                      <a:pt x="57" y="66"/>
                      <a:pt x="57" y="66"/>
                    </a:cubicBezTo>
                    <a:cubicBezTo>
                      <a:pt x="58" y="65"/>
                      <a:pt x="59" y="63"/>
                      <a:pt x="58" y="61"/>
                    </a:cubicBezTo>
                    <a:cubicBezTo>
                      <a:pt x="56" y="54"/>
                      <a:pt x="56" y="54"/>
                      <a:pt x="56" y="54"/>
                    </a:cubicBezTo>
                    <a:cubicBezTo>
                      <a:pt x="56" y="54"/>
                      <a:pt x="56" y="53"/>
                      <a:pt x="57" y="53"/>
                    </a:cubicBezTo>
                    <a:cubicBezTo>
                      <a:pt x="58" y="51"/>
                      <a:pt x="58" y="51"/>
                      <a:pt x="58" y="51"/>
                    </a:cubicBezTo>
                    <a:cubicBezTo>
                      <a:pt x="58" y="51"/>
                      <a:pt x="59" y="50"/>
                      <a:pt x="59" y="50"/>
                    </a:cubicBezTo>
                    <a:cubicBezTo>
                      <a:pt x="67" y="50"/>
                      <a:pt x="67" y="50"/>
                      <a:pt x="67" y="50"/>
                    </a:cubicBezTo>
                    <a:cubicBezTo>
                      <a:pt x="68" y="50"/>
                      <a:pt x="70" y="49"/>
                      <a:pt x="71" y="47"/>
                    </a:cubicBezTo>
                    <a:cubicBezTo>
                      <a:pt x="71" y="47"/>
                      <a:pt x="71" y="46"/>
                      <a:pt x="71" y="45"/>
                    </a:cubicBezTo>
                    <a:cubicBezTo>
                      <a:pt x="72" y="43"/>
                      <a:pt x="72" y="43"/>
                      <a:pt x="72" y="43"/>
                    </a:cubicBezTo>
                    <a:cubicBezTo>
                      <a:pt x="72" y="41"/>
                      <a:pt x="71" y="39"/>
                      <a:pt x="70" y="38"/>
                    </a:cubicBezTo>
                    <a:cubicBezTo>
                      <a:pt x="63" y="34"/>
                      <a:pt x="63" y="34"/>
                      <a:pt x="63" y="34"/>
                    </a:cubicBezTo>
                    <a:cubicBezTo>
                      <a:pt x="63" y="34"/>
                      <a:pt x="62" y="34"/>
                      <a:pt x="62" y="33"/>
                    </a:cubicBezTo>
                    <a:cubicBezTo>
                      <a:pt x="62" y="31"/>
                      <a:pt x="62" y="31"/>
                      <a:pt x="62" y="31"/>
                    </a:cubicBezTo>
                    <a:cubicBezTo>
                      <a:pt x="62" y="31"/>
                      <a:pt x="62" y="30"/>
                      <a:pt x="62" y="30"/>
                    </a:cubicBezTo>
                    <a:cubicBezTo>
                      <a:pt x="68" y="24"/>
                      <a:pt x="68" y="24"/>
                      <a:pt x="68" y="24"/>
                    </a:cubicBezTo>
                    <a:cubicBezTo>
                      <a:pt x="69" y="23"/>
                      <a:pt x="69" y="21"/>
                      <a:pt x="68" y="19"/>
                    </a:cubicBezTo>
                    <a:cubicBezTo>
                      <a:pt x="66" y="15"/>
                      <a:pt x="66" y="15"/>
                      <a:pt x="66" y="15"/>
                    </a:cubicBezTo>
                    <a:cubicBezTo>
                      <a:pt x="65" y="14"/>
                      <a:pt x="63" y="13"/>
                      <a:pt x="61" y="14"/>
                    </a:cubicBezTo>
                    <a:cubicBezTo>
                      <a:pt x="54" y="16"/>
                      <a:pt x="54" y="16"/>
                      <a:pt x="54" y="16"/>
                    </a:cubicBezTo>
                    <a:cubicBezTo>
                      <a:pt x="53" y="16"/>
                      <a:pt x="53" y="16"/>
                      <a:pt x="53" y="15"/>
                    </a:cubicBezTo>
                    <a:cubicBezTo>
                      <a:pt x="51" y="14"/>
                      <a:pt x="51" y="14"/>
                      <a:pt x="51" y="14"/>
                    </a:cubicBezTo>
                    <a:cubicBezTo>
                      <a:pt x="51" y="14"/>
                      <a:pt x="50" y="13"/>
                      <a:pt x="50" y="13"/>
                    </a:cubicBezTo>
                    <a:cubicBezTo>
                      <a:pt x="50" y="5"/>
                      <a:pt x="50" y="5"/>
                      <a:pt x="50" y="5"/>
                    </a:cubicBezTo>
                    <a:cubicBezTo>
                      <a:pt x="50" y="4"/>
                      <a:pt x="49" y="2"/>
                      <a:pt x="47" y="1"/>
                    </a:cubicBezTo>
                    <a:cubicBezTo>
                      <a:pt x="47" y="1"/>
                      <a:pt x="46" y="1"/>
                      <a:pt x="45" y="1"/>
                    </a:cubicBezTo>
                    <a:cubicBezTo>
                      <a:pt x="43" y="0"/>
                      <a:pt x="43" y="0"/>
                      <a:pt x="43" y="0"/>
                    </a:cubicBezTo>
                    <a:cubicBezTo>
                      <a:pt x="42" y="0"/>
                      <a:pt x="42" y="0"/>
                      <a:pt x="42" y="0"/>
                    </a:cubicBezTo>
                    <a:cubicBezTo>
                      <a:pt x="40" y="0"/>
                      <a:pt x="39" y="1"/>
                      <a:pt x="38" y="2"/>
                    </a:cubicBezTo>
                    <a:cubicBezTo>
                      <a:pt x="34" y="9"/>
                      <a:pt x="34" y="9"/>
                      <a:pt x="34" y="9"/>
                    </a:cubicBezTo>
                    <a:cubicBezTo>
                      <a:pt x="34" y="9"/>
                      <a:pt x="34" y="10"/>
                      <a:pt x="33" y="10"/>
                    </a:cubicBezTo>
                    <a:cubicBezTo>
                      <a:pt x="31" y="10"/>
                      <a:pt x="31" y="10"/>
                      <a:pt x="31" y="10"/>
                    </a:cubicBezTo>
                    <a:cubicBezTo>
                      <a:pt x="30" y="10"/>
                      <a:pt x="30" y="10"/>
                      <a:pt x="30" y="10"/>
                    </a:cubicBezTo>
                    <a:cubicBezTo>
                      <a:pt x="24" y="4"/>
                      <a:pt x="24" y="4"/>
                      <a:pt x="24" y="4"/>
                    </a:cubicBezTo>
                    <a:cubicBezTo>
                      <a:pt x="23" y="3"/>
                      <a:pt x="21" y="3"/>
                      <a:pt x="19" y="4"/>
                    </a:cubicBezTo>
                    <a:cubicBezTo>
                      <a:pt x="15" y="6"/>
                      <a:pt x="15" y="6"/>
                      <a:pt x="15" y="6"/>
                    </a:cubicBezTo>
                    <a:cubicBezTo>
                      <a:pt x="14" y="7"/>
                      <a:pt x="13" y="9"/>
                      <a:pt x="14" y="11"/>
                    </a:cubicBezTo>
                    <a:cubicBezTo>
                      <a:pt x="16" y="18"/>
                      <a:pt x="16" y="18"/>
                      <a:pt x="16" y="18"/>
                    </a:cubicBezTo>
                    <a:cubicBezTo>
                      <a:pt x="16" y="18"/>
                      <a:pt x="16" y="19"/>
                      <a:pt x="15" y="19"/>
                    </a:cubicBezTo>
                    <a:lnTo>
                      <a:pt x="14" y="21"/>
                    </a:lnTo>
                    <a:close/>
                    <a:moveTo>
                      <a:pt x="17" y="24"/>
                    </a:moveTo>
                    <a:cubicBezTo>
                      <a:pt x="19" y="22"/>
                      <a:pt x="19" y="22"/>
                      <a:pt x="19" y="22"/>
                    </a:cubicBezTo>
                    <a:cubicBezTo>
                      <a:pt x="20" y="20"/>
                      <a:pt x="20" y="18"/>
                      <a:pt x="20" y="17"/>
                    </a:cubicBezTo>
                    <a:cubicBezTo>
                      <a:pt x="17" y="10"/>
                      <a:pt x="17" y="10"/>
                      <a:pt x="17" y="10"/>
                    </a:cubicBezTo>
                    <a:cubicBezTo>
                      <a:pt x="17" y="10"/>
                      <a:pt x="17" y="9"/>
                      <a:pt x="17" y="9"/>
                    </a:cubicBezTo>
                    <a:cubicBezTo>
                      <a:pt x="21" y="7"/>
                      <a:pt x="21" y="7"/>
                      <a:pt x="21" y="7"/>
                    </a:cubicBezTo>
                    <a:cubicBezTo>
                      <a:pt x="22" y="7"/>
                      <a:pt x="22" y="7"/>
                      <a:pt x="22" y="7"/>
                    </a:cubicBezTo>
                    <a:cubicBezTo>
                      <a:pt x="27" y="12"/>
                      <a:pt x="27" y="12"/>
                      <a:pt x="27" y="12"/>
                    </a:cubicBezTo>
                    <a:cubicBezTo>
                      <a:pt x="28" y="13"/>
                      <a:pt x="29" y="14"/>
                      <a:pt x="31" y="14"/>
                    </a:cubicBezTo>
                    <a:cubicBezTo>
                      <a:pt x="31" y="14"/>
                      <a:pt x="31" y="14"/>
                      <a:pt x="32" y="14"/>
                    </a:cubicBezTo>
                    <a:cubicBezTo>
                      <a:pt x="34" y="14"/>
                      <a:pt x="34" y="14"/>
                      <a:pt x="34" y="14"/>
                    </a:cubicBezTo>
                    <a:cubicBezTo>
                      <a:pt x="35" y="13"/>
                      <a:pt x="37" y="12"/>
                      <a:pt x="38" y="11"/>
                    </a:cubicBezTo>
                    <a:cubicBezTo>
                      <a:pt x="41" y="4"/>
                      <a:pt x="41" y="4"/>
                      <a:pt x="41" y="4"/>
                    </a:cubicBezTo>
                    <a:cubicBezTo>
                      <a:pt x="41" y="4"/>
                      <a:pt x="42" y="4"/>
                      <a:pt x="42" y="4"/>
                    </a:cubicBezTo>
                    <a:cubicBezTo>
                      <a:pt x="42" y="4"/>
                      <a:pt x="43" y="4"/>
                      <a:pt x="44" y="4"/>
                    </a:cubicBezTo>
                    <a:cubicBezTo>
                      <a:pt x="45" y="5"/>
                      <a:pt x="46" y="5"/>
                      <a:pt x="46" y="5"/>
                    </a:cubicBezTo>
                    <a:cubicBezTo>
                      <a:pt x="46" y="5"/>
                      <a:pt x="46" y="5"/>
                      <a:pt x="46" y="5"/>
                    </a:cubicBezTo>
                    <a:cubicBezTo>
                      <a:pt x="46" y="13"/>
                      <a:pt x="46" y="13"/>
                      <a:pt x="46" y="13"/>
                    </a:cubicBezTo>
                    <a:cubicBezTo>
                      <a:pt x="46" y="14"/>
                      <a:pt x="47" y="16"/>
                      <a:pt x="48" y="17"/>
                    </a:cubicBezTo>
                    <a:cubicBezTo>
                      <a:pt x="50" y="19"/>
                      <a:pt x="50" y="19"/>
                      <a:pt x="50" y="19"/>
                    </a:cubicBezTo>
                    <a:cubicBezTo>
                      <a:pt x="52" y="20"/>
                      <a:pt x="54" y="20"/>
                      <a:pt x="55" y="20"/>
                    </a:cubicBezTo>
                    <a:cubicBezTo>
                      <a:pt x="62" y="17"/>
                      <a:pt x="62" y="17"/>
                      <a:pt x="62" y="17"/>
                    </a:cubicBezTo>
                    <a:cubicBezTo>
                      <a:pt x="63" y="17"/>
                      <a:pt x="63" y="17"/>
                      <a:pt x="63" y="17"/>
                    </a:cubicBezTo>
                    <a:cubicBezTo>
                      <a:pt x="65" y="21"/>
                      <a:pt x="65" y="21"/>
                      <a:pt x="65" y="21"/>
                    </a:cubicBezTo>
                    <a:cubicBezTo>
                      <a:pt x="65" y="21"/>
                      <a:pt x="65" y="22"/>
                      <a:pt x="65" y="22"/>
                    </a:cubicBezTo>
                    <a:cubicBezTo>
                      <a:pt x="60" y="27"/>
                      <a:pt x="60" y="27"/>
                      <a:pt x="60" y="27"/>
                    </a:cubicBezTo>
                    <a:cubicBezTo>
                      <a:pt x="58" y="28"/>
                      <a:pt x="58" y="30"/>
                      <a:pt x="58" y="32"/>
                    </a:cubicBezTo>
                    <a:cubicBezTo>
                      <a:pt x="58" y="34"/>
                      <a:pt x="58" y="34"/>
                      <a:pt x="58" y="34"/>
                    </a:cubicBezTo>
                    <a:cubicBezTo>
                      <a:pt x="59" y="35"/>
                      <a:pt x="60" y="37"/>
                      <a:pt x="61" y="38"/>
                    </a:cubicBezTo>
                    <a:cubicBezTo>
                      <a:pt x="68" y="41"/>
                      <a:pt x="68" y="41"/>
                      <a:pt x="68" y="41"/>
                    </a:cubicBezTo>
                    <a:cubicBezTo>
                      <a:pt x="68" y="41"/>
                      <a:pt x="68" y="42"/>
                      <a:pt x="68" y="42"/>
                    </a:cubicBezTo>
                    <a:cubicBezTo>
                      <a:pt x="68" y="42"/>
                      <a:pt x="68" y="43"/>
                      <a:pt x="68" y="44"/>
                    </a:cubicBezTo>
                    <a:cubicBezTo>
                      <a:pt x="67" y="45"/>
                      <a:pt x="67" y="46"/>
                      <a:pt x="67" y="46"/>
                    </a:cubicBezTo>
                    <a:cubicBezTo>
                      <a:pt x="67" y="46"/>
                      <a:pt x="67" y="46"/>
                      <a:pt x="67" y="46"/>
                    </a:cubicBezTo>
                    <a:cubicBezTo>
                      <a:pt x="59" y="46"/>
                      <a:pt x="59" y="46"/>
                      <a:pt x="59" y="46"/>
                    </a:cubicBezTo>
                    <a:cubicBezTo>
                      <a:pt x="57" y="46"/>
                      <a:pt x="56" y="47"/>
                      <a:pt x="55" y="48"/>
                    </a:cubicBezTo>
                    <a:cubicBezTo>
                      <a:pt x="53" y="50"/>
                      <a:pt x="53" y="50"/>
                      <a:pt x="53" y="50"/>
                    </a:cubicBezTo>
                    <a:cubicBezTo>
                      <a:pt x="52" y="52"/>
                      <a:pt x="52" y="54"/>
                      <a:pt x="52" y="55"/>
                    </a:cubicBezTo>
                    <a:cubicBezTo>
                      <a:pt x="55" y="62"/>
                      <a:pt x="55" y="62"/>
                      <a:pt x="55" y="62"/>
                    </a:cubicBezTo>
                    <a:cubicBezTo>
                      <a:pt x="55" y="62"/>
                      <a:pt x="55" y="63"/>
                      <a:pt x="55" y="63"/>
                    </a:cubicBezTo>
                    <a:cubicBezTo>
                      <a:pt x="51" y="65"/>
                      <a:pt x="51" y="65"/>
                      <a:pt x="51" y="65"/>
                    </a:cubicBezTo>
                    <a:cubicBezTo>
                      <a:pt x="50" y="65"/>
                      <a:pt x="50" y="65"/>
                      <a:pt x="50" y="65"/>
                    </a:cubicBezTo>
                    <a:cubicBezTo>
                      <a:pt x="45" y="60"/>
                      <a:pt x="45" y="60"/>
                      <a:pt x="45" y="60"/>
                    </a:cubicBezTo>
                    <a:cubicBezTo>
                      <a:pt x="44" y="59"/>
                      <a:pt x="43" y="58"/>
                      <a:pt x="41" y="58"/>
                    </a:cubicBezTo>
                    <a:cubicBezTo>
                      <a:pt x="41" y="58"/>
                      <a:pt x="41" y="58"/>
                      <a:pt x="40" y="58"/>
                    </a:cubicBezTo>
                    <a:cubicBezTo>
                      <a:pt x="38" y="58"/>
                      <a:pt x="38" y="58"/>
                      <a:pt x="38" y="58"/>
                    </a:cubicBezTo>
                    <a:cubicBezTo>
                      <a:pt x="37" y="59"/>
                      <a:pt x="35" y="60"/>
                      <a:pt x="34" y="61"/>
                    </a:cubicBezTo>
                    <a:cubicBezTo>
                      <a:pt x="31" y="68"/>
                      <a:pt x="31" y="68"/>
                      <a:pt x="31" y="68"/>
                    </a:cubicBezTo>
                    <a:cubicBezTo>
                      <a:pt x="31" y="68"/>
                      <a:pt x="30" y="68"/>
                      <a:pt x="30" y="68"/>
                    </a:cubicBezTo>
                    <a:cubicBezTo>
                      <a:pt x="30" y="68"/>
                      <a:pt x="30" y="68"/>
                      <a:pt x="30" y="68"/>
                    </a:cubicBezTo>
                    <a:cubicBezTo>
                      <a:pt x="30" y="68"/>
                      <a:pt x="29" y="68"/>
                      <a:pt x="28" y="68"/>
                    </a:cubicBezTo>
                    <a:cubicBezTo>
                      <a:pt x="27" y="67"/>
                      <a:pt x="26" y="67"/>
                      <a:pt x="26" y="67"/>
                    </a:cubicBezTo>
                    <a:cubicBezTo>
                      <a:pt x="26" y="67"/>
                      <a:pt x="26" y="67"/>
                      <a:pt x="26" y="67"/>
                    </a:cubicBezTo>
                    <a:cubicBezTo>
                      <a:pt x="26" y="59"/>
                      <a:pt x="26" y="59"/>
                      <a:pt x="26" y="59"/>
                    </a:cubicBezTo>
                    <a:cubicBezTo>
                      <a:pt x="26" y="58"/>
                      <a:pt x="25" y="56"/>
                      <a:pt x="24" y="55"/>
                    </a:cubicBezTo>
                    <a:cubicBezTo>
                      <a:pt x="22" y="53"/>
                      <a:pt x="22" y="53"/>
                      <a:pt x="22" y="53"/>
                    </a:cubicBezTo>
                    <a:cubicBezTo>
                      <a:pt x="21" y="53"/>
                      <a:pt x="19" y="52"/>
                      <a:pt x="18" y="52"/>
                    </a:cubicBezTo>
                    <a:cubicBezTo>
                      <a:pt x="18" y="52"/>
                      <a:pt x="17" y="52"/>
                      <a:pt x="17" y="52"/>
                    </a:cubicBezTo>
                    <a:cubicBezTo>
                      <a:pt x="10" y="55"/>
                      <a:pt x="10" y="55"/>
                      <a:pt x="10" y="55"/>
                    </a:cubicBezTo>
                    <a:cubicBezTo>
                      <a:pt x="9" y="55"/>
                      <a:pt x="9" y="55"/>
                      <a:pt x="9" y="55"/>
                    </a:cubicBezTo>
                    <a:cubicBezTo>
                      <a:pt x="7" y="51"/>
                      <a:pt x="7" y="51"/>
                      <a:pt x="7" y="51"/>
                    </a:cubicBezTo>
                    <a:cubicBezTo>
                      <a:pt x="7" y="51"/>
                      <a:pt x="7" y="50"/>
                      <a:pt x="7" y="50"/>
                    </a:cubicBezTo>
                    <a:cubicBezTo>
                      <a:pt x="12" y="45"/>
                      <a:pt x="12" y="45"/>
                      <a:pt x="12" y="45"/>
                    </a:cubicBezTo>
                    <a:cubicBezTo>
                      <a:pt x="14" y="44"/>
                      <a:pt x="14" y="42"/>
                      <a:pt x="14" y="40"/>
                    </a:cubicBezTo>
                    <a:cubicBezTo>
                      <a:pt x="14" y="38"/>
                      <a:pt x="14" y="38"/>
                      <a:pt x="14" y="38"/>
                    </a:cubicBezTo>
                    <a:cubicBezTo>
                      <a:pt x="13" y="37"/>
                      <a:pt x="12" y="35"/>
                      <a:pt x="11" y="34"/>
                    </a:cubicBezTo>
                    <a:cubicBezTo>
                      <a:pt x="4" y="31"/>
                      <a:pt x="4" y="31"/>
                      <a:pt x="4" y="31"/>
                    </a:cubicBezTo>
                    <a:cubicBezTo>
                      <a:pt x="4" y="31"/>
                      <a:pt x="4" y="30"/>
                      <a:pt x="4" y="30"/>
                    </a:cubicBezTo>
                    <a:cubicBezTo>
                      <a:pt x="4" y="30"/>
                      <a:pt x="4" y="29"/>
                      <a:pt x="4" y="28"/>
                    </a:cubicBezTo>
                    <a:cubicBezTo>
                      <a:pt x="5" y="27"/>
                      <a:pt x="5" y="26"/>
                      <a:pt x="5" y="26"/>
                    </a:cubicBezTo>
                    <a:cubicBezTo>
                      <a:pt x="5" y="26"/>
                      <a:pt x="5" y="26"/>
                      <a:pt x="5" y="26"/>
                    </a:cubicBezTo>
                    <a:cubicBezTo>
                      <a:pt x="13" y="26"/>
                      <a:pt x="13" y="26"/>
                      <a:pt x="13" y="26"/>
                    </a:cubicBezTo>
                    <a:cubicBezTo>
                      <a:pt x="15" y="26"/>
                      <a:pt x="16" y="25"/>
                      <a:pt x="17" y="24"/>
                    </a:cubicBezTo>
                    <a:close/>
                  </a:path>
                </a:pathLst>
              </a:custGeom>
              <a:solidFill>
                <a:schemeClr val="bg1"/>
              </a:solidFill>
              <a:ln w="12700">
                <a:noFill/>
              </a:ln>
            </p:spPr>
            <p:txBody>
              <a:bodyPr/>
              <a:lstStyle/>
              <a:p>
                <a:pPr defTabSz="1219200" eaLnBrk="0" fontAlgn="base" hangingPunct="0">
                  <a:spcBef>
                    <a:spcPct val="0"/>
                  </a:spcBef>
                  <a:spcAft>
                    <a:spcPct val="0"/>
                  </a:spcAft>
                </a:pPr>
                <a:endParaRPr lang="zh-CN" altLang="en-US"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4" name="Freeform 338"/>
              <p:cNvSpPr>
                <a:spLocks noEditPoints="1"/>
              </p:cNvSpPr>
              <p:nvPr/>
            </p:nvSpPr>
            <p:spPr>
              <a:xfrm>
                <a:off x="2165351" y="2230438"/>
                <a:ext cx="53975" cy="55563"/>
              </a:xfrm>
              <a:custGeom>
                <a:avLst/>
                <a:gdLst/>
                <a:ahLst/>
                <a:cxnLst>
                  <a:cxn ang="0">
                    <a:pos x="12" y="24"/>
                  </a:cxn>
                  <a:cxn ang="0">
                    <a:pos x="24" y="12"/>
                  </a:cxn>
                  <a:cxn ang="0">
                    <a:pos x="12" y="0"/>
                  </a:cxn>
                  <a:cxn ang="0">
                    <a:pos x="0" y="12"/>
                  </a:cxn>
                  <a:cxn ang="0">
                    <a:pos x="12" y="24"/>
                  </a:cxn>
                  <a:cxn ang="0">
                    <a:pos x="12" y="4"/>
                  </a:cxn>
                  <a:cxn ang="0">
                    <a:pos x="20" y="12"/>
                  </a:cxn>
                  <a:cxn ang="0">
                    <a:pos x="12" y="20"/>
                  </a:cxn>
                  <a:cxn ang="0">
                    <a:pos x="4" y="12"/>
                  </a:cxn>
                  <a:cxn ang="0">
                    <a:pos x="12" y="4"/>
                  </a:cxn>
                </a:cxnLst>
                <a:rect l="0" t="0" r="0" b="0"/>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solidFill>
                <a:schemeClr val="bg1"/>
              </a:solidFill>
              <a:ln w="12700">
                <a:noFill/>
              </a:ln>
            </p:spPr>
            <p:txBody>
              <a:bodyPr/>
              <a:lstStyle/>
              <a:p>
                <a:pPr defTabSz="1219200" eaLnBrk="0" fontAlgn="base" hangingPunct="0">
                  <a:spcBef>
                    <a:spcPct val="0"/>
                  </a:spcBef>
                  <a:spcAft>
                    <a:spcPct val="0"/>
                  </a:spcAft>
                </a:pPr>
                <a:endParaRPr lang="zh-CN" altLang="en-US"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grpSp>
        <p:nvGrpSpPr>
          <p:cNvPr id="45" name="Group 78"/>
          <p:cNvGrpSpPr/>
          <p:nvPr/>
        </p:nvGrpSpPr>
        <p:grpSpPr>
          <a:xfrm>
            <a:off x="7156569" y="5106715"/>
            <a:ext cx="488951" cy="488951"/>
            <a:chOff x="5276894" y="4458017"/>
            <a:chExt cx="366237" cy="366237"/>
          </a:xfrm>
        </p:grpSpPr>
        <p:sp>
          <p:nvSpPr>
            <p:cNvPr id="46" name="Oval 18"/>
            <p:cNvSpPr/>
            <p:nvPr/>
          </p:nvSpPr>
          <p:spPr>
            <a:xfrm>
              <a:off x="5276894" y="4458017"/>
              <a:ext cx="366237" cy="366237"/>
            </a:xfrm>
            <a:prstGeom prst="ellipse">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id-ID" sz="2400">
                <a:solidFill>
                  <a:prstClr val="white"/>
                </a:solidFill>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47" name="Group 63"/>
            <p:cNvGrpSpPr/>
            <p:nvPr/>
          </p:nvGrpSpPr>
          <p:grpSpPr>
            <a:xfrm>
              <a:off x="5337934" y="4548050"/>
              <a:ext cx="244158" cy="186172"/>
              <a:chOff x="1892301" y="2176463"/>
              <a:chExt cx="381000" cy="290513"/>
            </a:xfrm>
          </p:grpSpPr>
          <p:sp>
            <p:nvSpPr>
              <p:cNvPr id="48" name="Freeform 335"/>
              <p:cNvSpPr>
                <a:spLocks noEditPoints="1"/>
              </p:cNvSpPr>
              <p:nvPr/>
            </p:nvSpPr>
            <p:spPr>
              <a:xfrm>
                <a:off x="1892301" y="2230438"/>
                <a:ext cx="236538" cy="236538"/>
              </a:xfrm>
              <a:custGeom>
                <a:avLst/>
                <a:gdLst/>
                <a:ahLst/>
                <a:cxnLst>
                  <a:cxn ang="0">
                    <a:pos x="18" y="68"/>
                  </a:cxn>
                  <a:cxn ang="0">
                    <a:pos x="13" y="86"/>
                  </a:cxn>
                  <a:cxn ang="0">
                    <a:pos x="33" y="86"/>
                  </a:cxn>
                  <a:cxn ang="0">
                    <a:pos x="41" y="89"/>
                  </a:cxn>
                  <a:cxn ang="0">
                    <a:pos x="52" y="104"/>
                  </a:cxn>
                  <a:cxn ang="0">
                    <a:pos x="63" y="89"/>
                  </a:cxn>
                  <a:cxn ang="0">
                    <a:pos x="71" y="86"/>
                  </a:cxn>
                  <a:cxn ang="0">
                    <a:pos x="86" y="91"/>
                  </a:cxn>
                  <a:cxn ang="0">
                    <a:pos x="86" y="71"/>
                  </a:cxn>
                  <a:cxn ang="0">
                    <a:pos x="89" y="63"/>
                  </a:cxn>
                  <a:cxn ang="0">
                    <a:pos x="104" y="52"/>
                  </a:cxn>
                  <a:cxn ang="0">
                    <a:pos x="89" y="41"/>
                  </a:cxn>
                  <a:cxn ang="0">
                    <a:pos x="86" y="33"/>
                  </a:cxn>
                  <a:cxn ang="0">
                    <a:pos x="86" y="13"/>
                  </a:cxn>
                  <a:cxn ang="0">
                    <a:pos x="68" y="18"/>
                  </a:cxn>
                  <a:cxn ang="0">
                    <a:pos x="60" y="4"/>
                  </a:cxn>
                  <a:cxn ang="0">
                    <a:pos x="49" y="0"/>
                  </a:cxn>
                  <a:cxn ang="0">
                    <a:pos x="39" y="17"/>
                  </a:cxn>
                  <a:cxn ang="0">
                    <a:pos x="24" y="12"/>
                  </a:cxn>
                  <a:cxn ang="0">
                    <a:pos x="12" y="24"/>
                  </a:cxn>
                  <a:cxn ang="0">
                    <a:pos x="17" y="39"/>
                  </a:cxn>
                  <a:cxn ang="0">
                    <a:pos x="0" y="49"/>
                  </a:cxn>
                  <a:cxn ang="0">
                    <a:pos x="4" y="60"/>
                  </a:cxn>
                  <a:cxn ang="0">
                    <a:pos x="4" y="49"/>
                  </a:cxn>
                  <a:cxn ang="0">
                    <a:pos x="20" y="41"/>
                  </a:cxn>
                  <a:cxn ang="0">
                    <a:pos x="16" y="22"/>
                  </a:cxn>
                  <a:cxn ang="0">
                    <a:pos x="22" y="16"/>
                  </a:cxn>
                  <a:cxn ang="0">
                    <a:pos x="41" y="20"/>
                  </a:cxn>
                  <a:cxn ang="0">
                    <a:pos x="49" y="4"/>
                  </a:cxn>
                  <a:cxn ang="0">
                    <a:pos x="56" y="5"/>
                  </a:cxn>
                  <a:cxn ang="0">
                    <a:pos x="66" y="22"/>
                  </a:cxn>
                  <a:cxn ang="0">
                    <a:pos x="83" y="16"/>
                  </a:cxn>
                  <a:cxn ang="0">
                    <a:pos x="83" y="31"/>
                  </a:cxn>
                  <a:cxn ang="0">
                    <a:pos x="88" y="45"/>
                  </a:cxn>
                  <a:cxn ang="0">
                    <a:pos x="100" y="52"/>
                  </a:cxn>
                  <a:cxn ang="0">
                    <a:pos x="88" y="59"/>
                  </a:cxn>
                  <a:cxn ang="0">
                    <a:pos x="83" y="73"/>
                  </a:cxn>
                  <a:cxn ang="0">
                    <a:pos x="84" y="88"/>
                  </a:cxn>
                  <a:cxn ang="0">
                    <a:pos x="73" y="83"/>
                  </a:cxn>
                  <a:cxn ang="0">
                    <a:pos x="59" y="88"/>
                  </a:cxn>
                  <a:cxn ang="0">
                    <a:pos x="52" y="100"/>
                  </a:cxn>
                  <a:cxn ang="0">
                    <a:pos x="45" y="88"/>
                  </a:cxn>
                  <a:cxn ang="0">
                    <a:pos x="35" y="82"/>
                  </a:cxn>
                  <a:cxn ang="0">
                    <a:pos x="21" y="88"/>
                  </a:cxn>
                  <a:cxn ang="0">
                    <a:pos x="21" y="73"/>
                  </a:cxn>
                  <a:cxn ang="0">
                    <a:pos x="16" y="59"/>
                  </a:cxn>
                  <a:cxn ang="0">
                    <a:pos x="4" y="52"/>
                  </a:cxn>
                </a:cxnLst>
                <a:rect l="0" t="0" r="0" b="0"/>
                <a:pathLst>
                  <a:path w="104" h="104">
                    <a:moveTo>
                      <a:pt x="15" y="63"/>
                    </a:moveTo>
                    <a:cubicBezTo>
                      <a:pt x="15" y="63"/>
                      <a:pt x="16" y="64"/>
                      <a:pt x="17" y="65"/>
                    </a:cubicBezTo>
                    <a:cubicBezTo>
                      <a:pt x="18" y="68"/>
                      <a:pt x="18" y="68"/>
                      <a:pt x="18" y="68"/>
                    </a:cubicBezTo>
                    <a:cubicBezTo>
                      <a:pt x="18" y="69"/>
                      <a:pt x="18" y="70"/>
                      <a:pt x="18" y="71"/>
                    </a:cubicBezTo>
                    <a:cubicBezTo>
                      <a:pt x="12" y="80"/>
                      <a:pt x="12" y="80"/>
                      <a:pt x="12" y="80"/>
                    </a:cubicBezTo>
                    <a:cubicBezTo>
                      <a:pt x="11" y="82"/>
                      <a:pt x="11" y="85"/>
                      <a:pt x="13" y="86"/>
                    </a:cubicBezTo>
                    <a:cubicBezTo>
                      <a:pt x="18" y="91"/>
                      <a:pt x="18" y="91"/>
                      <a:pt x="18" y="91"/>
                    </a:cubicBezTo>
                    <a:cubicBezTo>
                      <a:pt x="19" y="92"/>
                      <a:pt x="22" y="93"/>
                      <a:pt x="24" y="92"/>
                    </a:cubicBezTo>
                    <a:cubicBezTo>
                      <a:pt x="33" y="86"/>
                      <a:pt x="33" y="86"/>
                      <a:pt x="33" y="86"/>
                    </a:cubicBezTo>
                    <a:cubicBezTo>
                      <a:pt x="34" y="86"/>
                      <a:pt x="35" y="86"/>
                      <a:pt x="36" y="86"/>
                    </a:cubicBezTo>
                    <a:cubicBezTo>
                      <a:pt x="39" y="87"/>
                      <a:pt x="39" y="87"/>
                      <a:pt x="39" y="87"/>
                    </a:cubicBezTo>
                    <a:cubicBezTo>
                      <a:pt x="40" y="88"/>
                      <a:pt x="41" y="89"/>
                      <a:pt x="41" y="89"/>
                    </a:cubicBezTo>
                    <a:cubicBezTo>
                      <a:pt x="44" y="100"/>
                      <a:pt x="44" y="100"/>
                      <a:pt x="44" y="100"/>
                    </a:cubicBezTo>
                    <a:cubicBezTo>
                      <a:pt x="44" y="102"/>
                      <a:pt x="46" y="104"/>
                      <a:pt x="49" y="104"/>
                    </a:cubicBezTo>
                    <a:cubicBezTo>
                      <a:pt x="49" y="104"/>
                      <a:pt x="50" y="104"/>
                      <a:pt x="52" y="104"/>
                    </a:cubicBezTo>
                    <a:cubicBezTo>
                      <a:pt x="54" y="104"/>
                      <a:pt x="55" y="104"/>
                      <a:pt x="55" y="104"/>
                    </a:cubicBezTo>
                    <a:cubicBezTo>
                      <a:pt x="58" y="104"/>
                      <a:pt x="60" y="102"/>
                      <a:pt x="60" y="100"/>
                    </a:cubicBezTo>
                    <a:cubicBezTo>
                      <a:pt x="63" y="89"/>
                      <a:pt x="63" y="89"/>
                      <a:pt x="63" y="89"/>
                    </a:cubicBezTo>
                    <a:cubicBezTo>
                      <a:pt x="63" y="89"/>
                      <a:pt x="64" y="88"/>
                      <a:pt x="65" y="87"/>
                    </a:cubicBezTo>
                    <a:cubicBezTo>
                      <a:pt x="68" y="86"/>
                      <a:pt x="68" y="86"/>
                      <a:pt x="68" y="86"/>
                    </a:cubicBezTo>
                    <a:cubicBezTo>
                      <a:pt x="69" y="86"/>
                      <a:pt x="70" y="86"/>
                      <a:pt x="71" y="86"/>
                    </a:cubicBezTo>
                    <a:cubicBezTo>
                      <a:pt x="80" y="92"/>
                      <a:pt x="80" y="92"/>
                      <a:pt x="80" y="92"/>
                    </a:cubicBezTo>
                    <a:cubicBezTo>
                      <a:pt x="81" y="92"/>
                      <a:pt x="82" y="92"/>
                      <a:pt x="83" y="92"/>
                    </a:cubicBezTo>
                    <a:cubicBezTo>
                      <a:pt x="84" y="92"/>
                      <a:pt x="85" y="92"/>
                      <a:pt x="86" y="91"/>
                    </a:cubicBezTo>
                    <a:cubicBezTo>
                      <a:pt x="91" y="86"/>
                      <a:pt x="91" y="86"/>
                      <a:pt x="91" y="86"/>
                    </a:cubicBezTo>
                    <a:cubicBezTo>
                      <a:pt x="93" y="85"/>
                      <a:pt x="93" y="82"/>
                      <a:pt x="92" y="80"/>
                    </a:cubicBezTo>
                    <a:cubicBezTo>
                      <a:pt x="86" y="71"/>
                      <a:pt x="86" y="71"/>
                      <a:pt x="86" y="71"/>
                    </a:cubicBezTo>
                    <a:cubicBezTo>
                      <a:pt x="86" y="70"/>
                      <a:pt x="86" y="69"/>
                      <a:pt x="86" y="68"/>
                    </a:cubicBezTo>
                    <a:cubicBezTo>
                      <a:pt x="87" y="65"/>
                      <a:pt x="87" y="65"/>
                      <a:pt x="87" y="65"/>
                    </a:cubicBezTo>
                    <a:cubicBezTo>
                      <a:pt x="88" y="64"/>
                      <a:pt x="89" y="63"/>
                      <a:pt x="89" y="63"/>
                    </a:cubicBezTo>
                    <a:cubicBezTo>
                      <a:pt x="100" y="60"/>
                      <a:pt x="100" y="60"/>
                      <a:pt x="100" y="60"/>
                    </a:cubicBezTo>
                    <a:cubicBezTo>
                      <a:pt x="102" y="60"/>
                      <a:pt x="104" y="58"/>
                      <a:pt x="104" y="55"/>
                    </a:cubicBezTo>
                    <a:cubicBezTo>
                      <a:pt x="104" y="55"/>
                      <a:pt x="104" y="54"/>
                      <a:pt x="104" y="52"/>
                    </a:cubicBezTo>
                    <a:cubicBezTo>
                      <a:pt x="104" y="50"/>
                      <a:pt x="104" y="49"/>
                      <a:pt x="104" y="49"/>
                    </a:cubicBezTo>
                    <a:cubicBezTo>
                      <a:pt x="104" y="46"/>
                      <a:pt x="102" y="44"/>
                      <a:pt x="100" y="44"/>
                    </a:cubicBezTo>
                    <a:cubicBezTo>
                      <a:pt x="89" y="41"/>
                      <a:pt x="89" y="41"/>
                      <a:pt x="89" y="41"/>
                    </a:cubicBezTo>
                    <a:cubicBezTo>
                      <a:pt x="89" y="41"/>
                      <a:pt x="88" y="40"/>
                      <a:pt x="87" y="39"/>
                    </a:cubicBezTo>
                    <a:cubicBezTo>
                      <a:pt x="86" y="36"/>
                      <a:pt x="86" y="36"/>
                      <a:pt x="86" y="36"/>
                    </a:cubicBezTo>
                    <a:cubicBezTo>
                      <a:pt x="86" y="35"/>
                      <a:pt x="86" y="34"/>
                      <a:pt x="86" y="33"/>
                    </a:cubicBezTo>
                    <a:cubicBezTo>
                      <a:pt x="92" y="24"/>
                      <a:pt x="92" y="24"/>
                      <a:pt x="92" y="24"/>
                    </a:cubicBezTo>
                    <a:cubicBezTo>
                      <a:pt x="93" y="22"/>
                      <a:pt x="93" y="20"/>
                      <a:pt x="91" y="18"/>
                    </a:cubicBezTo>
                    <a:cubicBezTo>
                      <a:pt x="86" y="13"/>
                      <a:pt x="86" y="13"/>
                      <a:pt x="86" y="13"/>
                    </a:cubicBezTo>
                    <a:cubicBezTo>
                      <a:pt x="85" y="12"/>
                      <a:pt x="82" y="11"/>
                      <a:pt x="80" y="12"/>
                    </a:cubicBezTo>
                    <a:cubicBezTo>
                      <a:pt x="71" y="18"/>
                      <a:pt x="71" y="18"/>
                      <a:pt x="71" y="18"/>
                    </a:cubicBezTo>
                    <a:cubicBezTo>
                      <a:pt x="70" y="18"/>
                      <a:pt x="69" y="18"/>
                      <a:pt x="68" y="18"/>
                    </a:cubicBezTo>
                    <a:cubicBezTo>
                      <a:pt x="65" y="17"/>
                      <a:pt x="65" y="17"/>
                      <a:pt x="65" y="17"/>
                    </a:cubicBezTo>
                    <a:cubicBezTo>
                      <a:pt x="64" y="16"/>
                      <a:pt x="63" y="15"/>
                      <a:pt x="63" y="15"/>
                    </a:cubicBezTo>
                    <a:cubicBezTo>
                      <a:pt x="60" y="4"/>
                      <a:pt x="60" y="4"/>
                      <a:pt x="60" y="4"/>
                    </a:cubicBezTo>
                    <a:cubicBezTo>
                      <a:pt x="60" y="2"/>
                      <a:pt x="58" y="0"/>
                      <a:pt x="55" y="0"/>
                    </a:cubicBezTo>
                    <a:cubicBezTo>
                      <a:pt x="55" y="0"/>
                      <a:pt x="54" y="0"/>
                      <a:pt x="52" y="0"/>
                    </a:cubicBezTo>
                    <a:cubicBezTo>
                      <a:pt x="50" y="0"/>
                      <a:pt x="49" y="0"/>
                      <a:pt x="49" y="0"/>
                    </a:cubicBezTo>
                    <a:cubicBezTo>
                      <a:pt x="46" y="0"/>
                      <a:pt x="44" y="2"/>
                      <a:pt x="44" y="4"/>
                    </a:cubicBezTo>
                    <a:cubicBezTo>
                      <a:pt x="41" y="15"/>
                      <a:pt x="41" y="15"/>
                      <a:pt x="41" y="15"/>
                    </a:cubicBezTo>
                    <a:cubicBezTo>
                      <a:pt x="41" y="15"/>
                      <a:pt x="40" y="16"/>
                      <a:pt x="39" y="17"/>
                    </a:cubicBezTo>
                    <a:cubicBezTo>
                      <a:pt x="36" y="18"/>
                      <a:pt x="36" y="18"/>
                      <a:pt x="36" y="18"/>
                    </a:cubicBezTo>
                    <a:cubicBezTo>
                      <a:pt x="35" y="18"/>
                      <a:pt x="34" y="18"/>
                      <a:pt x="33" y="18"/>
                    </a:cubicBezTo>
                    <a:cubicBezTo>
                      <a:pt x="24" y="12"/>
                      <a:pt x="24" y="12"/>
                      <a:pt x="24" y="12"/>
                    </a:cubicBezTo>
                    <a:cubicBezTo>
                      <a:pt x="22" y="11"/>
                      <a:pt x="19" y="11"/>
                      <a:pt x="18" y="13"/>
                    </a:cubicBezTo>
                    <a:cubicBezTo>
                      <a:pt x="13" y="18"/>
                      <a:pt x="13" y="18"/>
                      <a:pt x="13" y="18"/>
                    </a:cubicBezTo>
                    <a:cubicBezTo>
                      <a:pt x="11" y="20"/>
                      <a:pt x="11" y="22"/>
                      <a:pt x="12" y="24"/>
                    </a:cubicBezTo>
                    <a:cubicBezTo>
                      <a:pt x="18" y="33"/>
                      <a:pt x="18" y="33"/>
                      <a:pt x="18" y="33"/>
                    </a:cubicBezTo>
                    <a:cubicBezTo>
                      <a:pt x="18" y="34"/>
                      <a:pt x="18" y="35"/>
                      <a:pt x="18" y="36"/>
                    </a:cubicBezTo>
                    <a:cubicBezTo>
                      <a:pt x="17" y="39"/>
                      <a:pt x="17" y="39"/>
                      <a:pt x="17" y="39"/>
                    </a:cubicBezTo>
                    <a:cubicBezTo>
                      <a:pt x="16" y="40"/>
                      <a:pt x="15" y="41"/>
                      <a:pt x="15" y="41"/>
                    </a:cubicBezTo>
                    <a:cubicBezTo>
                      <a:pt x="4" y="44"/>
                      <a:pt x="4" y="44"/>
                      <a:pt x="4" y="44"/>
                    </a:cubicBezTo>
                    <a:cubicBezTo>
                      <a:pt x="2" y="44"/>
                      <a:pt x="0" y="46"/>
                      <a:pt x="0" y="49"/>
                    </a:cubicBezTo>
                    <a:cubicBezTo>
                      <a:pt x="0" y="49"/>
                      <a:pt x="0" y="50"/>
                      <a:pt x="0" y="52"/>
                    </a:cubicBezTo>
                    <a:cubicBezTo>
                      <a:pt x="0" y="54"/>
                      <a:pt x="0" y="55"/>
                      <a:pt x="0" y="55"/>
                    </a:cubicBezTo>
                    <a:cubicBezTo>
                      <a:pt x="0" y="58"/>
                      <a:pt x="2" y="60"/>
                      <a:pt x="4" y="60"/>
                    </a:cubicBezTo>
                    <a:lnTo>
                      <a:pt x="15" y="63"/>
                    </a:lnTo>
                    <a:close/>
                    <a:moveTo>
                      <a:pt x="4" y="52"/>
                    </a:moveTo>
                    <a:cubicBezTo>
                      <a:pt x="4" y="50"/>
                      <a:pt x="4" y="49"/>
                      <a:pt x="4" y="49"/>
                    </a:cubicBezTo>
                    <a:cubicBezTo>
                      <a:pt x="4" y="48"/>
                      <a:pt x="5" y="48"/>
                      <a:pt x="5" y="48"/>
                    </a:cubicBezTo>
                    <a:cubicBezTo>
                      <a:pt x="16" y="45"/>
                      <a:pt x="16" y="45"/>
                      <a:pt x="16" y="45"/>
                    </a:cubicBezTo>
                    <a:cubicBezTo>
                      <a:pt x="18" y="45"/>
                      <a:pt x="20" y="43"/>
                      <a:pt x="20" y="41"/>
                    </a:cubicBezTo>
                    <a:cubicBezTo>
                      <a:pt x="22" y="38"/>
                      <a:pt x="22" y="38"/>
                      <a:pt x="22" y="38"/>
                    </a:cubicBezTo>
                    <a:cubicBezTo>
                      <a:pt x="23" y="36"/>
                      <a:pt x="22" y="33"/>
                      <a:pt x="21" y="31"/>
                    </a:cubicBezTo>
                    <a:cubicBezTo>
                      <a:pt x="16" y="22"/>
                      <a:pt x="16" y="22"/>
                      <a:pt x="16" y="22"/>
                    </a:cubicBezTo>
                    <a:cubicBezTo>
                      <a:pt x="16" y="22"/>
                      <a:pt x="16" y="21"/>
                      <a:pt x="16" y="21"/>
                    </a:cubicBezTo>
                    <a:cubicBezTo>
                      <a:pt x="20" y="16"/>
                      <a:pt x="20" y="16"/>
                      <a:pt x="20" y="16"/>
                    </a:cubicBezTo>
                    <a:cubicBezTo>
                      <a:pt x="21" y="16"/>
                      <a:pt x="22" y="16"/>
                      <a:pt x="22" y="16"/>
                    </a:cubicBezTo>
                    <a:cubicBezTo>
                      <a:pt x="31" y="21"/>
                      <a:pt x="31" y="21"/>
                      <a:pt x="31" y="21"/>
                    </a:cubicBezTo>
                    <a:cubicBezTo>
                      <a:pt x="33" y="22"/>
                      <a:pt x="36" y="23"/>
                      <a:pt x="38" y="22"/>
                    </a:cubicBezTo>
                    <a:cubicBezTo>
                      <a:pt x="41" y="20"/>
                      <a:pt x="41" y="20"/>
                      <a:pt x="41" y="20"/>
                    </a:cubicBezTo>
                    <a:cubicBezTo>
                      <a:pt x="43" y="20"/>
                      <a:pt x="45" y="18"/>
                      <a:pt x="45" y="16"/>
                    </a:cubicBezTo>
                    <a:cubicBezTo>
                      <a:pt x="48" y="5"/>
                      <a:pt x="48" y="5"/>
                      <a:pt x="48" y="5"/>
                    </a:cubicBezTo>
                    <a:cubicBezTo>
                      <a:pt x="48" y="5"/>
                      <a:pt x="48" y="4"/>
                      <a:pt x="49" y="4"/>
                    </a:cubicBezTo>
                    <a:cubicBezTo>
                      <a:pt x="49" y="4"/>
                      <a:pt x="50" y="4"/>
                      <a:pt x="52" y="4"/>
                    </a:cubicBezTo>
                    <a:cubicBezTo>
                      <a:pt x="54" y="4"/>
                      <a:pt x="55" y="4"/>
                      <a:pt x="55" y="4"/>
                    </a:cubicBezTo>
                    <a:cubicBezTo>
                      <a:pt x="56" y="4"/>
                      <a:pt x="56" y="5"/>
                      <a:pt x="56" y="5"/>
                    </a:cubicBezTo>
                    <a:cubicBezTo>
                      <a:pt x="59" y="16"/>
                      <a:pt x="59" y="16"/>
                      <a:pt x="59" y="16"/>
                    </a:cubicBezTo>
                    <a:cubicBezTo>
                      <a:pt x="59" y="18"/>
                      <a:pt x="61" y="20"/>
                      <a:pt x="63" y="20"/>
                    </a:cubicBezTo>
                    <a:cubicBezTo>
                      <a:pt x="66" y="22"/>
                      <a:pt x="66" y="22"/>
                      <a:pt x="66" y="22"/>
                    </a:cubicBezTo>
                    <a:cubicBezTo>
                      <a:pt x="68" y="23"/>
                      <a:pt x="71" y="22"/>
                      <a:pt x="73" y="21"/>
                    </a:cubicBezTo>
                    <a:cubicBezTo>
                      <a:pt x="82" y="16"/>
                      <a:pt x="82" y="16"/>
                      <a:pt x="82" y="16"/>
                    </a:cubicBezTo>
                    <a:cubicBezTo>
                      <a:pt x="82" y="16"/>
                      <a:pt x="83" y="16"/>
                      <a:pt x="83" y="16"/>
                    </a:cubicBezTo>
                    <a:cubicBezTo>
                      <a:pt x="88" y="20"/>
                      <a:pt x="88" y="20"/>
                      <a:pt x="88" y="20"/>
                    </a:cubicBezTo>
                    <a:cubicBezTo>
                      <a:pt x="88" y="21"/>
                      <a:pt x="88" y="22"/>
                      <a:pt x="88" y="22"/>
                    </a:cubicBezTo>
                    <a:cubicBezTo>
                      <a:pt x="83" y="31"/>
                      <a:pt x="83" y="31"/>
                      <a:pt x="83" y="31"/>
                    </a:cubicBezTo>
                    <a:cubicBezTo>
                      <a:pt x="82" y="33"/>
                      <a:pt x="81" y="36"/>
                      <a:pt x="82" y="38"/>
                    </a:cubicBezTo>
                    <a:cubicBezTo>
                      <a:pt x="84" y="41"/>
                      <a:pt x="84" y="41"/>
                      <a:pt x="84" y="41"/>
                    </a:cubicBezTo>
                    <a:cubicBezTo>
                      <a:pt x="84" y="43"/>
                      <a:pt x="86" y="45"/>
                      <a:pt x="88" y="45"/>
                    </a:cubicBezTo>
                    <a:cubicBezTo>
                      <a:pt x="99" y="48"/>
                      <a:pt x="99" y="48"/>
                      <a:pt x="99" y="48"/>
                    </a:cubicBezTo>
                    <a:cubicBezTo>
                      <a:pt x="99" y="48"/>
                      <a:pt x="100" y="48"/>
                      <a:pt x="100" y="49"/>
                    </a:cubicBezTo>
                    <a:cubicBezTo>
                      <a:pt x="100" y="49"/>
                      <a:pt x="100" y="50"/>
                      <a:pt x="100" y="52"/>
                    </a:cubicBezTo>
                    <a:cubicBezTo>
                      <a:pt x="100" y="54"/>
                      <a:pt x="100" y="55"/>
                      <a:pt x="100" y="55"/>
                    </a:cubicBezTo>
                    <a:cubicBezTo>
                      <a:pt x="100" y="56"/>
                      <a:pt x="99" y="56"/>
                      <a:pt x="99" y="56"/>
                    </a:cubicBezTo>
                    <a:cubicBezTo>
                      <a:pt x="88" y="59"/>
                      <a:pt x="88" y="59"/>
                      <a:pt x="88" y="59"/>
                    </a:cubicBezTo>
                    <a:cubicBezTo>
                      <a:pt x="86" y="59"/>
                      <a:pt x="84" y="61"/>
                      <a:pt x="84" y="63"/>
                    </a:cubicBezTo>
                    <a:cubicBezTo>
                      <a:pt x="82" y="66"/>
                      <a:pt x="82" y="66"/>
                      <a:pt x="82" y="66"/>
                    </a:cubicBezTo>
                    <a:cubicBezTo>
                      <a:pt x="81" y="68"/>
                      <a:pt x="82" y="71"/>
                      <a:pt x="83" y="73"/>
                    </a:cubicBezTo>
                    <a:cubicBezTo>
                      <a:pt x="88" y="82"/>
                      <a:pt x="88" y="82"/>
                      <a:pt x="88" y="82"/>
                    </a:cubicBezTo>
                    <a:cubicBezTo>
                      <a:pt x="88" y="82"/>
                      <a:pt x="88" y="83"/>
                      <a:pt x="88" y="83"/>
                    </a:cubicBezTo>
                    <a:cubicBezTo>
                      <a:pt x="84" y="88"/>
                      <a:pt x="84" y="88"/>
                      <a:pt x="84" y="88"/>
                    </a:cubicBezTo>
                    <a:cubicBezTo>
                      <a:pt x="83" y="88"/>
                      <a:pt x="83" y="88"/>
                      <a:pt x="83" y="88"/>
                    </a:cubicBezTo>
                    <a:cubicBezTo>
                      <a:pt x="82" y="88"/>
                      <a:pt x="82" y="88"/>
                      <a:pt x="82" y="88"/>
                    </a:cubicBezTo>
                    <a:cubicBezTo>
                      <a:pt x="73" y="83"/>
                      <a:pt x="73" y="83"/>
                      <a:pt x="73" y="83"/>
                    </a:cubicBezTo>
                    <a:cubicBezTo>
                      <a:pt x="71" y="82"/>
                      <a:pt x="68" y="81"/>
                      <a:pt x="66" y="82"/>
                    </a:cubicBezTo>
                    <a:cubicBezTo>
                      <a:pt x="63" y="84"/>
                      <a:pt x="63" y="84"/>
                      <a:pt x="63" y="84"/>
                    </a:cubicBezTo>
                    <a:cubicBezTo>
                      <a:pt x="61" y="84"/>
                      <a:pt x="59" y="86"/>
                      <a:pt x="59" y="88"/>
                    </a:cubicBezTo>
                    <a:cubicBezTo>
                      <a:pt x="56" y="99"/>
                      <a:pt x="56" y="99"/>
                      <a:pt x="56" y="99"/>
                    </a:cubicBezTo>
                    <a:cubicBezTo>
                      <a:pt x="56" y="99"/>
                      <a:pt x="56" y="100"/>
                      <a:pt x="55" y="100"/>
                    </a:cubicBezTo>
                    <a:cubicBezTo>
                      <a:pt x="55" y="100"/>
                      <a:pt x="54" y="100"/>
                      <a:pt x="52" y="100"/>
                    </a:cubicBezTo>
                    <a:cubicBezTo>
                      <a:pt x="50" y="100"/>
                      <a:pt x="49" y="100"/>
                      <a:pt x="49" y="100"/>
                    </a:cubicBezTo>
                    <a:cubicBezTo>
                      <a:pt x="48" y="100"/>
                      <a:pt x="48" y="99"/>
                      <a:pt x="48" y="99"/>
                    </a:cubicBezTo>
                    <a:cubicBezTo>
                      <a:pt x="45" y="88"/>
                      <a:pt x="45" y="88"/>
                      <a:pt x="45" y="88"/>
                    </a:cubicBezTo>
                    <a:cubicBezTo>
                      <a:pt x="45" y="86"/>
                      <a:pt x="43" y="84"/>
                      <a:pt x="41" y="84"/>
                    </a:cubicBezTo>
                    <a:cubicBezTo>
                      <a:pt x="38" y="82"/>
                      <a:pt x="38" y="82"/>
                      <a:pt x="38" y="82"/>
                    </a:cubicBezTo>
                    <a:cubicBezTo>
                      <a:pt x="37" y="82"/>
                      <a:pt x="36" y="82"/>
                      <a:pt x="35" y="82"/>
                    </a:cubicBezTo>
                    <a:cubicBezTo>
                      <a:pt x="33" y="82"/>
                      <a:pt x="32" y="82"/>
                      <a:pt x="31" y="83"/>
                    </a:cubicBezTo>
                    <a:cubicBezTo>
                      <a:pt x="22" y="88"/>
                      <a:pt x="22" y="88"/>
                      <a:pt x="22" y="88"/>
                    </a:cubicBezTo>
                    <a:cubicBezTo>
                      <a:pt x="22" y="88"/>
                      <a:pt x="21" y="88"/>
                      <a:pt x="21" y="88"/>
                    </a:cubicBezTo>
                    <a:cubicBezTo>
                      <a:pt x="16" y="84"/>
                      <a:pt x="16" y="84"/>
                      <a:pt x="16" y="84"/>
                    </a:cubicBezTo>
                    <a:cubicBezTo>
                      <a:pt x="16" y="83"/>
                      <a:pt x="16" y="82"/>
                      <a:pt x="16" y="82"/>
                    </a:cubicBezTo>
                    <a:cubicBezTo>
                      <a:pt x="21" y="73"/>
                      <a:pt x="21" y="73"/>
                      <a:pt x="21" y="73"/>
                    </a:cubicBezTo>
                    <a:cubicBezTo>
                      <a:pt x="22" y="71"/>
                      <a:pt x="23" y="68"/>
                      <a:pt x="22" y="66"/>
                    </a:cubicBezTo>
                    <a:cubicBezTo>
                      <a:pt x="20" y="63"/>
                      <a:pt x="20" y="63"/>
                      <a:pt x="20" y="63"/>
                    </a:cubicBezTo>
                    <a:cubicBezTo>
                      <a:pt x="20" y="61"/>
                      <a:pt x="18" y="59"/>
                      <a:pt x="16" y="59"/>
                    </a:cubicBezTo>
                    <a:cubicBezTo>
                      <a:pt x="5" y="56"/>
                      <a:pt x="5" y="56"/>
                      <a:pt x="5" y="56"/>
                    </a:cubicBezTo>
                    <a:cubicBezTo>
                      <a:pt x="5" y="56"/>
                      <a:pt x="4" y="56"/>
                      <a:pt x="4" y="55"/>
                    </a:cubicBezTo>
                    <a:cubicBezTo>
                      <a:pt x="4" y="55"/>
                      <a:pt x="4" y="54"/>
                      <a:pt x="4" y="52"/>
                    </a:cubicBezTo>
                    <a:close/>
                  </a:path>
                </a:pathLst>
              </a:custGeom>
              <a:solidFill>
                <a:schemeClr val="bg1"/>
              </a:solidFill>
              <a:ln w="12700">
                <a:noFill/>
              </a:ln>
            </p:spPr>
            <p:txBody>
              <a:bodyPr/>
              <a:lstStyle/>
              <a:p>
                <a:pPr defTabSz="1219200" eaLnBrk="0" fontAlgn="base" hangingPunct="0">
                  <a:spcBef>
                    <a:spcPct val="0"/>
                  </a:spcBef>
                  <a:spcAft>
                    <a:spcPct val="0"/>
                  </a:spcAft>
                </a:pPr>
                <a:endParaRPr lang="zh-CN" altLang="en-US"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9" name="Freeform 336"/>
              <p:cNvSpPr>
                <a:spLocks noEditPoints="1"/>
              </p:cNvSpPr>
              <p:nvPr/>
            </p:nvSpPr>
            <p:spPr>
              <a:xfrm>
                <a:off x="1960563" y="2298700"/>
                <a:ext cx="100013" cy="100013"/>
              </a:xfrm>
              <a:custGeom>
                <a:avLst/>
                <a:gdLst/>
                <a:ahLst/>
                <a:cxnLst>
                  <a:cxn ang="0">
                    <a:pos x="22" y="44"/>
                  </a:cxn>
                  <a:cxn ang="0">
                    <a:pos x="44" y="22"/>
                  </a:cxn>
                  <a:cxn ang="0">
                    <a:pos x="22" y="0"/>
                  </a:cxn>
                  <a:cxn ang="0">
                    <a:pos x="0" y="22"/>
                  </a:cxn>
                  <a:cxn ang="0">
                    <a:pos x="22" y="44"/>
                  </a:cxn>
                  <a:cxn ang="0">
                    <a:pos x="22" y="4"/>
                  </a:cxn>
                  <a:cxn ang="0">
                    <a:pos x="40" y="22"/>
                  </a:cxn>
                  <a:cxn ang="0">
                    <a:pos x="22" y="40"/>
                  </a:cxn>
                  <a:cxn ang="0">
                    <a:pos x="4" y="22"/>
                  </a:cxn>
                  <a:cxn ang="0">
                    <a:pos x="22" y="4"/>
                  </a:cxn>
                </a:cxnLst>
                <a:rect l="0" t="0" r="0" b="0"/>
                <a:pathLst>
                  <a:path w="44" h="44">
                    <a:moveTo>
                      <a:pt x="22" y="44"/>
                    </a:moveTo>
                    <a:cubicBezTo>
                      <a:pt x="34" y="44"/>
                      <a:pt x="44" y="34"/>
                      <a:pt x="44" y="22"/>
                    </a:cubicBezTo>
                    <a:cubicBezTo>
                      <a:pt x="44" y="10"/>
                      <a:pt x="34" y="0"/>
                      <a:pt x="22" y="0"/>
                    </a:cubicBezTo>
                    <a:cubicBezTo>
                      <a:pt x="10" y="0"/>
                      <a:pt x="0" y="10"/>
                      <a:pt x="0" y="22"/>
                    </a:cubicBezTo>
                    <a:cubicBezTo>
                      <a:pt x="0" y="34"/>
                      <a:pt x="10" y="44"/>
                      <a:pt x="22" y="44"/>
                    </a:cubicBezTo>
                    <a:close/>
                    <a:moveTo>
                      <a:pt x="22" y="4"/>
                    </a:moveTo>
                    <a:cubicBezTo>
                      <a:pt x="32" y="4"/>
                      <a:pt x="40" y="12"/>
                      <a:pt x="40" y="22"/>
                    </a:cubicBezTo>
                    <a:cubicBezTo>
                      <a:pt x="40" y="32"/>
                      <a:pt x="32" y="40"/>
                      <a:pt x="22" y="40"/>
                    </a:cubicBezTo>
                    <a:cubicBezTo>
                      <a:pt x="12" y="40"/>
                      <a:pt x="4" y="32"/>
                      <a:pt x="4" y="22"/>
                    </a:cubicBezTo>
                    <a:cubicBezTo>
                      <a:pt x="4" y="12"/>
                      <a:pt x="12" y="4"/>
                      <a:pt x="22" y="4"/>
                    </a:cubicBezTo>
                    <a:close/>
                  </a:path>
                </a:pathLst>
              </a:custGeom>
              <a:solidFill>
                <a:schemeClr val="bg1"/>
              </a:solidFill>
              <a:ln w="12700">
                <a:noFill/>
              </a:ln>
            </p:spPr>
            <p:txBody>
              <a:bodyPr/>
              <a:lstStyle/>
              <a:p>
                <a:pPr defTabSz="1219200" eaLnBrk="0" fontAlgn="base" hangingPunct="0">
                  <a:spcBef>
                    <a:spcPct val="0"/>
                  </a:spcBef>
                  <a:spcAft>
                    <a:spcPct val="0"/>
                  </a:spcAft>
                </a:pPr>
                <a:endParaRPr lang="zh-CN" altLang="en-US"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50" name="Freeform 337"/>
              <p:cNvSpPr>
                <a:spLocks noEditPoints="1"/>
              </p:cNvSpPr>
              <p:nvPr/>
            </p:nvSpPr>
            <p:spPr>
              <a:xfrm>
                <a:off x="2111376" y="2176463"/>
                <a:ext cx="161925" cy="163513"/>
              </a:xfrm>
              <a:custGeom>
                <a:avLst/>
                <a:gdLst/>
                <a:ahLst/>
                <a:cxnLst>
                  <a:cxn ang="0">
                    <a:pos x="5" y="22"/>
                  </a:cxn>
                  <a:cxn ang="0">
                    <a:pos x="0" y="29"/>
                  </a:cxn>
                  <a:cxn ang="0">
                    <a:pos x="10" y="39"/>
                  </a:cxn>
                  <a:cxn ang="0">
                    <a:pos x="4" y="48"/>
                  </a:cxn>
                  <a:cxn ang="0">
                    <a:pos x="11" y="58"/>
                  </a:cxn>
                  <a:cxn ang="0">
                    <a:pos x="21" y="58"/>
                  </a:cxn>
                  <a:cxn ang="0">
                    <a:pos x="25" y="71"/>
                  </a:cxn>
                  <a:cxn ang="0">
                    <a:pos x="30" y="72"/>
                  </a:cxn>
                  <a:cxn ang="0">
                    <a:pos x="39" y="62"/>
                  </a:cxn>
                  <a:cxn ang="0">
                    <a:pos x="48" y="68"/>
                  </a:cxn>
                  <a:cxn ang="0">
                    <a:pos x="58" y="61"/>
                  </a:cxn>
                  <a:cxn ang="0">
                    <a:pos x="58" y="51"/>
                  </a:cxn>
                  <a:cxn ang="0">
                    <a:pos x="71" y="47"/>
                  </a:cxn>
                  <a:cxn ang="0">
                    <a:pos x="70" y="38"/>
                  </a:cxn>
                  <a:cxn ang="0">
                    <a:pos x="62" y="31"/>
                  </a:cxn>
                  <a:cxn ang="0">
                    <a:pos x="68" y="19"/>
                  </a:cxn>
                  <a:cxn ang="0">
                    <a:pos x="54" y="16"/>
                  </a:cxn>
                  <a:cxn ang="0">
                    <a:pos x="50" y="13"/>
                  </a:cxn>
                  <a:cxn ang="0">
                    <a:pos x="45" y="1"/>
                  </a:cxn>
                  <a:cxn ang="0">
                    <a:pos x="38" y="2"/>
                  </a:cxn>
                  <a:cxn ang="0">
                    <a:pos x="31" y="10"/>
                  </a:cxn>
                  <a:cxn ang="0">
                    <a:pos x="19" y="4"/>
                  </a:cxn>
                  <a:cxn ang="0">
                    <a:pos x="16" y="18"/>
                  </a:cxn>
                  <a:cxn ang="0">
                    <a:pos x="17" y="24"/>
                  </a:cxn>
                  <a:cxn ang="0">
                    <a:pos x="17" y="10"/>
                  </a:cxn>
                  <a:cxn ang="0">
                    <a:pos x="22" y="7"/>
                  </a:cxn>
                  <a:cxn ang="0">
                    <a:pos x="32" y="14"/>
                  </a:cxn>
                  <a:cxn ang="0">
                    <a:pos x="41" y="4"/>
                  </a:cxn>
                  <a:cxn ang="0">
                    <a:pos x="46" y="5"/>
                  </a:cxn>
                  <a:cxn ang="0">
                    <a:pos x="48" y="17"/>
                  </a:cxn>
                  <a:cxn ang="0">
                    <a:pos x="62" y="17"/>
                  </a:cxn>
                  <a:cxn ang="0">
                    <a:pos x="65" y="22"/>
                  </a:cxn>
                  <a:cxn ang="0">
                    <a:pos x="58" y="34"/>
                  </a:cxn>
                  <a:cxn ang="0">
                    <a:pos x="68" y="42"/>
                  </a:cxn>
                  <a:cxn ang="0">
                    <a:pos x="67" y="46"/>
                  </a:cxn>
                  <a:cxn ang="0">
                    <a:pos x="53" y="50"/>
                  </a:cxn>
                  <a:cxn ang="0">
                    <a:pos x="55" y="63"/>
                  </a:cxn>
                  <a:cxn ang="0">
                    <a:pos x="45" y="60"/>
                  </a:cxn>
                  <a:cxn ang="0">
                    <a:pos x="38" y="58"/>
                  </a:cxn>
                  <a:cxn ang="0">
                    <a:pos x="30" y="68"/>
                  </a:cxn>
                  <a:cxn ang="0">
                    <a:pos x="26" y="67"/>
                  </a:cxn>
                  <a:cxn ang="0">
                    <a:pos x="24" y="55"/>
                  </a:cxn>
                  <a:cxn ang="0">
                    <a:pos x="17" y="52"/>
                  </a:cxn>
                  <a:cxn ang="0">
                    <a:pos x="7" y="51"/>
                  </a:cxn>
                  <a:cxn ang="0">
                    <a:pos x="14" y="40"/>
                  </a:cxn>
                  <a:cxn ang="0">
                    <a:pos x="4" y="31"/>
                  </a:cxn>
                  <a:cxn ang="0">
                    <a:pos x="5" y="26"/>
                  </a:cxn>
                  <a:cxn ang="0">
                    <a:pos x="17" y="24"/>
                  </a:cxn>
                </a:cxnLst>
                <a:rect l="0" t="0" r="0" b="0"/>
                <a:pathLst>
                  <a:path w="72" h="72">
                    <a:moveTo>
                      <a:pt x="14" y="21"/>
                    </a:moveTo>
                    <a:cubicBezTo>
                      <a:pt x="14" y="22"/>
                      <a:pt x="13" y="22"/>
                      <a:pt x="13" y="22"/>
                    </a:cubicBezTo>
                    <a:cubicBezTo>
                      <a:pt x="5" y="22"/>
                      <a:pt x="5" y="22"/>
                      <a:pt x="5" y="22"/>
                    </a:cubicBezTo>
                    <a:cubicBezTo>
                      <a:pt x="4" y="22"/>
                      <a:pt x="2" y="23"/>
                      <a:pt x="1" y="25"/>
                    </a:cubicBezTo>
                    <a:cubicBezTo>
                      <a:pt x="1" y="25"/>
                      <a:pt x="1" y="26"/>
                      <a:pt x="1" y="27"/>
                    </a:cubicBezTo>
                    <a:cubicBezTo>
                      <a:pt x="0" y="29"/>
                      <a:pt x="0" y="29"/>
                      <a:pt x="0" y="29"/>
                    </a:cubicBezTo>
                    <a:cubicBezTo>
                      <a:pt x="0" y="31"/>
                      <a:pt x="1" y="33"/>
                      <a:pt x="2" y="34"/>
                    </a:cubicBezTo>
                    <a:cubicBezTo>
                      <a:pt x="9" y="38"/>
                      <a:pt x="9" y="38"/>
                      <a:pt x="9" y="38"/>
                    </a:cubicBezTo>
                    <a:cubicBezTo>
                      <a:pt x="9" y="38"/>
                      <a:pt x="10" y="38"/>
                      <a:pt x="10" y="39"/>
                    </a:cubicBezTo>
                    <a:cubicBezTo>
                      <a:pt x="10" y="41"/>
                      <a:pt x="10" y="41"/>
                      <a:pt x="10" y="41"/>
                    </a:cubicBezTo>
                    <a:cubicBezTo>
                      <a:pt x="10" y="41"/>
                      <a:pt x="10" y="42"/>
                      <a:pt x="10" y="42"/>
                    </a:cubicBezTo>
                    <a:cubicBezTo>
                      <a:pt x="4" y="48"/>
                      <a:pt x="4" y="48"/>
                      <a:pt x="4" y="48"/>
                    </a:cubicBezTo>
                    <a:cubicBezTo>
                      <a:pt x="3" y="49"/>
                      <a:pt x="3" y="51"/>
                      <a:pt x="4" y="53"/>
                    </a:cubicBezTo>
                    <a:cubicBezTo>
                      <a:pt x="6" y="57"/>
                      <a:pt x="6" y="57"/>
                      <a:pt x="6" y="57"/>
                    </a:cubicBezTo>
                    <a:cubicBezTo>
                      <a:pt x="7" y="58"/>
                      <a:pt x="9" y="59"/>
                      <a:pt x="11" y="58"/>
                    </a:cubicBezTo>
                    <a:cubicBezTo>
                      <a:pt x="18" y="56"/>
                      <a:pt x="18" y="56"/>
                      <a:pt x="18" y="56"/>
                    </a:cubicBezTo>
                    <a:cubicBezTo>
                      <a:pt x="19" y="56"/>
                      <a:pt x="19" y="56"/>
                      <a:pt x="19" y="57"/>
                    </a:cubicBezTo>
                    <a:cubicBezTo>
                      <a:pt x="21" y="58"/>
                      <a:pt x="21" y="58"/>
                      <a:pt x="21" y="58"/>
                    </a:cubicBezTo>
                    <a:cubicBezTo>
                      <a:pt x="21" y="58"/>
                      <a:pt x="22" y="59"/>
                      <a:pt x="22" y="59"/>
                    </a:cubicBezTo>
                    <a:cubicBezTo>
                      <a:pt x="22" y="67"/>
                      <a:pt x="22" y="67"/>
                      <a:pt x="22" y="67"/>
                    </a:cubicBezTo>
                    <a:cubicBezTo>
                      <a:pt x="22" y="68"/>
                      <a:pt x="23" y="70"/>
                      <a:pt x="25" y="71"/>
                    </a:cubicBezTo>
                    <a:cubicBezTo>
                      <a:pt x="25" y="71"/>
                      <a:pt x="26" y="71"/>
                      <a:pt x="27" y="71"/>
                    </a:cubicBezTo>
                    <a:cubicBezTo>
                      <a:pt x="29" y="72"/>
                      <a:pt x="29" y="72"/>
                      <a:pt x="29" y="72"/>
                    </a:cubicBezTo>
                    <a:cubicBezTo>
                      <a:pt x="30" y="72"/>
                      <a:pt x="30" y="72"/>
                      <a:pt x="30" y="72"/>
                    </a:cubicBezTo>
                    <a:cubicBezTo>
                      <a:pt x="32" y="72"/>
                      <a:pt x="33" y="71"/>
                      <a:pt x="34" y="70"/>
                    </a:cubicBezTo>
                    <a:cubicBezTo>
                      <a:pt x="38" y="63"/>
                      <a:pt x="38" y="63"/>
                      <a:pt x="38" y="63"/>
                    </a:cubicBezTo>
                    <a:cubicBezTo>
                      <a:pt x="38" y="63"/>
                      <a:pt x="38" y="62"/>
                      <a:pt x="39" y="62"/>
                    </a:cubicBezTo>
                    <a:cubicBezTo>
                      <a:pt x="41" y="62"/>
                      <a:pt x="41" y="62"/>
                      <a:pt x="41" y="62"/>
                    </a:cubicBezTo>
                    <a:cubicBezTo>
                      <a:pt x="42" y="62"/>
                      <a:pt x="42" y="62"/>
                      <a:pt x="42" y="62"/>
                    </a:cubicBezTo>
                    <a:cubicBezTo>
                      <a:pt x="48" y="68"/>
                      <a:pt x="48" y="68"/>
                      <a:pt x="48" y="68"/>
                    </a:cubicBezTo>
                    <a:cubicBezTo>
                      <a:pt x="49" y="69"/>
                      <a:pt x="51" y="69"/>
                      <a:pt x="53" y="68"/>
                    </a:cubicBezTo>
                    <a:cubicBezTo>
                      <a:pt x="57" y="66"/>
                      <a:pt x="57" y="66"/>
                      <a:pt x="57" y="66"/>
                    </a:cubicBezTo>
                    <a:cubicBezTo>
                      <a:pt x="58" y="65"/>
                      <a:pt x="59" y="63"/>
                      <a:pt x="58" y="61"/>
                    </a:cubicBezTo>
                    <a:cubicBezTo>
                      <a:pt x="56" y="54"/>
                      <a:pt x="56" y="54"/>
                      <a:pt x="56" y="54"/>
                    </a:cubicBezTo>
                    <a:cubicBezTo>
                      <a:pt x="56" y="54"/>
                      <a:pt x="56" y="53"/>
                      <a:pt x="57" y="53"/>
                    </a:cubicBezTo>
                    <a:cubicBezTo>
                      <a:pt x="58" y="51"/>
                      <a:pt x="58" y="51"/>
                      <a:pt x="58" y="51"/>
                    </a:cubicBezTo>
                    <a:cubicBezTo>
                      <a:pt x="58" y="51"/>
                      <a:pt x="59" y="50"/>
                      <a:pt x="59" y="50"/>
                    </a:cubicBezTo>
                    <a:cubicBezTo>
                      <a:pt x="67" y="50"/>
                      <a:pt x="67" y="50"/>
                      <a:pt x="67" y="50"/>
                    </a:cubicBezTo>
                    <a:cubicBezTo>
                      <a:pt x="68" y="50"/>
                      <a:pt x="70" y="49"/>
                      <a:pt x="71" y="47"/>
                    </a:cubicBezTo>
                    <a:cubicBezTo>
                      <a:pt x="71" y="47"/>
                      <a:pt x="71" y="46"/>
                      <a:pt x="71" y="45"/>
                    </a:cubicBezTo>
                    <a:cubicBezTo>
                      <a:pt x="72" y="43"/>
                      <a:pt x="72" y="43"/>
                      <a:pt x="72" y="43"/>
                    </a:cubicBezTo>
                    <a:cubicBezTo>
                      <a:pt x="72" y="41"/>
                      <a:pt x="71" y="39"/>
                      <a:pt x="70" y="38"/>
                    </a:cubicBezTo>
                    <a:cubicBezTo>
                      <a:pt x="63" y="34"/>
                      <a:pt x="63" y="34"/>
                      <a:pt x="63" y="34"/>
                    </a:cubicBezTo>
                    <a:cubicBezTo>
                      <a:pt x="63" y="34"/>
                      <a:pt x="62" y="34"/>
                      <a:pt x="62" y="33"/>
                    </a:cubicBezTo>
                    <a:cubicBezTo>
                      <a:pt x="62" y="31"/>
                      <a:pt x="62" y="31"/>
                      <a:pt x="62" y="31"/>
                    </a:cubicBezTo>
                    <a:cubicBezTo>
                      <a:pt x="62" y="31"/>
                      <a:pt x="62" y="30"/>
                      <a:pt x="62" y="30"/>
                    </a:cubicBezTo>
                    <a:cubicBezTo>
                      <a:pt x="68" y="24"/>
                      <a:pt x="68" y="24"/>
                      <a:pt x="68" y="24"/>
                    </a:cubicBezTo>
                    <a:cubicBezTo>
                      <a:pt x="69" y="23"/>
                      <a:pt x="69" y="21"/>
                      <a:pt x="68" y="19"/>
                    </a:cubicBezTo>
                    <a:cubicBezTo>
                      <a:pt x="66" y="15"/>
                      <a:pt x="66" y="15"/>
                      <a:pt x="66" y="15"/>
                    </a:cubicBezTo>
                    <a:cubicBezTo>
                      <a:pt x="65" y="14"/>
                      <a:pt x="63" y="13"/>
                      <a:pt x="61" y="14"/>
                    </a:cubicBezTo>
                    <a:cubicBezTo>
                      <a:pt x="54" y="16"/>
                      <a:pt x="54" y="16"/>
                      <a:pt x="54" y="16"/>
                    </a:cubicBezTo>
                    <a:cubicBezTo>
                      <a:pt x="53" y="16"/>
                      <a:pt x="53" y="16"/>
                      <a:pt x="53" y="15"/>
                    </a:cubicBezTo>
                    <a:cubicBezTo>
                      <a:pt x="51" y="14"/>
                      <a:pt x="51" y="14"/>
                      <a:pt x="51" y="14"/>
                    </a:cubicBezTo>
                    <a:cubicBezTo>
                      <a:pt x="51" y="14"/>
                      <a:pt x="50" y="13"/>
                      <a:pt x="50" y="13"/>
                    </a:cubicBezTo>
                    <a:cubicBezTo>
                      <a:pt x="50" y="5"/>
                      <a:pt x="50" y="5"/>
                      <a:pt x="50" y="5"/>
                    </a:cubicBezTo>
                    <a:cubicBezTo>
                      <a:pt x="50" y="4"/>
                      <a:pt x="49" y="2"/>
                      <a:pt x="47" y="1"/>
                    </a:cubicBezTo>
                    <a:cubicBezTo>
                      <a:pt x="47" y="1"/>
                      <a:pt x="46" y="1"/>
                      <a:pt x="45" y="1"/>
                    </a:cubicBezTo>
                    <a:cubicBezTo>
                      <a:pt x="43" y="0"/>
                      <a:pt x="43" y="0"/>
                      <a:pt x="43" y="0"/>
                    </a:cubicBezTo>
                    <a:cubicBezTo>
                      <a:pt x="42" y="0"/>
                      <a:pt x="42" y="0"/>
                      <a:pt x="42" y="0"/>
                    </a:cubicBezTo>
                    <a:cubicBezTo>
                      <a:pt x="40" y="0"/>
                      <a:pt x="39" y="1"/>
                      <a:pt x="38" y="2"/>
                    </a:cubicBezTo>
                    <a:cubicBezTo>
                      <a:pt x="34" y="9"/>
                      <a:pt x="34" y="9"/>
                      <a:pt x="34" y="9"/>
                    </a:cubicBezTo>
                    <a:cubicBezTo>
                      <a:pt x="34" y="9"/>
                      <a:pt x="34" y="10"/>
                      <a:pt x="33" y="10"/>
                    </a:cubicBezTo>
                    <a:cubicBezTo>
                      <a:pt x="31" y="10"/>
                      <a:pt x="31" y="10"/>
                      <a:pt x="31" y="10"/>
                    </a:cubicBezTo>
                    <a:cubicBezTo>
                      <a:pt x="30" y="10"/>
                      <a:pt x="30" y="10"/>
                      <a:pt x="30" y="10"/>
                    </a:cubicBezTo>
                    <a:cubicBezTo>
                      <a:pt x="24" y="4"/>
                      <a:pt x="24" y="4"/>
                      <a:pt x="24" y="4"/>
                    </a:cubicBezTo>
                    <a:cubicBezTo>
                      <a:pt x="23" y="3"/>
                      <a:pt x="21" y="3"/>
                      <a:pt x="19" y="4"/>
                    </a:cubicBezTo>
                    <a:cubicBezTo>
                      <a:pt x="15" y="6"/>
                      <a:pt x="15" y="6"/>
                      <a:pt x="15" y="6"/>
                    </a:cubicBezTo>
                    <a:cubicBezTo>
                      <a:pt x="14" y="7"/>
                      <a:pt x="13" y="9"/>
                      <a:pt x="14" y="11"/>
                    </a:cubicBezTo>
                    <a:cubicBezTo>
                      <a:pt x="16" y="18"/>
                      <a:pt x="16" y="18"/>
                      <a:pt x="16" y="18"/>
                    </a:cubicBezTo>
                    <a:cubicBezTo>
                      <a:pt x="16" y="18"/>
                      <a:pt x="16" y="19"/>
                      <a:pt x="15" y="19"/>
                    </a:cubicBezTo>
                    <a:lnTo>
                      <a:pt x="14" y="21"/>
                    </a:lnTo>
                    <a:close/>
                    <a:moveTo>
                      <a:pt x="17" y="24"/>
                    </a:moveTo>
                    <a:cubicBezTo>
                      <a:pt x="19" y="22"/>
                      <a:pt x="19" y="22"/>
                      <a:pt x="19" y="22"/>
                    </a:cubicBezTo>
                    <a:cubicBezTo>
                      <a:pt x="20" y="20"/>
                      <a:pt x="20" y="18"/>
                      <a:pt x="20" y="17"/>
                    </a:cubicBezTo>
                    <a:cubicBezTo>
                      <a:pt x="17" y="10"/>
                      <a:pt x="17" y="10"/>
                      <a:pt x="17" y="10"/>
                    </a:cubicBezTo>
                    <a:cubicBezTo>
                      <a:pt x="17" y="10"/>
                      <a:pt x="17" y="9"/>
                      <a:pt x="17" y="9"/>
                    </a:cubicBezTo>
                    <a:cubicBezTo>
                      <a:pt x="21" y="7"/>
                      <a:pt x="21" y="7"/>
                      <a:pt x="21" y="7"/>
                    </a:cubicBezTo>
                    <a:cubicBezTo>
                      <a:pt x="22" y="7"/>
                      <a:pt x="22" y="7"/>
                      <a:pt x="22" y="7"/>
                    </a:cubicBezTo>
                    <a:cubicBezTo>
                      <a:pt x="27" y="12"/>
                      <a:pt x="27" y="12"/>
                      <a:pt x="27" y="12"/>
                    </a:cubicBezTo>
                    <a:cubicBezTo>
                      <a:pt x="28" y="13"/>
                      <a:pt x="29" y="14"/>
                      <a:pt x="31" y="14"/>
                    </a:cubicBezTo>
                    <a:cubicBezTo>
                      <a:pt x="31" y="14"/>
                      <a:pt x="31" y="14"/>
                      <a:pt x="32" y="14"/>
                    </a:cubicBezTo>
                    <a:cubicBezTo>
                      <a:pt x="34" y="14"/>
                      <a:pt x="34" y="14"/>
                      <a:pt x="34" y="14"/>
                    </a:cubicBezTo>
                    <a:cubicBezTo>
                      <a:pt x="35" y="13"/>
                      <a:pt x="37" y="12"/>
                      <a:pt x="38" y="11"/>
                    </a:cubicBezTo>
                    <a:cubicBezTo>
                      <a:pt x="41" y="4"/>
                      <a:pt x="41" y="4"/>
                      <a:pt x="41" y="4"/>
                    </a:cubicBezTo>
                    <a:cubicBezTo>
                      <a:pt x="41" y="4"/>
                      <a:pt x="42" y="4"/>
                      <a:pt x="42" y="4"/>
                    </a:cubicBezTo>
                    <a:cubicBezTo>
                      <a:pt x="42" y="4"/>
                      <a:pt x="43" y="4"/>
                      <a:pt x="44" y="4"/>
                    </a:cubicBezTo>
                    <a:cubicBezTo>
                      <a:pt x="45" y="5"/>
                      <a:pt x="46" y="5"/>
                      <a:pt x="46" y="5"/>
                    </a:cubicBezTo>
                    <a:cubicBezTo>
                      <a:pt x="46" y="5"/>
                      <a:pt x="46" y="5"/>
                      <a:pt x="46" y="5"/>
                    </a:cubicBezTo>
                    <a:cubicBezTo>
                      <a:pt x="46" y="13"/>
                      <a:pt x="46" y="13"/>
                      <a:pt x="46" y="13"/>
                    </a:cubicBezTo>
                    <a:cubicBezTo>
                      <a:pt x="46" y="14"/>
                      <a:pt x="47" y="16"/>
                      <a:pt x="48" y="17"/>
                    </a:cubicBezTo>
                    <a:cubicBezTo>
                      <a:pt x="50" y="19"/>
                      <a:pt x="50" y="19"/>
                      <a:pt x="50" y="19"/>
                    </a:cubicBezTo>
                    <a:cubicBezTo>
                      <a:pt x="52" y="20"/>
                      <a:pt x="54" y="20"/>
                      <a:pt x="55" y="20"/>
                    </a:cubicBezTo>
                    <a:cubicBezTo>
                      <a:pt x="62" y="17"/>
                      <a:pt x="62" y="17"/>
                      <a:pt x="62" y="17"/>
                    </a:cubicBezTo>
                    <a:cubicBezTo>
                      <a:pt x="63" y="17"/>
                      <a:pt x="63" y="17"/>
                      <a:pt x="63" y="17"/>
                    </a:cubicBezTo>
                    <a:cubicBezTo>
                      <a:pt x="65" y="21"/>
                      <a:pt x="65" y="21"/>
                      <a:pt x="65" y="21"/>
                    </a:cubicBezTo>
                    <a:cubicBezTo>
                      <a:pt x="65" y="21"/>
                      <a:pt x="65" y="22"/>
                      <a:pt x="65" y="22"/>
                    </a:cubicBezTo>
                    <a:cubicBezTo>
                      <a:pt x="60" y="27"/>
                      <a:pt x="60" y="27"/>
                      <a:pt x="60" y="27"/>
                    </a:cubicBezTo>
                    <a:cubicBezTo>
                      <a:pt x="58" y="28"/>
                      <a:pt x="58" y="30"/>
                      <a:pt x="58" y="32"/>
                    </a:cubicBezTo>
                    <a:cubicBezTo>
                      <a:pt x="58" y="34"/>
                      <a:pt x="58" y="34"/>
                      <a:pt x="58" y="34"/>
                    </a:cubicBezTo>
                    <a:cubicBezTo>
                      <a:pt x="59" y="35"/>
                      <a:pt x="60" y="37"/>
                      <a:pt x="61" y="38"/>
                    </a:cubicBezTo>
                    <a:cubicBezTo>
                      <a:pt x="68" y="41"/>
                      <a:pt x="68" y="41"/>
                      <a:pt x="68" y="41"/>
                    </a:cubicBezTo>
                    <a:cubicBezTo>
                      <a:pt x="68" y="41"/>
                      <a:pt x="68" y="42"/>
                      <a:pt x="68" y="42"/>
                    </a:cubicBezTo>
                    <a:cubicBezTo>
                      <a:pt x="68" y="42"/>
                      <a:pt x="68" y="43"/>
                      <a:pt x="68" y="44"/>
                    </a:cubicBezTo>
                    <a:cubicBezTo>
                      <a:pt x="67" y="45"/>
                      <a:pt x="67" y="46"/>
                      <a:pt x="67" y="46"/>
                    </a:cubicBezTo>
                    <a:cubicBezTo>
                      <a:pt x="67" y="46"/>
                      <a:pt x="67" y="46"/>
                      <a:pt x="67" y="46"/>
                    </a:cubicBezTo>
                    <a:cubicBezTo>
                      <a:pt x="59" y="46"/>
                      <a:pt x="59" y="46"/>
                      <a:pt x="59" y="46"/>
                    </a:cubicBezTo>
                    <a:cubicBezTo>
                      <a:pt x="57" y="46"/>
                      <a:pt x="56" y="47"/>
                      <a:pt x="55" y="48"/>
                    </a:cubicBezTo>
                    <a:cubicBezTo>
                      <a:pt x="53" y="50"/>
                      <a:pt x="53" y="50"/>
                      <a:pt x="53" y="50"/>
                    </a:cubicBezTo>
                    <a:cubicBezTo>
                      <a:pt x="52" y="52"/>
                      <a:pt x="52" y="54"/>
                      <a:pt x="52" y="55"/>
                    </a:cubicBezTo>
                    <a:cubicBezTo>
                      <a:pt x="55" y="62"/>
                      <a:pt x="55" y="62"/>
                      <a:pt x="55" y="62"/>
                    </a:cubicBezTo>
                    <a:cubicBezTo>
                      <a:pt x="55" y="62"/>
                      <a:pt x="55" y="63"/>
                      <a:pt x="55" y="63"/>
                    </a:cubicBezTo>
                    <a:cubicBezTo>
                      <a:pt x="51" y="65"/>
                      <a:pt x="51" y="65"/>
                      <a:pt x="51" y="65"/>
                    </a:cubicBezTo>
                    <a:cubicBezTo>
                      <a:pt x="50" y="65"/>
                      <a:pt x="50" y="65"/>
                      <a:pt x="50" y="65"/>
                    </a:cubicBezTo>
                    <a:cubicBezTo>
                      <a:pt x="45" y="60"/>
                      <a:pt x="45" y="60"/>
                      <a:pt x="45" y="60"/>
                    </a:cubicBezTo>
                    <a:cubicBezTo>
                      <a:pt x="44" y="59"/>
                      <a:pt x="43" y="58"/>
                      <a:pt x="41" y="58"/>
                    </a:cubicBezTo>
                    <a:cubicBezTo>
                      <a:pt x="41" y="58"/>
                      <a:pt x="41" y="58"/>
                      <a:pt x="40" y="58"/>
                    </a:cubicBezTo>
                    <a:cubicBezTo>
                      <a:pt x="38" y="58"/>
                      <a:pt x="38" y="58"/>
                      <a:pt x="38" y="58"/>
                    </a:cubicBezTo>
                    <a:cubicBezTo>
                      <a:pt x="37" y="59"/>
                      <a:pt x="35" y="60"/>
                      <a:pt x="34" y="61"/>
                    </a:cubicBezTo>
                    <a:cubicBezTo>
                      <a:pt x="31" y="68"/>
                      <a:pt x="31" y="68"/>
                      <a:pt x="31" y="68"/>
                    </a:cubicBezTo>
                    <a:cubicBezTo>
                      <a:pt x="31" y="68"/>
                      <a:pt x="30" y="68"/>
                      <a:pt x="30" y="68"/>
                    </a:cubicBezTo>
                    <a:cubicBezTo>
                      <a:pt x="30" y="68"/>
                      <a:pt x="30" y="68"/>
                      <a:pt x="30" y="68"/>
                    </a:cubicBezTo>
                    <a:cubicBezTo>
                      <a:pt x="30" y="68"/>
                      <a:pt x="29" y="68"/>
                      <a:pt x="28" y="68"/>
                    </a:cubicBezTo>
                    <a:cubicBezTo>
                      <a:pt x="27" y="67"/>
                      <a:pt x="26" y="67"/>
                      <a:pt x="26" y="67"/>
                    </a:cubicBezTo>
                    <a:cubicBezTo>
                      <a:pt x="26" y="67"/>
                      <a:pt x="26" y="67"/>
                      <a:pt x="26" y="67"/>
                    </a:cubicBezTo>
                    <a:cubicBezTo>
                      <a:pt x="26" y="59"/>
                      <a:pt x="26" y="59"/>
                      <a:pt x="26" y="59"/>
                    </a:cubicBezTo>
                    <a:cubicBezTo>
                      <a:pt x="26" y="58"/>
                      <a:pt x="25" y="56"/>
                      <a:pt x="24" y="55"/>
                    </a:cubicBezTo>
                    <a:cubicBezTo>
                      <a:pt x="22" y="53"/>
                      <a:pt x="22" y="53"/>
                      <a:pt x="22" y="53"/>
                    </a:cubicBezTo>
                    <a:cubicBezTo>
                      <a:pt x="21" y="53"/>
                      <a:pt x="19" y="52"/>
                      <a:pt x="18" y="52"/>
                    </a:cubicBezTo>
                    <a:cubicBezTo>
                      <a:pt x="18" y="52"/>
                      <a:pt x="17" y="52"/>
                      <a:pt x="17" y="52"/>
                    </a:cubicBezTo>
                    <a:cubicBezTo>
                      <a:pt x="10" y="55"/>
                      <a:pt x="10" y="55"/>
                      <a:pt x="10" y="55"/>
                    </a:cubicBezTo>
                    <a:cubicBezTo>
                      <a:pt x="9" y="55"/>
                      <a:pt x="9" y="55"/>
                      <a:pt x="9" y="55"/>
                    </a:cubicBezTo>
                    <a:cubicBezTo>
                      <a:pt x="7" y="51"/>
                      <a:pt x="7" y="51"/>
                      <a:pt x="7" y="51"/>
                    </a:cubicBezTo>
                    <a:cubicBezTo>
                      <a:pt x="7" y="51"/>
                      <a:pt x="7" y="50"/>
                      <a:pt x="7" y="50"/>
                    </a:cubicBezTo>
                    <a:cubicBezTo>
                      <a:pt x="12" y="45"/>
                      <a:pt x="12" y="45"/>
                      <a:pt x="12" y="45"/>
                    </a:cubicBezTo>
                    <a:cubicBezTo>
                      <a:pt x="14" y="44"/>
                      <a:pt x="14" y="42"/>
                      <a:pt x="14" y="40"/>
                    </a:cubicBezTo>
                    <a:cubicBezTo>
                      <a:pt x="14" y="38"/>
                      <a:pt x="14" y="38"/>
                      <a:pt x="14" y="38"/>
                    </a:cubicBezTo>
                    <a:cubicBezTo>
                      <a:pt x="13" y="37"/>
                      <a:pt x="12" y="35"/>
                      <a:pt x="11" y="34"/>
                    </a:cubicBezTo>
                    <a:cubicBezTo>
                      <a:pt x="4" y="31"/>
                      <a:pt x="4" y="31"/>
                      <a:pt x="4" y="31"/>
                    </a:cubicBezTo>
                    <a:cubicBezTo>
                      <a:pt x="4" y="31"/>
                      <a:pt x="4" y="30"/>
                      <a:pt x="4" y="30"/>
                    </a:cubicBezTo>
                    <a:cubicBezTo>
                      <a:pt x="4" y="30"/>
                      <a:pt x="4" y="29"/>
                      <a:pt x="4" y="28"/>
                    </a:cubicBezTo>
                    <a:cubicBezTo>
                      <a:pt x="5" y="27"/>
                      <a:pt x="5" y="26"/>
                      <a:pt x="5" y="26"/>
                    </a:cubicBezTo>
                    <a:cubicBezTo>
                      <a:pt x="5" y="26"/>
                      <a:pt x="5" y="26"/>
                      <a:pt x="5" y="26"/>
                    </a:cubicBezTo>
                    <a:cubicBezTo>
                      <a:pt x="13" y="26"/>
                      <a:pt x="13" y="26"/>
                      <a:pt x="13" y="26"/>
                    </a:cubicBezTo>
                    <a:cubicBezTo>
                      <a:pt x="15" y="26"/>
                      <a:pt x="16" y="25"/>
                      <a:pt x="17" y="24"/>
                    </a:cubicBezTo>
                    <a:close/>
                  </a:path>
                </a:pathLst>
              </a:custGeom>
              <a:solidFill>
                <a:schemeClr val="bg1"/>
              </a:solidFill>
              <a:ln w="12700">
                <a:noFill/>
              </a:ln>
            </p:spPr>
            <p:txBody>
              <a:bodyPr/>
              <a:lstStyle/>
              <a:p>
                <a:pPr defTabSz="1219200" eaLnBrk="0" fontAlgn="base" hangingPunct="0">
                  <a:spcBef>
                    <a:spcPct val="0"/>
                  </a:spcBef>
                  <a:spcAft>
                    <a:spcPct val="0"/>
                  </a:spcAft>
                </a:pPr>
                <a:endParaRPr lang="zh-CN" altLang="en-US"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51" name="Freeform 338"/>
              <p:cNvSpPr>
                <a:spLocks noEditPoints="1"/>
              </p:cNvSpPr>
              <p:nvPr/>
            </p:nvSpPr>
            <p:spPr>
              <a:xfrm>
                <a:off x="2165351" y="2230438"/>
                <a:ext cx="53975" cy="55563"/>
              </a:xfrm>
              <a:custGeom>
                <a:avLst/>
                <a:gdLst/>
                <a:ahLst/>
                <a:cxnLst>
                  <a:cxn ang="0">
                    <a:pos x="12" y="24"/>
                  </a:cxn>
                  <a:cxn ang="0">
                    <a:pos x="24" y="12"/>
                  </a:cxn>
                  <a:cxn ang="0">
                    <a:pos x="12" y="0"/>
                  </a:cxn>
                  <a:cxn ang="0">
                    <a:pos x="0" y="12"/>
                  </a:cxn>
                  <a:cxn ang="0">
                    <a:pos x="12" y="24"/>
                  </a:cxn>
                  <a:cxn ang="0">
                    <a:pos x="12" y="4"/>
                  </a:cxn>
                  <a:cxn ang="0">
                    <a:pos x="20" y="12"/>
                  </a:cxn>
                  <a:cxn ang="0">
                    <a:pos x="12" y="20"/>
                  </a:cxn>
                  <a:cxn ang="0">
                    <a:pos x="4" y="12"/>
                  </a:cxn>
                  <a:cxn ang="0">
                    <a:pos x="12" y="4"/>
                  </a:cxn>
                </a:cxnLst>
                <a:rect l="0" t="0" r="0" b="0"/>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solidFill>
                <a:schemeClr val="bg1"/>
              </a:solidFill>
              <a:ln w="12700">
                <a:noFill/>
              </a:ln>
            </p:spPr>
            <p:txBody>
              <a:bodyPr/>
              <a:lstStyle/>
              <a:p>
                <a:pPr defTabSz="1219200" eaLnBrk="0" fontAlgn="base" hangingPunct="0">
                  <a:spcBef>
                    <a:spcPct val="0"/>
                  </a:spcBef>
                  <a:spcAft>
                    <a:spcPct val="0"/>
                  </a:spcAft>
                </a:pPr>
                <a:endParaRPr lang="zh-CN" altLang="en-US"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grpSp>
        <p:nvGrpSpPr>
          <p:cNvPr id="52" name="Group 79"/>
          <p:cNvGrpSpPr/>
          <p:nvPr/>
        </p:nvGrpSpPr>
        <p:grpSpPr>
          <a:xfrm>
            <a:off x="9044635" y="2014265"/>
            <a:ext cx="488951" cy="488949"/>
            <a:chOff x="6693013" y="2138514"/>
            <a:chExt cx="366237" cy="366237"/>
          </a:xfrm>
        </p:grpSpPr>
        <p:sp>
          <p:nvSpPr>
            <p:cNvPr id="53" name="Oval 17"/>
            <p:cNvSpPr/>
            <p:nvPr/>
          </p:nvSpPr>
          <p:spPr>
            <a:xfrm>
              <a:off x="6693013" y="2138514"/>
              <a:ext cx="366237" cy="366237"/>
            </a:xfrm>
            <a:prstGeom prst="ellipse">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id-ID" sz="2400">
                <a:solidFill>
                  <a:prstClr val="white"/>
                </a:solidFill>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54" name="Group 68"/>
            <p:cNvGrpSpPr/>
            <p:nvPr/>
          </p:nvGrpSpPr>
          <p:grpSpPr>
            <a:xfrm>
              <a:off x="6754052" y="2228547"/>
              <a:ext cx="244158" cy="186172"/>
              <a:chOff x="1892301" y="2176463"/>
              <a:chExt cx="381000" cy="290513"/>
            </a:xfrm>
          </p:grpSpPr>
          <p:sp>
            <p:nvSpPr>
              <p:cNvPr id="55" name="Freeform 335"/>
              <p:cNvSpPr>
                <a:spLocks noEditPoints="1"/>
              </p:cNvSpPr>
              <p:nvPr/>
            </p:nvSpPr>
            <p:spPr>
              <a:xfrm>
                <a:off x="1892301" y="2230438"/>
                <a:ext cx="236538" cy="236538"/>
              </a:xfrm>
              <a:custGeom>
                <a:avLst/>
                <a:gdLst/>
                <a:ahLst/>
                <a:cxnLst>
                  <a:cxn ang="0">
                    <a:pos x="18" y="68"/>
                  </a:cxn>
                  <a:cxn ang="0">
                    <a:pos x="13" y="86"/>
                  </a:cxn>
                  <a:cxn ang="0">
                    <a:pos x="33" y="86"/>
                  </a:cxn>
                  <a:cxn ang="0">
                    <a:pos x="41" y="89"/>
                  </a:cxn>
                  <a:cxn ang="0">
                    <a:pos x="52" y="104"/>
                  </a:cxn>
                  <a:cxn ang="0">
                    <a:pos x="63" y="89"/>
                  </a:cxn>
                  <a:cxn ang="0">
                    <a:pos x="71" y="86"/>
                  </a:cxn>
                  <a:cxn ang="0">
                    <a:pos x="86" y="91"/>
                  </a:cxn>
                  <a:cxn ang="0">
                    <a:pos x="86" y="71"/>
                  </a:cxn>
                  <a:cxn ang="0">
                    <a:pos x="89" y="63"/>
                  </a:cxn>
                  <a:cxn ang="0">
                    <a:pos x="104" y="52"/>
                  </a:cxn>
                  <a:cxn ang="0">
                    <a:pos x="89" y="41"/>
                  </a:cxn>
                  <a:cxn ang="0">
                    <a:pos x="86" y="33"/>
                  </a:cxn>
                  <a:cxn ang="0">
                    <a:pos x="86" y="13"/>
                  </a:cxn>
                  <a:cxn ang="0">
                    <a:pos x="68" y="18"/>
                  </a:cxn>
                  <a:cxn ang="0">
                    <a:pos x="60" y="4"/>
                  </a:cxn>
                  <a:cxn ang="0">
                    <a:pos x="49" y="0"/>
                  </a:cxn>
                  <a:cxn ang="0">
                    <a:pos x="39" y="17"/>
                  </a:cxn>
                  <a:cxn ang="0">
                    <a:pos x="24" y="12"/>
                  </a:cxn>
                  <a:cxn ang="0">
                    <a:pos x="12" y="24"/>
                  </a:cxn>
                  <a:cxn ang="0">
                    <a:pos x="17" y="39"/>
                  </a:cxn>
                  <a:cxn ang="0">
                    <a:pos x="0" y="49"/>
                  </a:cxn>
                  <a:cxn ang="0">
                    <a:pos x="4" y="60"/>
                  </a:cxn>
                  <a:cxn ang="0">
                    <a:pos x="4" y="49"/>
                  </a:cxn>
                  <a:cxn ang="0">
                    <a:pos x="20" y="41"/>
                  </a:cxn>
                  <a:cxn ang="0">
                    <a:pos x="16" y="22"/>
                  </a:cxn>
                  <a:cxn ang="0">
                    <a:pos x="22" y="16"/>
                  </a:cxn>
                  <a:cxn ang="0">
                    <a:pos x="41" y="20"/>
                  </a:cxn>
                  <a:cxn ang="0">
                    <a:pos x="49" y="4"/>
                  </a:cxn>
                  <a:cxn ang="0">
                    <a:pos x="56" y="5"/>
                  </a:cxn>
                  <a:cxn ang="0">
                    <a:pos x="66" y="22"/>
                  </a:cxn>
                  <a:cxn ang="0">
                    <a:pos x="83" y="16"/>
                  </a:cxn>
                  <a:cxn ang="0">
                    <a:pos x="83" y="31"/>
                  </a:cxn>
                  <a:cxn ang="0">
                    <a:pos x="88" y="45"/>
                  </a:cxn>
                  <a:cxn ang="0">
                    <a:pos x="100" y="52"/>
                  </a:cxn>
                  <a:cxn ang="0">
                    <a:pos x="88" y="59"/>
                  </a:cxn>
                  <a:cxn ang="0">
                    <a:pos x="83" y="73"/>
                  </a:cxn>
                  <a:cxn ang="0">
                    <a:pos x="84" y="88"/>
                  </a:cxn>
                  <a:cxn ang="0">
                    <a:pos x="73" y="83"/>
                  </a:cxn>
                  <a:cxn ang="0">
                    <a:pos x="59" y="88"/>
                  </a:cxn>
                  <a:cxn ang="0">
                    <a:pos x="52" y="100"/>
                  </a:cxn>
                  <a:cxn ang="0">
                    <a:pos x="45" y="88"/>
                  </a:cxn>
                  <a:cxn ang="0">
                    <a:pos x="35" y="82"/>
                  </a:cxn>
                  <a:cxn ang="0">
                    <a:pos x="21" y="88"/>
                  </a:cxn>
                  <a:cxn ang="0">
                    <a:pos x="21" y="73"/>
                  </a:cxn>
                  <a:cxn ang="0">
                    <a:pos x="16" y="59"/>
                  </a:cxn>
                  <a:cxn ang="0">
                    <a:pos x="4" y="52"/>
                  </a:cxn>
                </a:cxnLst>
                <a:rect l="0" t="0" r="0" b="0"/>
                <a:pathLst>
                  <a:path w="104" h="104">
                    <a:moveTo>
                      <a:pt x="15" y="63"/>
                    </a:moveTo>
                    <a:cubicBezTo>
                      <a:pt x="15" y="63"/>
                      <a:pt x="16" y="64"/>
                      <a:pt x="17" y="65"/>
                    </a:cubicBezTo>
                    <a:cubicBezTo>
                      <a:pt x="18" y="68"/>
                      <a:pt x="18" y="68"/>
                      <a:pt x="18" y="68"/>
                    </a:cubicBezTo>
                    <a:cubicBezTo>
                      <a:pt x="18" y="69"/>
                      <a:pt x="18" y="70"/>
                      <a:pt x="18" y="71"/>
                    </a:cubicBezTo>
                    <a:cubicBezTo>
                      <a:pt x="12" y="80"/>
                      <a:pt x="12" y="80"/>
                      <a:pt x="12" y="80"/>
                    </a:cubicBezTo>
                    <a:cubicBezTo>
                      <a:pt x="11" y="82"/>
                      <a:pt x="11" y="85"/>
                      <a:pt x="13" y="86"/>
                    </a:cubicBezTo>
                    <a:cubicBezTo>
                      <a:pt x="18" y="91"/>
                      <a:pt x="18" y="91"/>
                      <a:pt x="18" y="91"/>
                    </a:cubicBezTo>
                    <a:cubicBezTo>
                      <a:pt x="19" y="92"/>
                      <a:pt x="22" y="93"/>
                      <a:pt x="24" y="92"/>
                    </a:cubicBezTo>
                    <a:cubicBezTo>
                      <a:pt x="33" y="86"/>
                      <a:pt x="33" y="86"/>
                      <a:pt x="33" y="86"/>
                    </a:cubicBezTo>
                    <a:cubicBezTo>
                      <a:pt x="34" y="86"/>
                      <a:pt x="35" y="86"/>
                      <a:pt x="36" y="86"/>
                    </a:cubicBezTo>
                    <a:cubicBezTo>
                      <a:pt x="39" y="87"/>
                      <a:pt x="39" y="87"/>
                      <a:pt x="39" y="87"/>
                    </a:cubicBezTo>
                    <a:cubicBezTo>
                      <a:pt x="40" y="88"/>
                      <a:pt x="41" y="89"/>
                      <a:pt x="41" y="89"/>
                    </a:cubicBezTo>
                    <a:cubicBezTo>
                      <a:pt x="44" y="100"/>
                      <a:pt x="44" y="100"/>
                      <a:pt x="44" y="100"/>
                    </a:cubicBezTo>
                    <a:cubicBezTo>
                      <a:pt x="44" y="102"/>
                      <a:pt x="46" y="104"/>
                      <a:pt x="49" y="104"/>
                    </a:cubicBezTo>
                    <a:cubicBezTo>
                      <a:pt x="49" y="104"/>
                      <a:pt x="50" y="104"/>
                      <a:pt x="52" y="104"/>
                    </a:cubicBezTo>
                    <a:cubicBezTo>
                      <a:pt x="54" y="104"/>
                      <a:pt x="55" y="104"/>
                      <a:pt x="55" y="104"/>
                    </a:cubicBezTo>
                    <a:cubicBezTo>
                      <a:pt x="58" y="104"/>
                      <a:pt x="60" y="102"/>
                      <a:pt x="60" y="100"/>
                    </a:cubicBezTo>
                    <a:cubicBezTo>
                      <a:pt x="63" y="89"/>
                      <a:pt x="63" y="89"/>
                      <a:pt x="63" y="89"/>
                    </a:cubicBezTo>
                    <a:cubicBezTo>
                      <a:pt x="63" y="89"/>
                      <a:pt x="64" y="88"/>
                      <a:pt x="65" y="87"/>
                    </a:cubicBezTo>
                    <a:cubicBezTo>
                      <a:pt x="68" y="86"/>
                      <a:pt x="68" y="86"/>
                      <a:pt x="68" y="86"/>
                    </a:cubicBezTo>
                    <a:cubicBezTo>
                      <a:pt x="69" y="86"/>
                      <a:pt x="70" y="86"/>
                      <a:pt x="71" y="86"/>
                    </a:cubicBezTo>
                    <a:cubicBezTo>
                      <a:pt x="80" y="92"/>
                      <a:pt x="80" y="92"/>
                      <a:pt x="80" y="92"/>
                    </a:cubicBezTo>
                    <a:cubicBezTo>
                      <a:pt x="81" y="92"/>
                      <a:pt x="82" y="92"/>
                      <a:pt x="83" y="92"/>
                    </a:cubicBezTo>
                    <a:cubicBezTo>
                      <a:pt x="84" y="92"/>
                      <a:pt x="85" y="92"/>
                      <a:pt x="86" y="91"/>
                    </a:cubicBezTo>
                    <a:cubicBezTo>
                      <a:pt x="91" y="86"/>
                      <a:pt x="91" y="86"/>
                      <a:pt x="91" y="86"/>
                    </a:cubicBezTo>
                    <a:cubicBezTo>
                      <a:pt x="93" y="85"/>
                      <a:pt x="93" y="82"/>
                      <a:pt x="92" y="80"/>
                    </a:cubicBezTo>
                    <a:cubicBezTo>
                      <a:pt x="86" y="71"/>
                      <a:pt x="86" y="71"/>
                      <a:pt x="86" y="71"/>
                    </a:cubicBezTo>
                    <a:cubicBezTo>
                      <a:pt x="86" y="70"/>
                      <a:pt x="86" y="69"/>
                      <a:pt x="86" y="68"/>
                    </a:cubicBezTo>
                    <a:cubicBezTo>
                      <a:pt x="87" y="65"/>
                      <a:pt x="87" y="65"/>
                      <a:pt x="87" y="65"/>
                    </a:cubicBezTo>
                    <a:cubicBezTo>
                      <a:pt x="88" y="64"/>
                      <a:pt x="89" y="63"/>
                      <a:pt x="89" y="63"/>
                    </a:cubicBezTo>
                    <a:cubicBezTo>
                      <a:pt x="100" y="60"/>
                      <a:pt x="100" y="60"/>
                      <a:pt x="100" y="60"/>
                    </a:cubicBezTo>
                    <a:cubicBezTo>
                      <a:pt x="102" y="60"/>
                      <a:pt x="104" y="58"/>
                      <a:pt x="104" y="55"/>
                    </a:cubicBezTo>
                    <a:cubicBezTo>
                      <a:pt x="104" y="55"/>
                      <a:pt x="104" y="54"/>
                      <a:pt x="104" y="52"/>
                    </a:cubicBezTo>
                    <a:cubicBezTo>
                      <a:pt x="104" y="50"/>
                      <a:pt x="104" y="49"/>
                      <a:pt x="104" y="49"/>
                    </a:cubicBezTo>
                    <a:cubicBezTo>
                      <a:pt x="104" y="46"/>
                      <a:pt x="102" y="44"/>
                      <a:pt x="100" y="44"/>
                    </a:cubicBezTo>
                    <a:cubicBezTo>
                      <a:pt x="89" y="41"/>
                      <a:pt x="89" y="41"/>
                      <a:pt x="89" y="41"/>
                    </a:cubicBezTo>
                    <a:cubicBezTo>
                      <a:pt x="89" y="41"/>
                      <a:pt x="88" y="40"/>
                      <a:pt x="87" y="39"/>
                    </a:cubicBezTo>
                    <a:cubicBezTo>
                      <a:pt x="86" y="36"/>
                      <a:pt x="86" y="36"/>
                      <a:pt x="86" y="36"/>
                    </a:cubicBezTo>
                    <a:cubicBezTo>
                      <a:pt x="86" y="35"/>
                      <a:pt x="86" y="34"/>
                      <a:pt x="86" y="33"/>
                    </a:cubicBezTo>
                    <a:cubicBezTo>
                      <a:pt x="92" y="24"/>
                      <a:pt x="92" y="24"/>
                      <a:pt x="92" y="24"/>
                    </a:cubicBezTo>
                    <a:cubicBezTo>
                      <a:pt x="93" y="22"/>
                      <a:pt x="93" y="20"/>
                      <a:pt x="91" y="18"/>
                    </a:cubicBezTo>
                    <a:cubicBezTo>
                      <a:pt x="86" y="13"/>
                      <a:pt x="86" y="13"/>
                      <a:pt x="86" y="13"/>
                    </a:cubicBezTo>
                    <a:cubicBezTo>
                      <a:pt x="85" y="12"/>
                      <a:pt x="82" y="11"/>
                      <a:pt x="80" y="12"/>
                    </a:cubicBezTo>
                    <a:cubicBezTo>
                      <a:pt x="71" y="18"/>
                      <a:pt x="71" y="18"/>
                      <a:pt x="71" y="18"/>
                    </a:cubicBezTo>
                    <a:cubicBezTo>
                      <a:pt x="70" y="18"/>
                      <a:pt x="69" y="18"/>
                      <a:pt x="68" y="18"/>
                    </a:cubicBezTo>
                    <a:cubicBezTo>
                      <a:pt x="65" y="17"/>
                      <a:pt x="65" y="17"/>
                      <a:pt x="65" y="17"/>
                    </a:cubicBezTo>
                    <a:cubicBezTo>
                      <a:pt x="64" y="16"/>
                      <a:pt x="63" y="15"/>
                      <a:pt x="63" y="15"/>
                    </a:cubicBezTo>
                    <a:cubicBezTo>
                      <a:pt x="60" y="4"/>
                      <a:pt x="60" y="4"/>
                      <a:pt x="60" y="4"/>
                    </a:cubicBezTo>
                    <a:cubicBezTo>
                      <a:pt x="60" y="2"/>
                      <a:pt x="58" y="0"/>
                      <a:pt x="55" y="0"/>
                    </a:cubicBezTo>
                    <a:cubicBezTo>
                      <a:pt x="55" y="0"/>
                      <a:pt x="54" y="0"/>
                      <a:pt x="52" y="0"/>
                    </a:cubicBezTo>
                    <a:cubicBezTo>
                      <a:pt x="50" y="0"/>
                      <a:pt x="49" y="0"/>
                      <a:pt x="49" y="0"/>
                    </a:cubicBezTo>
                    <a:cubicBezTo>
                      <a:pt x="46" y="0"/>
                      <a:pt x="44" y="2"/>
                      <a:pt x="44" y="4"/>
                    </a:cubicBezTo>
                    <a:cubicBezTo>
                      <a:pt x="41" y="15"/>
                      <a:pt x="41" y="15"/>
                      <a:pt x="41" y="15"/>
                    </a:cubicBezTo>
                    <a:cubicBezTo>
                      <a:pt x="41" y="15"/>
                      <a:pt x="40" y="16"/>
                      <a:pt x="39" y="17"/>
                    </a:cubicBezTo>
                    <a:cubicBezTo>
                      <a:pt x="36" y="18"/>
                      <a:pt x="36" y="18"/>
                      <a:pt x="36" y="18"/>
                    </a:cubicBezTo>
                    <a:cubicBezTo>
                      <a:pt x="35" y="18"/>
                      <a:pt x="34" y="18"/>
                      <a:pt x="33" y="18"/>
                    </a:cubicBezTo>
                    <a:cubicBezTo>
                      <a:pt x="24" y="12"/>
                      <a:pt x="24" y="12"/>
                      <a:pt x="24" y="12"/>
                    </a:cubicBezTo>
                    <a:cubicBezTo>
                      <a:pt x="22" y="11"/>
                      <a:pt x="19" y="11"/>
                      <a:pt x="18" y="13"/>
                    </a:cubicBezTo>
                    <a:cubicBezTo>
                      <a:pt x="13" y="18"/>
                      <a:pt x="13" y="18"/>
                      <a:pt x="13" y="18"/>
                    </a:cubicBezTo>
                    <a:cubicBezTo>
                      <a:pt x="11" y="20"/>
                      <a:pt x="11" y="22"/>
                      <a:pt x="12" y="24"/>
                    </a:cubicBezTo>
                    <a:cubicBezTo>
                      <a:pt x="18" y="33"/>
                      <a:pt x="18" y="33"/>
                      <a:pt x="18" y="33"/>
                    </a:cubicBezTo>
                    <a:cubicBezTo>
                      <a:pt x="18" y="34"/>
                      <a:pt x="18" y="35"/>
                      <a:pt x="18" y="36"/>
                    </a:cubicBezTo>
                    <a:cubicBezTo>
                      <a:pt x="17" y="39"/>
                      <a:pt x="17" y="39"/>
                      <a:pt x="17" y="39"/>
                    </a:cubicBezTo>
                    <a:cubicBezTo>
                      <a:pt x="16" y="40"/>
                      <a:pt x="15" y="41"/>
                      <a:pt x="15" y="41"/>
                    </a:cubicBezTo>
                    <a:cubicBezTo>
                      <a:pt x="4" y="44"/>
                      <a:pt x="4" y="44"/>
                      <a:pt x="4" y="44"/>
                    </a:cubicBezTo>
                    <a:cubicBezTo>
                      <a:pt x="2" y="44"/>
                      <a:pt x="0" y="46"/>
                      <a:pt x="0" y="49"/>
                    </a:cubicBezTo>
                    <a:cubicBezTo>
                      <a:pt x="0" y="49"/>
                      <a:pt x="0" y="50"/>
                      <a:pt x="0" y="52"/>
                    </a:cubicBezTo>
                    <a:cubicBezTo>
                      <a:pt x="0" y="54"/>
                      <a:pt x="0" y="55"/>
                      <a:pt x="0" y="55"/>
                    </a:cubicBezTo>
                    <a:cubicBezTo>
                      <a:pt x="0" y="58"/>
                      <a:pt x="2" y="60"/>
                      <a:pt x="4" y="60"/>
                    </a:cubicBezTo>
                    <a:lnTo>
                      <a:pt x="15" y="63"/>
                    </a:lnTo>
                    <a:close/>
                    <a:moveTo>
                      <a:pt x="4" y="52"/>
                    </a:moveTo>
                    <a:cubicBezTo>
                      <a:pt x="4" y="50"/>
                      <a:pt x="4" y="49"/>
                      <a:pt x="4" y="49"/>
                    </a:cubicBezTo>
                    <a:cubicBezTo>
                      <a:pt x="4" y="48"/>
                      <a:pt x="5" y="48"/>
                      <a:pt x="5" y="48"/>
                    </a:cubicBezTo>
                    <a:cubicBezTo>
                      <a:pt x="16" y="45"/>
                      <a:pt x="16" y="45"/>
                      <a:pt x="16" y="45"/>
                    </a:cubicBezTo>
                    <a:cubicBezTo>
                      <a:pt x="18" y="45"/>
                      <a:pt x="20" y="43"/>
                      <a:pt x="20" y="41"/>
                    </a:cubicBezTo>
                    <a:cubicBezTo>
                      <a:pt x="22" y="38"/>
                      <a:pt x="22" y="38"/>
                      <a:pt x="22" y="38"/>
                    </a:cubicBezTo>
                    <a:cubicBezTo>
                      <a:pt x="23" y="36"/>
                      <a:pt x="22" y="33"/>
                      <a:pt x="21" y="31"/>
                    </a:cubicBezTo>
                    <a:cubicBezTo>
                      <a:pt x="16" y="22"/>
                      <a:pt x="16" y="22"/>
                      <a:pt x="16" y="22"/>
                    </a:cubicBezTo>
                    <a:cubicBezTo>
                      <a:pt x="16" y="22"/>
                      <a:pt x="16" y="21"/>
                      <a:pt x="16" y="21"/>
                    </a:cubicBezTo>
                    <a:cubicBezTo>
                      <a:pt x="20" y="16"/>
                      <a:pt x="20" y="16"/>
                      <a:pt x="20" y="16"/>
                    </a:cubicBezTo>
                    <a:cubicBezTo>
                      <a:pt x="21" y="16"/>
                      <a:pt x="22" y="16"/>
                      <a:pt x="22" y="16"/>
                    </a:cubicBezTo>
                    <a:cubicBezTo>
                      <a:pt x="31" y="21"/>
                      <a:pt x="31" y="21"/>
                      <a:pt x="31" y="21"/>
                    </a:cubicBezTo>
                    <a:cubicBezTo>
                      <a:pt x="33" y="22"/>
                      <a:pt x="36" y="23"/>
                      <a:pt x="38" y="22"/>
                    </a:cubicBezTo>
                    <a:cubicBezTo>
                      <a:pt x="41" y="20"/>
                      <a:pt x="41" y="20"/>
                      <a:pt x="41" y="20"/>
                    </a:cubicBezTo>
                    <a:cubicBezTo>
                      <a:pt x="43" y="20"/>
                      <a:pt x="45" y="18"/>
                      <a:pt x="45" y="16"/>
                    </a:cubicBezTo>
                    <a:cubicBezTo>
                      <a:pt x="48" y="5"/>
                      <a:pt x="48" y="5"/>
                      <a:pt x="48" y="5"/>
                    </a:cubicBezTo>
                    <a:cubicBezTo>
                      <a:pt x="48" y="5"/>
                      <a:pt x="48" y="4"/>
                      <a:pt x="49" y="4"/>
                    </a:cubicBezTo>
                    <a:cubicBezTo>
                      <a:pt x="49" y="4"/>
                      <a:pt x="50" y="4"/>
                      <a:pt x="52" y="4"/>
                    </a:cubicBezTo>
                    <a:cubicBezTo>
                      <a:pt x="54" y="4"/>
                      <a:pt x="55" y="4"/>
                      <a:pt x="55" y="4"/>
                    </a:cubicBezTo>
                    <a:cubicBezTo>
                      <a:pt x="56" y="4"/>
                      <a:pt x="56" y="5"/>
                      <a:pt x="56" y="5"/>
                    </a:cubicBezTo>
                    <a:cubicBezTo>
                      <a:pt x="59" y="16"/>
                      <a:pt x="59" y="16"/>
                      <a:pt x="59" y="16"/>
                    </a:cubicBezTo>
                    <a:cubicBezTo>
                      <a:pt x="59" y="18"/>
                      <a:pt x="61" y="20"/>
                      <a:pt x="63" y="20"/>
                    </a:cubicBezTo>
                    <a:cubicBezTo>
                      <a:pt x="66" y="22"/>
                      <a:pt x="66" y="22"/>
                      <a:pt x="66" y="22"/>
                    </a:cubicBezTo>
                    <a:cubicBezTo>
                      <a:pt x="68" y="23"/>
                      <a:pt x="71" y="22"/>
                      <a:pt x="73" y="21"/>
                    </a:cubicBezTo>
                    <a:cubicBezTo>
                      <a:pt x="82" y="16"/>
                      <a:pt x="82" y="16"/>
                      <a:pt x="82" y="16"/>
                    </a:cubicBezTo>
                    <a:cubicBezTo>
                      <a:pt x="82" y="16"/>
                      <a:pt x="83" y="16"/>
                      <a:pt x="83" y="16"/>
                    </a:cubicBezTo>
                    <a:cubicBezTo>
                      <a:pt x="88" y="20"/>
                      <a:pt x="88" y="20"/>
                      <a:pt x="88" y="20"/>
                    </a:cubicBezTo>
                    <a:cubicBezTo>
                      <a:pt x="88" y="21"/>
                      <a:pt x="88" y="22"/>
                      <a:pt x="88" y="22"/>
                    </a:cubicBezTo>
                    <a:cubicBezTo>
                      <a:pt x="83" y="31"/>
                      <a:pt x="83" y="31"/>
                      <a:pt x="83" y="31"/>
                    </a:cubicBezTo>
                    <a:cubicBezTo>
                      <a:pt x="82" y="33"/>
                      <a:pt x="81" y="36"/>
                      <a:pt x="82" y="38"/>
                    </a:cubicBezTo>
                    <a:cubicBezTo>
                      <a:pt x="84" y="41"/>
                      <a:pt x="84" y="41"/>
                      <a:pt x="84" y="41"/>
                    </a:cubicBezTo>
                    <a:cubicBezTo>
                      <a:pt x="84" y="43"/>
                      <a:pt x="86" y="45"/>
                      <a:pt x="88" y="45"/>
                    </a:cubicBezTo>
                    <a:cubicBezTo>
                      <a:pt x="99" y="48"/>
                      <a:pt x="99" y="48"/>
                      <a:pt x="99" y="48"/>
                    </a:cubicBezTo>
                    <a:cubicBezTo>
                      <a:pt x="99" y="48"/>
                      <a:pt x="100" y="48"/>
                      <a:pt x="100" y="49"/>
                    </a:cubicBezTo>
                    <a:cubicBezTo>
                      <a:pt x="100" y="49"/>
                      <a:pt x="100" y="50"/>
                      <a:pt x="100" y="52"/>
                    </a:cubicBezTo>
                    <a:cubicBezTo>
                      <a:pt x="100" y="54"/>
                      <a:pt x="100" y="55"/>
                      <a:pt x="100" y="55"/>
                    </a:cubicBezTo>
                    <a:cubicBezTo>
                      <a:pt x="100" y="56"/>
                      <a:pt x="99" y="56"/>
                      <a:pt x="99" y="56"/>
                    </a:cubicBezTo>
                    <a:cubicBezTo>
                      <a:pt x="88" y="59"/>
                      <a:pt x="88" y="59"/>
                      <a:pt x="88" y="59"/>
                    </a:cubicBezTo>
                    <a:cubicBezTo>
                      <a:pt x="86" y="59"/>
                      <a:pt x="84" y="61"/>
                      <a:pt x="84" y="63"/>
                    </a:cubicBezTo>
                    <a:cubicBezTo>
                      <a:pt x="82" y="66"/>
                      <a:pt x="82" y="66"/>
                      <a:pt x="82" y="66"/>
                    </a:cubicBezTo>
                    <a:cubicBezTo>
                      <a:pt x="81" y="68"/>
                      <a:pt x="82" y="71"/>
                      <a:pt x="83" y="73"/>
                    </a:cubicBezTo>
                    <a:cubicBezTo>
                      <a:pt x="88" y="82"/>
                      <a:pt x="88" y="82"/>
                      <a:pt x="88" y="82"/>
                    </a:cubicBezTo>
                    <a:cubicBezTo>
                      <a:pt x="88" y="82"/>
                      <a:pt x="88" y="83"/>
                      <a:pt x="88" y="83"/>
                    </a:cubicBezTo>
                    <a:cubicBezTo>
                      <a:pt x="84" y="88"/>
                      <a:pt x="84" y="88"/>
                      <a:pt x="84" y="88"/>
                    </a:cubicBezTo>
                    <a:cubicBezTo>
                      <a:pt x="83" y="88"/>
                      <a:pt x="83" y="88"/>
                      <a:pt x="83" y="88"/>
                    </a:cubicBezTo>
                    <a:cubicBezTo>
                      <a:pt x="82" y="88"/>
                      <a:pt x="82" y="88"/>
                      <a:pt x="82" y="88"/>
                    </a:cubicBezTo>
                    <a:cubicBezTo>
                      <a:pt x="73" y="83"/>
                      <a:pt x="73" y="83"/>
                      <a:pt x="73" y="83"/>
                    </a:cubicBezTo>
                    <a:cubicBezTo>
                      <a:pt x="71" y="82"/>
                      <a:pt x="68" y="81"/>
                      <a:pt x="66" y="82"/>
                    </a:cubicBezTo>
                    <a:cubicBezTo>
                      <a:pt x="63" y="84"/>
                      <a:pt x="63" y="84"/>
                      <a:pt x="63" y="84"/>
                    </a:cubicBezTo>
                    <a:cubicBezTo>
                      <a:pt x="61" y="84"/>
                      <a:pt x="59" y="86"/>
                      <a:pt x="59" y="88"/>
                    </a:cubicBezTo>
                    <a:cubicBezTo>
                      <a:pt x="56" y="99"/>
                      <a:pt x="56" y="99"/>
                      <a:pt x="56" y="99"/>
                    </a:cubicBezTo>
                    <a:cubicBezTo>
                      <a:pt x="56" y="99"/>
                      <a:pt x="56" y="100"/>
                      <a:pt x="55" y="100"/>
                    </a:cubicBezTo>
                    <a:cubicBezTo>
                      <a:pt x="55" y="100"/>
                      <a:pt x="54" y="100"/>
                      <a:pt x="52" y="100"/>
                    </a:cubicBezTo>
                    <a:cubicBezTo>
                      <a:pt x="50" y="100"/>
                      <a:pt x="49" y="100"/>
                      <a:pt x="49" y="100"/>
                    </a:cubicBezTo>
                    <a:cubicBezTo>
                      <a:pt x="48" y="100"/>
                      <a:pt x="48" y="99"/>
                      <a:pt x="48" y="99"/>
                    </a:cubicBezTo>
                    <a:cubicBezTo>
                      <a:pt x="45" y="88"/>
                      <a:pt x="45" y="88"/>
                      <a:pt x="45" y="88"/>
                    </a:cubicBezTo>
                    <a:cubicBezTo>
                      <a:pt x="45" y="86"/>
                      <a:pt x="43" y="84"/>
                      <a:pt x="41" y="84"/>
                    </a:cubicBezTo>
                    <a:cubicBezTo>
                      <a:pt x="38" y="82"/>
                      <a:pt x="38" y="82"/>
                      <a:pt x="38" y="82"/>
                    </a:cubicBezTo>
                    <a:cubicBezTo>
                      <a:pt x="37" y="82"/>
                      <a:pt x="36" y="82"/>
                      <a:pt x="35" y="82"/>
                    </a:cubicBezTo>
                    <a:cubicBezTo>
                      <a:pt x="33" y="82"/>
                      <a:pt x="32" y="82"/>
                      <a:pt x="31" y="83"/>
                    </a:cubicBezTo>
                    <a:cubicBezTo>
                      <a:pt x="22" y="88"/>
                      <a:pt x="22" y="88"/>
                      <a:pt x="22" y="88"/>
                    </a:cubicBezTo>
                    <a:cubicBezTo>
                      <a:pt x="22" y="88"/>
                      <a:pt x="21" y="88"/>
                      <a:pt x="21" y="88"/>
                    </a:cubicBezTo>
                    <a:cubicBezTo>
                      <a:pt x="16" y="84"/>
                      <a:pt x="16" y="84"/>
                      <a:pt x="16" y="84"/>
                    </a:cubicBezTo>
                    <a:cubicBezTo>
                      <a:pt x="16" y="83"/>
                      <a:pt x="16" y="82"/>
                      <a:pt x="16" y="82"/>
                    </a:cubicBezTo>
                    <a:cubicBezTo>
                      <a:pt x="21" y="73"/>
                      <a:pt x="21" y="73"/>
                      <a:pt x="21" y="73"/>
                    </a:cubicBezTo>
                    <a:cubicBezTo>
                      <a:pt x="22" y="71"/>
                      <a:pt x="23" y="68"/>
                      <a:pt x="22" y="66"/>
                    </a:cubicBezTo>
                    <a:cubicBezTo>
                      <a:pt x="20" y="63"/>
                      <a:pt x="20" y="63"/>
                      <a:pt x="20" y="63"/>
                    </a:cubicBezTo>
                    <a:cubicBezTo>
                      <a:pt x="20" y="61"/>
                      <a:pt x="18" y="59"/>
                      <a:pt x="16" y="59"/>
                    </a:cubicBezTo>
                    <a:cubicBezTo>
                      <a:pt x="5" y="56"/>
                      <a:pt x="5" y="56"/>
                      <a:pt x="5" y="56"/>
                    </a:cubicBezTo>
                    <a:cubicBezTo>
                      <a:pt x="5" y="56"/>
                      <a:pt x="4" y="56"/>
                      <a:pt x="4" y="55"/>
                    </a:cubicBezTo>
                    <a:cubicBezTo>
                      <a:pt x="4" y="55"/>
                      <a:pt x="4" y="54"/>
                      <a:pt x="4" y="52"/>
                    </a:cubicBezTo>
                    <a:close/>
                  </a:path>
                </a:pathLst>
              </a:custGeom>
              <a:solidFill>
                <a:schemeClr val="accent1">
                  <a:alpha val="100000"/>
                </a:schemeClr>
              </a:solidFill>
              <a:ln w="12700">
                <a:noFill/>
              </a:ln>
            </p:spPr>
            <p:txBody>
              <a:bodyPr/>
              <a:lstStyle/>
              <a:p>
                <a:pPr defTabSz="1219200" eaLnBrk="0" fontAlgn="base" hangingPunct="0">
                  <a:spcBef>
                    <a:spcPct val="0"/>
                  </a:spcBef>
                  <a:spcAft>
                    <a:spcPct val="0"/>
                  </a:spcAft>
                </a:pPr>
                <a:endParaRPr lang="zh-CN" altLang="en-US"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56" name="Freeform 336"/>
              <p:cNvSpPr>
                <a:spLocks noEditPoints="1"/>
              </p:cNvSpPr>
              <p:nvPr/>
            </p:nvSpPr>
            <p:spPr>
              <a:xfrm>
                <a:off x="1960563" y="2298700"/>
                <a:ext cx="100013" cy="100013"/>
              </a:xfrm>
              <a:custGeom>
                <a:avLst/>
                <a:gdLst/>
                <a:ahLst/>
                <a:cxnLst>
                  <a:cxn ang="0">
                    <a:pos x="22" y="44"/>
                  </a:cxn>
                  <a:cxn ang="0">
                    <a:pos x="44" y="22"/>
                  </a:cxn>
                  <a:cxn ang="0">
                    <a:pos x="22" y="0"/>
                  </a:cxn>
                  <a:cxn ang="0">
                    <a:pos x="0" y="22"/>
                  </a:cxn>
                  <a:cxn ang="0">
                    <a:pos x="22" y="44"/>
                  </a:cxn>
                  <a:cxn ang="0">
                    <a:pos x="22" y="4"/>
                  </a:cxn>
                  <a:cxn ang="0">
                    <a:pos x="40" y="22"/>
                  </a:cxn>
                  <a:cxn ang="0">
                    <a:pos x="22" y="40"/>
                  </a:cxn>
                  <a:cxn ang="0">
                    <a:pos x="4" y="22"/>
                  </a:cxn>
                  <a:cxn ang="0">
                    <a:pos x="22" y="4"/>
                  </a:cxn>
                </a:cxnLst>
                <a:rect l="0" t="0" r="0" b="0"/>
                <a:pathLst>
                  <a:path w="44" h="44">
                    <a:moveTo>
                      <a:pt x="22" y="44"/>
                    </a:moveTo>
                    <a:cubicBezTo>
                      <a:pt x="34" y="44"/>
                      <a:pt x="44" y="34"/>
                      <a:pt x="44" y="22"/>
                    </a:cubicBezTo>
                    <a:cubicBezTo>
                      <a:pt x="44" y="10"/>
                      <a:pt x="34" y="0"/>
                      <a:pt x="22" y="0"/>
                    </a:cubicBezTo>
                    <a:cubicBezTo>
                      <a:pt x="10" y="0"/>
                      <a:pt x="0" y="10"/>
                      <a:pt x="0" y="22"/>
                    </a:cubicBezTo>
                    <a:cubicBezTo>
                      <a:pt x="0" y="34"/>
                      <a:pt x="10" y="44"/>
                      <a:pt x="22" y="44"/>
                    </a:cubicBezTo>
                    <a:close/>
                    <a:moveTo>
                      <a:pt x="22" y="4"/>
                    </a:moveTo>
                    <a:cubicBezTo>
                      <a:pt x="32" y="4"/>
                      <a:pt x="40" y="12"/>
                      <a:pt x="40" y="22"/>
                    </a:cubicBezTo>
                    <a:cubicBezTo>
                      <a:pt x="40" y="32"/>
                      <a:pt x="32" y="40"/>
                      <a:pt x="22" y="40"/>
                    </a:cubicBezTo>
                    <a:cubicBezTo>
                      <a:pt x="12" y="40"/>
                      <a:pt x="4" y="32"/>
                      <a:pt x="4" y="22"/>
                    </a:cubicBezTo>
                    <a:cubicBezTo>
                      <a:pt x="4" y="12"/>
                      <a:pt x="12" y="4"/>
                      <a:pt x="22" y="4"/>
                    </a:cubicBezTo>
                    <a:close/>
                  </a:path>
                </a:pathLst>
              </a:custGeom>
              <a:solidFill>
                <a:schemeClr val="accent1">
                  <a:alpha val="100000"/>
                </a:schemeClr>
              </a:solidFill>
              <a:ln w="12700">
                <a:noFill/>
              </a:ln>
            </p:spPr>
            <p:txBody>
              <a:bodyPr/>
              <a:lstStyle/>
              <a:p>
                <a:pPr defTabSz="1219200" eaLnBrk="0" fontAlgn="base" hangingPunct="0">
                  <a:spcBef>
                    <a:spcPct val="0"/>
                  </a:spcBef>
                  <a:spcAft>
                    <a:spcPct val="0"/>
                  </a:spcAft>
                </a:pPr>
                <a:endParaRPr lang="zh-CN" altLang="en-US"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57" name="Freeform 337"/>
              <p:cNvSpPr>
                <a:spLocks noEditPoints="1"/>
              </p:cNvSpPr>
              <p:nvPr/>
            </p:nvSpPr>
            <p:spPr>
              <a:xfrm>
                <a:off x="2111376" y="2176463"/>
                <a:ext cx="161925" cy="163513"/>
              </a:xfrm>
              <a:custGeom>
                <a:avLst/>
                <a:gdLst/>
                <a:ahLst/>
                <a:cxnLst>
                  <a:cxn ang="0">
                    <a:pos x="5" y="22"/>
                  </a:cxn>
                  <a:cxn ang="0">
                    <a:pos x="0" y="29"/>
                  </a:cxn>
                  <a:cxn ang="0">
                    <a:pos x="10" y="39"/>
                  </a:cxn>
                  <a:cxn ang="0">
                    <a:pos x="4" y="48"/>
                  </a:cxn>
                  <a:cxn ang="0">
                    <a:pos x="11" y="58"/>
                  </a:cxn>
                  <a:cxn ang="0">
                    <a:pos x="21" y="58"/>
                  </a:cxn>
                  <a:cxn ang="0">
                    <a:pos x="25" y="71"/>
                  </a:cxn>
                  <a:cxn ang="0">
                    <a:pos x="30" y="72"/>
                  </a:cxn>
                  <a:cxn ang="0">
                    <a:pos x="39" y="62"/>
                  </a:cxn>
                  <a:cxn ang="0">
                    <a:pos x="48" y="68"/>
                  </a:cxn>
                  <a:cxn ang="0">
                    <a:pos x="58" y="61"/>
                  </a:cxn>
                  <a:cxn ang="0">
                    <a:pos x="58" y="51"/>
                  </a:cxn>
                  <a:cxn ang="0">
                    <a:pos x="71" y="47"/>
                  </a:cxn>
                  <a:cxn ang="0">
                    <a:pos x="70" y="38"/>
                  </a:cxn>
                  <a:cxn ang="0">
                    <a:pos x="62" y="31"/>
                  </a:cxn>
                  <a:cxn ang="0">
                    <a:pos x="68" y="19"/>
                  </a:cxn>
                  <a:cxn ang="0">
                    <a:pos x="54" y="16"/>
                  </a:cxn>
                  <a:cxn ang="0">
                    <a:pos x="50" y="13"/>
                  </a:cxn>
                  <a:cxn ang="0">
                    <a:pos x="45" y="1"/>
                  </a:cxn>
                  <a:cxn ang="0">
                    <a:pos x="38" y="2"/>
                  </a:cxn>
                  <a:cxn ang="0">
                    <a:pos x="31" y="10"/>
                  </a:cxn>
                  <a:cxn ang="0">
                    <a:pos x="19" y="4"/>
                  </a:cxn>
                  <a:cxn ang="0">
                    <a:pos x="16" y="18"/>
                  </a:cxn>
                  <a:cxn ang="0">
                    <a:pos x="17" y="24"/>
                  </a:cxn>
                  <a:cxn ang="0">
                    <a:pos x="17" y="10"/>
                  </a:cxn>
                  <a:cxn ang="0">
                    <a:pos x="22" y="7"/>
                  </a:cxn>
                  <a:cxn ang="0">
                    <a:pos x="32" y="14"/>
                  </a:cxn>
                  <a:cxn ang="0">
                    <a:pos x="41" y="4"/>
                  </a:cxn>
                  <a:cxn ang="0">
                    <a:pos x="46" y="5"/>
                  </a:cxn>
                  <a:cxn ang="0">
                    <a:pos x="48" y="17"/>
                  </a:cxn>
                  <a:cxn ang="0">
                    <a:pos x="62" y="17"/>
                  </a:cxn>
                  <a:cxn ang="0">
                    <a:pos x="65" y="22"/>
                  </a:cxn>
                  <a:cxn ang="0">
                    <a:pos x="58" y="34"/>
                  </a:cxn>
                  <a:cxn ang="0">
                    <a:pos x="68" y="42"/>
                  </a:cxn>
                  <a:cxn ang="0">
                    <a:pos x="67" y="46"/>
                  </a:cxn>
                  <a:cxn ang="0">
                    <a:pos x="53" y="50"/>
                  </a:cxn>
                  <a:cxn ang="0">
                    <a:pos x="55" y="63"/>
                  </a:cxn>
                  <a:cxn ang="0">
                    <a:pos x="45" y="60"/>
                  </a:cxn>
                  <a:cxn ang="0">
                    <a:pos x="38" y="58"/>
                  </a:cxn>
                  <a:cxn ang="0">
                    <a:pos x="30" y="68"/>
                  </a:cxn>
                  <a:cxn ang="0">
                    <a:pos x="26" y="67"/>
                  </a:cxn>
                  <a:cxn ang="0">
                    <a:pos x="24" y="55"/>
                  </a:cxn>
                  <a:cxn ang="0">
                    <a:pos x="17" y="52"/>
                  </a:cxn>
                  <a:cxn ang="0">
                    <a:pos x="7" y="51"/>
                  </a:cxn>
                  <a:cxn ang="0">
                    <a:pos x="14" y="40"/>
                  </a:cxn>
                  <a:cxn ang="0">
                    <a:pos x="4" y="31"/>
                  </a:cxn>
                  <a:cxn ang="0">
                    <a:pos x="5" y="26"/>
                  </a:cxn>
                  <a:cxn ang="0">
                    <a:pos x="17" y="24"/>
                  </a:cxn>
                </a:cxnLst>
                <a:rect l="0" t="0" r="0" b="0"/>
                <a:pathLst>
                  <a:path w="72" h="72">
                    <a:moveTo>
                      <a:pt x="14" y="21"/>
                    </a:moveTo>
                    <a:cubicBezTo>
                      <a:pt x="14" y="22"/>
                      <a:pt x="13" y="22"/>
                      <a:pt x="13" y="22"/>
                    </a:cubicBezTo>
                    <a:cubicBezTo>
                      <a:pt x="5" y="22"/>
                      <a:pt x="5" y="22"/>
                      <a:pt x="5" y="22"/>
                    </a:cubicBezTo>
                    <a:cubicBezTo>
                      <a:pt x="4" y="22"/>
                      <a:pt x="2" y="23"/>
                      <a:pt x="1" y="25"/>
                    </a:cubicBezTo>
                    <a:cubicBezTo>
                      <a:pt x="1" y="25"/>
                      <a:pt x="1" y="26"/>
                      <a:pt x="1" y="27"/>
                    </a:cubicBezTo>
                    <a:cubicBezTo>
                      <a:pt x="0" y="29"/>
                      <a:pt x="0" y="29"/>
                      <a:pt x="0" y="29"/>
                    </a:cubicBezTo>
                    <a:cubicBezTo>
                      <a:pt x="0" y="31"/>
                      <a:pt x="1" y="33"/>
                      <a:pt x="2" y="34"/>
                    </a:cubicBezTo>
                    <a:cubicBezTo>
                      <a:pt x="9" y="38"/>
                      <a:pt x="9" y="38"/>
                      <a:pt x="9" y="38"/>
                    </a:cubicBezTo>
                    <a:cubicBezTo>
                      <a:pt x="9" y="38"/>
                      <a:pt x="10" y="38"/>
                      <a:pt x="10" y="39"/>
                    </a:cubicBezTo>
                    <a:cubicBezTo>
                      <a:pt x="10" y="41"/>
                      <a:pt x="10" y="41"/>
                      <a:pt x="10" y="41"/>
                    </a:cubicBezTo>
                    <a:cubicBezTo>
                      <a:pt x="10" y="41"/>
                      <a:pt x="10" y="42"/>
                      <a:pt x="10" y="42"/>
                    </a:cubicBezTo>
                    <a:cubicBezTo>
                      <a:pt x="4" y="48"/>
                      <a:pt x="4" y="48"/>
                      <a:pt x="4" y="48"/>
                    </a:cubicBezTo>
                    <a:cubicBezTo>
                      <a:pt x="3" y="49"/>
                      <a:pt x="3" y="51"/>
                      <a:pt x="4" y="53"/>
                    </a:cubicBezTo>
                    <a:cubicBezTo>
                      <a:pt x="6" y="57"/>
                      <a:pt x="6" y="57"/>
                      <a:pt x="6" y="57"/>
                    </a:cubicBezTo>
                    <a:cubicBezTo>
                      <a:pt x="7" y="58"/>
                      <a:pt x="9" y="59"/>
                      <a:pt x="11" y="58"/>
                    </a:cubicBezTo>
                    <a:cubicBezTo>
                      <a:pt x="18" y="56"/>
                      <a:pt x="18" y="56"/>
                      <a:pt x="18" y="56"/>
                    </a:cubicBezTo>
                    <a:cubicBezTo>
                      <a:pt x="19" y="56"/>
                      <a:pt x="19" y="56"/>
                      <a:pt x="19" y="57"/>
                    </a:cubicBezTo>
                    <a:cubicBezTo>
                      <a:pt x="21" y="58"/>
                      <a:pt x="21" y="58"/>
                      <a:pt x="21" y="58"/>
                    </a:cubicBezTo>
                    <a:cubicBezTo>
                      <a:pt x="21" y="58"/>
                      <a:pt x="22" y="59"/>
                      <a:pt x="22" y="59"/>
                    </a:cubicBezTo>
                    <a:cubicBezTo>
                      <a:pt x="22" y="67"/>
                      <a:pt x="22" y="67"/>
                      <a:pt x="22" y="67"/>
                    </a:cubicBezTo>
                    <a:cubicBezTo>
                      <a:pt x="22" y="68"/>
                      <a:pt x="23" y="70"/>
                      <a:pt x="25" y="71"/>
                    </a:cubicBezTo>
                    <a:cubicBezTo>
                      <a:pt x="25" y="71"/>
                      <a:pt x="26" y="71"/>
                      <a:pt x="27" y="71"/>
                    </a:cubicBezTo>
                    <a:cubicBezTo>
                      <a:pt x="29" y="72"/>
                      <a:pt x="29" y="72"/>
                      <a:pt x="29" y="72"/>
                    </a:cubicBezTo>
                    <a:cubicBezTo>
                      <a:pt x="30" y="72"/>
                      <a:pt x="30" y="72"/>
                      <a:pt x="30" y="72"/>
                    </a:cubicBezTo>
                    <a:cubicBezTo>
                      <a:pt x="32" y="72"/>
                      <a:pt x="33" y="71"/>
                      <a:pt x="34" y="70"/>
                    </a:cubicBezTo>
                    <a:cubicBezTo>
                      <a:pt x="38" y="63"/>
                      <a:pt x="38" y="63"/>
                      <a:pt x="38" y="63"/>
                    </a:cubicBezTo>
                    <a:cubicBezTo>
                      <a:pt x="38" y="63"/>
                      <a:pt x="38" y="62"/>
                      <a:pt x="39" y="62"/>
                    </a:cubicBezTo>
                    <a:cubicBezTo>
                      <a:pt x="41" y="62"/>
                      <a:pt x="41" y="62"/>
                      <a:pt x="41" y="62"/>
                    </a:cubicBezTo>
                    <a:cubicBezTo>
                      <a:pt x="42" y="62"/>
                      <a:pt x="42" y="62"/>
                      <a:pt x="42" y="62"/>
                    </a:cubicBezTo>
                    <a:cubicBezTo>
                      <a:pt x="48" y="68"/>
                      <a:pt x="48" y="68"/>
                      <a:pt x="48" y="68"/>
                    </a:cubicBezTo>
                    <a:cubicBezTo>
                      <a:pt x="49" y="69"/>
                      <a:pt x="51" y="69"/>
                      <a:pt x="53" y="68"/>
                    </a:cubicBezTo>
                    <a:cubicBezTo>
                      <a:pt x="57" y="66"/>
                      <a:pt x="57" y="66"/>
                      <a:pt x="57" y="66"/>
                    </a:cubicBezTo>
                    <a:cubicBezTo>
                      <a:pt x="58" y="65"/>
                      <a:pt x="59" y="63"/>
                      <a:pt x="58" y="61"/>
                    </a:cubicBezTo>
                    <a:cubicBezTo>
                      <a:pt x="56" y="54"/>
                      <a:pt x="56" y="54"/>
                      <a:pt x="56" y="54"/>
                    </a:cubicBezTo>
                    <a:cubicBezTo>
                      <a:pt x="56" y="54"/>
                      <a:pt x="56" y="53"/>
                      <a:pt x="57" y="53"/>
                    </a:cubicBezTo>
                    <a:cubicBezTo>
                      <a:pt x="58" y="51"/>
                      <a:pt x="58" y="51"/>
                      <a:pt x="58" y="51"/>
                    </a:cubicBezTo>
                    <a:cubicBezTo>
                      <a:pt x="58" y="51"/>
                      <a:pt x="59" y="50"/>
                      <a:pt x="59" y="50"/>
                    </a:cubicBezTo>
                    <a:cubicBezTo>
                      <a:pt x="67" y="50"/>
                      <a:pt x="67" y="50"/>
                      <a:pt x="67" y="50"/>
                    </a:cubicBezTo>
                    <a:cubicBezTo>
                      <a:pt x="68" y="50"/>
                      <a:pt x="70" y="49"/>
                      <a:pt x="71" y="47"/>
                    </a:cubicBezTo>
                    <a:cubicBezTo>
                      <a:pt x="71" y="47"/>
                      <a:pt x="71" y="46"/>
                      <a:pt x="71" y="45"/>
                    </a:cubicBezTo>
                    <a:cubicBezTo>
                      <a:pt x="72" y="43"/>
                      <a:pt x="72" y="43"/>
                      <a:pt x="72" y="43"/>
                    </a:cubicBezTo>
                    <a:cubicBezTo>
                      <a:pt x="72" y="41"/>
                      <a:pt x="71" y="39"/>
                      <a:pt x="70" y="38"/>
                    </a:cubicBezTo>
                    <a:cubicBezTo>
                      <a:pt x="63" y="34"/>
                      <a:pt x="63" y="34"/>
                      <a:pt x="63" y="34"/>
                    </a:cubicBezTo>
                    <a:cubicBezTo>
                      <a:pt x="63" y="34"/>
                      <a:pt x="62" y="34"/>
                      <a:pt x="62" y="33"/>
                    </a:cubicBezTo>
                    <a:cubicBezTo>
                      <a:pt x="62" y="31"/>
                      <a:pt x="62" y="31"/>
                      <a:pt x="62" y="31"/>
                    </a:cubicBezTo>
                    <a:cubicBezTo>
                      <a:pt x="62" y="31"/>
                      <a:pt x="62" y="30"/>
                      <a:pt x="62" y="30"/>
                    </a:cubicBezTo>
                    <a:cubicBezTo>
                      <a:pt x="68" y="24"/>
                      <a:pt x="68" y="24"/>
                      <a:pt x="68" y="24"/>
                    </a:cubicBezTo>
                    <a:cubicBezTo>
                      <a:pt x="69" y="23"/>
                      <a:pt x="69" y="21"/>
                      <a:pt x="68" y="19"/>
                    </a:cubicBezTo>
                    <a:cubicBezTo>
                      <a:pt x="66" y="15"/>
                      <a:pt x="66" y="15"/>
                      <a:pt x="66" y="15"/>
                    </a:cubicBezTo>
                    <a:cubicBezTo>
                      <a:pt x="65" y="14"/>
                      <a:pt x="63" y="13"/>
                      <a:pt x="61" y="14"/>
                    </a:cubicBezTo>
                    <a:cubicBezTo>
                      <a:pt x="54" y="16"/>
                      <a:pt x="54" y="16"/>
                      <a:pt x="54" y="16"/>
                    </a:cubicBezTo>
                    <a:cubicBezTo>
                      <a:pt x="53" y="16"/>
                      <a:pt x="53" y="16"/>
                      <a:pt x="53" y="15"/>
                    </a:cubicBezTo>
                    <a:cubicBezTo>
                      <a:pt x="51" y="14"/>
                      <a:pt x="51" y="14"/>
                      <a:pt x="51" y="14"/>
                    </a:cubicBezTo>
                    <a:cubicBezTo>
                      <a:pt x="51" y="14"/>
                      <a:pt x="50" y="13"/>
                      <a:pt x="50" y="13"/>
                    </a:cubicBezTo>
                    <a:cubicBezTo>
                      <a:pt x="50" y="5"/>
                      <a:pt x="50" y="5"/>
                      <a:pt x="50" y="5"/>
                    </a:cubicBezTo>
                    <a:cubicBezTo>
                      <a:pt x="50" y="4"/>
                      <a:pt x="49" y="2"/>
                      <a:pt x="47" y="1"/>
                    </a:cubicBezTo>
                    <a:cubicBezTo>
                      <a:pt x="47" y="1"/>
                      <a:pt x="46" y="1"/>
                      <a:pt x="45" y="1"/>
                    </a:cubicBezTo>
                    <a:cubicBezTo>
                      <a:pt x="43" y="0"/>
                      <a:pt x="43" y="0"/>
                      <a:pt x="43" y="0"/>
                    </a:cubicBezTo>
                    <a:cubicBezTo>
                      <a:pt x="42" y="0"/>
                      <a:pt x="42" y="0"/>
                      <a:pt x="42" y="0"/>
                    </a:cubicBezTo>
                    <a:cubicBezTo>
                      <a:pt x="40" y="0"/>
                      <a:pt x="39" y="1"/>
                      <a:pt x="38" y="2"/>
                    </a:cubicBezTo>
                    <a:cubicBezTo>
                      <a:pt x="34" y="9"/>
                      <a:pt x="34" y="9"/>
                      <a:pt x="34" y="9"/>
                    </a:cubicBezTo>
                    <a:cubicBezTo>
                      <a:pt x="34" y="9"/>
                      <a:pt x="34" y="10"/>
                      <a:pt x="33" y="10"/>
                    </a:cubicBezTo>
                    <a:cubicBezTo>
                      <a:pt x="31" y="10"/>
                      <a:pt x="31" y="10"/>
                      <a:pt x="31" y="10"/>
                    </a:cubicBezTo>
                    <a:cubicBezTo>
                      <a:pt x="30" y="10"/>
                      <a:pt x="30" y="10"/>
                      <a:pt x="30" y="10"/>
                    </a:cubicBezTo>
                    <a:cubicBezTo>
                      <a:pt x="24" y="4"/>
                      <a:pt x="24" y="4"/>
                      <a:pt x="24" y="4"/>
                    </a:cubicBezTo>
                    <a:cubicBezTo>
                      <a:pt x="23" y="3"/>
                      <a:pt x="21" y="3"/>
                      <a:pt x="19" y="4"/>
                    </a:cubicBezTo>
                    <a:cubicBezTo>
                      <a:pt x="15" y="6"/>
                      <a:pt x="15" y="6"/>
                      <a:pt x="15" y="6"/>
                    </a:cubicBezTo>
                    <a:cubicBezTo>
                      <a:pt x="14" y="7"/>
                      <a:pt x="13" y="9"/>
                      <a:pt x="14" y="11"/>
                    </a:cubicBezTo>
                    <a:cubicBezTo>
                      <a:pt x="16" y="18"/>
                      <a:pt x="16" y="18"/>
                      <a:pt x="16" y="18"/>
                    </a:cubicBezTo>
                    <a:cubicBezTo>
                      <a:pt x="16" y="18"/>
                      <a:pt x="16" y="19"/>
                      <a:pt x="15" y="19"/>
                    </a:cubicBezTo>
                    <a:lnTo>
                      <a:pt x="14" y="21"/>
                    </a:lnTo>
                    <a:close/>
                    <a:moveTo>
                      <a:pt x="17" y="24"/>
                    </a:moveTo>
                    <a:cubicBezTo>
                      <a:pt x="19" y="22"/>
                      <a:pt x="19" y="22"/>
                      <a:pt x="19" y="22"/>
                    </a:cubicBezTo>
                    <a:cubicBezTo>
                      <a:pt x="20" y="20"/>
                      <a:pt x="20" y="18"/>
                      <a:pt x="20" y="17"/>
                    </a:cubicBezTo>
                    <a:cubicBezTo>
                      <a:pt x="17" y="10"/>
                      <a:pt x="17" y="10"/>
                      <a:pt x="17" y="10"/>
                    </a:cubicBezTo>
                    <a:cubicBezTo>
                      <a:pt x="17" y="10"/>
                      <a:pt x="17" y="9"/>
                      <a:pt x="17" y="9"/>
                    </a:cubicBezTo>
                    <a:cubicBezTo>
                      <a:pt x="21" y="7"/>
                      <a:pt x="21" y="7"/>
                      <a:pt x="21" y="7"/>
                    </a:cubicBezTo>
                    <a:cubicBezTo>
                      <a:pt x="22" y="7"/>
                      <a:pt x="22" y="7"/>
                      <a:pt x="22" y="7"/>
                    </a:cubicBezTo>
                    <a:cubicBezTo>
                      <a:pt x="27" y="12"/>
                      <a:pt x="27" y="12"/>
                      <a:pt x="27" y="12"/>
                    </a:cubicBezTo>
                    <a:cubicBezTo>
                      <a:pt x="28" y="13"/>
                      <a:pt x="29" y="14"/>
                      <a:pt x="31" y="14"/>
                    </a:cubicBezTo>
                    <a:cubicBezTo>
                      <a:pt x="31" y="14"/>
                      <a:pt x="31" y="14"/>
                      <a:pt x="32" y="14"/>
                    </a:cubicBezTo>
                    <a:cubicBezTo>
                      <a:pt x="34" y="14"/>
                      <a:pt x="34" y="14"/>
                      <a:pt x="34" y="14"/>
                    </a:cubicBezTo>
                    <a:cubicBezTo>
                      <a:pt x="35" y="13"/>
                      <a:pt x="37" y="12"/>
                      <a:pt x="38" y="11"/>
                    </a:cubicBezTo>
                    <a:cubicBezTo>
                      <a:pt x="41" y="4"/>
                      <a:pt x="41" y="4"/>
                      <a:pt x="41" y="4"/>
                    </a:cubicBezTo>
                    <a:cubicBezTo>
                      <a:pt x="41" y="4"/>
                      <a:pt x="42" y="4"/>
                      <a:pt x="42" y="4"/>
                    </a:cubicBezTo>
                    <a:cubicBezTo>
                      <a:pt x="42" y="4"/>
                      <a:pt x="43" y="4"/>
                      <a:pt x="44" y="4"/>
                    </a:cubicBezTo>
                    <a:cubicBezTo>
                      <a:pt x="45" y="5"/>
                      <a:pt x="46" y="5"/>
                      <a:pt x="46" y="5"/>
                    </a:cubicBezTo>
                    <a:cubicBezTo>
                      <a:pt x="46" y="5"/>
                      <a:pt x="46" y="5"/>
                      <a:pt x="46" y="5"/>
                    </a:cubicBezTo>
                    <a:cubicBezTo>
                      <a:pt x="46" y="13"/>
                      <a:pt x="46" y="13"/>
                      <a:pt x="46" y="13"/>
                    </a:cubicBezTo>
                    <a:cubicBezTo>
                      <a:pt x="46" y="14"/>
                      <a:pt x="47" y="16"/>
                      <a:pt x="48" y="17"/>
                    </a:cubicBezTo>
                    <a:cubicBezTo>
                      <a:pt x="50" y="19"/>
                      <a:pt x="50" y="19"/>
                      <a:pt x="50" y="19"/>
                    </a:cubicBezTo>
                    <a:cubicBezTo>
                      <a:pt x="52" y="20"/>
                      <a:pt x="54" y="20"/>
                      <a:pt x="55" y="20"/>
                    </a:cubicBezTo>
                    <a:cubicBezTo>
                      <a:pt x="62" y="17"/>
                      <a:pt x="62" y="17"/>
                      <a:pt x="62" y="17"/>
                    </a:cubicBezTo>
                    <a:cubicBezTo>
                      <a:pt x="63" y="17"/>
                      <a:pt x="63" y="17"/>
                      <a:pt x="63" y="17"/>
                    </a:cubicBezTo>
                    <a:cubicBezTo>
                      <a:pt x="65" y="21"/>
                      <a:pt x="65" y="21"/>
                      <a:pt x="65" y="21"/>
                    </a:cubicBezTo>
                    <a:cubicBezTo>
                      <a:pt x="65" y="21"/>
                      <a:pt x="65" y="22"/>
                      <a:pt x="65" y="22"/>
                    </a:cubicBezTo>
                    <a:cubicBezTo>
                      <a:pt x="60" y="27"/>
                      <a:pt x="60" y="27"/>
                      <a:pt x="60" y="27"/>
                    </a:cubicBezTo>
                    <a:cubicBezTo>
                      <a:pt x="58" y="28"/>
                      <a:pt x="58" y="30"/>
                      <a:pt x="58" y="32"/>
                    </a:cubicBezTo>
                    <a:cubicBezTo>
                      <a:pt x="58" y="34"/>
                      <a:pt x="58" y="34"/>
                      <a:pt x="58" y="34"/>
                    </a:cubicBezTo>
                    <a:cubicBezTo>
                      <a:pt x="59" y="35"/>
                      <a:pt x="60" y="37"/>
                      <a:pt x="61" y="38"/>
                    </a:cubicBezTo>
                    <a:cubicBezTo>
                      <a:pt x="68" y="41"/>
                      <a:pt x="68" y="41"/>
                      <a:pt x="68" y="41"/>
                    </a:cubicBezTo>
                    <a:cubicBezTo>
                      <a:pt x="68" y="41"/>
                      <a:pt x="68" y="42"/>
                      <a:pt x="68" y="42"/>
                    </a:cubicBezTo>
                    <a:cubicBezTo>
                      <a:pt x="68" y="42"/>
                      <a:pt x="68" y="43"/>
                      <a:pt x="68" y="44"/>
                    </a:cubicBezTo>
                    <a:cubicBezTo>
                      <a:pt x="67" y="45"/>
                      <a:pt x="67" y="46"/>
                      <a:pt x="67" y="46"/>
                    </a:cubicBezTo>
                    <a:cubicBezTo>
                      <a:pt x="67" y="46"/>
                      <a:pt x="67" y="46"/>
                      <a:pt x="67" y="46"/>
                    </a:cubicBezTo>
                    <a:cubicBezTo>
                      <a:pt x="59" y="46"/>
                      <a:pt x="59" y="46"/>
                      <a:pt x="59" y="46"/>
                    </a:cubicBezTo>
                    <a:cubicBezTo>
                      <a:pt x="57" y="46"/>
                      <a:pt x="56" y="47"/>
                      <a:pt x="55" y="48"/>
                    </a:cubicBezTo>
                    <a:cubicBezTo>
                      <a:pt x="53" y="50"/>
                      <a:pt x="53" y="50"/>
                      <a:pt x="53" y="50"/>
                    </a:cubicBezTo>
                    <a:cubicBezTo>
                      <a:pt x="52" y="52"/>
                      <a:pt x="52" y="54"/>
                      <a:pt x="52" y="55"/>
                    </a:cubicBezTo>
                    <a:cubicBezTo>
                      <a:pt x="55" y="62"/>
                      <a:pt x="55" y="62"/>
                      <a:pt x="55" y="62"/>
                    </a:cubicBezTo>
                    <a:cubicBezTo>
                      <a:pt x="55" y="62"/>
                      <a:pt x="55" y="63"/>
                      <a:pt x="55" y="63"/>
                    </a:cubicBezTo>
                    <a:cubicBezTo>
                      <a:pt x="51" y="65"/>
                      <a:pt x="51" y="65"/>
                      <a:pt x="51" y="65"/>
                    </a:cubicBezTo>
                    <a:cubicBezTo>
                      <a:pt x="50" y="65"/>
                      <a:pt x="50" y="65"/>
                      <a:pt x="50" y="65"/>
                    </a:cubicBezTo>
                    <a:cubicBezTo>
                      <a:pt x="45" y="60"/>
                      <a:pt x="45" y="60"/>
                      <a:pt x="45" y="60"/>
                    </a:cubicBezTo>
                    <a:cubicBezTo>
                      <a:pt x="44" y="59"/>
                      <a:pt x="43" y="58"/>
                      <a:pt x="41" y="58"/>
                    </a:cubicBezTo>
                    <a:cubicBezTo>
                      <a:pt x="41" y="58"/>
                      <a:pt x="41" y="58"/>
                      <a:pt x="40" y="58"/>
                    </a:cubicBezTo>
                    <a:cubicBezTo>
                      <a:pt x="38" y="58"/>
                      <a:pt x="38" y="58"/>
                      <a:pt x="38" y="58"/>
                    </a:cubicBezTo>
                    <a:cubicBezTo>
                      <a:pt x="37" y="59"/>
                      <a:pt x="35" y="60"/>
                      <a:pt x="34" y="61"/>
                    </a:cubicBezTo>
                    <a:cubicBezTo>
                      <a:pt x="31" y="68"/>
                      <a:pt x="31" y="68"/>
                      <a:pt x="31" y="68"/>
                    </a:cubicBezTo>
                    <a:cubicBezTo>
                      <a:pt x="31" y="68"/>
                      <a:pt x="30" y="68"/>
                      <a:pt x="30" y="68"/>
                    </a:cubicBezTo>
                    <a:cubicBezTo>
                      <a:pt x="30" y="68"/>
                      <a:pt x="30" y="68"/>
                      <a:pt x="30" y="68"/>
                    </a:cubicBezTo>
                    <a:cubicBezTo>
                      <a:pt x="30" y="68"/>
                      <a:pt x="29" y="68"/>
                      <a:pt x="28" y="68"/>
                    </a:cubicBezTo>
                    <a:cubicBezTo>
                      <a:pt x="27" y="67"/>
                      <a:pt x="26" y="67"/>
                      <a:pt x="26" y="67"/>
                    </a:cubicBezTo>
                    <a:cubicBezTo>
                      <a:pt x="26" y="67"/>
                      <a:pt x="26" y="67"/>
                      <a:pt x="26" y="67"/>
                    </a:cubicBezTo>
                    <a:cubicBezTo>
                      <a:pt x="26" y="59"/>
                      <a:pt x="26" y="59"/>
                      <a:pt x="26" y="59"/>
                    </a:cubicBezTo>
                    <a:cubicBezTo>
                      <a:pt x="26" y="58"/>
                      <a:pt x="25" y="56"/>
                      <a:pt x="24" y="55"/>
                    </a:cubicBezTo>
                    <a:cubicBezTo>
                      <a:pt x="22" y="53"/>
                      <a:pt x="22" y="53"/>
                      <a:pt x="22" y="53"/>
                    </a:cubicBezTo>
                    <a:cubicBezTo>
                      <a:pt x="21" y="53"/>
                      <a:pt x="19" y="52"/>
                      <a:pt x="18" y="52"/>
                    </a:cubicBezTo>
                    <a:cubicBezTo>
                      <a:pt x="18" y="52"/>
                      <a:pt x="17" y="52"/>
                      <a:pt x="17" y="52"/>
                    </a:cubicBezTo>
                    <a:cubicBezTo>
                      <a:pt x="10" y="55"/>
                      <a:pt x="10" y="55"/>
                      <a:pt x="10" y="55"/>
                    </a:cubicBezTo>
                    <a:cubicBezTo>
                      <a:pt x="9" y="55"/>
                      <a:pt x="9" y="55"/>
                      <a:pt x="9" y="55"/>
                    </a:cubicBezTo>
                    <a:cubicBezTo>
                      <a:pt x="7" y="51"/>
                      <a:pt x="7" y="51"/>
                      <a:pt x="7" y="51"/>
                    </a:cubicBezTo>
                    <a:cubicBezTo>
                      <a:pt x="7" y="51"/>
                      <a:pt x="7" y="50"/>
                      <a:pt x="7" y="50"/>
                    </a:cubicBezTo>
                    <a:cubicBezTo>
                      <a:pt x="12" y="45"/>
                      <a:pt x="12" y="45"/>
                      <a:pt x="12" y="45"/>
                    </a:cubicBezTo>
                    <a:cubicBezTo>
                      <a:pt x="14" y="44"/>
                      <a:pt x="14" y="42"/>
                      <a:pt x="14" y="40"/>
                    </a:cubicBezTo>
                    <a:cubicBezTo>
                      <a:pt x="14" y="38"/>
                      <a:pt x="14" y="38"/>
                      <a:pt x="14" y="38"/>
                    </a:cubicBezTo>
                    <a:cubicBezTo>
                      <a:pt x="13" y="37"/>
                      <a:pt x="12" y="35"/>
                      <a:pt x="11" y="34"/>
                    </a:cubicBezTo>
                    <a:cubicBezTo>
                      <a:pt x="4" y="31"/>
                      <a:pt x="4" y="31"/>
                      <a:pt x="4" y="31"/>
                    </a:cubicBezTo>
                    <a:cubicBezTo>
                      <a:pt x="4" y="31"/>
                      <a:pt x="4" y="30"/>
                      <a:pt x="4" y="30"/>
                    </a:cubicBezTo>
                    <a:cubicBezTo>
                      <a:pt x="4" y="30"/>
                      <a:pt x="4" y="29"/>
                      <a:pt x="4" y="28"/>
                    </a:cubicBezTo>
                    <a:cubicBezTo>
                      <a:pt x="5" y="27"/>
                      <a:pt x="5" y="26"/>
                      <a:pt x="5" y="26"/>
                    </a:cubicBezTo>
                    <a:cubicBezTo>
                      <a:pt x="5" y="26"/>
                      <a:pt x="5" y="26"/>
                      <a:pt x="5" y="26"/>
                    </a:cubicBezTo>
                    <a:cubicBezTo>
                      <a:pt x="13" y="26"/>
                      <a:pt x="13" y="26"/>
                      <a:pt x="13" y="26"/>
                    </a:cubicBezTo>
                    <a:cubicBezTo>
                      <a:pt x="15" y="26"/>
                      <a:pt x="16" y="25"/>
                      <a:pt x="17" y="24"/>
                    </a:cubicBezTo>
                    <a:close/>
                  </a:path>
                </a:pathLst>
              </a:custGeom>
              <a:solidFill>
                <a:schemeClr val="accent1">
                  <a:alpha val="100000"/>
                </a:schemeClr>
              </a:solidFill>
              <a:ln w="12700">
                <a:noFill/>
              </a:ln>
            </p:spPr>
            <p:txBody>
              <a:bodyPr/>
              <a:lstStyle/>
              <a:p>
                <a:pPr defTabSz="1219200" eaLnBrk="0" fontAlgn="base" hangingPunct="0">
                  <a:spcBef>
                    <a:spcPct val="0"/>
                  </a:spcBef>
                  <a:spcAft>
                    <a:spcPct val="0"/>
                  </a:spcAft>
                </a:pPr>
                <a:endParaRPr lang="zh-CN" altLang="en-US"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58" name="Freeform 338"/>
              <p:cNvSpPr>
                <a:spLocks noEditPoints="1"/>
              </p:cNvSpPr>
              <p:nvPr/>
            </p:nvSpPr>
            <p:spPr>
              <a:xfrm>
                <a:off x="2165351" y="2230438"/>
                <a:ext cx="53975" cy="55563"/>
              </a:xfrm>
              <a:custGeom>
                <a:avLst/>
                <a:gdLst/>
                <a:ahLst/>
                <a:cxnLst>
                  <a:cxn ang="0">
                    <a:pos x="12" y="24"/>
                  </a:cxn>
                  <a:cxn ang="0">
                    <a:pos x="24" y="12"/>
                  </a:cxn>
                  <a:cxn ang="0">
                    <a:pos x="12" y="0"/>
                  </a:cxn>
                  <a:cxn ang="0">
                    <a:pos x="0" y="12"/>
                  </a:cxn>
                  <a:cxn ang="0">
                    <a:pos x="12" y="24"/>
                  </a:cxn>
                  <a:cxn ang="0">
                    <a:pos x="12" y="4"/>
                  </a:cxn>
                  <a:cxn ang="0">
                    <a:pos x="20" y="12"/>
                  </a:cxn>
                  <a:cxn ang="0">
                    <a:pos x="12" y="20"/>
                  </a:cxn>
                  <a:cxn ang="0">
                    <a:pos x="4" y="12"/>
                  </a:cxn>
                  <a:cxn ang="0">
                    <a:pos x="12" y="4"/>
                  </a:cxn>
                </a:cxnLst>
                <a:rect l="0" t="0" r="0" b="0"/>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solidFill>
                <a:schemeClr val="accent1">
                  <a:alpha val="100000"/>
                </a:schemeClr>
              </a:solidFill>
              <a:ln w="12700">
                <a:noFill/>
              </a:ln>
            </p:spPr>
            <p:txBody>
              <a:bodyPr/>
              <a:lstStyle/>
              <a:p>
                <a:pPr defTabSz="1219200" eaLnBrk="0" fontAlgn="base" hangingPunct="0">
                  <a:spcBef>
                    <a:spcPct val="0"/>
                  </a:spcBef>
                  <a:spcAft>
                    <a:spcPct val="0"/>
                  </a:spcAft>
                </a:pPr>
                <a:endParaRPr lang="zh-CN" altLang="en-US"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cxnSp>
        <p:nvCxnSpPr>
          <p:cNvPr id="59" name="Straight Connector 75"/>
          <p:cNvCxnSpPr>
            <a:stCxn id="8" idx="1"/>
          </p:cNvCxnSpPr>
          <p:nvPr/>
        </p:nvCxnSpPr>
        <p:spPr>
          <a:xfrm rot="16200000" flipV="1">
            <a:off x="2911594" y="2629156"/>
            <a:ext cx="774700" cy="649817"/>
          </a:xfrm>
          <a:prstGeom prst="line">
            <a:avLst/>
          </a:prstGeom>
          <a:ln>
            <a:solidFill>
              <a:srgbClr val="00CBF8"/>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80"/>
          <p:cNvCxnSpPr>
            <a:endCxn id="9" idx="5"/>
          </p:cNvCxnSpPr>
          <p:nvPr/>
        </p:nvCxnSpPr>
        <p:spPr>
          <a:xfrm rot="16200000" flipV="1">
            <a:off x="8759943" y="4335189"/>
            <a:ext cx="778933" cy="632884"/>
          </a:xfrm>
          <a:prstGeom prst="line">
            <a:avLst/>
          </a:prstGeom>
          <a:ln>
            <a:solidFill>
              <a:srgbClr val="00CBF8"/>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1" name="Rectangle 85"/>
          <p:cNvSpPr/>
          <p:nvPr/>
        </p:nvSpPr>
        <p:spPr>
          <a:xfrm>
            <a:off x="417101" y="4916214"/>
            <a:ext cx="1862667" cy="1118255"/>
          </a:xfrm>
          <a:prstGeom prst="rect">
            <a:avLst/>
          </a:prstGeom>
        </p:spPr>
        <p:txBody>
          <a:bodyPr wrap="square">
            <a:spAutoFit/>
          </a:bodyPr>
          <a:lstStyle/>
          <a:p>
            <a:pPr algn="ctr" defTabSz="1219200" eaLnBrk="0" fontAlgn="base" hangingPunct="0">
              <a:spcBef>
                <a:spcPts val="800"/>
              </a:spcBef>
              <a:spcAft>
                <a:spcPct val="0"/>
              </a:spcAft>
            </a:pPr>
            <a:r>
              <a:rPr lang="en-US" altLang="zh-CN" b="1"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5G</a:t>
            </a:r>
            <a:r>
              <a:rPr lang="zh-CN" altLang="en-US" b="1"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时代</a:t>
            </a:r>
            <a:endParaRPr lang="id-ID" altLang="zh-CN" b="1"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a:p>
            <a:pPr algn="ctr" defTabSz="1219200" eaLnBrk="0" fontAlgn="base" hangingPunct="0">
              <a:spcBef>
                <a:spcPts val="800"/>
              </a:spcBef>
              <a:spcAft>
                <a:spcPct val="0"/>
              </a:spcAft>
            </a:pPr>
            <a:r>
              <a:rPr lang="id-ID" altLang="zh-CN" sz="105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Awali  pekerjaan dengan rasa senang karena akan memacu diri selalu ucapkan</a:t>
            </a:r>
            <a:endParaRPr lang="es-ES" altLang="zh-CN" sz="105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62" name="Rectangle 86"/>
          <p:cNvSpPr/>
          <p:nvPr/>
        </p:nvSpPr>
        <p:spPr>
          <a:xfrm>
            <a:off x="9573801" y="4823081"/>
            <a:ext cx="1862667" cy="1118255"/>
          </a:xfrm>
          <a:prstGeom prst="rect">
            <a:avLst/>
          </a:prstGeom>
        </p:spPr>
        <p:txBody>
          <a:bodyPr wrap="square">
            <a:spAutoFit/>
          </a:bodyPr>
          <a:lstStyle/>
          <a:p>
            <a:pPr defTabSz="1219200" eaLnBrk="0" fontAlgn="base" hangingPunct="0">
              <a:spcBef>
                <a:spcPts val="800"/>
              </a:spcBef>
              <a:spcAft>
                <a:spcPct val="0"/>
              </a:spcAft>
            </a:pPr>
            <a:r>
              <a:rPr lang="en-US" altLang="zh-CN" b="1"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5G</a:t>
            </a:r>
            <a:r>
              <a:rPr lang="zh-CN" altLang="en-US" b="1"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时代</a:t>
            </a:r>
            <a:endParaRPr lang="id-ID" altLang="zh-CN" b="1"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a:p>
            <a:pPr defTabSz="1219200" eaLnBrk="0" fontAlgn="base" hangingPunct="0">
              <a:spcBef>
                <a:spcPts val="800"/>
              </a:spcBef>
              <a:spcAft>
                <a:spcPct val="0"/>
              </a:spcAft>
            </a:pPr>
            <a:r>
              <a:rPr lang="id-ID" altLang="zh-CN" sz="105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Awali  pekerjaan dengan rasa senang karena akan memacu diri selalu ucapkan</a:t>
            </a:r>
            <a:endParaRPr lang="es-ES" altLang="zh-CN" sz="105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cxnSp>
        <p:nvCxnSpPr>
          <p:cNvPr id="63" name="Straight Connector 87"/>
          <p:cNvCxnSpPr>
            <a:endCxn id="7" idx="6"/>
          </p:cNvCxnSpPr>
          <p:nvPr/>
        </p:nvCxnSpPr>
        <p:spPr>
          <a:xfrm rot="5400000">
            <a:off x="10425760" y="3115989"/>
            <a:ext cx="965200" cy="408517"/>
          </a:xfrm>
          <a:prstGeom prst="bentConnector2">
            <a:avLst/>
          </a:prstGeom>
          <a:ln>
            <a:solidFill>
              <a:srgbClr val="00CBF8"/>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4" name="Straight Connector 87"/>
          <p:cNvCxnSpPr>
            <a:endCxn id="6" idx="2"/>
          </p:cNvCxnSpPr>
          <p:nvPr/>
        </p:nvCxnSpPr>
        <p:spPr>
          <a:xfrm rot="5400000" flipH="1" flipV="1">
            <a:off x="1055277" y="4093889"/>
            <a:ext cx="988484" cy="406400"/>
          </a:xfrm>
          <a:prstGeom prst="bentConnector2">
            <a:avLst/>
          </a:prstGeom>
          <a:ln>
            <a:solidFill>
              <a:srgbClr val="00CBF8"/>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5" name="Rectangle 96"/>
          <p:cNvSpPr/>
          <p:nvPr/>
        </p:nvSpPr>
        <p:spPr>
          <a:xfrm>
            <a:off x="10153768" y="1887265"/>
            <a:ext cx="1862667" cy="1118255"/>
          </a:xfrm>
          <a:prstGeom prst="rect">
            <a:avLst/>
          </a:prstGeom>
        </p:spPr>
        <p:txBody>
          <a:bodyPr wrap="square">
            <a:spAutoFit/>
          </a:bodyPr>
          <a:lstStyle/>
          <a:p>
            <a:pPr algn="ctr" defTabSz="1219200" eaLnBrk="0" fontAlgn="base" hangingPunct="0">
              <a:spcBef>
                <a:spcPts val="800"/>
              </a:spcBef>
              <a:spcAft>
                <a:spcPct val="0"/>
              </a:spcAft>
            </a:pPr>
            <a:r>
              <a:rPr lang="en-US" altLang="zh-CN" b="1"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5G</a:t>
            </a:r>
            <a:r>
              <a:rPr lang="zh-CN" altLang="en-US" b="1"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时代</a:t>
            </a:r>
            <a:endParaRPr lang="id-ID" altLang="zh-CN" b="1"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a:p>
            <a:pPr algn="ctr" defTabSz="1219200" eaLnBrk="0" fontAlgn="base" hangingPunct="0">
              <a:spcBef>
                <a:spcPts val="800"/>
              </a:spcBef>
              <a:spcAft>
                <a:spcPct val="0"/>
              </a:spcAft>
            </a:pPr>
            <a:r>
              <a:rPr lang="id-ID" altLang="zh-CN" sz="105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Awali  pekerjaan dengan rasa senang karena akan memacu diri selalu ucapkan</a:t>
            </a:r>
            <a:endParaRPr lang="es-ES" altLang="zh-CN" sz="105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66" name="Rectangle 97"/>
          <p:cNvSpPr/>
          <p:nvPr/>
        </p:nvSpPr>
        <p:spPr>
          <a:xfrm>
            <a:off x="1020352" y="2054481"/>
            <a:ext cx="1862667" cy="1118255"/>
          </a:xfrm>
          <a:prstGeom prst="rect">
            <a:avLst/>
          </a:prstGeom>
        </p:spPr>
        <p:txBody>
          <a:bodyPr wrap="square">
            <a:spAutoFit/>
          </a:bodyPr>
          <a:lstStyle/>
          <a:p>
            <a:pPr algn="r" defTabSz="1219200" eaLnBrk="0" fontAlgn="base" hangingPunct="0">
              <a:spcBef>
                <a:spcPts val="800"/>
              </a:spcBef>
              <a:spcAft>
                <a:spcPct val="0"/>
              </a:spcAft>
            </a:pPr>
            <a:r>
              <a:rPr lang="en-US" altLang="zh-CN" b="1"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5G</a:t>
            </a:r>
            <a:r>
              <a:rPr lang="zh-CN" altLang="en-US" b="1"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时代</a:t>
            </a:r>
            <a:endParaRPr lang="id-ID" altLang="zh-CN" b="1"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a:p>
            <a:pPr algn="r" defTabSz="1219200" eaLnBrk="0" fontAlgn="base" hangingPunct="0">
              <a:spcBef>
                <a:spcPts val="800"/>
              </a:spcBef>
              <a:spcAft>
                <a:spcPct val="0"/>
              </a:spcAft>
            </a:pPr>
            <a:r>
              <a:rPr lang="id-ID" altLang="zh-CN" sz="105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Awali  pekerjaan dengan rasa senang karena akan memacu diri selalu ucapkan</a:t>
            </a:r>
            <a:endParaRPr lang="es-ES" altLang="zh-CN" sz="105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67" name="TextBox 99"/>
          <p:cNvSpPr txBox="1"/>
          <p:nvPr/>
        </p:nvSpPr>
        <p:spPr>
          <a:xfrm>
            <a:off x="501769" y="1065998"/>
            <a:ext cx="8989484" cy="953723"/>
          </a:xfrm>
          <a:prstGeom prst="rect">
            <a:avLst/>
          </a:prstGeom>
          <a:noFill/>
        </p:spPr>
        <p:txBody>
          <a:bodyPr wrap="square" rtlCol="0">
            <a:spAutoFit/>
          </a:bodyPr>
          <a:lstStyle/>
          <a:p>
            <a:pPr defTabSz="1219200">
              <a:defRPr/>
            </a:pPr>
            <a:r>
              <a:rPr lang="id-ID" sz="935" dirty="0">
                <a:solidFill>
                  <a:prstClr val="white">
                    <a:lumMod val="65000"/>
                  </a:prstClr>
                </a:solidFill>
                <a:latin typeface="inpin heiti" panose="00000500000000000000" pitchFamily="2" charset="-122"/>
                <a:ea typeface="inpin heiti" panose="00000500000000000000" pitchFamily="2" charset="-122"/>
                <a:sym typeface="inpin heiti" panose="00000500000000000000" pitchFamily="2" charset="-122"/>
              </a:rPr>
              <a:t>Hari ini hari senin dan kita kembali bekerja untuk memenuhi kebutuhan hidup. Awali  pekerjaan dengan rasa senang karena akan memacu kepercayaan diri. selalu ucapkan kata yang baik sesama karyawan agar tercipta lingkungan yang komunikatif sehingga pekerjaan akan terasa sangat menyenangkan. Jangan lupa menunaikan ibadah agar tenang hati saat menjalankan rutinits awal masa depan aksi terbaikmu kusam berkurang wajah. Anda bisa menghubungi kami melalui kontak coustemer services kami jangan ragu untuk meminta pertolongan kepada kami melalui coustemer yang sudah kami sediakan. </a:t>
            </a:r>
          </a:p>
          <a:p>
            <a:pPr defTabSz="1219200">
              <a:defRPr/>
            </a:pPr>
            <a:endParaRPr lang="id-ID" sz="935" dirty="0">
              <a:solidFill>
                <a:prstClr val="white">
                  <a:lumMod val="65000"/>
                </a:prstClr>
              </a:solidFill>
              <a:latin typeface="inpin heiti" panose="00000500000000000000" pitchFamily="2" charset="-122"/>
              <a:ea typeface="inpin heiti" panose="00000500000000000000" pitchFamily="2" charset="-122"/>
              <a:sym typeface="inpin heiti" panose="00000500000000000000" pitchFamily="2" charset="-122"/>
            </a:endParaRPr>
          </a:p>
          <a:p>
            <a:pPr defTabSz="1219200">
              <a:defRPr/>
            </a:pPr>
            <a:endParaRPr lang="id-ID" sz="935" dirty="0">
              <a:solidFill>
                <a:prstClr val="white">
                  <a:lumMod val="65000"/>
                </a:prst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68" name="文本框 67"/>
          <p:cNvSpPr txBox="1"/>
          <p:nvPr/>
        </p:nvSpPr>
        <p:spPr>
          <a:xfrm>
            <a:off x="467526" y="473331"/>
            <a:ext cx="2457725" cy="523220"/>
          </a:xfrm>
          <a:prstGeom prst="rect">
            <a:avLst/>
          </a:prstGeom>
          <a:noFill/>
        </p:spPr>
        <p:txBody>
          <a:bodyPr wrap="none" rtlCol="0">
            <a:spAutoFit/>
          </a:bodyPr>
          <a:lstStyle/>
          <a:p>
            <a:pPr algn="ctr"/>
            <a:r>
              <a:rPr lang="en-US" altLang="zh-CN" sz="280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5G</a:t>
            </a:r>
            <a:r>
              <a:rPr lang="zh-CN" altLang="en-US" sz="280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时代的到来</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wipe(up)">
                                      <p:cBhvr>
                                        <p:cTn id="25" dur="500"/>
                                        <p:tgtEl>
                                          <p:spTgt spid="61"/>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par>
                          <p:cTn id="30" fill="hold">
                            <p:stCondLst>
                              <p:cond delay="3000"/>
                            </p:stCondLst>
                            <p:childTnLst>
                              <p:par>
                                <p:cTn id="31" presetID="10" presetClass="entr" presetSubtype="0" fill="hold" nodeType="after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500"/>
                                        <p:tgtEl>
                                          <p:spTgt spid="38"/>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par>
                          <p:cTn id="40" fill="hold">
                            <p:stCondLst>
                              <p:cond delay="4000"/>
                            </p:stCondLst>
                            <p:childTnLst>
                              <p:par>
                                <p:cTn id="41" presetID="10" presetClass="entr" presetSubtype="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par>
                          <p:cTn id="44" fill="hold">
                            <p:stCondLst>
                              <p:cond delay="4500"/>
                            </p:stCondLst>
                            <p:childTnLst>
                              <p:par>
                                <p:cTn id="45" presetID="22" presetClass="entr" presetSubtype="2"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right)">
                                      <p:cBhvr>
                                        <p:cTn id="47" dur="500"/>
                                        <p:tgtEl>
                                          <p:spTgt spid="59"/>
                                        </p:tgtEl>
                                      </p:cBhvr>
                                    </p:animEffect>
                                  </p:childTnLst>
                                </p:cTn>
                              </p:par>
                            </p:childTnLst>
                          </p:cTn>
                        </p:par>
                        <p:par>
                          <p:cTn id="48" fill="hold">
                            <p:stCondLst>
                              <p:cond delay="5000"/>
                            </p:stCondLst>
                            <p:childTnLst>
                              <p:par>
                                <p:cTn id="49" presetID="22" presetClass="entr" presetSubtype="2" fill="hold" grpId="0" nodeType="afterEffect">
                                  <p:stCondLst>
                                    <p:cond delay="0"/>
                                  </p:stCondLst>
                                  <p:childTnLst>
                                    <p:set>
                                      <p:cBhvr>
                                        <p:cTn id="50" dur="1" fill="hold">
                                          <p:stCondLst>
                                            <p:cond delay="0"/>
                                          </p:stCondLst>
                                        </p:cTn>
                                        <p:tgtEl>
                                          <p:spTgt spid="66"/>
                                        </p:tgtEl>
                                        <p:attrNameLst>
                                          <p:attrName>style.visibility</p:attrName>
                                        </p:attrNameLst>
                                      </p:cBhvr>
                                      <p:to>
                                        <p:strVal val="visible"/>
                                      </p:to>
                                    </p:set>
                                    <p:animEffect transition="in" filter="wipe(right)">
                                      <p:cBhvr>
                                        <p:cTn id="51" dur="500"/>
                                        <p:tgtEl>
                                          <p:spTgt spid="66"/>
                                        </p:tgtEl>
                                      </p:cBhvr>
                                    </p:animEffect>
                                  </p:childTnLst>
                                </p:cTn>
                              </p:par>
                            </p:childTnLst>
                          </p:cTn>
                        </p:par>
                        <p:par>
                          <p:cTn id="52" fill="hold">
                            <p:stCondLst>
                              <p:cond delay="5500"/>
                            </p:stCondLst>
                            <p:childTnLst>
                              <p:par>
                                <p:cTn id="53" presetID="22" presetClass="entr" presetSubtype="8"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left)">
                                      <p:cBhvr>
                                        <p:cTn id="55" dur="500"/>
                                        <p:tgtEl>
                                          <p:spTgt spid="3"/>
                                        </p:tgtEl>
                                      </p:cBhvr>
                                    </p:animEffect>
                                  </p:childTnLst>
                                </p:cTn>
                              </p:par>
                            </p:childTnLst>
                          </p:cTn>
                        </p:par>
                        <p:par>
                          <p:cTn id="56" fill="hold">
                            <p:stCondLst>
                              <p:cond delay="6000"/>
                            </p:stCondLst>
                            <p:childTnLst>
                              <p:par>
                                <p:cTn id="57" presetID="10" presetClass="entr" presetSubtype="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Effect transition="in" filter="fade">
                                      <p:cBhvr>
                                        <p:cTn id="65" dur="500"/>
                                        <p:tgtEl>
                                          <p:spTgt spid="10"/>
                                        </p:tgtEl>
                                      </p:cBhvr>
                                    </p:animEffect>
                                  </p:childTnLst>
                                </p:cTn>
                              </p:par>
                            </p:childTnLst>
                          </p:cTn>
                        </p:par>
                        <p:par>
                          <p:cTn id="66" fill="hold">
                            <p:stCondLst>
                              <p:cond delay="7000"/>
                            </p:stCondLst>
                            <p:childTnLst>
                              <p:par>
                                <p:cTn id="67" presetID="10" presetClass="entr" presetSubtype="0"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500"/>
                                        <p:tgtEl>
                                          <p:spTgt spid="15"/>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wipe(left)">
                                      <p:cBhvr>
                                        <p:cTn id="73" dur="500"/>
                                        <p:tgtEl>
                                          <p:spTgt spid="2"/>
                                        </p:tgtEl>
                                      </p:cBhvr>
                                    </p:animEffect>
                                  </p:childTnLst>
                                </p:cTn>
                              </p:par>
                            </p:childTnLst>
                          </p:cTn>
                        </p:par>
                        <p:par>
                          <p:cTn id="74" fill="hold">
                            <p:stCondLst>
                              <p:cond delay="8000"/>
                            </p:stCondLst>
                            <p:childTnLst>
                              <p:par>
                                <p:cTn id="75" presetID="10" presetClass="entr" presetSubtype="0" fill="hold"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500"/>
                                        <p:tgtEl>
                                          <p:spTgt spid="45"/>
                                        </p:tgtEl>
                                      </p:cBhvr>
                                    </p:animEffect>
                                  </p:childTnLst>
                                </p:cTn>
                              </p:par>
                            </p:childTnLst>
                          </p:cTn>
                        </p:par>
                        <p:par>
                          <p:cTn id="78" fill="hold">
                            <p:stCondLst>
                              <p:cond delay="8500"/>
                            </p:stCondLst>
                            <p:childTnLst>
                              <p:par>
                                <p:cTn id="79" presetID="53" presetClass="entr" presetSubtype="16"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500" fill="hold"/>
                                        <p:tgtEl>
                                          <p:spTgt spid="9"/>
                                        </p:tgtEl>
                                        <p:attrNameLst>
                                          <p:attrName>ppt_w</p:attrName>
                                        </p:attrNameLst>
                                      </p:cBhvr>
                                      <p:tavLst>
                                        <p:tav tm="0">
                                          <p:val>
                                            <p:fltVal val="0"/>
                                          </p:val>
                                        </p:tav>
                                        <p:tav tm="100000">
                                          <p:val>
                                            <p:strVal val="#ppt_w"/>
                                          </p:val>
                                        </p:tav>
                                      </p:tavLst>
                                    </p:anim>
                                    <p:anim calcmode="lin" valueType="num">
                                      <p:cBhvr>
                                        <p:cTn id="82" dur="500" fill="hold"/>
                                        <p:tgtEl>
                                          <p:spTgt spid="9"/>
                                        </p:tgtEl>
                                        <p:attrNameLst>
                                          <p:attrName>ppt_h</p:attrName>
                                        </p:attrNameLst>
                                      </p:cBhvr>
                                      <p:tavLst>
                                        <p:tav tm="0">
                                          <p:val>
                                            <p:fltVal val="0"/>
                                          </p:val>
                                        </p:tav>
                                        <p:tav tm="100000">
                                          <p:val>
                                            <p:strVal val="#ppt_h"/>
                                          </p:val>
                                        </p:tav>
                                      </p:tavLst>
                                    </p:anim>
                                    <p:animEffect transition="in" filter="fade">
                                      <p:cBhvr>
                                        <p:cTn id="83" dur="500"/>
                                        <p:tgtEl>
                                          <p:spTgt spid="9"/>
                                        </p:tgtEl>
                                      </p:cBhvr>
                                    </p:animEffect>
                                  </p:childTnLst>
                                </p:cTn>
                              </p:par>
                            </p:childTnLst>
                          </p:cTn>
                        </p:par>
                        <p:par>
                          <p:cTn id="84" fill="hold">
                            <p:stCondLst>
                              <p:cond delay="9000"/>
                            </p:stCondLst>
                            <p:childTnLst>
                              <p:par>
                                <p:cTn id="85" presetID="10" presetClass="entr" presetSubtype="0" fill="hold" nodeType="after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fade">
                                      <p:cBhvr>
                                        <p:cTn id="87" dur="500"/>
                                        <p:tgtEl>
                                          <p:spTgt spid="34"/>
                                        </p:tgtEl>
                                      </p:cBhvr>
                                    </p:animEffect>
                                  </p:childTnLst>
                                </p:cTn>
                              </p:par>
                            </p:childTnLst>
                          </p:cTn>
                        </p:par>
                        <p:par>
                          <p:cTn id="88" fill="hold">
                            <p:stCondLst>
                              <p:cond delay="9500"/>
                            </p:stCondLst>
                            <p:childTnLst>
                              <p:par>
                                <p:cTn id="89" presetID="22" presetClass="entr" presetSubtype="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Effect transition="in" filter="wipe(left)">
                                      <p:cBhvr>
                                        <p:cTn id="91" dur="500"/>
                                        <p:tgtEl>
                                          <p:spTgt spid="60"/>
                                        </p:tgtEl>
                                      </p:cBhvr>
                                    </p:animEffect>
                                  </p:childTnLst>
                                </p:cTn>
                              </p:par>
                            </p:childTnLst>
                          </p:cTn>
                        </p:par>
                        <p:par>
                          <p:cTn id="92" fill="hold">
                            <p:stCondLst>
                              <p:cond delay="10000"/>
                            </p:stCondLst>
                            <p:childTnLst>
                              <p:par>
                                <p:cTn id="93" presetID="22" presetClass="entr" presetSubtype="8" fill="hold" grpId="0"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wipe(left)">
                                      <p:cBhvr>
                                        <p:cTn id="95" dur="500"/>
                                        <p:tgtEl>
                                          <p:spTgt spid="62"/>
                                        </p:tgtEl>
                                      </p:cBhvr>
                                    </p:animEffect>
                                  </p:childTnLst>
                                </p:cTn>
                              </p:par>
                            </p:childTnLst>
                          </p:cTn>
                        </p:par>
                        <p:par>
                          <p:cTn id="96" fill="hold">
                            <p:stCondLst>
                              <p:cond delay="10500"/>
                            </p:stCondLst>
                            <p:childTnLst>
                              <p:par>
                                <p:cTn id="97" presetID="22" presetClass="entr" presetSubtype="8"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wipe(left)">
                                      <p:cBhvr>
                                        <p:cTn id="99" dur="500"/>
                                        <p:tgtEl>
                                          <p:spTgt spid="4"/>
                                        </p:tgtEl>
                                      </p:cBhvr>
                                    </p:animEffect>
                                  </p:childTnLst>
                                </p:cTn>
                              </p:par>
                            </p:childTnLst>
                          </p:cTn>
                        </p:par>
                        <p:par>
                          <p:cTn id="100" fill="hold">
                            <p:stCondLst>
                              <p:cond delay="11000"/>
                            </p:stCondLst>
                            <p:childTnLst>
                              <p:par>
                                <p:cTn id="101" presetID="10" presetClass="entr" presetSubtype="0" fill="hold"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fade">
                                      <p:cBhvr>
                                        <p:cTn id="103" dur="500"/>
                                        <p:tgtEl>
                                          <p:spTgt spid="52"/>
                                        </p:tgtEl>
                                      </p:cBhvr>
                                    </p:animEffect>
                                  </p:childTnLst>
                                </p:cTn>
                              </p:par>
                            </p:childTnLst>
                          </p:cTn>
                        </p:par>
                        <p:par>
                          <p:cTn id="104" fill="hold">
                            <p:stCondLst>
                              <p:cond delay="11500"/>
                            </p:stCondLst>
                            <p:childTnLst>
                              <p:par>
                                <p:cTn id="105" presetID="53" presetClass="entr" presetSubtype="16" fill="hold" grpId="0" nodeType="afterEffect">
                                  <p:stCondLst>
                                    <p:cond delay="0"/>
                                  </p:stCondLst>
                                  <p:childTnLst>
                                    <p:set>
                                      <p:cBhvr>
                                        <p:cTn id="106" dur="1" fill="hold">
                                          <p:stCondLst>
                                            <p:cond delay="0"/>
                                          </p:stCondLst>
                                        </p:cTn>
                                        <p:tgtEl>
                                          <p:spTgt spid="7"/>
                                        </p:tgtEl>
                                        <p:attrNameLst>
                                          <p:attrName>style.visibility</p:attrName>
                                        </p:attrNameLst>
                                      </p:cBhvr>
                                      <p:to>
                                        <p:strVal val="visible"/>
                                      </p:to>
                                    </p:set>
                                    <p:anim calcmode="lin" valueType="num">
                                      <p:cBhvr>
                                        <p:cTn id="107" dur="500" fill="hold"/>
                                        <p:tgtEl>
                                          <p:spTgt spid="7"/>
                                        </p:tgtEl>
                                        <p:attrNameLst>
                                          <p:attrName>ppt_w</p:attrName>
                                        </p:attrNameLst>
                                      </p:cBhvr>
                                      <p:tavLst>
                                        <p:tav tm="0">
                                          <p:val>
                                            <p:fltVal val="0"/>
                                          </p:val>
                                        </p:tav>
                                        <p:tav tm="100000">
                                          <p:val>
                                            <p:strVal val="#ppt_w"/>
                                          </p:val>
                                        </p:tav>
                                      </p:tavLst>
                                    </p:anim>
                                    <p:anim calcmode="lin" valueType="num">
                                      <p:cBhvr>
                                        <p:cTn id="108" dur="500" fill="hold"/>
                                        <p:tgtEl>
                                          <p:spTgt spid="7"/>
                                        </p:tgtEl>
                                        <p:attrNameLst>
                                          <p:attrName>ppt_h</p:attrName>
                                        </p:attrNameLst>
                                      </p:cBhvr>
                                      <p:tavLst>
                                        <p:tav tm="0">
                                          <p:val>
                                            <p:fltVal val="0"/>
                                          </p:val>
                                        </p:tav>
                                        <p:tav tm="100000">
                                          <p:val>
                                            <p:strVal val="#ppt_h"/>
                                          </p:val>
                                        </p:tav>
                                      </p:tavLst>
                                    </p:anim>
                                    <p:animEffect transition="in" filter="fade">
                                      <p:cBhvr>
                                        <p:cTn id="109" dur="500"/>
                                        <p:tgtEl>
                                          <p:spTgt spid="7"/>
                                        </p:tgtEl>
                                      </p:cBhvr>
                                    </p:animEffect>
                                  </p:childTnLst>
                                </p:cTn>
                              </p:par>
                            </p:childTnLst>
                          </p:cTn>
                        </p:par>
                        <p:par>
                          <p:cTn id="110" fill="hold">
                            <p:stCondLst>
                              <p:cond delay="12000"/>
                            </p:stCondLst>
                            <p:childTnLst>
                              <p:par>
                                <p:cTn id="111" presetID="10" presetClass="entr" presetSubtype="0" fill="hold" nodeType="afterEffect">
                                  <p:stCondLst>
                                    <p:cond delay="0"/>
                                  </p:stCondLst>
                                  <p:childTnLst>
                                    <p:set>
                                      <p:cBhvr>
                                        <p:cTn id="112" dur="1" fill="hold">
                                          <p:stCondLst>
                                            <p:cond delay="0"/>
                                          </p:stCondLst>
                                        </p:cTn>
                                        <p:tgtEl>
                                          <p:spTgt spid="30"/>
                                        </p:tgtEl>
                                        <p:attrNameLst>
                                          <p:attrName>style.visibility</p:attrName>
                                        </p:attrNameLst>
                                      </p:cBhvr>
                                      <p:to>
                                        <p:strVal val="visible"/>
                                      </p:to>
                                    </p:set>
                                    <p:animEffect transition="in" filter="fade">
                                      <p:cBhvr>
                                        <p:cTn id="113" dur="500"/>
                                        <p:tgtEl>
                                          <p:spTgt spid="30"/>
                                        </p:tgtEl>
                                      </p:cBhvr>
                                    </p:animEffect>
                                  </p:childTnLst>
                                </p:cTn>
                              </p:par>
                            </p:childTnLst>
                          </p:cTn>
                        </p:par>
                        <p:par>
                          <p:cTn id="114" fill="hold">
                            <p:stCondLst>
                              <p:cond delay="12500"/>
                            </p:stCondLst>
                            <p:childTnLst>
                              <p:par>
                                <p:cTn id="115" presetID="22" presetClass="entr" presetSubtype="4" fill="hold" nodeType="afterEffect">
                                  <p:stCondLst>
                                    <p:cond delay="0"/>
                                  </p:stCondLst>
                                  <p:childTnLst>
                                    <p:set>
                                      <p:cBhvr>
                                        <p:cTn id="116" dur="1" fill="hold">
                                          <p:stCondLst>
                                            <p:cond delay="0"/>
                                          </p:stCondLst>
                                        </p:cTn>
                                        <p:tgtEl>
                                          <p:spTgt spid="63"/>
                                        </p:tgtEl>
                                        <p:attrNameLst>
                                          <p:attrName>style.visibility</p:attrName>
                                        </p:attrNameLst>
                                      </p:cBhvr>
                                      <p:to>
                                        <p:strVal val="visible"/>
                                      </p:to>
                                    </p:set>
                                    <p:animEffect transition="in" filter="wipe(down)">
                                      <p:cBhvr>
                                        <p:cTn id="117" dur="500"/>
                                        <p:tgtEl>
                                          <p:spTgt spid="63"/>
                                        </p:tgtEl>
                                      </p:cBhvr>
                                    </p:animEffect>
                                  </p:childTnLst>
                                </p:cTn>
                              </p:par>
                            </p:childTnLst>
                          </p:cTn>
                        </p:par>
                        <p:par>
                          <p:cTn id="118" fill="hold">
                            <p:stCondLst>
                              <p:cond delay="13000"/>
                            </p:stCondLst>
                            <p:childTnLst>
                              <p:par>
                                <p:cTn id="119" presetID="22" presetClass="entr" presetSubtype="4"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ipe(down)">
                                      <p:cBhvr>
                                        <p:cTn id="12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61" grpId="0"/>
      <p:bldP spid="62" grpId="0"/>
      <p:bldP spid="65" grpId="0"/>
      <p:bldP spid="66" grpId="0"/>
      <p:bldP spid="6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7355D"/>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3951" y="0"/>
            <a:ext cx="6800049" cy="6858000"/>
          </a:xfrm>
          <a:prstGeom prst="rect">
            <a:avLst/>
          </a:prstGeom>
        </p:spPr>
      </p:pic>
      <p:pic>
        <p:nvPicPr>
          <p:cNvPr id="5"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15901" y="44113"/>
            <a:ext cx="6800049" cy="6858000"/>
          </a:xfrm>
          <a:prstGeom prst="rect">
            <a:avLst/>
          </a:prstGeom>
        </p:spPr>
      </p:pic>
      <p:pic>
        <p:nvPicPr>
          <p:cNvPr id="7" name="图片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19783" y="775554"/>
            <a:ext cx="5124254" cy="5124254"/>
          </a:xfrm>
          <a:prstGeom prst="rect">
            <a:avLst/>
          </a:prstGeom>
        </p:spPr>
      </p:pic>
      <p:sp>
        <p:nvSpPr>
          <p:cNvPr id="8" name="PA_库_文本框 22"/>
          <p:cNvSpPr txBox="1"/>
          <p:nvPr>
            <p:custDataLst>
              <p:tags r:id="rId1"/>
            </p:custDataLst>
          </p:nvPr>
        </p:nvSpPr>
        <p:spPr>
          <a:xfrm>
            <a:off x="3310269" y="2257682"/>
            <a:ext cx="5571461" cy="1200329"/>
          </a:xfrm>
          <a:prstGeom prst="rect">
            <a:avLst/>
          </a:prstGeom>
          <a:noFill/>
        </p:spPr>
        <p:txBody>
          <a:bodyPr wrap="square" rtlCol="0">
            <a:spAutoFit/>
          </a:bodyPr>
          <a:lstStyle/>
          <a:p>
            <a:pPr algn="ctr"/>
            <a:r>
              <a:rPr lang="en-US" altLang="zh-CN" sz="7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three</a:t>
            </a:r>
            <a:endParaRPr lang="zh-CN" altLang="en-US" sz="7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9" name="PA_库_文本框 14"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txBox="1"/>
          <p:nvPr>
            <p:custDataLst>
              <p:tags r:id="rId2"/>
            </p:custDataLst>
          </p:nvPr>
        </p:nvSpPr>
        <p:spPr>
          <a:xfrm>
            <a:off x="3076073" y="3411716"/>
            <a:ext cx="5870248" cy="89434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lnSpc>
                <a:spcPct val="200000"/>
              </a:lnSpc>
            </a:pPr>
            <a:r>
              <a:rPr lang="en-US" altLang="zh-CN" sz="1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Looking into the sunset I can‘t help but </a:t>
            </a:r>
            <a:r>
              <a:rPr lang="en-US" altLang="zh-CN" sz="14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noticethat</a:t>
            </a:r>
            <a:r>
              <a:rPr lang="en-US" altLang="zh-CN" sz="1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despite her </a:t>
            </a:r>
            <a:r>
              <a:rPr lang="en-US" altLang="zh-CN" sz="14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beauty,a</a:t>
            </a:r>
            <a:r>
              <a:rPr lang="en-US" altLang="zh-CN" sz="1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sense of struggle and hopeless surround the sky .</a:t>
            </a:r>
          </a:p>
        </p:txBody>
      </p:sp>
      <p:pic>
        <p:nvPicPr>
          <p:cNvPr id="11" name="图片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31007" y="952187"/>
            <a:ext cx="3971170" cy="2025150"/>
          </a:xfrm>
          <a:prstGeom prst="rect">
            <a:avLst/>
          </a:prstGeom>
        </p:spPr>
      </p:pic>
      <p:pic>
        <p:nvPicPr>
          <p:cNvPr id="12" name="PA_库_图片 26"/>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994611" y="5312203"/>
            <a:ext cx="1061788" cy="587605"/>
          </a:xfrm>
          <a:prstGeom prst="rect">
            <a:avLst/>
          </a:prstGeom>
        </p:spPr>
      </p:pic>
      <p:pic>
        <p:nvPicPr>
          <p:cNvPr id="13" name="PA_库_图片 28"/>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2345602" y="5109572"/>
            <a:ext cx="939985" cy="4964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par>
                                <p:cTn id="8" presetID="2" presetClass="entr" presetSubtype="2" decel="100000" fill="hold" grpId="0" nodeType="withEffect">
                                  <p:stCondLst>
                                    <p:cond delay="225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750" fill="hold"/>
                                        <p:tgtEl>
                                          <p:spTgt spid="9"/>
                                        </p:tgtEl>
                                        <p:attrNameLst>
                                          <p:attrName>ppt_x</p:attrName>
                                        </p:attrNameLst>
                                      </p:cBhvr>
                                      <p:tavLst>
                                        <p:tav tm="0">
                                          <p:val>
                                            <p:strVal val="1+#ppt_w/2"/>
                                          </p:val>
                                        </p:tav>
                                        <p:tav tm="100000">
                                          <p:val>
                                            <p:strVal val="#ppt_x"/>
                                          </p:val>
                                        </p:tav>
                                      </p:tavLst>
                                    </p:anim>
                                    <p:anim calcmode="lin" valueType="num">
                                      <p:cBhvr additive="base">
                                        <p:cTn id="11" dur="750" fill="hold"/>
                                        <p:tgtEl>
                                          <p:spTgt spid="9"/>
                                        </p:tgtEl>
                                        <p:attrNameLst>
                                          <p:attrName>ppt_y</p:attrName>
                                        </p:attrNameLst>
                                      </p:cBhvr>
                                      <p:tavLst>
                                        <p:tav tm="0">
                                          <p:val>
                                            <p:strVal val="#ppt_y"/>
                                          </p:val>
                                        </p:tav>
                                        <p:tav tm="100000">
                                          <p:val>
                                            <p:strVal val="#ppt_y"/>
                                          </p:val>
                                        </p:tav>
                                      </p:tavLst>
                                    </p:anim>
                                  </p:childTnLst>
                                </p:cTn>
                              </p:par>
                            </p:childTnLst>
                          </p:cTn>
                        </p:par>
                        <p:par>
                          <p:cTn id="12" fill="hold">
                            <p:stCondLst>
                              <p:cond delay="1000"/>
                            </p:stCondLst>
                            <p:childTnLst>
                              <p:par>
                                <p:cTn id="13" presetID="2" presetClass="entr" presetSubtype="3" decel="10000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500" fill="hold"/>
                                        <p:tgtEl>
                                          <p:spTgt spid="12"/>
                                        </p:tgtEl>
                                        <p:attrNameLst>
                                          <p:attrName>ppt_x</p:attrName>
                                        </p:attrNameLst>
                                      </p:cBhvr>
                                      <p:tavLst>
                                        <p:tav tm="0">
                                          <p:val>
                                            <p:strVal val="1+#ppt_w/2"/>
                                          </p:val>
                                        </p:tav>
                                        <p:tav tm="100000">
                                          <p:val>
                                            <p:strVal val="#ppt_x"/>
                                          </p:val>
                                        </p:tav>
                                      </p:tavLst>
                                    </p:anim>
                                    <p:anim calcmode="lin" valueType="num">
                                      <p:cBhvr additive="base">
                                        <p:cTn id="16" dur="1500" fill="hold"/>
                                        <p:tgtEl>
                                          <p:spTgt spid="12"/>
                                        </p:tgtEl>
                                        <p:attrNameLst>
                                          <p:attrName>ppt_y</p:attrName>
                                        </p:attrNameLst>
                                      </p:cBhvr>
                                      <p:tavLst>
                                        <p:tav tm="0">
                                          <p:val>
                                            <p:strVal val="0-#ppt_h/2"/>
                                          </p:val>
                                        </p:tav>
                                        <p:tav tm="100000">
                                          <p:val>
                                            <p:strVal val="#ppt_y"/>
                                          </p:val>
                                        </p:tav>
                                      </p:tavLst>
                                    </p:anim>
                                  </p:childTnLst>
                                </p:cTn>
                              </p:par>
                              <p:par>
                                <p:cTn id="17" presetID="2" presetClass="entr" presetSubtype="3" decel="100000" fill="hold"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500" fill="hold"/>
                                        <p:tgtEl>
                                          <p:spTgt spid="13"/>
                                        </p:tgtEl>
                                        <p:attrNameLst>
                                          <p:attrName>ppt_x</p:attrName>
                                        </p:attrNameLst>
                                      </p:cBhvr>
                                      <p:tavLst>
                                        <p:tav tm="0">
                                          <p:val>
                                            <p:strVal val="1+#ppt_w/2"/>
                                          </p:val>
                                        </p:tav>
                                        <p:tav tm="100000">
                                          <p:val>
                                            <p:strVal val="#ppt_x"/>
                                          </p:val>
                                        </p:tav>
                                      </p:tavLst>
                                    </p:anim>
                                    <p:anim calcmode="lin" valueType="num">
                                      <p:cBhvr additive="base">
                                        <p:cTn id="20" dur="1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7355D"/>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951" y="0"/>
            <a:ext cx="6800049" cy="6858000"/>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901" y="44113"/>
            <a:ext cx="6800049" cy="6858000"/>
          </a:xfrm>
          <a:prstGeom prst="rect">
            <a:avLst/>
          </a:prstGeom>
        </p:spPr>
      </p:pic>
      <p:graphicFrame>
        <p:nvGraphicFramePr>
          <p:cNvPr id="2" name="图表 1"/>
          <p:cNvGraphicFramePr/>
          <p:nvPr/>
        </p:nvGraphicFramePr>
        <p:xfrm>
          <a:off x="658813" y="944563"/>
          <a:ext cx="10874375" cy="5437187"/>
        </p:xfrm>
        <a:graphic>
          <a:graphicData uri="http://schemas.openxmlformats.org/drawingml/2006/chart">
            <c:chart xmlns:c="http://schemas.openxmlformats.org/drawingml/2006/chart" xmlns:r="http://schemas.openxmlformats.org/officeDocument/2006/relationships" r:id="rId4"/>
          </a:graphicData>
        </a:graphic>
      </p:graphicFrame>
      <p:sp>
        <p:nvSpPr>
          <p:cNvPr id="4" name="文本框 3"/>
          <p:cNvSpPr txBox="1"/>
          <p:nvPr/>
        </p:nvSpPr>
        <p:spPr>
          <a:xfrm>
            <a:off x="4867137" y="855440"/>
            <a:ext cx="2457725" cy="523220"/>
          </a:xfrm>
          <a:prstGeom prst="rect">
            <a:avLst/>
          </a:prstGeom>
          <a:noFill/>
        </p:spPr>
        <p:txBody>
          <a:bodyPr wrap="none" rtlCol="0">
            <a:spAutoFit/>
          </a:bodyPr>
          <a:lstStyle/>
          <a:p>
            <a:pPr algn="ctr"/>
            <a:r>
              <a:rPr lang="en-US" altLang="zh-CN" sz="2800" dirty="0">
                <a:gradFill>
                  <a:gsLst>
                    <a:gs pos="0">
                      <a:srgbClr val="AF76B0"/>
                    </a:gs>
                    <a:gs pos="100000">
                      <a:schemeClr val="accent2"/>
                    </a:gs>
                  </a:gsLst>
                  <a:path path="circle">
                    <a:fillToRect l="100000" b="100000"/>
                  </a:path>
                </a:gradFill>
                <a:latin typeface="inpin heiti" panose="00000500000000000000" pitchFamily="2" charset="-122"/>
                <a:ea typeface="inpin heiti" panose="00000500000000000000" pitchFamily="2" charset="-122"/>
                <a:cs typeface="+mn-ea"/>
                <a:sym typeface="inpin heiti" panose="00000500000000000000" pitchFamily="2" charset="-122"/>
              </a:rPr>
              <a:t>5G</a:t>
            </a:r>
            <a:r>
              <a:rPr lang="zh-CN" altLang="en-US" sz="2800" dirty="0">
                <a:gradFill>
                  <a:gsLst>
                    <a:gs pos="0">
                      <a:srgbClr val="AF76B0"/>
                    </a:gs>
                    <a:gs pos="100000">
                      <a:schemeClr val="accent2"/>
                    </a:gs>
                  </a:gsLst>
                  <a:path path="circle">
                    <a:fillToRect l="100000" b="100000"/>
                  </a:path>
                </a:gradFill>
                <a:latin typeface="inpin heiti" panose="00000500000000000000" pitchFamily="2" charset="-122"/>
                <a:ea typeface="inpin heiti" panose="00000500000000000000" pitchFamily="2" charset="-122"/>
                <a:cs typeface="+mn-ea"/>
                <a:sym typeface="inpin heiti" panose="00000500000000000000" pitchFamily="2" charset="-122"/>
              </a:rPr>
              <a:t>时代的到来</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7355D"/>
        </a:solidFill>
        <a:effectLst/>
      </p:bgPr>
    </p:bg>
    <p:spTree>
      <p:nvGrpSpPr>
        <p:cNvPr id="1" name=""/>
        <p:cNvGrpSpPr/>
        <p:nvPr/>
      </p:nvGrpSpPr>
      <p:grpSpPr>
        <a:xfrm>
          <a:off x="0" y="0"/>
          <a:ext cx="0" cy="0"/>
          <a:chOff x="0" y="0"/>
          <a:chExt cx="0" cy="0"/>
        </a:xfrm>
      </p:grpSpPr>
      <p:pic>
        <p:nvPicPr>
          <p:cNvPr id="43" name="图片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951" y="0"/>
            <a:ext cx="6800049" cy="6858000"/>
          </a:xfrm>
          <a:prstGeom prst="rect">
            <a:avLst/>
          </a:prstGeom>
        </p:spPr>
      </p:pic>
      <p:pic>
        <p:nvPicPr>
          <p:cNvPr id="44" name="图片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901" y="44113"/>
            <a:ext cx="6800049" cy="6858000"/>
          </a:xfrm>
          <a:prstGeom prst="rect">
            <a:avLst/>
          </a:prstGeom>
        </p:spPr>
      </p:pic>
      <p:graphicFrame>
        <p:nvGraphicFramePr>
          <p:cNvPr id="66" name="图表 65"/>
          <p:cNvGraphicFramePr/>
          <p:nvPr/>
        </p:nvGraphicFramePr>
        <p:xfrm>
          <a:off x="5821952" y="1376728"/>
          <a:ext cx="6079503" cy="4146515"/>
        </p:xfrm>
        <a:graphic>
          <a:graphicData uri="http://schemas.openxmlformats.org/drawingml/2006/chart">
            <c:chart xmlns:c="http://schemas.openxmlformats.org/drawingml/2006/chart" xmlns:r="http://schemas.openxmlformats.org/officeDocument/2006/relationships" r:id="rId4"/>
          </a:graphicData>
        </a:graphic>
      </p:graphicFrame>
      <p:sp>
        <p:nvSpPr>
          <p:cNvPr id="67" name="圆: 空心 66"/>
          <p:cNvSpPr/>
          <p:nvPr/>
        </p:nvSpPr>
        <p:spPr>
          <a:xfrm>
            <a:off x="6365981" y="964981"/>
            <a:ext cx="4978372" cy="4978372"/>
          </a:xfrm>
          <a:prstGeom prst="donut">
            <a:avLst>
              <a:gd name="adj" fmla="val 7348"/>
            </a:avLst>
          </a:prstGeom>
          <a:solidFill>
            <a:schemeClr val="bg1">
              <a:lumMod val="7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grpSp>
        <p:nvGrpSpPr>
          <p:cNvPr id="68" name="组合 67"/>
          <p:cNvGrpSpPr/>
          <p:nvPr/>
        </p:nvGrpSpPr>
        <p:grpSpPr>
          <a:xfrm>
            <a:off x="6351802" y="964980"/>
            <a:ext cx="5045743" cy="5205039"/>
            <a:chOff x="1054850" y="962301"/>
            <a:chExt cx="5593614" cy="5770207"/>
          </a:xfrm>
        </p:grpSpPr>
        <p:sp>
          <p:nvSpPr>
            <p:cNvPr id="69" name="文本框 68"/>
            <p:cNvSpPr txBox="1"/>
            <p:nvPr/>
          </p:nvSpPr>
          <p:spPr>
            <a:xfrm>
              <a:off x="3584556" y="962301"/>
              <a:ext cx="532807" cy="716510"/>
            </a:xfrm>
            <a:prstGeom prst="rect">
              <a:avLst/>
            </a:prstGeom>
            <a:noFill/>
          </p:spPr>
          <p:txBody>
            <a:bodyPr wrap="square" rtlCol="0">
              <a:spAutoFit/>
            </a:bodyPr>
            <a:lstStyle/>
            <a:p>
              <a:r>
                <a:rPr lang="en-US" altLang="zh-CN"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0%</a:t>
              </a:r>
              <a:endParaRPr lang="zh-CN" altLang="en-US"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70" name="文本框 69"/>
            <p:cNvSpPr txBox="1"/>
            <p:nvPr/>
          </p:nvSpPr>
          <p:spPr>
            <a:xfrm>
              <a:off x="5052035" y="1466777"/>
              <a:ext cx="681824" cy="409434"/>
            </a:xfrm>
            <a:prstGeom prst="rect">
              <a:avLst/>
            </a:prstGeom>
            <a:noFill/>
          </p:spPr>
          <p:txBody>
            <a:bodyPr wrap="square" rtlCol="0">
              <a:spAutoFit/>
            </a:bodyPr>
            <a:lstStyle/>
            <a:p>
              <a:r>
                <a:rPr lang="en-US" altLang="zh-CN"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10%</a:t>
              </a:r>
              <a:endParaRPr lang="zh-CN" altLang="en-US"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71" name="文本框 70"/>
            <p:cNvSpPr txBox="1"/>
            <p:nvPr/>
          </p:nvSpPr>
          <p:spPr>
            <a:xfrm>
              <a:off x="5996654" y="2754116"/>
              <a:ext cx="631041" cy="716510"/>
            </a:xfrm>
            <a:prstGeom prst="rect">
              <a:avLst/>
            </a:prstGeom>
            <a:noFill/>
          </p:spPr>
          <p:txBody>
            <a:bodyPr wrap="square" rtlCol="0">
              <a:spAutoFit/>
            </a:bodyPr>
            <a:lstStyle/>
            <a:p>
              <a:r>
                <a:rPr lang="en-US" altLang="zh-CN"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20%</a:t>
              </a:r>
              <a:endParaRPr lang="zh-CN" altLang="en-US"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72" name="文本框 71"/>
            <p:cNvSpPr txBox="1"/>
            <p:nvPr/>
          </p:nvSpPr>
          <p:spPr>
            <a:xfrm>
              <a:off x="5992538" y="4281852"/>
              <a:ext cx="655926" cy="716510"/>
            </a:xfrm>
            <a:prstGeom prst="rect">
              <a:avLst/>
            </a:prstGeom>
            <a:noFill/>
          </p:spPr>
          <p:txBody>
            <a:bodyPr wrap="square" rtlCol="0">
              <a:spAutoFit/>
            </a:bodyPr>
            <a:lstStyle/>
            <a:p>
              <a:r>
                <a:rPr lang="en-US" altLang="zh-CN"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30%</a:t>
              </a:r>
              <a:endParaRPr lang="zh-CN" altLang="en-US"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73" name="文本框 72"/>
            <p:cNvSpPr txBox="1"/>
            <p:nvPr/>
          </p:nvSpPr>
          <p:spPr>
            <a:xfrm>
              <a:off x="5043015" y="5520843"/>
              <a:ext cx="681369" cy="716510"/>
            </a:xfrm>
            <a:prstGeom prst="rect">
              <a:avLst/>
            </a:prstGeom>
            <a:noFill/>
          </p:spPr>
          <p:txBody>
            <a:bodyPr wrap="square" rtlCol="0">
              <a:spAutoFit/>
            </a:bodyPr>
            <a:lstStyle/>
            <a:p>
              <a:r>
                <a:rPr lang="en-US" altLang="zh-CN"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40%</a:t>
              </a:r>
              <a:endParaRPr lang="zh-CN" altLang="en-US"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74" name="文本框 73"/>
            <p:cNvSpPr txBox="1"/>
            <p:nvPr/>
          </p:nvSpPr>
          <p:spPr>
            <a:xfrm>
              <a:off x="3508112" y="6015998"/>
              <a:ext cx="677483" cy="716510"/>
            </a:xfrm>
            <a:prstGeom prst="rect">
              <a:avLst/>
            </a:prstGeom>
            <a:noFill/>
          </p:spPr>
          <p:txBody>
            <a:bodyPr wrap="square" rtlCol="0">
              <a:spAutoFit/>
            </a:bodyPr>
            <a:lstStyle/>
            <a:p>
              <a:r>
                <a:rPr lang="en-US" altLang="zh-CN"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50%</a:t>
              </a:r>
              <a:endParaRPr lang="zh-CN" altLang="en-US"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75" name="文本框 74"/>
            <p:cNvSpPr txBox="1"/>
            <p:nvPr/>
          </p:nvSpPr>
          <p:spPr>
            <a:xfrm>
              <a:off x="2032717" y="5534878"/>
              <a:ext cx="702440" cy="409434"/>
            </a:xfrm>
            <a:prstGeom prst="rect">
              <a:avLst/>
            </a:prstGeom>
            <a:noFill/>
          </p:spPr>
          <p:txBody>
            <a:bodyPr wrap="square" rtlCol="0">
              <a:spAutoFit/>
            </a:bodyPr>
            <a:lstStyle/>
            <a:p>
              <a:r>
                <a:rPr lang="en-US" altLang="zh-CN"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60%</a:t>
              </a:r>
              <a:endParaRPr lang="zh-CN" altLang="en-US"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76" name="文本框 75"/>
            <p:cNvSpPr txBox="1"/>
            <p:nvPr/>
          </p:nvSpPr>
          <p:spPr>
            <a:xfrm>
              <a:off x="1054850" y="4252182"/>
              <a:ext cx="624962" cy="716510"/>
            </a:xfrm>
            <a:prstGeom prst="rect">
              <a:avLst/>
            </a:prstGeom>
            <a:noFill/>
          </p:spPr>
          <p:txBody>
            <a:bodyPr wrap="square" rtlCol="0">
              <a:spAutoFit/>
            </a:bodyPr>
            <a:lstStyle/>
            <a:p>
              <a:r>
                <a:rPr lang="en-US" altLang="zh-CN"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70%</a:t>
              </a:r>
              <a:endParaRPr lang="zh-CN" altLang="en-US"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77" name="文本框 76"/>
            <p:cNvSpPr txBox="1"/>
            <p:nvPr/>
          </p:nvSpPr>
          <p:spPr>
            <a:xfrm>
              <a:off x="1067415" y="2691521"/>
              <a:ext cx="658184" cy="716510"/>
            </a:xfrm>
            <a:prstGeom prst="rect">
              <a:avLst/>
            </a:prstGeom>
            <a:noFill/>
          </p:spPr>
          <p:txBody>
            <a:bodyPr wrap="square" rtlCol="0">
              <a:spAutoFit/>
            </a:bodyPr>
            <a:lstStyle/>
            <a:p>
              <a:r>
                <a:rPr lang="en-US" altLang="zh-CN"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80%</a:t>
              </a:r>
              <a:endParaRPr lang="zh-CN" altLang="en-US"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78" name="文本框 77"/>
            <p:cNvSpPr txBox="1"/>
            <p:nvPr/>
          </p:nvSpPr>
          <p:spPr>
            <a:xfrm>
              <a:off x="1920214" y="1489951"/>
              <a:ext cx="654637" cy="716510"/>
            </a:xfrm>
            <a:prstGeom prst="rect">
              <a:avLst/>
            </a:prstGeom>
            <a:noFill/>
          </p:spPr>
          <p:txBody>
            <a:bodyPr wrap="square" rtlCol="0">
              <a:spAutoFit/>
            </a:bodyPr>
            <a:lstStyle/>
            <a:p>
              <a:r>
                <a:rPr lang="en-US" altLang="zh-CN"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90%</a:t>
              </a:r>
              <a:endParaRPr lang="zh-CN" altLang="en-US"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grpSp>
      <p:sp>
        <p:nvSpPr>
          <p:cNvPr id="79" name="文本框 78"/>
          <p:cNvSpPr txBox="1"/>
          <p:nvPr/>
        </p:nvSpPr>
        <p:spPr>
          <a:xfrm>
            <a:off x="8406190" y="1450516"/>
            <a:ext cx="492444" cy="276999"/>
          </a:xfrm>
          <a:prstGeom prst="rect">
            <a:avLst/>
          </a:prstGeom>
          <a:noFill/>
        </p:spPr>
        <p:txBody>
          <a:bodyPr wrap="none" rtlCol="0">
            <a:spAutoFit/>
          </a:bodyPr>
          <a:lstStyle/>
          <a:p>
            <a:pPr algn="r"/>
            <a:r>
              <a:rPr lang="zh-CN" altLang="en-US" sz="1200" dirty="0">
                <a:solidFill>
                  <a:schemeClr val="bg1">
                    <a:lumMod val="40000"/>
                    <a:lumOff val="60000"/>
                  </a:schemeClr>
                </a:solidFill>
                <a:latin typeface="inpin heiti" panose="00000500000000000000" pitchFamily="2" charset="-122"/>
                <a:ea typeface="inpin heiti" panose="00000500000000000000" pitchFamily="2" charset="-122"/>
                <a:cs typeface="+mn-ea"/>
                <a:sym typeface="inpin heiti" panose="00000500000000000000" pitchFamily="2" charset="-122"/>
              </a:rPr>
              <a:t>住房</a:t>
            </a:r>
          </a:p>
        </p:txBody>
      </p:sp>
      <p:sp>
        <p:nvSpPr>
          <p:cNvPr id="80" name="文本框 79"/>
          <p:cNvSpPr txBox="1"/>
          <p:nvPr/>
        </p:nvSpPr>
        <p:spPr>
          <a:xfrm>
            <a:off x="8406190" y="1727216"/>
            <a:ext cx="492444" cy="276999"/>
          </a:xfrm>
          <a:prstGeom prst="rect">
            <a:avLst/>
          </a:prstGeom>
          <a:noFill/>
        </p:spPr>
        <p:txBody>
          <a:bodyPr wrap="none" rtlCol="0">
            <a:spAutoFit/>
          </a:bodyPr>
          <a:lstStyle/>
          <a:p>
            <a:pPr algn="r"/>
            <a:r>
              <a:rPr lang="zh-CN" altLang="en-US" sz="1200" dirty="0">
                <a:solidFill>
                  <a:schemeClr val="bg1">
                    <a:lumMod val="40000"/>
                    <a:lumOff val="60000"/>
                  </a:schemeClr>
                </a:solidFill>
                <a:latin typeface="inpin heiti" panose="00000500000000000000" pitchFamily="2" charset="-122"/>
                <a:ea typeface="inpin heiti" panose="00000500000000000000" pitchFamily="2" charset="-122"/>
                <a:cs typeface="+mn-ea"/>
                <a:sym typeface="inpin heiti" panose="00000500000000000000" pitchFamily="2" charset="-122"/>
              </a:rPr>
              <a:t>汽车</a:t>
            </a:r>
          </a:p>
        </p:txBody>
      </p:sp>
      <p:sp>
        <p:nvSpPr>
          <p:cNvPr id="81" name="文本框 80"/>
          <p:cNvSpPr txBox="1"/>
          <p:nvPr/>
        </p:nvSpPr>
        <p:spPr>
          <a:xfrm>
            <a:off x="8406191" y="2003916"/>
            <a:ext cx="492444" cy="276999"/>
          </a:xfrm>
          <a:prstGeom prst="rect">
            <a:avLst/>
          </a:prstGeom>
          <a:noFill/>
        </p:spPr>
        <p:txBody>
          <a:bodyPr wrap="none" rtlCol="0">
            <a:spAutoFit/>
          </a:bodyPr>
          <a:lstStyle/>
          <a:p>
            <a:pPr algn="r"/>
            <a:r>
              <a:rPr lang="zh-CN" altLang="en-US" sz="1200" dirty="0">
                <a:solidFill>
                  <a:schemeClr val="bg1">
                    <a:lumMod val="40000"/>
                    <a:lumOff val="60000"/>
                  </a:schemeClr>
                </a:solidFill>
                <a:latin typeface="inpin heiti" panose="00000500000000000000" pitchFamily="2" charset="-122"/>
                <a:ea typeface="inpin heiti" panose="00000500000000000000" pitchFamily="2" charset="-122"/>
                <a:cs typeface="+mn-ea"/>
                <a:sym typeface="inpin heiti" panose="00000500000000000000" pitchFamily="2" charset="-122"/>
              </a:rPr>
              <a:t>衣物</a:t>
            </a:r>
          </a:p>
        </p:txBody>
      </p:sp>
      <p:sp>
        <p:nvSpPr>
          <p:cNvPr id="82" name="文本框 81"/>
          <p:cNvSpPr txBox="1"/>
          <p:nvPr/>
        </p:nvSpPr>
        <p:spPr>
          <a:xfrm>
            <a:off x="8406190" y="2280616"/>
            <a:ext cx="492444" cy="276999"/>
          </a:xfrm>
          <a:prstGeom prst="rect">
            <a:avLst/>
          </a:prstGeom>
          <a:noFill/>
        </p:spPr>
        <p:txBody>
          <a:bodyPr wrap="none" rtlCol="0">
            <a:spAutoFit/>
          </a:bodyPr>
          <a:lstStyle/>
          <a:p>
            <a:pPr algn="r"/>
            <a:r>
              <a:rPr lang="zh-CN" altLang="en-US" sz="1200" dirty="0">
                <a:solidFill>
                  <a:schemeClr val="bg1">
                    <a:lumMod val="40000"/>
                    <a:lumOff val="60000"/>
                  </a:schemeClr>
                </a:solidFill>
                <a:latin typeface="inpin heiti" panose="00000500000000000000" pitchFamily="2" charset="-122"/>
                <a:ea typeface="inpin heiti" panose="00000500000000000000" pitchFamily="2" charset="-122"/>
                <a:cs typeface="+mn-ea"/>
                <a:sym typeface="inpin heiti" panose="00000500000000000000" pitchFamily="2" charset="-122"/>
              </a:rPr>
              <a:t>食物</a:t>
            </a:r>
          </a:p>
        </p:txBody>
      </p:sp>
      <p:sp>
        <p:nvSpPr>
          <p:cNvPr id="83" name="文本框 82"/>
          <p:cNvSpPr txBox="1"/>
          <p:nvPr/>
        </p:nvSpPr>
        <p:spPr>
          <a:xfrm>
            <a:off x="8406190" y="2557317"/>
            <a:ext cx="492444" cy="276999"/>
          </a:xfrm>
          <a:prstGeom prst="rect">
            <a:avLst/>
          </a:prstGeom>
          <a:noFill/>
        </p:spPr>
        <p:txBody>
          <a:bodyPr wrap="none" rtlCol="0">
            <a:spAutoFit/>
          </a:bodyPr>
          <a:lstStyle/>
          <a:p>
            <a:pPr algn="r"/>
            <a:r>
              <a:rPr lang="zh-CN" altLang="en-US" sz="1200" dirty="0">
                <a:solidFill>
                  <a:schemeClr val="bg1">
                    <a:lumMod val="40000"/>
                    <a:lumOff val="60000"/>
                  </a:schemeClr>
                </a:solidFill>
                <a:latin typeface="inpin heiti" panose="00000500000000000000" pitchFamily="2" charset="-122"/>
                <a:ea typeface="inpin heiti" panose="00000500000000000000" pitchFamily="2" charset="-122"/>
                <a:cs typeface="+mn-ea"/>
                <a:sym typeface="inpin heiti" panose="00000500000000000000" pitchFamily="2" charset="-122"/>
              </a:rPr>
              <a:t>环境</a:t>
            </a:r>
          </a:p>
        </p:txBody>
      </p:sp>
      <p:grpSp>
        <p:nvGrpSpPr>
          <p:cNvPr id="2" name="组合 1"/>
          <p:cNvGrpSpPr/>
          <p:nvPr/>
        </p:nvGrpSpPr>
        <p:grpSpPr>
          <a:xfrm>
            <a:off x="412678" y="964980"/>
            <a:ext cx="6079503" cy="5205039"/>
            <a:chOff x="412678" y="1293813"/>
            <a:chExt cx="6079503" cy="5205039"/>
          </a:xfrm>
        </p:grpSpPr>
        <p:graphicFrame>
          <p:nvGraphicFramePr>
            <p:cNvPr id="25" name="图表 24"/>
            <p:cNvGraphicFramePr/>
            <p:nvPr/>
          </p:nvGraphicFramePr>
          <p:xfrm>
            <a:off x="412678" y="1705561"/>
            <a:ext cx="6079503" cy="4146515"/>
          </p:xfrm>
          <a:graphic>
            <a:graphicData uri="http://schemas.openxmlformats.org/drawingml/2006/chart">
              <c:chart xmlns:c="http://schemas.openxmlformats.org/drawingml/2006/chart" xmlns:r="http://schemas.openxmlformats.org/officeDocument/2006/relationships" r:id="rId5"/>
            </a:graphicData>
          </a:graphic>
        </p:graphicFrame>
        <p:sp>
          <p:nvSpPr>
            <p:cNvPr id="26" name="圆: 空心 25"/>
            <p:cNvSpPr/>
            <p:nvPr/>
          </p:nvSpPr>
          <p:spPr>
            <a:xfrm>
              <a:off x="956707" y="1293814"/>
              <a:ext cx="4978372" cy="4978372"/>
            </a:xfrm>
            <a:prstGeom prst="donut">
              <a:avLst>
                <a:gd name="adj" fmla="val 7871"/>
              </a:avLst>
            </a:prstGeom>
            <a:solidFill>
              <a:schemeClr val="bg1">
                <a:lumMod val="7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grpSp>
          <p:nvGrpSpPr>
            <p:cNvPr id="27" name="组合 26"/>
            <p:cNvGrpSpPr/>
            <p:nvPr/>
          </p:nvGrpSpPr>
          <p:grpSpPr>
            <a:xfrm>
              <a:off x="942528" y="1293813"/>
              <a:ext cx="5045743" cy="5205039"/>
              <a:chOff x="1054850" y="962301"/>
              <a:chExt cx="5593614" cy="5770207"/>
            </a:xfrm>
          </p:grpSpPr>
          <p:sp>
            <p:nvSpPr>
              <p:cNvPr id="28" name="文本框 27"/>
              <p:cNvSpPr txBox="1"/>
              <p:nvPr/>
            </p:nvSpPr>
            <p:spPr>
              <a:xfrm>
                <a:off x="3584556" y="962301"/>
                <a:ext cx="532807" cy="716510"/>
              </a:xfrm>
              <a:prstGeom prst="rect">
                <a:avLst/>
              </a:prstGeom>
              <a:noFill/>
            </p:spPr>
            <p:txBody>
              <a:bodyPr wrap="square" rtlCol="0">
                <a:spAutoFit/>
              </a:bodyPr>
              <a:lstStyle/>
              <a:p>
                <a:r>
                  <a:rPr lang="en-US" altLang="zh-CN"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0%</a:t>
                </a:r>
                <a:endParaRPr lang="zh-CN" altLang="en-US"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29" name="文本框 28"/>
              <p:cNvSpPr txBox="1"/>
              <p:nvPr/>
            </p:nvSpPr>
            <p:spPr>
              <a:xfrm>
                <a:off x="5052035" y="1466777"/>
                <a:ext cx="681824" cy="409434"/>
              </a:xfrm>
              <a:prstGeom prst="rect">
                <a:avLst/>
              </a:prstGeom>
              <a:noFill/>
            </p:spPr>
            <p:txBody>
              <a:bodyPr wrap="square" rtlCol="0">
                <a:spAutoFit/>
              </a:bodyPr>
              <a:lstStyle/>
              <a:p>
                <a:r>
                  <a:rPr lang="en-US" altLang="zh-CN"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10%</a:t>
                </a:r>
                <a:endParaRPr lang="zh-CN" altLang="en-US"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30" name="文本框 29"/>
              <p:cNvSpPr txBox="1"/>
              <p:nvPr/>
            </p:nvSpPr>
            <p:spPr>
              <a:xfrm>
                <a:off x="5996654" y="2754116"/>
                <a:ext cx="631041" cy="716510"/>
              </a:xfrm>
              <a:prstGeom prst="rect">
                <a:avLst/>
              </a:prstGeom>
              <a:noFill/>
            </p:spPr>
            <p:txBody>
              <a:bodyPr wrap="square" rtlCol="0">
                <a:spAutoFit/>
              </a:bodyPr>
              <a:lstStyle/>
              <a:p>
                <a:r>
                  <a:rPr lang="en-US" altLang="zh-CN"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20%</a:t>
                </a:r>
                <a:endParaRPr lang="zh-CN" altLang="en-US"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31" name="文本框 30"/>
              <p:cNvSpPr txBox="1"/>
              <p:nvPr/>
            </p:nvSpPr>
            <p:spPr>
              <a:xfrm>
                <a:off x="5992538" y="4281852"/>
                <a:ext cx="655926" cy="716510"/>
              </a:xfrm>
              <a:prstGeom prst="rect">
                <a:avLst/>
              </a:prstGeom>
              <a:noFill/>
            </p:spPr>
            <p:txBody>
              <a:bodyPr wrap="square" rtlCol="0">
                <a:spAutoFit/>
              </a:bodyPr>
              <a:lstStyle/>
              <a:p>
                <a:r>
                  <a:rPr lang="en-US" altLang="zh-CN"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30%</a:t>
                </a:r>
                <a:endParaRPr lang="zh-CN" altLang="en-US"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32" name="文本框 31"/>
              <p:cNvSpPr txBox="1"/>
              <p:nvPr/>
            </p:nvSpPr>
            <p:spPr>
              <a:xfrm>
                <a:off x="5043015" y="5520843"/>
                <a:ext cx="681369" cy="716510"/>
              </a:xfrm>
              <a:prstGeom prst="rect">
                <a:avLst/>
              </a:prstGeom>
              <a:noFill/>
            </p:spPr>
            <p:txBody>
              <a:bodyPr wrap="square" rtlCol="0">
                <a:spAutoFit/>
              </a:bodyPr>
              <a:lstStyle/>
              <a:p>
                <a:r>
                  <a:rPr lang="en-US" altLang="zh-CN"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40%</a:t>
                </a:r>
                <a:endParaRPr lang="zh-CN" altLang="en-US"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33" name="文本框 32"/>
              <p:cNvSpPr txBox="1"/>
              <p:nvPr/>
            </p:nvSpPr>
            <p:spPr>
              <a:xfrm>
                <a:off x="3508112" y="6015998"/>
                <a:ext cx="677483" cy="716510"/>
              </a:xfrm>
              <a:prstGeom prst="rect">
                <a:avLst/>
              </a:prstGeom>
              <a:noFill/>
            </p:spPr>
            <p:txBody>
              <a:bodyPr wrap="square" rtlCol="0">
                <a:spAutoFit/>
              </a:bodyPr>
              <a:lstStyle/>
              <a:p>
                <a:r>
                  <a:rPr lang="en-US" altLang="zh-CN"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50%</a:t>
                </a:r>
                <a:endParaRPr lang="zh-CN" altLang="en-US"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34" name="文本框 33"/>
              <p:cNvSpPr txBox="1"/>
              <p:nvPr/>
            </p:nvSpPr>
            <p:spPr>
              <a:xfrm>
                <a:off x="2032717" y="5534878"/>
                <a:ext cx="702440" cy="409434"/>
              </a:xfrm>
              <a:prstGeom prst="rect">
                <a:avLst/>
              </a:prstGeom>
              <a:noFill/>
            </p:spPr>
            <p:txBody>
              <a:bodyPr wrap="square" rtlCol="0">
                <a:spAutoFit/>
              </a:bodyPr>
              <a:lstStyle/>
              <a:p>
                <a:r>
                  <a:rPr lang="en-US" altLang="zh-CN"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60%</a:t>
                </a:r>
                <a:endParaRPr lang="zh-CN" altLang="en-US"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35" name="文本框 34"/>
              <p:cNvSpPr txBox="1"/>
              <p:nvPr/>
            </p:nvSpPr>
            <p:spPr>
              <a:xfrm>
                <a:off x="1054850" y="4252182"/>
                <a:ext cx="624962" cy="716510"/>
              </a:xfrm>
              <a:prstGeom prst="rect">
                <a:avLst/>
              </a:prstGeom>
              <a:noFill/>
            </p:spPr>
            <p:txBody>
              <a:bodyPr wrap="square" rtlCol="0">
                <a:spAutoFit/>
              </a:bodyPr>
              <a:lstStyle/>
              <a:p>
                <a:r>
                  <a:rPr lang="en-US" altLang="zh-CN"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70%</a:t>
                </a:r>
                <a:endParaRPr lang="zh-CN" altLang="en-US"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36" name="文本框 35"/>
              <p:cNvSpPr txBox="1"/>
              <p:nvPr/>
            </p:nvSpPr>
            <p:spPr>
              <a:xfrm>
                <a:off x="1067415" y="2691521"/>
                <a:ext cx="658184" cy="716510"/>
              </a:xfrm>
              <a:prstGeom prst="rect">
                <a:avLst/>
              </a:prstGeom>
              <a:noFill/>
            </p:spPr>
            <p:txBody>
              <a:bodyPr wrap="square" rtlCol="0">
                <a:spAutoFit/>
              </a:bodyPr>
              <a:lstStyle/>
              <a:p>
                <a:r>
                  <a:rPr lang="en-US" altLang="zh-CN"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80%</a:t>
                </a:r>
                <a:endParaRPr lang="zh-CN" altLang="en-US"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37" name="文本框 36"/>
              <p:cNvSpPr txBox="1"/>
              <p:nvPr/>
            </p:nvSpPr>
            <p:spPr>
              <a:xfrm>
                <a:off x="1920214" y="1489951"/>
                <a:ext cx="654637" cy="716510"/>
              </a:xfrm>
              <a:prstGeom prst="rect">
                <a:avLst/>
              </a:prstGeom>
              <a:noFill/>
            </p:spPr>
            <p:txBody>
              <a:bodyPr wrap="square" rtlCol="0">
                <a:spAutoFit/>
              </a:bodyPr>
              <a:lstStyle/>
              <a:p>
                <a:r>
                  <a:rPr lang="en-US" altLang="zh-CN"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90%</a:t>
                </a:r>
                <a:endParaRPr lang="zh-CN" altLang="en-US"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grpSp>
        <p:sp>
          <p:nvSpPr>
            <p:cNvPr id="38" name="文本框 37"/>
            <p:cNvSpPr txBox="1"/>
            <p:nvPr/>
          </p:nvSpPr>
          <p:spPr>
            <a:xfrm>
              <a:off x="2996916" y="1779349"/>
              <a:ext cx="492444" cy="276999"/>
            </a:xfrm>
            <a:prstGeom prst="rect">
              <a:avLst/>
            </a:prstGeom>
            <a:noFill/>
          </p:spPr>
          <p:txBody>
            <a:bodyPr wrap="none" rtlCol="0">
              <a:spAutoFit/>
            </a:bodyPr>
            <a:lstStyle/>
            <a:p>
              <a:pPr algn="r"/>
              <a:r>
                <a:rPr lang="zh-CN" altLang="en-US" sz="120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住房</a:t>
              </a:r>
            </a:p>
          </p:txBody>
        </p:sp>
        <p:sp>
          <p:nvSpPr>
            <p:cNvPr id="39" name="文本框 38"/>
            <p:cNvSpPr txBox="1"/>
            <p:nvPr/>
          </p:nvSpPr>
          <p:spPr>
            <a:xfrm>
              <a:off x="2996916" y="2056049"/>
              <a:ext cx="492444" cy="276999"/>
            </a:xfrm>
            <a:prstGeom prst="rect">
              <a:avLst/>
            </a:prstGeom>
            <a:noFill/>
          </p:spPr>
          <p:txBody>
            <a:bodyPr wrap="none" rtlCol="0">
              <a:spAutoFit/>
            </a:bodyPr>
            <a:lstStyle/>
            <a:p>
              <a:pPr algn="r"/>
              <a:r>
                <a:rPr lang="zh-CN" altLang="en-US" sz="120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汽车</a:t>
              </a:r>
            </a:p>
          </p:txBody>
        </p:sp>
        <p:sp>
          <p:nvSpPr>
            <p:cNvPr id="40" name="文本框 39"/>
            <p:cNvSpPr txBox="1"/>
            <p:nvPr/>
          </p:nvSpPr>
          <p:spPr>
            <a:xfrm>
              <a:off x="2996917" y="2332749"/>
              <a:ext cx="492444" cy="276999"/>
            </a:xfrm>
            <a:prstGeom prst="rect">
              <a:avLst/>
            </a:prstGeom>
            <a:noFill/>
          </p:spPr>
          <p:txBody>
            <a:bodyPr wrap="none" rtlCol="0">
              <a:spAutoFit/>
            </a:bodyPr>
            <a:lstStyle/>
            <a:p>
              <a:pPr algn="r"/>
              <a:r>
                <a:rPr lang="zh-CN" altLang="en-US" sz="120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衣物</a:t>
              </a:r>
            </a:p>
          </p:txBody>
        </p:sp>
        <p:sp>
          <p:nvSpPr>
            <p:cNvPr id="41" name="文本框 40"/>
            <p:cNvSpPr txBox="1"/>
            <p:nvPr/>
          </p:nvSpPr>
          <p:spPr>
            <a:xfrm>
              <a:off x="2996916" y="2609449"/>
              <a:ext cx="492444" cy="276999"/>
            </a:xfrm>
            <a:prstGeom prst="rect">
              <a:avLst/>
            </a:prstGeom>
            <a:noFill/>
          </p:spPr>
          <p:txBody>
            <a:bodyPr wrap="none" rtlCol="0">
              <a:spAutoFit/>
            </a:bodyPr>
            <a:lstStyle/>
            <a:p>
              <a:pPr algn="r"/>
              <a:r>
                <a:rPr lang="zh-CN" altLang="en-US" sz="120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食物</a:t>
              </a:r>
            </a:p>
          </p:txBody>
        </p:sp>
        <p:sp>
          <p:nvSpPr>
            <p:cNvPr id="42" name="文本框 41"/>
            <p:cNvSpPr txBox="1"/>
            <p:nvPr/>
          </p:nvSpPr>
          <p:spPr>
            <a:xfrm>
              <a:off x="2996916" y="2886150"/>
              <a:ext cx="492444" cy="276999"/>
            </a:xfrm>
            <a:prstGeom prst="rect">
              <a:avLst/>
            </a:prstGeom>
            <a:noFill/>
          </p:spPr>
          <p:txBody>
            <a:bodyPr wrap="none" rtlCol="0">
              <a:spAutoFit/>
            </a:bodyPr>
            <a:lstStyle/>
            <a:p>
              <a:pPr algn="r"/>
              <a:r>
                <a:rPr lang="zh-CN" altLang="en-US" sz="120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环境</a:t>
              </a:r>
            </a:p>
          </p:txBody>
        </p:sp>
        <p:sp>
          <p:nvSpPr>
            <p:cNvPr id="84" name="文本框 83"/>
            <p:cNvSpPr txBox="1"/>
            <p:nvPr/>
          </p:nvSpPr>
          <p:spPr>
            <a:xfrm>
              <a:off x="2558415" y="3476277"/>
              <a:ext cx="1406154" cy="523220"/>
            </a:xfrm>
            <a:prstGeom prst="rect">
              <a:avLst/>
            </a:prstGeom>
            <a:noFill/>
          </p:spPr>
          <p:txBody>
            <a:bodyPr wrap="none" rtlCol="0">
              <a:spAutoFit/>
            </a:bodyPr>
            <a:lstStyle/>
            <a:p>
              <a:r>
                <a:rPr lang="en-US" altLang="zh-CN" sz="280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2018.1-3</a:t>
              </a:r>
              <a:endParaRPr lang="zh-CN" altLang="en-US" sz="280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grpSp>
      <p:sp>
        <p:nvSpPr>
          <p:cNvPr id="85" name="文本框 84"/>
          <p:cNvSpPr txBox="1"/>
          <p:nvPr/>
        </p:nvSpPr>
        <p:spPr>
          <a:xfrm>
            <a:off x="7887085" y="3147444"/>
            <a:ext cx="1484702" cy="523220"/>
          </a:xfrm>
          <a:prstGeom prst="rect">
            <a:avLst/>
          </a:prstGeom>
          <a:noFill/>
        </p:spPr>
        <p:txBody>
          <a:bodyPr wrap="none" rtlCol="0">
            <a:spAutoFit/>
          </a:bodyPr>
          <a:lstStyle/>
          <a:p>
            <a:r>
              <a:rPr lang="en-US" altLang="zh-CN" sz="2800" dirty="0">
                <a:solidFill>
                  <a:srgbClr val="FFFFFF"/>
                </a:solidFill>
                <a:latin typeface="inpin heiti" panose="00000500000000000000" pitchFamily="2" charset="-122"/>
                <a:ea typeface="inpin heiti" panose="00000500000000000000" pitchFamily="2" charset="-122"/>
                <a:cs typeface="+mn-ea"/>
                <a:sym typeface="inpin heiti" panose="00000500000000000000" pitchFamily="2" charset="-122"/>
              </a:rPr>
              <a:t>2018.4-6</a:t>
            </a:r>
            <a:endParaRPr lang="zh-CN" altLang="en-US" sz="2800" dirty="0">
              <a:solidFill>
                <a:srgbClr val="FFFFFF"/>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1000"/>
                                        <p:tgtEl>
                                          <p:spTgt spid="66"/>
                                        </p:tgtEl>
                                      </p:cBhvr>
                                    </p:animEffect>
                                    <p:anim calcmode="lin" valueType="num">
                                      <p:cBhvr>
                                        <p:cTn id="13" dur="1000" fill="hold"/>
                                        <p:tgtEl>
                                          <p:spTgt spid="66"/>
                                        </p:tgtEl>
                                        <p:attrNameLst>
                                          <p:attrName>ppt_x</p:attrName>
                                        </p:attrNameLst>
                                      </p:cBhvr>
                                      <p:tavLst>
                                        <p:tav tm="0">
                                          <p:val>
                                            <p:strVal val="#ppt_x"/>
                                          </p:val>
                                        </p:tav>
                                        <p:tav tm="100000">
                                          <p:val>
                                            <p:strVal val="#ppt_x"/>
                                          </p:val>
                                        </p:tav>
                                      </p:tavLst>
                                    </p:anim>
                                    <p:anim calcmode="lin" valueType="num">
                                      <p:cBhvr>
                                        <p:cTn id="14" dur="1000" fill="hold"/>
                                        <p:tgtEl>
                                          <p:spTgt spid="6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67"/>
                                        </p:tgtEl>
                                        <p:attrNameLst>
                                          <p:attrName>style.visibility</p:attrName>
                                        </p:attrNameLst>
                                      </p:cBhvr>
                                      <p:to>
                                        <p:strVal val="visible"/>
                                      </p:to>
                                    </p:set>
                                    <p:animEffect transition="in" filter="fade">
                                      <p:cBhvr>
                                        <p:cTn id="17" dur="1000"/>
                                        <p:tgtEl>
                                          <p:spTgt spid="67"/>
                                        </p:tgtEl>
                                      </p:cBhvr>
                                    </p:animEffect>
                                    <p:anim calcmode="lin" valueType="num">
                                      <p:cBhvr>
                                        <p:cTn id="18" dur="1000" fill="hold"/>
                                        <p:tgtEl>
                                          <p:spTgt spid="67"/>
                                        </p:tgtEl>
                                        <p:attrNameLst>
                                          <p:attrName>ppt_x</p:attrName>
                                        </p:attrNameLst>
                                      </p:cBhvr>
                                      <p:tavLst>
                                        <p:tav tm="0">
                                          <p:val>
                                            <p:strVal val="#ppt_x"/>
                                          </p:val>
                                        </p:tav>
                                        <p:tav tm="100000">
                                          <p:val>
                                            <p:strVal val="#ppt_x"/>
                                          </p:val>
                                        </p:tav>
                                      </p:tavLst>
                                    </p:anim>
                                    <p:anim calcmode="lin" valueType="num">
                                      <p:cBhvr>
                                        <p:cTn id="19" dur="1000" fill="hold"/>
                                        <p:tgtEl>
                                          <p:spTgt spid="6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50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500"/>
                                  </p:stCondLst>
                                  <p:childTnLst>
                                    <p:set>
                                      <p:cBhvr>
                                        <p:cTn id="26" dur="1" fill="hold">
                                          <p:stCondLst>
                                            <p:cond delay="0"/>
                                          </p:stCondLst>
                                        </p:cTn>
                                        <p:tgtEl>
                                          <p:spTgt spid="79"/>
                                        </p:tgtEl>
                                        <p:attrNameLst>
                                          <p:attrName>style.visibility</p:attrName>
                                        </p:attrNameLst>
                                      </p:cBhvr>
                                      <p:to>
                                        <p:strVal val="visible"/>
                                      </p:to>
                                    </p:set>
                                    <p:animEffect transition="in" filter="fade">
                                      <p:cBhvr>
                                        <p:cTn id="27" dur="1000"/>
                                        <p:tgtEl>
                                          <p:spTgt spid="79"/>
                                        </p:tgtEl>
                                      </p:cBhvr>
                                    </p:animEffect>
                                    <p:anim calcmode="lin" valueType="num">
                                      <p:cBhvr>
                                        <p:cTn id="28" dur="1000" fill="hold"/>
                                        <p:tgtEl>
                                          <p:spTgt spid="79"/>
                                        </p:tgtEl>
                                        <p:attrNameLst>
                                          <p:attrName>ppt_x</p:attrName>
                                        </p:attrNameLst>
                                      </p:cBhvr>
                                      <p:tavLst>
                                        <p:tav tm="0">
                                          <p:val>
                                            <p:strVal val="#ppt_x"/>
                                          </p:val>
                                        </p:tav>
                                        <p:tav tm="100000">
                                          <p:val>
                                            <p:strVal val="#ppt_x"/>
                                          </p:val>
                                        </p:tav>
                                      </p:tavLst>
                                    </p:anim>
                                    <p:anim calcmode="lin" valueType="num">
                                      <p:cBhvr>
                                        <p:cTn id="29" dur="1000" fill="hold"/>
                                        <p:tgtEl>
                                          <p:spTgt spid="7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500"/>
                                  </p:stCondLst>
                                  <p:childTnLst>
                                    <p:set>
                                      <p:cBhvr>
                                        <p:cTn id="31" dur="1" fill="hold">
                                          <p:stCondLst>
                                            <p:cond delay="0"/>
                                          </p:stCondLst>
                                        </p:cTn>
                                        <p:tgtEl>
                                          <p:spTgt spid="80"/>
                                        </p:tgtEl>
                                        <p:attrNameLst>
                                          <p:attrName>style.visibility</p:attrName>
                                        </p:attrNameLst>
                                      </p:cBhvr>
                                      <p:to>
                                        <p:strVal val="visible"/>
                                      </p:to>
                                    </p:set>
                                    <p:animEffect transition="in" filter="fade">
                                      <p:cBhvr>
                                        <p:cTn id="32" dur="1000"/>
                                        <p:tgtEl>
                                          <p:spTgt spid="80"/>
                                        </p:tgtEl>
                                      </p:cBhvr>
                                    </p:animEffect>
                                    <p:anim calcmode="lin" valueType="num">
                                      <p:cBhvr>
                                        <p:cTn id="33" dur="1000" fill="hold"/>
                                        <p:tgtEl>
                                          <p:spTgt spid="80"/>
                                        </p:tgtEl>
                                        <p:attrNameLst>
                                          <p:attrName>ppt_x</p:attrName>
                                        </p:attrNameLst>
                                      </p:cBhvr>
                                      <p:tavLst>
                                        <p:tav tm="0">
                                          <p:val>
                                            <p:strVal val="#ppt_x"/>
                                          </p:val>
                                        </p:tav>
                                        <p:tav tm="100000">
                                          <p:val>
                                            <p:strVal val="#ppt_x"/>
                                          </p:val>
                                        </p:tav>
                                      </p:tavLst>
                                    </p:anim>
                                    <p:anim calcmode="lin" valueType="num">
                                      <p:cBhvr>
                                        <p:cTn id="34" dur="1000" fill="hold"/>
                                        <p:tgtEl>
                                          <p:spTgt spid="8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500"/>
                                  </p:stCondLst>
                                  <p:childTnLst>
                                    <p:set>
                                      <p:cBhvr>
                                        <p:cTn id="36" dur="1" fill="hold">
                                          <p:stCondLst>
                                            <p:cond delay="0"/>
                                          </p:stCondLst>
                                        </p:cTn>
                                        <p:tgtEl>
                                          <p:spTgt spid="81"/>
                                        </p:tgtEl>
                                        <p:attrNameLst>
                                          <p:attrName>style.visibility</p:attrName>
                                        </p:attrNameLst>
                                      </p:cBhvr>
                                      <p:to>
                                        <p:strVal val="visible"/>
                                      </p:to>
                                    </p:set>
                                    <p:animEffect transition="in" filter="fade">
                                      <p:cBhvr>
                                        <p:cTn id="37" dur="1000"/>
                                        <p:tgtEl>
                                          <p:spTgt spid="81"/>
                                        </p:tgtEl>
                                      </p:cBhvr>
                                    </p:animEffect>
                                    <p:anim calcmode="lin" valueType="num">
                                      <p:cBhvr>
                                        <p:cTn id="38" dur="1000" fill="hold"/>
                                        <p:tgtEl>
                                          <p:spTgt spid="81"/>
                                        </p:tgtEl>
                                        <p:attrNameLst>
                                          <p:attrName>ppt_x</p:attrName>
                                        </p:attrNameLst>
                                      </p:cBhvr>
                                      <p:tavLst>
                                        <p:tav tm="0">
                                          <p:val>
                                            <p:strVal val="#ppt_x"/>
                                          </p:val>
                                        </p:tav>
                                        <p:tav tm="100000">
                                          <p:val>
                                            <p:strVal val="#ppt_x"/>
                                          </p:val>
                                        </p:tav>
                                      </p:tavLst>
                                    </p:anim>
                                    <p:anim calcmode="lin" valueType="num">
                                      <p:cBhvr>
                                        <p:cTn id="39" dur="1000" fill="hold"/>
                                        <p:tgtEl>
                                          <p:spTgt spid="8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82"/>
                                        </p:tgtEl>
                                        <p:attrNameLst>
                                          <p:attrName>style.visibility</p:attrName>
                                        </p:attrNameLst>
                                      </p:cBhvr>
                                      <p:to>
                                        <p:strVal val="visible"/>
                                      </p:to>
                                    </p:set>
                                    <p:animEffect transition="in" filter="fade">
                                      <p:cBhvr>
                                        <p:cTn id="42" dur="1000"/>
                                        <p:tgtEl>
                                          <p:spTgt spid="82"/>
                                        </p:tgtEl>
                                      </p:cBhvr>
                                    </p:animEffect>
                                    <p:anim calcmode="lin" valueType="num">
                                      <p:cBhvr>
                                        <p:cTn id="43" dur="1000" fill="hold"/>
                                        <p:tgtEl>
                                          <p:spTgt spid="82"/>
                                        </p:tgtEl>
                                        <p:attrNameLst>
                                          <p:attrName>ppt_x</p:attrName>
                                        </p:attrNameLst>
                                      </p:cBhvr>
                                      <p:tavLst>
                                        <p:tav tm="0">
                                          <p:val>
                                            <p:strVal val="#ppt_x"/>
                                          </p:val>
                                        </p:tav>
                                        <p:tav tm="100000">
                                          <p:val>
                                            <p:strVal val="#ppt_x"/>
                                          </p:val>
                                        </p:tav>
                                      </p:tavLst>
                                    </p:anim>
                                    <p:anim calcmode="lin" valueType="num">
                                      <p:cBhvr>
                                        <p:cTn id="44" dur="1000" fill="hold"/>
                                        <p:tgtEl>
                                          <p:spTgt spid="8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500"/>
                                  </p:stCondLst>
                                  <p:childTnLst>
                                    <p:set>
                                      <p:cBhvr>
                                        <p:cTn id="46" dur="1" fill="hold">
                                          <p:stCondLst>
                                            <p:cond delay="0"/>
                                          </p:stCondLst>
                                        </p:cTn>
                                        <p:tgtEl>
                                          <p:spTgt spid="83"/>
                                        </p:tgtEl>
                                        <p:attrNameLst>
                                          <p:attrName>style.visibility</p:attrName>
                                        </p:attrNameLst>
                                      </p:cBhvr>
                                      <p:to>
                                        <p:strVal val="visible"/>
                                      </p:to>
                                    </p:set>
                                    <p:animEffect transition="in" filter="fade">
                                      <p:cBhvr>
                                        <p:cTn id="47" dur="1000"/>
                                        <p:tgtEl>
                                          <p:spTgt spid="83"/>
                                        </p:tgtEl>
                                      </p:cBhvr>
                                    </p:animEffect>
                                    <p:anim calcmode="lin" valueType="num">
                                      <p:cBhvr>
                                        <p:cTn id="48" dur="1000" fill="hold"/>
                                        <p:tgtEl>
                                          <p:spTgt spid="83"/>
                                        </p:tgtEl>
                                        <p:attrNameLst>
                                          <p:attrName>ppt_x</p:attrName>
                                        </p:attrNameLst>
                                      </p:cBhvr>
                                      <p:tavLst>
                                        <p:tav tm="0">
                                          <p:val>
                                            <p:strVal val="#ppt_x"/>
                                          </p:val>
                                        </p:tav>
                                        <p:tav tm="100000">
                                          <p:val>
                                            <p:strVal val="#ppt_x"/>
                                          </p:val>
                                        </p:tav>
                                      </p:tavLst>
                                    </p:anim>
                                    <p:anim calcmode="lin" valueType="num">
                                      <p:cBhvr>
                                        <p:cTn id="49" dur="1000" fill="hold"/>
                                        <p:tgtEl>
                                          <p:spTgt spid="8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500"/>
                                  </p:stCondLst>
                                  <p:childTnLst>
                                    <p:set>
                                      <p:cBhvr>
                                        <p:cTn id="51" dur="1" fill="hold">
                                          <p:stCondLst>
                                            <p:cond delay="0"/>
                                          </p:stCondLst>
                                        </p:cTn>
                                        <p:tgtEl>
                                          <p:spTgt spid="85"/>
                                        </p:tgtEl>
                                        <p:attrNameLst>
                                          <p:attrName>style.visibility</p:attrName>
                                        </p:attrNameLst>
                                      </p:cBhvr>
                                      <p:to>
                                        <p:strVal val="visible"/>
                                      </p:to>
                                    </p:set>
                                    <p:animEffect transition="in" filter="fade">
                                      <p:cBhvr>
                                        <p:cTn id="52" dur="1000"/>
                                        <p:tgtEl>
                                          <p:spTgt spid="85"/>
                                        </p:tgtEl>
                                      </p:cBhvr>
                                    </p:animEffect>
                                    <p:anim calcmode="lin" valueType="num">
                                      <p:cBhvr>
                                        <p:cTn id="53" dur="1000" fill="hold"/>
                                        <p:tgtEl>
                                          <p:spTgt spid="85"/>
                                        </p:tgtEl>
                                        <p:attrNameLst>
                                          <p:attrName>ppt_x</p:attrName>
                                        </p:attrNameLst>
                                      </p:cBhvr>
                                      <p:tavLst>
                                        <p:tav tm="0">
                                          <p:val>
                                            <p:strVal val="#ppt_x"/>
                                          </p:val>
                                        </p:tav>
                                        <p:tav tm="100000">
                                          <p:val>
                                            <p:strVal val="#ppt_x"/>
                                          </p:val>
                                        </p:tav>
                                      </p:tavLst>
                                    </p:anim>
                                    <p:anim calcmode="lin" valueType="num">
                                      <p:cBhvr>
                                        <p:cTn id="54"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6" grpId="0">
        <p:bldAsOne/>
      </p:bldGraphic>
      <p:bldP spid="67" grpId="0" animBg="1"/>
      <p:bldP spid="79" grpId="0"/>
      <p:bldP spid="80" grpId="0"/>
      <p:bldP spid="81" grpId="0"/>
      <p:bldP spid="82" grpId="0"/>
      <p:bldP spid="83" grpId="0"/>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7355D"/>
        </a:solidFill>
        <a:effectLst/>
      </p:bgPr>
    </p:bg>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951" y="0"/>
            <a:ext cx="6800049" cy="6858000"/>
          </a:xfrm>
          <a:prstGeom prst="rect">
            <a:avLst/>
          </a:prstGeom>
        </p:spPr>
      </p:pic>
      <p:pic>
        <p:nvPicPr>
          <p:cNvPr id="26" name="图片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901" y="44113"/>
            <a:ext cx="6800049" cy="6858000"/>
          </a:xfrm>
          <a:prstGeom prst="rect">
            <a:avLst/>
          </a:prstGeom>
        </p:spPr>
      </p:pic>
      <p:grpSp>
        <p:nvGrpSpPr>
          <p:cNvPr id="6" name="组合 5"/>
          <p:cNvGrpSpPr/>
          <p:nvPr/>
        </p:nvGrpSpPr>
        <p:grpSpPr>
          <a:xfrm>
            <a:off x="3990739" y="3708849"/>
            <a:ext cx="4102100" cy="4102100"/>
            <a:chOff x="3846360" y="3251200"/>
            <a:chExt cx="4102100" cy="4102100"/>
          </a:xfrm>
        </p:grpSpPr>
        <p:sp>
          <p:nvSpPr>
            <p:cNvPr id="5" name="空心弧 4"/>
            <p:cNvSpPr/>
            <p:nvPr/>
          </p:nvSpPr>
          <p:spPr>
            <a:xfrm>
              <a:off x="3846360" y="3251200"/>
              <a:ext cx="4102100" cy="4102100"/>
            </a:xfrm>
            <a:prstGeom prst="blockArc">
              <a:avLst>
                <a:gd name="adj1" fmla="val 10800000"/>
                <a:gd name="adj2" fmla="val 170257"/>
                <a:gd name="adj3" fmla="val 5211"/>
              </a:avLst>
            </a:prstGeom>
            <a:gradFill>
              <a:gsLst>
                <a:gs pos="100000">
                  <a:schemeClr val="accent2"/>
                </a:gs>
                <a:gs pos="0">
                  <a:schemeClr val="accent3"/>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7" name="空心弧 36"/>
            <p:cNvSpPr/>
            <p:nvPr/>
          </p:nvSpPr>
          <p:spPr>
            <a:xfrm>
              <a:off x="3846360" y="3251200"/>
              <a:ext cx="4102100" cy="4102100"/>
            </a:xfrm>
            <a:prstGeom prst="blockArc">
              <a:avLst>
                <a:gd name="adj1" fmla="val 12973104"/>
                <a:gd name="adj2" fmla="val 170257"/>
                <a:gd name="adj3" fmla="val 5211"/>
              </a:avLst>
            </a:prstGeom>
            <a:gradFill>
              <a:gsLst>
                <a:gs pos="3000">
                  <a:schemeClr val="accent2"/>
                </a:gs>
                <a:gs pos="63000">
                  <a:schemeClr val="accent3"/>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6" name="空心弧 35"/>
            <p:cNvSpPr/>
            <p:nvPr/>
          </p:nvSpPr>
          <p:spPr>
            <a:xfrm>
              <a:off x="3846360" y="3251200"/>
              <a:ext cx="4102100" cy="4102100"/>
            </a:xfrm>
            <a:prstGeom prst="blockArc">
              <a:avLst>
                <a:gd name="adj1" fmla="val 16394017"/>
                <a:gd name="adj2" fmla="val 170257"/>
                <a:gd name="adj3" fmla="val 5211"/>
              </a:avLst>
            </a:prstGeom>
            <a:solidFill>
              <a:srgbClr val="67FE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grpSp>
      <p:sp>
        <p:nvSpPr>
          <p:cNvPr id="7" name="弦形 6"/>
          <p:cNvSpPr/>
          <p:nvPr/>
        </p:nvSpPr>
        <p:spPr>
          <a:xfrm>
            <a:off x="4372609" y="4090719"/>
            <a:ext cx="3338360" cy="3338360"/>
          </a:xfrm>
          <a:prstGeom prst="chord">
            <a:avLst>
              <a:gd name="adj1" fmla="val 10617589"/>
              <a:gd name="adj2" fmla="val 163579"/>
            </a:avLst>
          </a:prstGeom>
          <a:solidFill>
            <a:schemeClr val="bg2">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9" name="组合 8"/>
          <p:cNvGrpSpPr/>
          <p:nvPr/>
        </p:nvGrpSpPr>
        <p:grpSpPr>
          <a:xfrm>
            <a:off x="1909492" y="2395171"/>
            <a:ext cx="8661774" cy="3523444"/>
            <a:chOff x="1734726" y="2185172"/>
            <a:chExt cx="8661774" cy="3523444"/>
          </a:xfrm>
        </p:grpSpPr>
        <p:sp>
          <p:nvSpPr>
            <p:cNvPr id="8" name="矩形: 圆角 7"/>
            <p:cNvSpPr/>
            <p:nvPr/>
          </p:nvSpPr>
          <p:spPr>
            <a:xfrm>
              <a:off x="2446785" y="4586987"/>
              <a:ext cx="1261884" cy="290632"/>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40" name="文本框 39"/>
            <p:cNvSpPr txBox="1"/>
            <p:nvPr/>
          </p:nvSpPr>
          <p:spPr>
            <a:xfrm>
              <a:off x="5212338" y="4399487"/>
              <a:ext cx="1415772" cy="461665"/>
            </a:xfrm>
            <a:prstGeom prst="rect">
              <a:avLst/>
            </a:prstGeom>
            <a:noFill/>
          </p:spPr>
          <p:txBody>
            <a:bodyPr wrap="none" rtlCol="0">
              <a:spAutoFit/>
            </a:bodyPr>
            <a:lstStyle/>
            <a:p>
              <a:pPr algn="ctr"/>
              <a:r>
                <a:rPr lang="zh-CN" altLang="en-US" sz="2400" dirty="0">
                  <a:solidFill>
                    <a:srgbClr val="071270"/>
                  </a:solidFill>
                  <a:latin typeface="inpin heiti" panose="00000500000000000000" pitchFamily="2" charset="-122"/>
                  <a:ea typeface="inpin heiti" panose="00000500000000000000" pitchFamily="2" charset="-122"/>
                  <a:sym typeface="inpin heiti" panose="00000500000000000000" pitchFamily="2" charset="-122"/>
                </a:rPr>
                <a:t>项目情况</a:t>
              </a:r>
            </a:p>
          </p:txBody>
        </p:sp>
        <p:sp>
          <p:nvSpPr>
            <p:cNvPr id="41" name="矩形 40"/>
            <p:cNvSpPr/>
            <p:nvPr/>
          </p:nvSpPr>
          <p:spPr>
            <a:xfrm>
              <a:off x="4625452" y="4877619"/>
              <a:ext cx="2546822" cy="584775"/>
            </a:xfrm>
            <a:prstGeom prst="rect">
              <a:avLst/>
            </a:prstGeom>
            <a:noFill/>
          </p:spPr>
          <p:txBody>
            <a:bodyPr wrap="square" rtlCol="0">
              <a:spAutoFit/>
            </a:bodyPr>
            <a:lstStyle/>
            <a:p>
              <a:pPr algn="ctr"/>
              <a:r>
                <a:rPr lang="en-US" altLang="zh-CN" sz="1600" dirty="0">
                  <a:solidFill>
                    <a:schemeClr val="accent4"/>
                  </a:solidFill>
                  <a:latin typeface="inpin heiti" panose="00000500000000000000" pitchFamily="2" charset="-122"/>
                  <a:ea typeface="inpin heiti" panose="00000500000000000000" pitchFamily="2" charset="-122"/>
                  <a:sym typeface="inpin heiti" panose="00000500000000000000" pitchFamily="2" charset="-122"/>
                </a:rPr>
                <a:t>research status at home and abroad</a:t>
              </a:r>
              <a:endParaRPr lang="zh-CN" altLang="en-US" sz="1600" dirty="0">
                <a:solidFill>
                  <a:schemeClr val="accent4"/>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2" name="矩形 41"/>
            <p:cNvSpPr/>
            <p:nvPr/>
          </p:nvSpPr>
          <p:spPr>
            <a:xfrm>
              <a:off x="1734726" y="4877619"/>
              <a:ext cx="1973943" cy="830997"/>
            </a:xfrm>
            <a:prstGeom prst="rect">
              <a:avLst/>
            </a:prstGeom>
            <a:noFill/>
          </p:spPr>
          <p:txBody>
            <a:bodyPr wrap="square" rtlCol="0">
              <a:spAutoFit/>
            </a:bodyPr>
            <a:lstStyle/>
            <a:p>
              <a:pPr algn="r"/>
              <a:r>
                <a:rPr lang="en-US" altLang="zh-CN" sz="1200" dirty="0">
                  <a:solidFill>
                    <a:schemeClr val="accent4"/>
                  </a:solidFill>
                  <a:latin typeface="inpin heiti" panose="00000500000000000000" pitchFamily="2" charset="-122"/>
                  <a:ea typeface="inpin heiti" panose="00000500000000000000" pitchFamily="2" charset="-122"/>
                  <a:sym typeface="inpin heiti" panose="00000500000000000000" pitchFamily="2" charset="-122"/>
                </a:rPr>
                <a:t>Please enter your content here, Chen </a:t>
              </a:r>
              <a:r>
                <a:rPr lang="en-US" altLang="zh-CN" sz="1200" dirty="0" err="1">
                  <a:solidFill>
                    <a:schemeClr val="accent4"/>
                  </a:solidFill>
                  <a:latin typeface="inpin heiti" panose="00000500000000000000" pitchFamily="2" charset="-122"/>
                  <a:ea typeface="inpin heiti" panose="00000500000000000000" pitchFamily="2" charset="-122"/>
                  <a:sym typeface="inpin heiti" panose="00000500000000000000" pitchFamily="2" charset="-122"/>
                </a:rPr>
                <a:t>XiaoYao</a:t>
              </a:r>
              <a:r>
                <a:rPr lang="en-US" altLang="zh-CN" sz="1200" dirty="0">
                  <a:solidFill>
                    <a:schemeClr val="accent4"/>
                  </a:solidFill>
                  <a:latin typeface="inpin heiti" panose="00000500000000000000" pitchFamily="2" charset="-122"/>
                  <a:ea typeface="inpin heiti" panose="00000500000000000000" pitchFamily="2" charset="-122"/>
                  <a:sym typeface="inpin heiti" panose="00000500000000000000" pitchFamily="2" charset="-122"/>
                </a:rPr>
                <a:t>, plus for your speech</a:t>
              </a:r>
              <a:endParaRPr lang="zh-CN" altLang="en-US" sz="1200" dirty="0">
                <a:solidFill>
                  <a:schemeClr val="accent4"/>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3" name="文本框 42"/>
            <p:cNvSpPr txBox="1"/>
            <p:nvPr/>
          </p:nvSpPr>
          <p:spPr>
            <a:xfrm>
              <a:off x="2446785" y="4557922"/>
              <a:ext cx="1261884" cy="307777"/>
            </a:xfrm>
            <a:prstGeom prst="rect">
              <a:avLst/>
            </a:prstGeom>
            <a:gradFill>
              <a:gsLst>
                <a:gs pos="100000">
                  <a:schemeClr val="accent2"/>
                </a:gs>
                <a:gs pos="0">
                  <a:schemeClr val="accent3"/>
                </a:gs>
              </a:gsLst>
              <a:lin ang="3000000" scaled="0"/>
            </a:gradFill>
          </p:spPr>
          <p:txBody>
            <a:bodyPr wrap="none" rtlCol="0">
              <a:spAutoFit/>
            </a:bodyPr>
            <a:lstStyle/>
            <a:p>
              <a:pPr algn="r"/>
              <a:r>
                <a:rPr lang="zh-CN" altLang="en-US" sz="1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输入您的标题</a:t>
              </a:r>
            </a:p>
          </p:txBody>
        </p:sp>
        <p:sp>
          <p:nvSpPr>
            <p:cNvPr id="45" name="矩形: 圆角 44"/>
            <p:cNvSpPr/>
            <p:nvPr/>
          </p:nvSpPr>
          <p:spPr>
            <a:xfrm>
              <a:off x="8448684" y="4586987"/>
              <a:ext cx="1261884" cy="290632"/>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60" name="矩形 59"/>
            <p:cNvSpPr/>
            <p:nvPr/>
          </p:nvSpPr>
          <p:spPr>
            <a:xfrm>
              <a:off x="8422557" y="4877619"/>
              <a:ext cx="1973943" cy="830997"/>
            </a:xfrm>
            <a:prstGeom prst="rect">
              <a:avLst/>
            </a:prstGeom>
            <a:noFill/>
          </p:spPr>
          <p:txBody>
            <a:bodyPr wrap="square" rtlCol="0">
              <a:spAutoFit/>
            </a:bodyPr>
            <a:lstStyle/>
            <a:p>
              <a:r>
                <a:rPr lang="en-US" altLang="zh-CN" sz="1200" dirty="0">
                  <a:solidFill>
                    <a:schemeClr val="accent4"/>
                  </a:solidFill>
                  <a:latin typeface="inpin heiti" panose="00000500000000000000" pitchFamily="2" charset="-122"/>
                  <a:ea typeface="inpin heiti" panose="00000500000000000000" pitchFamily="2" charset="-122"/>
                  <a:sym typeface="inpin heiti" panose="00000500000000000000" pitchFamily="2" charset="-122"/>
                </a:rPr>
                <a:t>Please enter your content here, Chen </a:t>
              </a:r>
              <a:r>
                <a:rPr lang="en-US" altLang="zh-CN" sz="1200" dirty="0" err="1">
                  <a:solidFill>
                    <a:schemeClr val="accent4"/>
                  </a:solidFill>
                  <a:latin typeface="inpin heiti" panose="00000500000000000000" pitchFamily="2" charset="-122"/>
                  <a:ea typeface="inpin heiti" panose="00000500000000000000" pitchFamily="2" charset="-122"/>
                  <a:sym typeface="inpin heiti" panose="00000500000000000000" pitchFamily="2" charset="-122"/>
                </a:rPr>
                <a:t>XiaoYao</a:t>
              </a:r>
              <a:r>
                <a:rPr lang="en-US" altLang="zh-CN" sz="1200" dirty="0">
                  <a:solidFill>
                    <a:schemeClr val="accent4"/>
                  </a:solidFill>
                  <a:latin typeface="inpin heiti" panose="00000500000000000000" pitchFamily="2" charset="-122"/>
                  <a:ea typeface="inpin heiti" panose="00000500000000000000" pitchFamily="2" charset="-122"/>
                  <a:sym typeface="inpin heiti" panose="00000500000000000000" pitchFamily="2" charset="-122"/>
                </a:rPr>
                <a:t>, plus for your speech</a:t>
              </a:r>
              <a:endParaRPr lang="zh-CN" altLang="en-US" sz="1200" dirty="0">
                <a:solidFill>
                  <a:schemeClr val="accent4"/>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62" name="文本框 61"/>
            <p:cNvSpPr txBox="1"/>
            <p:nvPr/>
          </p:nvSpPr>
          <p:spPr>
            <a:xfrm>
              <a:off x="8448684" y="4557922"/>
              <a:ext cx="1261884" cy="307777"/>
            </a:xfrm>
            <a:prstGeom prst="rect">
              <a:avLst/>
            </a:prstGeom>
            <a:gradFill>
              <a:gsLst>
                <a:gs pos="100000">
                  <a:schemeClr val="accent2"/>
                </a:gs>
                <a:gs pos="0">
                  <a:schemeClr val="accent3"/>
                </a:gs>
              </a:gsLst>
              <a:lin ang="3000000" scaled="0"/>
            </a:gradFill>
          </p:spPr>
          <p:txBody>
            <a:bodyPr wrap="none" rtlCol="0">
              <a:spAutoFit/>
            </a:bodyPr>
            <a:lstStyle/>
            <a:p>
              <a:pPr algn="r"/>
              <a:r>
                <a:rPr lang="zh-CN" altLang="en-US" sz="1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输入您的标题</a:t>
              </a:r>
            </a:p>
          </p:txBody>
        </p:sp>
        <p:sp>
          <p:nvSpPr>
            <p:cNvPr id="63" name="矩形: 圆角 62"/>
            <p:cNvSpPr/>
            <p:nvPr/>
          </p:nvSpPr>
          <p:spPr>
            <a:xfrm>
              <a:off x="4841966" y="2202317"/>
              <a:ext cx="2394857" cy="290632"/>
            </a:xfrm>
            <a:prstGeom prst="roundRect">
              <a:avLst>
                <a:gd name="adj" fmla="val 50000"/>
              </a:avLst>
            </a:prstGeom>
            <a:gradFill>
              <a:gsLst>
                <a:gs pos="100000">
                  <a:schemeClr val="accent2"/>
                </a:gs>
                <a:gs pos="0">
                  <a:schemeClr val="accent3"/>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64" name="矩形 63"/>
            <p:cNvSpPr/>
            <p:nvPr/>
          </p:nvSpPr>
          <p:spPr>
            <a:xfrm>
              <a:off x="4641705" y="2606631"/>
              <a:ext cx="2795377" cy="461665"/>
            </a:xfrm>
            <a:prstGeom prst="rect">
              <a:avLst/>
            </a:prstGeom>
            <a:noFill/>
          </p:spPr>
          <p:txBody>
            <a:bodyPr wrap="square" rtlCol="0">
              <a:spAutoFit/>
            </a:bodyPr>
            <a:lstStyle/>
            <a:p>
              <a:pPr algn="ctr"/>
              <a:r>
                <a:rPr lang="en-US" altLang="zh-CN" sz="1200" dirty="0">
                  <a:solidFill>
                    <a:schemeClr val="accent4"/>
                  </a:solidFill>
                  <a:latin typeface="inpin heiti" panose="00000500000000000000" pitchFamily="2" charset="-122"/>
                  <a:ea typeface="inpin heiti" panose="00000500000000000000" pitchFamily="2" charset="-122"/>
                  <a:sym typeface="inpin heiti" panose="00000500000000000000" pitchFamily="2" charset="-122"/>
                </a:rPr>
                <a:t>Please enter your content here, Chen </a:t>
              </a:r>
              <a:r>
                <a:rPr lang="en-US" altLang="zh-CN" sz="1200" dirty="0" err="1">
                  <a:solidFill>
                    <a:schemeClr val="accent4"/>
                  </a:solidFill>
                  <a:latin typeface="inpin heiti" panose="00000500000000000000" pitchFamily="2" charset="-122"/>
                  <a:ea typeface="inpin heiti" panose="00000500000000000000" pitchFamily="2" charset="-122"/>
                  <a:sym typeface="inpin heiti" panose="00000500000000000000" pitchFamily="2" charset="-122"/>
                </a:rPr>
                <a:t>XiaoYao</a:t>
              </a:r>
              <a:r>
                <a:rPr lang="en-US" altLang="zh-CN" sz="1200" dirty="0">
                  <a:solidFill>
                    <a:schemeClr val="accent4"/>
                  </a:solidFill>
                  <a:latin typeface="inpin heiti" panose="00000500000000000000" pitchFamily="2" charset="-122"/>
                  <a:ea typeface="inpin heiti" panose="00000500000000000000" pitchFamily="2" charset="-122"/>
                  <a:sym typeface="inpin heiti" panose="00000500000000000000" pitchFamily="2" charset="-122"/>
                </a:rPr>
                <a:t>, plus for your speech</a:t>
              </a:r>
              <a:endParaRPr lang="zh-CN" altLang="en-US" sz="1200" dirty="0">
                <a:solidFill>
                  <a:schemeClr val="accent4"/>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65" name="文本框 64"/>
            <p:cNvSpPr txBox="1"/>
            <p:nvPr/>
          </p:nvSpPr>
          <p:spPr>
            <a:xfrm>
              <a:off x="5408451" y="2185172"/>
              <a:ext cx="1261884" cy="307777"/>
            </a:xfrm>
            <a:prstGeom prst="rect">
              <a:avLst/>
            </a:prstGeom>
            <a:noFill/>
          </p:spPr>
          <p:txBody>
            <a:bodyPr wrap="square" rtlCol="0">
              <a:spAutoFit/>
            </a:bodyPr>
            <a:lstStyle/>
            <a:p>
              <a:pPr algn="r"/>
              <a:r>
                <a:rPr lang="zh-CN" altLang="en-US" sz="1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输入您的标题</a:t>
              </a:r>
            </a:p>
          </p:txBody>
        </p:sp>
      </p:grpSp>
      <p:sp>
        <p:nvSpPr>
          <p:cNvPr id="21" name="文本框 20"/>
          <p:cNvSpPr txBox="1"/>
          <p:nvPr/>
        </p:nvSpPr>
        <p:spPr>
          <a:xfrm>
            <a:off x="4867137" y="855440"/>
            <a:ext cx="2457725" cy="523220"/>
          </a:xfrm>
          <a:prstGeom prst="rect">
            <a:avLst/>
          </a:prstGeom>
          <a:noFill/>
        </p:spPr>
        <p:txBody>
          <a:bodyPr wrap="none" rtlCol="0">
            <a:spAutoFit/>
          </a:bodyPr>
          <a:lstStyle/>
          <a:p>
            <a:pPr algn="ctr"/>
            <a:r>
              <a:rPr lang="en-US" altLang="zh-CN" sz="2800" dirty="0">
                <a:gradFill>
                  <a:gsLst>
                    <a:gs pos="100000">
                      <a:schemeClr val="accent2"/>
                    </a:gs>
                    <a:gs pos="0">
                      <a:schemeClr val="accent3"/>
                    </a:gs>
                  </a:gsLst>
                  <a:lin ang="3000000" scaled="0"/>
                </a:gradFill>
                <a:latin typeface="inpin heiti" panose="00000500000000000000" pitchFamily="2" charset="-122"/>
                <a:ea typeface="inpin heiti" panose="00000500000000000000" pitchFamily="2" charset="-122"/>
                <a:cs typeface="+mn-ea"/>
                <a:sym typeface="inpin heiti" panose="00000500000000000000" pitchFamily="2" charset="-122"/>
              </a:rPr>
              <a:t>5G</a:t>
            </a:r>
            <a:r>
              <a:rPr lang="zh-CN" altLang="en-US" sz="2800" dirty="0">
                <a:gradFill>
                  <a:gsLst>
                    <a:gs pos="100000">
                      <a:schemeClr val="accent2"/>
                    </a:gs>
                    <a:gs pos="0">
                      <a:schemeClr val="accent3"/>
                    </a:gs>
                  </a:gsLst>
                  <a:lin ang="3000000" scaled="0"/>
                </a:gradFill>
                <a:latin typeface="inpin heiti" panose="00000500000000000000" pitchFamily="2" charset="-122"/>
                <a:ea typeface="inpin heiti" panose="00000500000000000000" pitchFamily="2" charset="-122"/>
                <a:cs typeface="+mn-ea"/>
                <a:sym typeface="inpin heiti" panose="00000500000000000000" pitchFamily="2" charset="-122"/>
              </a:rPr>
              <a:t>时代的到来</a:t>
            </a:r>
          </a:p>
        </p:txBody>
      </p:sp>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4112" y="-2709912"/>
            <a:ext cx="5124254" cy="5124254"/>
          </a:xfrm>
          <a:prstGeom prst="rect">
            <a:avLst/>
          </a:prstGeom>
        </p:spPr>
      </p:pic>
      <p:pic>
        <p:nvPicPr>
          <p:cNvPr id="24" name="图片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71566" y="4877619"/>
            <a:ext cx="2688394" cy="26883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8)">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7355D"/>
        </a:solid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951" y="0"/>
            <a:ext cx="6800049" cy="6858000"/>
          </a:xfrm>
          <a:prstGeom prst="rect">
            <a:avLst/>
          </a:prstGeom>
        </p:spPr>
      </p:pic>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901" y="44113"/>
            <a:ext cx="6800049" cy="6858000"/>
          </a:xfrm>
          <a:prstGeom prst="rect">
            <a:avLst/>
          </a:prstGeom>
        </p:spPr>
      </p:pic>
      <p:sp>
        <p:nvSpPr>
          <p:cNvPr id="36" name="Oval 7"/>
          <p:cNvSpPr/>
          <p:nvPr/>
        </p:nvSpPr>
        <p:spPr>
          <a:xfrm>
            <a:off x="3600451" y="2279651"/>
            <a:ext cx="2906184" cy="2908300"/>
          </a:xfrm>
          <a:prstGeom prst="ellipse">
            <a:avLst/>
          </a:prstGeom>
          <a:blipFill dpi="0" rotWithShape="1">
            <a:blip r:embed="rId4"/>
            <a:srcRect/>
            <a:stretch>
              <a:fillRect/>
            </a:stretch>
          </a:blipFill>
          <a:ln w="952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id-ID" sz="2400" dirty="0">
              <a:solidFill>
                <a:prstClr val="white"/>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7" name="Oval 15"/>
          <p:cNvSpPr/>
          <p:nvPr/>
        </p:nvSpPr>
        <p:spPr>
          <a:xfrm>
            <a:off x="6627285" y="1312334"/>
            <a:ext cx="2326217" cy="2324100"/>
          </a:xfrm>
          <a:prstGeom prst="ellipse">
            <a:avLst/>
          </a:prstGeom>
          <a:blipFill dpi="0" rotWithShape="1">
            <a:blip r:embed="rId5"/>
            <a:srcRect/>
            <a:stretch>
              <a:fillRect/>
            </a:stretch>
          </a:blipFill>
          <a:ln w="952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id-ID" sz="2400">
              <a:solidFill>
                <a:prstClr val="white"/>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8" name="Oval 16"/>
          <p:cNvSpPr/>
          <p:nvPr/>
        </p:nvSpPr>
        <p:spPr>
          <a:xfrm rot="18204386">
            <a:off x="6506634" y="3854451"/>
            <a:ext cx="1860551" cy="1860551"/>
          </a:xfrm>
          <a:prstGeom prst="ellipse">
            <a:avLst/>
          </a:prstGeom>
          <a:blipFill dpi="0" rotWithShape="1">
            <a:blip r:embed="rId6"/>
            <a:srcRect/>
            <a:stretch>
              <a:fillRect/>
            </a:stretch>
          </a:blipFill>
          <a:ln w="952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id-ID" sz="2400">
              <a:solidFill>
                <a:prstClr val="white"/>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1" name="TextBox 11"/>
          <p:cNvSpPr txBox="1"/>
          <p:nvPr/>
        </p:nvSpPr>
        <p:spPr>
          <a:xfrm>
            <a:off x="381000" y="2019301"/>
            <a:ext cx="2785533" cy="3271601"/>
          </a:xfrm>
          <a:prstGeom prst="rect">
            <a:avLst/>
          </a:prstGeom>
          <a:noFill/>
        </p:spPr>
        <p:txBody>
          <a:bodyPr wrap="square" rtlCol="0">
            <a:spAutoFit/>
          </a:bodyPr>
          <a:lstStyle/>
          <a:p>
            <a:pPr defTabSz="1219200" eaLnBrk="0" fontAlgn="base" hangingPunct="0">
              <a:spcBef>
                <a:spcPct val="0"/>
              </a:spcBef>
              <a:spcAft>
                <a:spcPct val="0"/>
              </a:spcAft>
            </a:pPr>
            <a:r>
              <a:rPr lang="en-US" altLang="zh-CN" sz="2400" dirty="0">
                <a:gradFill>
                  <a:gsLst>
                    <a:gs pos="3000">
                      <a:schemeClr val="accent2"/>
                    </a:gs>
                    <a:gs pos="63000">
                      <a:schemeClr val="accent3"/>
                    </a:gs>
                  </a:gsLst>
                  <a:lin ang="3000000" scaled="0"/>
                </a:gradFill>
                <a:latin typeface="inpin heiti" panose="00000500000000000000" pitchFamily="2" charset="-122"/>
                <a:ea typeface="inpin heiti" panose="00000500000000000000" pitchFamily="2" charset="-122"/>
                <a:sym typeface="inpin heiti" panose="00000500000000000000" pitchFamily="2" charset="-122"/>
              </a:rPr>
              <a:t>5G</a:t>
            </a:r>
            <a:r>
              <a:rPr lang="zh-CN" altLang="en-US" sz="2400" dirty="0">
                <a:gradFill>
                  <a:gsLst>
                    <a:gs pos="3000">
                      <a:schemeClr val="accent2"/>
                    </a:gs>
                    <a:gs pos="63000">
                      <a:schemeClr val="accent3"/>
                    </a:gs>
                  </a:gsLst>
                  <a:lin ang="3000000" scaled="0"/>
                </a:gradFill>
                <a:latin typeface="inpin heiti" panose="00000500000000000000" pitchFamily="2" charset="-122"/>
                <a:ea typeface="inpin heiti" panose="00000500000000000000" pitchFamily="2" charset="-122"/>
                <a:sym typeface="inpin heiti" panose="00000500000000000000" pitchFamily="2" charset="-122"/>
              </a:rPr>
              <a:t>时代的到来</a:t>
            </a:r>
            <a:endParaRPr lang="en-US" altLang="zh-CN" sz="2400" dirty="0">
              <a:gradFill>
                <a:gsLst>
                  <a:gs pos="3000">
                    <a:schemeClr val="accent2"/>
                  </a:gs>
                  <a:gs pos="63000">
                    <a:schemeClr val="accent3"/>
                  </a:gs>
                </a:gsLst>
                <a:lin ang="3000000" scaled="0"/>
              </a:gradFill>
              <a:latin typeface="inpin heiti" panose="00000500000000000000" pitchFamily="2" charset="-122"/>
              <a:ea typeface="inpin heiti" panose="00000500000000000000" pitchFamily="2" charset="-122"/>
              <a:sym typeface="inpin heiti" panose="00000500000000000000" pitchFamily="2" charset="-122"/>
            </a:endParaRPr>
          </a:p>
          <a:p>
            <a:pPr defTabSz="1219200" eaLnBrk="0" fontAlgn="base" hangingPunct="0">
              <a:spcBef>
                <a:spcPct val="0"/>
              </a:spcBef>
              <a:spcAft>
                <a:spcPct val="0"/>
              </a:spcAft>
            </a:pPr>
            <a:endParaRPr lang="id-ID" altLang="zh-CN" sz="2400" dirty="0">
              <a:solidFill>
                <a:srgbClr val="67FECF"/>
              </a:solidFill>
              <a:latin typeface="inpin heiti" panose="00000500000000000000" pitchFamily="2" charset="-122"/>
              <a:ea typeface="inpin heiti" panose="00000500000000000000" pitchFamily="2" charset="-122"/>
              <a:sym typeface="inpin heiti" panose="00000500000000000000" pitchFamily="2" charset="-122"/>
            </a:endParaRPr>
          </a:p>
          <a:p>
            <a:pPr defTabSz="1219200" eaLnBrk="0" fontAlgn="base" hangingPunct="0">
              <a:spcBef>
                <a:spcPct val="0"/>
              </a:spcBef>
              <a:spcAft>
                <a:spcPct val="0"/>
              </a:spcAft>
            </a:pPr>
            <a:r>
              <a:rPr lang="id-ID" altLang="zh-CN" sz="935" dirty="0">
                <a:solidFill>
                  <a:srgbClr val="A6A6A6"/>
                </a:solidFill>
                <a:latin typeface="inpin heiti" panose="00000500000000000000" pitchFamily="2" charset="-122"/>
                <a:ea typeface="inpin heiti" panose="00000500000000000000" pitchFamily="2" charset="-122"/>
                <a:sym typeface="inpin heiti" panose="00000500000000000000" pitchFamily="2" charset="-122"/>
              </a:rPr>
              <a:t>Hari ini hari senin dan kita kembali bekerja untuk memenuhi kebutuhan hidup. Jangan ragu untuk melangkah.</a:t>
            </a:r>
          </a:p>
          <a:p>
            <a:pPr defTabSz="1219200" eaLnBrk="0" fontAlgn="base" hangingPunct="0">
              <a:spcBef>
                <a:spcPct val="0"/>
              </a:spcBef>
              <a:spcAft>
                <a:spcPct val="0"/>
              </a:spcAft>
            </a:pPr>
            <a:endParaRPr lang="id-ID" altLang="zh-CN" sz="935" dirty="0">
              <a:solidFill>
                <a:srgbClr val="A6A6A6"/>
              </a:solidFill>
              <a:latin typeface="inpin heiti" panose="00000500000000000000" pitchFamily="2" charset="-122"/>
              <a:ea typeface="inpin heiti" panose="00000500000000000000" pitchFamily="2" charset="-122"/>
              <a:sym typeface="inpin heiti" panose="00000500000000000000" pitchFamily="2" charset="-122"/>
            </a:endParaRPr>
          </a:p>
          <a:p>
            <a:pPr defTabSz="1219200" eaLnBrk="0" fontAlgn="base" hangingPunct="0">
              <a:spcBef>
                <a:spcPct val="0"/>
              </a:spcBef>
              <a:spcAft>
                <a:spcPct val="0"/>
              </a:spcAft>
            </a:pPr>
            <a:r>
              <a:rPr lang="id-ID" altLang="zh-CN" sz="935" dirty="0">
                <a:solidFill>
                  <a:srgbClr val="A6A6A6"/>
                </a:solidFill>
                <a:latin typeface="inpin heiti" panose="00000500000000000000" pitchFamily="2" charset="-122"/>
                <a:ea typeface="inpin heiti" panose="00000500000000000000" pitchFamily="2" charset="-122"/>
                <a:sym typeface="inpin heiti" panose="00000500000000000000" pitchFamily="2" charset="-122"/>
              </a:rPr>
              <a:t>Awali  pekerjaan dengan rasa senang karena akan memacu kinerja kita. </a:t>
            </a:r>
            <a:r>
              <a:rPr lang="ms-MY" altLang="zh-CN" sz="935" dirty="0">
                <a:solidFill>
                  <a:srgbClr val="959595"/>
                </a:solidFill>
                <a:latin typeface="inpin heiti" panose="00000500000000000000" pitchFamily="2" charset="-122"/>
                <a:ea typeface="inpin heiti" panose="00000500000000000000" pitchFamily="2" charset="-122"/>
                <a:sym typeface="inpin heiti" panose="00000500000000000000" pitchFamily="2" charset="-122"/>
              </a:rPr>
              <a:t>Praesent sodales odio sit amet odio tristique quis tempus odio Lorem ipsum dolor sit amet, consectetur adipiscing elit. Lorem ipsum dolor sit amet, consectetur adipiscing elit. Lorem ipsum dolor sit amet,</a:t>
            </a:r>
            <a:r>
              <a:rPr lang="id-ID" altLang="zh-CN" sz="935" dirty="0">
                <a:solidFill>
                  <a:srgbClr val="959595"/>
                </a:solidFill>
                <a:latin typeface="inpin heiti" panose="00000500000000000000" pitchFamily="2" charset="-122"/>
                <a:ea typeface="inpin heiti" panose="00000500000000000000" pitchFamily="2" charset="-122"/>
                <a:sym typeface="inpin heiti" panose="00000500000000000000" pitchFamily="2" charset="-122"/>
              </a:rPr>
              <a:t> </a:t>
            </a:r>
          </a:p>
          <a:p>
            <a:pPr defTabSz="1219200" eaLnBrk="0" fontAlgn="base" hangingPunct="0">
              <a:spcBef>
                <a:spcPct val="0"/>
              </a:spcBef>
              <a:spcAft>
                <a:spcPct val="0"/>
              </a:spcAft>
            </a:pPr>
            <a:endParaRPr lang="id-ID" altLang="zh-CN" sz="935" dirty="0">
              <a:solidFill>
                <a:srgbClr val="959595"/>
              </a:solidFill>
              <a:latin typeface="inpin heiti" panose="00000500000000000000" pitchFamily="2" charset="-122"/>
              <a:ea typeface="inpin heiti" panose="00000500000000000000" pitchFamily="2" charset="-122"/>
              <a:sym typeface="inpin heiti" panose="00000500000000000000" pitchFamily="2" charset="-122"/>
            </a:endParaRPr>
          </a:p>
          <a:p>
            <a:pPr defTabSz="1219200" eaLnBrk="0" fontAlgn="base" hangingPunct="0">
              <a:spcBef>
                <a:spcPct val="0"/>
              </a:spcBef>
              <a:spcAft>
                <a:spcPct val="0"/>
              </a:spcAft>
            </a:pPr>
            <a:r>
              <a:rPr lang="id-ID" altLang="zh-CN" sz="935" dirty="0">
                <a:solidFill>
                  <a:srgbClr val="959595"/>
                </a:solidFill>
                <a:latin typeface="inpin heiti" panose="00000500000000000000" pitchFamily="2" charset="-122"/>
                <a:ea typeface="inpin heiti" panose="00000500000000000000" pitchFamily="2" charset="-122"/>
                <a:sym typeface="inpin heiti" panose="00000500000000000000" pitchFamily="2" charset="-122"/>
              </a:rPr>
              <a:t>Hari ini hari senin dan kita kembali bekerja untuk memenuhi kebutuhan hidup. Awali  pekerjaan dengan rasa senang karena akan memacu kepercayaan diri. Selalu ucapkan kata yang baik sesama karyawan</a:t>
            </a:r>
            <a:endParaRPr lang="id-ID" altLang="zh-CN" sz="935" dirty="0">
              <a:solidFill>
                <a:srgbClr val="A6A6A6"/>
              </a:solidFill>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42" name="Group 23"/>
          <p:cNvGrpSpPr/>
          <p:nvPr/>
        </p:nvGrpSpPr>
        <p:grpSpPr>
          <a:xfrm>
            <a:off x="514311" y="5332502"/>
            <a:ext cx="960000" cy="263629"/>
            <a:chOff x="446753" y="2755392"/>
            <a:chExt cx="720000" cy="197722"/>
          </a:xfrm>
          <a:effectLst>
            <a:outerShdw blurRad="50800" dist="38100" dir="5400000" algn="t" rotWithShape="0">
              <a:prstClr val="black">
                <a:alpha val="40000"/>
              </a:prstClr>
            </a:outerShdw>
          </a:effectLst>
        </p:grpSpPr>
        <p:sp>
          <p:nvSpPr>
            <p:cNvPr id="43" name="Rounded Rectangle 20"/>
            <p:cNvSpPr/>
            <p:nvPr/>
          </p:nvSpPr>
          <p:spPr>
            <a:xfrm>
              <a:off x="446753" y="2773114"/>
              <a:ext cx="720000" cy="180000"/>
            </a:xfrm>
            <a:prstGeom prst="roundRect">
              <a:avLst>
                <a:gd name="adj" fmla="val 46832"/>
              </a:avLst>
            </a:prstGeom>
            <a:gradFill>
              <a:gsLst>
                <a:gs pos="100000">
                  <a:schemeClr val="accent3">
                    <a:lumMod val="60000"/>
                    <a:lumOff val="40000"/>
                  </a:schemeClr>
                </a:gs>
                <a:gs pos="40000">
                  <a:srgbClr val="67FECF"/>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id-ID" sz="2400">
                <a:solidFill>
                  <a:prstClr val="white"/>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4" name="TextBox 21"/>
            <p:cNvSpPr txBox="1"/>
            <p:nvPr/>
          </p:nvSpPr>
          <p:spPr>
            <a:xfrm>
              <a:off x="490000" y="2755392"/>
              <a:ext cx="594154" cy="192409"/>
            </a:xfrm>
            <a:prstGeom prst="rect">
              <a:avLst/>
            </a:prstGeom>
            <a:noFill/>
          </p:spPr>
          <p:txBody>
            <a:bodyPr wrap="none" rtlCol="0">
              <a:spAutoFit/>
            </a:bodyPr>
            <a:lstStyle/>
            <a:p>
              <a:pPr defTabSz="1219200">
                <a:defRPr/>
              </a:pPr>
              <a:r>
                <a:rPr lang="id-ID" sz="1065" dirty="0">
                  <a:solidFill>
                    <a:prstClr val="white"/>
                  </a:solidFill>
                  <a:latin typeface="inpin heiti" panose="00000500000000000000" pitchFamily="2" charset="-122"/>
                  <a:ea typeface="inpin heiti" panose="00000500000000000000" pitchFamily="2" charset="-122"/>
                  <a:sym typeface="inpin heiti" panose="00000500000000000000" pitchFamily="2" charset="-122"/>
                </a:rPr>
                <a:t>walking in</a:t>
              </a:r>
            </a:p>
          </p:txBody>
        </p:sp>
      </p:grpSp>
      <p:sp>
        <p:nvSpPr>
          <p:cNvPr id="45" name="TextBox 17"/>
          <p:cNvSpPr txBox="1"/>
          <p:nvPr/>
        </p:nvSpPr>
        <p:spPr>
          <a:xfrm>
            <a:off x="8646584" y="4809067"/>
            <a:ext cx="3200400" cy="1507720"/>
          </a:xfrm>
          <a:prstGeom prst="rect">
            <a:avLst/>
          </a:prstGeom>
          <a:noFill/>
        </p:spPr>
        <p:txBody>
          <a:bodyPr wrap="square" rtlCol="0">
            <a:spAutoFit/>
          </a:bodyPr>
          <a:lstStyle/>
          <a:p>
            <a:pPr algn="r" defTabSz="1219200" eaLnBrk="0" fontAlgn="base" hangingPunct="0">
              <a:spcBef>
                <a:spcPct val="0"/>
              </a:spcBef>
              <a:spcAft>
                <a:spcPct val="0"/>
              </a:spcAft>
            </a:pPr>
            <a:r>
              <a:rPr lang="zh-CN" altLang="en-US" dirty="0">
                <a:solidFill>
                  <a:schemeClr val="accent2"/>
                </a:solidFill>
                <a:latin typeface="inpin heiti" panose="00000500000000000000" pitchFamily="2" charset="-122"/>
                <a:ea typeface="inpin heiti" panose="00000500000000000000" pitchFamily="2" charset="-122"/>
                <a:sym typeface="inpin heiti" panose="00000500000000000000" pitchFamily="2" charset="-122"/>
              </a:rPr>
              <a:t>工作完成</a:t>
            </a:r>
            <a:endParaRPr lang="en-US" altLang="zh-CN" dirty="0">
              <a:solidFill>
                <a:schemeClr val="accent2"/>
              </a:solidFill>
              <a:latin typeface="inpin heiti" panose="00000500000000000000" pitchFamily="2" charset="-122"/>
              <a:ea typeface="inpin heiti" panose="00000500000000000000" pitchFamily="2" charset="-122"/>
              <a:sym typeface="inpin heiti" panose="00000500000000000000" pitchFamily="2" charset="-122"/>
            </a:endParaRPr>
          </a:p>
          <a:p>
            <a:pPr algn="r" defTabSz="1219200" eaLnBrk="0" fontAlgn="base" hangingPunct="0">
              <a:spcBef>
                <a:spcPct val="0"/>
              </a:spcBef>
              <a:spcAft>
                <a:spcPct val="0"/>
              </a:spcAft>
            </a:pPr>
            <a:r>
              <a:rPr lang="zh-CN" altLang="en-US" dirty="0">
                <a:solidFill>
                  <a:schemeClr val="accent2"/>
                </a:solidFill>
                <a:latin typeface="inpin heiti" panose="00000500000000000000" pitchFamily="2" charset="-122"/>
                <a:ea typeface="inpin heiti" panose="00000500000000000000" pitchFamily="2" charset="-122"/>
                <a:sym typeface="inpin heiti" panose="00000500000000000000" pitchFamily="2" charset="-122"/>
              </a:rPr>
              <a:t>情况概述</a:t>
            </a:r>
            <a:endParaRPr lang="en-US" altLang="zh-CN" dirty="0">
              <a:solidFill>
                <a:schemeClr val="accent2"/>
              </a:solidFill>
              <a:latin typeface="inpin heiti" panose="00000500000000000000" pitchFamily="2" charset="-122"/>
              <a:ea typeface="inpin heiti" panose="00000500000000000000" pitchFamily="2" charset="-122"/>
              <a:sym typeface="inpin heiti" panose="00000500000000000000" pitchFamily="2" charset="-122"/>
            </a:endParaRPr>
          </a:p>
          <a:p>
            <a:pPr algn="r" defTabSz="1219200">
              <a:defRPr/>
            </a:pPr>
            <a:endParaRPr lang="id-ID" sz="935" dirty="0">
              <a:solidFill>
                <a:prstClr val="white">
                  <a:lumMod val="65000"/>
                </a:prstClr>
              </a:solidFill>
              <a:latin typeface="inpin heiti" panose="00000500000000000000" pitchFamily="2" charset="-122"/>
              <a:ea typeface="inpin heiti" panose="00000500000000000000" pitchFamily="2" charset="-122"/>
              <a:sym typeface="inpin heiti" panose="00000500000000000000" pitchFamily="2" charset="-122"/>
            </a:endParaRPr>
          </a:p>
          <a:p>
            <a:pPr algn="r" defTabSz="1219200">
              <a:defRPr/>
            </a:pPr>
            <a:r>
              <a:rPr lang="id-ID" sz="935" dirty="0">
                <a:solidFill>
                  <a:prstClr val="white">
                    <a:lumMod val="65000"/>
                  </a:prstClr>
                </a:solidFill>
                <a:latin typeface="inpin heiti" panose="00000500000000000000" pitchFamily="2" charset="-122"/>
                <a:ea typeface="inpin heiti" panose="00000500000000000000" pitchFamily="2" charset="-122"/>
                <a:sym typeface="inpin heiti" panose="00000500000000000000" pitchFamily="2" charset="-122"/>
              </a:rPr>
              <a:t>selalu ucapkan kata yang baik sesama karyawan agar tercipta lingkungan yang komunikatif sehingga pekerjaan akan terasa sangat menyenangkan. Hari ini hari senin dan kita kembali bekerja untuk memenuhi kebutuhan hidup Awali  pekerjaan dengan rasa senang</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slide(fromBottom)">
                                      <p:cBhvr>
                                        <p:cTn id="11" dur="500"/>
                                        <p:tgtEl>
                                          <p:spTgt spid="42"/>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p:cTn id="15" dur="500" fill="hold"/>
                                        <p:tgtEl>
                                          <p:spTgt spid="36"/>
                                        </p:tgtEl>
                                        <p:attrNameLst>
                                          <p:attrName>ppt_w</p:attrName>
                                        </p:attrNameLst>
                                      </p:cBhvr>
                                      <p:tavLst>
                                        <p:tav tm="0">
                                          <p:val>
                                            <p:fltVal val="0"/>
                                          </p:val>
                                        </p:tav>
                                        <p:tav tm="100000">
                                          <p:val>
                                            <p:strVal val="#ppt_w"/>
                                          </p:val>
                                        </p:tav>
                                      </p:tavLst>
                                    </p:anim>
                                    <p:anim calcmode="lin" valueType="num">
                                      <p:cBhvr>
                                        <p:cTn id="16" dur="500" fill="hold"/>
                                        <p:tgtEl>
                                          <p:spTgt spid="36"/>
                                        </p:tgtEl>
                                        <p:attrNameLst>
                                          <p:attrName>ppt_h</p:attrName>
                                        </p:attrNameLst>
                                      </p:cBhvr>
                                      <p:tavLst>
                                        <p:tav tm="0">
                                          <p:val>
                                            <p:fltVal val="0"/>
                                          </p:val>
                                        </p:tav>
                                        <p:tav tm="100000">
                                          <p:val>
                                            <p:strVal val="#ppt_h"/>
                                          </p:val>
                                        </p:tav>
                                      </p:tavLst>
                                    </p:anim>
                                    <p:animEffect transition="in" filter="fade">
                                      <p:cBhvr>
                                        <p:cTn id="17" dur="500"/>
                                        <p:tgtEl>
                                          <p:spTgt spid="36"/>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500" fill="hold"/>
                                        <p:tgtEl>
                                          <p:spTgt spid="37"/>
                                        </p:tgtEl>
                                        <p:attrNameLst>
                                          <p:attrName>ppt_w</p:attrName>
                                        </p:attrNameLst>
                                      </p:cBhvr>
                                      <p:tavLst>
                                        <p:tav tm="0">
                                          <p:val>
                                            <p:fltVal val="0"/>
                                          </p:val>
                                        </p:tav>
                                        <p:tav tm="100000">
                                          <p:val>
                                            <p:strVal val="#ppt_w"/>
                                          </p:val>
                                        </p:tav>
                                      </p:tavLst>
                                    </p:anim>
                                    <p:anim calcmode="lin" valueType="num">
                                      <p:cBhvr>
                                        <p:cTn id="22" dur="500" fill="hold"/>
                                        <p:tgtEl>
                                          <p:spTgt spid="37"/>
                                        </p:tgtEl>
                                        <p:attrNameLst>
                                          <p:attrName>ppt_h</p:attrName>
                                        </p:attrNameLst>
                                      </p:cBhvr>
                                      <p:tavLst>
                                        <p:tav tm="0">
                                          <p:val>
                                            <p:fltVal val="0"/>
                                          </p:val>
                                        </p:tav>
                                        <p:tav tm="100000">
                                          <p:val>
                                            <p:strVal val="#ppt_h"/>
                                          </p:val>
                                        </p:tav>
                                      </p:tavLst>
                                    </p:anim>
                                    <p:animEffect transition="in" filter="fade">
                                      <p:cBhvr>
                                        <p:cTn id="23" dur="500"/>
                                        <p:tgtEl>
                                          <p:spTgt spid="37"/>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p:cTn id="27" dur="500" fill="hold"/>
                                        <p:tgtEl>
                                          <p:spTgt spid="38"/>
                                        </p:tgtEl>
                                        <p:attrNameLst>
                                          <p:attrName>ppt_w</p:attrName>
                                        </p:attrNameLst>
                                      </p:cBhvr>
                                      <p:tavLst>
                                        <p:tav tm="0">
                                          <p:val>
                                            <p:fltVal val="0"/>
                                          </p:val>
                                        </p:tav>
                                        <p:tav tm="100000">
                                          <p:val>
                                            <p:strVal val="#ppt_w"/>
                                          </p:val>
                                        </p:tav>
                                      </p:tavLst>
                                    </p:anim>
                                    <p:anim calcmode="lin" valueType="num">
                                      <p:cBhvr>
                                        <p:cTn id="28" dur="500" fill="hold"/>
                                        <p:tgtEl>
                                          <p:spTgt spid="38"/>
                                        </p:tgtEl>
                                        <p:attrNameLst>
                                          <p:attrName>ppt_h</p:attrName>
                                        </p:attrNameLst>
                                      </p:cBhvr>
                                      <p:tavLst>
                                        <p:tav tm="0">
                                          <p:val>
                                            <p:fltVal val="0"/>
                                          </p:val>
                                        </p:tav>
                                        <p:tav tm="100000">
                                          <p:val>
                                            <p:strVal val="#ppt_h"/>
                                          </p:val>
                                        </p:tav>
                                      </p:tavLst>
                                    </p:anim>
                                    <p:animEffect transition="in" filter="fade">
                                      <p:cBhvr>
                                        <p:cTn id="29" dur="500"/>
                                        <p:tgtEl>
                                          <p:spTgt spid="38"/>
                                        </p:tgtEl>
                                      </p:cBhvr>
                                    </p:animEffect>
                                  </p:childTnLst>
                                </p:cTn>
                              </p:par>
                            </p:childTnLst>
                          </p:cTn>
                        </p:par>
                        <p:par>
                          <p:cTn id="30" fill="hold">
                            <p:stCondLst>
                              <p:cond delay="2500"/>
                            </p:stCondLst>
                            <p:childTnLst>
                              <p:par>
                                <p:cTn id="31" presetID="22" presetClass="entr" presetSubtype="2"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wipe(right)">
                                      <p:cBhvr>
                                        <p:cTn id="3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41" grpId="0"/>
      <p:bldP spid="4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7355D"/>
        </a:solid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951" y="0"/>
            <a:ext cx="6800049" cy="6858000"/>
          </a:xfrm>
          <a:prstGeom prst="rect">
            <a:avLst/>
          </a:prstGeom>
        </p:spPr>
      </p:pic>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901" y="44113"/>
            <a:ext cx="6800049" cy="6858000"/>
          </a:xfrm>
          <a:prstGeom prst="rect">
            <a:avLst/>
          </a:prstGeom>
        </p:spPr>
      </p:pic>
      <p:sp>
        <p:nvSpPr>
          <p:cNvPr id="5" name="TextBox 4"/>
          <p:cNvSpPr txBox="1"/>
          <p:nvPr/>
        </p:nvSpPr>
        <p:spPr>
          <a:xfrm>
            <a:off x="889001" y="3452285"/>
            <a:ext cx="1809751" cy="1958678"/>
          </a:xfrm>
          <a:prstGeom prst="rect">
            <a:avLst/>
          </a:prstGeom>
          <a:noFill/>
        </p:spPr>
        <p:txBody>
          <a:bodyPr wrap="square" rtlCol="0">
            <a:spAutoFit/>
          </a:bodyPr>
          <a:lstStyle/>
          <a:p>
            <a:pPr defTabSz="1219200">
              <a:defRPr/>
            </a:pPr>
            <a:r>
              <a:rPr lang="id-ID" sz="935" dirty="0">
                <a:solidFill>
                  <a:schemeClr val="bg1">
                    <a:lumMod val="95000"/>
                  </a:schemeClr>
                </a:solidFill>
                <a:latin typeface="inpin heiti" panose="00000500000000000000" pitchFamily="2" charset="-122"/>
                <a:ea typeface="inpin heiti" panose="00000500000000000000" pitchFamily="2" charset="-122"/>
                <a:sym typeface="inpin heiti" panose="00000500000000000000" pitchFamily="2" charset="-122"/>
              </a:rPr>
              <a:t>Hari ini hari senin dan kita kembali bekerja untuk memenuhi kebutuhan hidup. Awali  pekerjaan dengan rasa senang karena akan memacu kepercayaan diri.</a:t>
            </a:r>
          </a:p>
          <a:p>
            <a:pPr defTabSz="1219200">
              <a:defRPr/>
            </a:pPr>
            <a:endParaRPr lang="id-ID" sz="935" dirty="0">
              <a:solidFill>
                <a:schemeClr val="bg1">
                  <a:lumMod val="95000"/>
                </a:schemeClr>
              </a:solidFill>
              <a:latin typeface="inpin heiti" panose="00000500000000000000" pitchFamily="2" charset="-122"/>
              <a:ea typeface="inpin heiti" panose="00000500000000000000" pitchFamily="2" charset="-122"/>
              <a:sym typeface="inpin heiti" panose="00000500000000000000" pitchFamily="2" charset="-122"/>
            </a:endParaRPr>
          </a:p>
          <a:p>
            <a:pPr defTabSz="1219200">
              <a:defRPr/>
            </a:pPr>
            <a:r>
              <a:rPr lang="id-ID" sz="935" dirty="0">
                <a:solidFill>
                  <a:schemeClr val="bg1">
                    <a:lumMod val="95000"/>
                  </a:schemeClr>
                </a:solidFill>
                <a:latin typeface="inpin heiti" panose="00000500000000000000" pitchFamily="2" charset="-122"/>
                <a:ea typeface="inpin heiti" panose="00000500000000000000" pitchFamily="2" charset="-122"/>
                <a:sym typeface="inpin heiti" panose="00000500000000000000" pitchFamily="2" charset="-122"/>
              </a:rPr>
              <a:t>selalu ucapkan kata yang baik sesama karyawan agar tercipta lingkungan yang komunikatif sehingga pekerjaan akan terasa sangat menyenangkan.</a:t>
            </a:r>
          </a:p>
        </p:txBody>
      </p:sp>
      <p:sp>
        <p:nvSpPr>
          <p:cNvPr id="4" name="Rectangle 3"/>
          <p:cNvSpPr/>
          <p:nvPr/>
        </p:nvSpPr>
        <p:spPr>
          <a:xfrm>
            <a:off x="5197641" y="1274233"/>
            <a:ext cx="6994359" cy="4286251"/>
          </a:xfrm>
          <a:prstGeom prst="rect">
            <a:avLst/>
          </a:prstGeom>
          <a:blipFill dpi="0" rotWithShape="1">
            <a:blip r:embed="rId4"/>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id-ID" sz="2400" dirty="0">
              <a:solidFill>
                <a:prstClr val="white"/>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 name="Rectangle 1"/>
          <p:cNvSpPr/>
          <p:nvPr/>
        </p:nvSpPr>
        <p:spPr>
          <a:xfrm>
            <a:off x="0" y="630768"/>
            <a:ext cx="4635837" cy="2381252"/>
          </a:xfrm>
          <a:custGeom>
            <a:avLst/>
            <a:gdLst>
              <a:gd name="connsiteX0" fmla="*/ 0 w 2698751"/>
              <a:gd name="connsiteY0" fmla="*/ 0 h 2381251"/>
              <a:gd name="connsiteX1" fmla="*/ 1349376 w 2698751"/>
              <a:gd name="connsiteY1" fmla="*/ 0 h 2381251"/>
              <a:gd name="connsiteX2" fmla="*/ 2698752 w 2698751"/>
              <a:gd name="connsiteY2" fmla="*/ 1190626 h 2381251"/>
              <a:gd name="connsiteX3" fmla="*/ 1349376 w 2698751"/>
              <a:gd name="connsiteY3" fmla="*/ 2381252 h 2381251"/>
              <a:gd name="connsiteX4" fmla="*/ 0 w 2698751"/>
              <a:gd name="connsiteY4" fmla="*/ 2381251 h 2381251"/>
              <a:gd name="connsiteX5" fmla="*/ 0 w 2698751"/>
              <a:gd name="connsiteY5" fmla="*/ 0 h 2381251"/>
              <a:gd name="connsiteX0-1" fmla="*/ 1925053 w 4623805"/>
              <a:gd name="connsiteY0-2" fmla="*/ 0 h 2381252"/>
              <a:gd name="connsiteX1-3" fmla="*/ 3274429 w 4623805"/>
              <a:gd name="connsiteY1-4" fmla="*/ 0 h 2381252"/>
              <a:gd name="connsiteX2-5" fmla="*/ 4623805 w 4623805"/>
              <a:gd name="connsiteY2-6" fmla="*/ 1190626 h 2381252"/>
              <a:gd name="connsiteX3-7" fmla="*/ 3274429 w 4623805"/>
              <a:gd name="connsiteY3-8" fmla="*/ 2381252 h 2381252"/>
              <a:gd name="connsiteX4-9" fmla="*/ 0 w 4623805"/>
              <a:gd name="connsiteY4-10" fmla="*/ 2381251 h 2381252"/>
              <a:gd name="connsiteX5-11" fmla="*/ 1925053 w 4623805"/>
              <a:gd name="connsiteY5-12" fmla="*/ 0 h 2381252"/>
              <a:gd name="connsiteX0-13" fmla="*/ 0 w 4647868"/>
              <a:gd name="connsiteY0-14" fmla="*/ 12032 h 2381252"/>
              <a:gd name="connsiteX1-15" fmla="*/ 3298492 w 4647868"/>
              <a:gd name="connsiteY1-16" fmla="*/ 0 h 2381252"/>
              <a:gd name="connsiteX2-17" fmla="*/ 4647868 w 4647868"/>
              <a:gd name="connsiteY2-18" fmla="*/ 1190626 h 2381252"/>
              <a:gd name="connsiteX3-19" fmla="*/ 3298492 w 4647868"/>
              <a:gd name="connsiteY3-20" fmla="*/ 2381252 h 2381252"/>
              <a:gd name="connsiteX4-21" fmla="*/ 24063 w 4647868"/>
              <a:gd name="connsiteY4-22" fmla="*/ 2381251 h 2381252"/>
              <a:gd name="connsiteX5-23" fmla="*/ 0 w 4647868"/>
              <a:gd name="connsiteY5-24" fmla="*/ 12032 h 2381252"/>
              <a:gd name="connsiteX0-25" fmla="*/ 0 w 4635837"/>
              <a:gd name="connsiteY0-26" fmla="*/ 12032 h 2381252"/>
              <a:gd name="connsiteX1-27" fmla="*/ 3286461 w 4635837"/>
              <a:gd name="connsiteY1-28" fmla="*/ 0 h 2381252"/>
              <a:gd name="connsiteX2-29" fmla="*/ 4635837 w 4635837"/>
              <a:gd name="connsiteY2-30" fmla="*/ 1190626 h 2381252"/>
              <a:gd name="connsiteX3-31" fmla="*/ 3286461 w 4635837"/>
              <a:gd name="connsiteY3-32" fmla="*/ 2381252 h 2381252"/>
              <a:gd name="connsiteX4-33" fmla="*/ 12032 w 4635837"/>
              <a:gd name="connsiteY4-34" fmla="*/ 2381251 h 2381252"/>
              <a:gd name="connsiteX5-35" fmla="*/ 0 w 4635837"/>
              <a:gd name="connsiteY5-36" fmla="*/ 12032 h 23812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635837" h="2381252">
                <a:moveTo>
                  <a:pt x="0" y="12032"/>
                </a:moveTo>
                <a:lnTo>
                  <a:pt x="3286461" y="0"/>
                </a:lnTo>
                <a:cubicBezTo>
                  <a:pt x="4031701" y="0"/>
                  <a:pt x="4635837" y="533061"/>
                  <a:pt x="4635837" y="1190626"/>
                </a:cubicBezTo>
                <a:cubicBezTo>
                  <a:pt x="4635837" y="1848191"/>
                  <a:pt x="4031701" y="2381252"/>
                  <a:pt x="3286461" y="2381252"/>
                </a:cubicBezTo>
                <a:lnTo>
                  <a:pt x="12032" y="2381251"/>
                </a:lnTo>
                <a:cubicBezTo>
                  <a:pt x="8021" y="1591511"/>
                  <a:pt x="4011" y="801772"/>
                  <a:pt x="0" y="12032"/>
                </a:cubicBezTo>
                <a:close/>
              </a:path>
            </a:pathLst>
          </a:custGeom>
          <a:gradFill>
            <a:gsLst>
              <a:gs pos="3000">
                <a:schemeClr val="accent2"/>
              </a:gs>
              <a:gs pos="63000">
                <a:schemeClr val="accent3"/>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id-ID" sz="2400" dirty="0">
              <a:solidFill>
                <a:prstClr val="white"/>
              </a:solidFill>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12" name="Group 11"/>
          <p:cNvGrpSpPr/>
          <p:nvPr/>
        </p:nvGrpSpPr>
        <p:grpSpPr>
          <a:xfrm>
            <a:off x="971551" y="1206500"/>
            <a:ext cx="3522118" cy="1229784"/>
            <a:chOff x="728558" y="1000114"/>
            <a:chExt cx="2642089" cy="921550"/>
          </a:xfrm>
        </p:grpSpPr>
        <p:sp>
          <p:nvSpPr>
            <p:cNvPr id="8" name="TextBox 7"/>
            <p:cNvSpPr txBox="1"/>
            <p:nvPr/>
          </p:nvSpPr>
          <p:spPr>
            <a:xfrm>
              <a:off x="728558" y="1000114"/>
              <a:ext cx="2642089" cy="561261"/>
            </a:xfrm>
            <a:prstGeom prst="rect">
              <a:avLst/>
            </a:prstGeom>
            <a:noFill/>
          </p:spPr>
          <p:txBody>
            <a:bodyPr wrap="none" rtlCol="0">
              <a:spAutoFit/>
            </a:bodyPr>
            <a:lstStyle/>
            <a:p>
              <a:pPr defTabSz="1219200">
                <a:defRPr/>
              </a:pPr>
              <a:r>
                <a:rPr lang="id-ID" sz="4265"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78.356</a:t>
              </a:r>
              <a:r>
                <a:rPr lang="id-ID" sz="4265" dirty="0">
                  <a:solidFill>
                    <a:srgbClr val="EEECE1"/>
                  </a:solidFill>
                  <a:latin typeface="inpin heiti" panose="00000500000000000000" pitchFamily="2" charset="-122"/>
                  <a:ea typeface="inpin heiti" panose="00000500000000000000" pitchFamily="2" charset="-122"/>
                  <a:sym typeface="inpin heiti" panose="00000500000000000000" pitchFamily="2" charset="-122"/>
                </a:rPr>
                <a:t> </a:t>
              </a:r>
              <a:r>
                <a:rPr lang="id-ID" sz="2400" dirty="0">
                  <a:solidFill>
                    <a:schemeClr val="bg1">
                      <a:lumMod val="95000"/>
                    </a:schemeClr>
                  </a:solidFill>
                  <a:latin typeface="inpin heiti" panose="00000500000000000000" pitchFamily="2" charset="-122"/>
                  <a:ea typeface="inpin heiti" panose="00000500000000000000" pitchFamily="2" charset="-122"/>
                  <a:sym typeface="inpin heiti" panose="00000500000000000000" pitchFamily="2" charset="-122"/>
                </a:rPr>
                <a:t>production</a:t>
              </a:r>
            </a:p>
          </p:txBody>
        </p:sp>
        <p:grpSp>
          <p:nvGrpSpPr>
            <p:cNvPr id="11275" name="Group 8"/>
            <p:cNvGrpSpPr/>
            <p:nvPr/>
          </p:nvGrpSpPr>
          <p:grpSpPr>
            <a:xfrm>
              <a:off x="1535901" y="1671631"/>
              <a:ext cx="1000132" cy="250033"/>
              <a:chOff x="384317" y="2750592"/>
              <a:chExt cx="1000132" cy="250033"/>
            </a:xfrm>
          </p:grpSpPr>
          <p:sp>
            <p:nvSpPr>
              <p:cNvPr id="10" name="Rounded Rectangle 9"/>
              <p:cNvSpPr/>
              <p:nvPr/>
            </p:nvSpPr>
            <p:spPr>
              <a:xfrm>
                <a:off x="384317" y="2750592"/>
                <a:ext cx="1000132" cy="250033"/>
              </a:xfrm>
              <a:prstGeom prst="roundRect">
                <a:avLst>
                  <a:gd name="adj" fmla="val 468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id-ID" sz="2400" b="1">
                  <a:ln w="12700">
                    <a:solidFill>
                      <a:srgbClr val="1F497D">
                        <a:satMod val="155000"/>
                      </a:srgbClr>
                    </a:solidFill>
                    <a:prstDash val="solid"/>
                  </a:ln>
                  <a:solidFill>
                    <a:srgbClr val="EEECE1">
                      <a:tint val="85000"/>
                      <a:satMod val="155000"/>
                    </a:srgbClr>
                  </a:solidFill>
                  <a:effectLst>
                    <a:outerShdw blurRad="38100" dist="38100" dir="2700000" algn="tl">
                      <a:srgbClr val="000000">
                        <a:alpha val="43137"/>
                      </a:srgbClr>
                    </a:outerShdw>
                  </a:effectLst>
                  <a:latin typeface="inpin heiti" panose="00000500000000000000" pitchFamily="2" charset="-122"/>
                  <a:ea typeface="inpin heiti" panose="00000500000000000000" pitchFamily="2" charset="-122"/>
                  <a:sym typeface="inpin heiti" panose="00000500000000000000" pitchFamily="2" charset="-122"/>
                </a:endParaRPr>
              </a:p>
            </p:txBody>
          </p:sp>
          <p:sp>
            <p:nvSpPr>
              <p:cNvPr id="11277" name="TextBox 10"/>
              <p:cNvSpPr txBox="1"/>
              <p:nvPr/>
            </p:nvSpPr>
            <p:spPr>
              <a:xfrm>
                <a:off x="599690" y="2760192"/>
                <a:ext cx="563001" cy="207572"/>
              </a:xfrm>
              <a:prstGeom prst="rect">
                <a:avLst/>
              </a:prstGeom>
              <a:noFill/>
              <a:ln w="9525">
                <a:noFill/>
              </a:ln>
            </p:spPr>
            <p:txBody>
              <a:bodyPr wrap="none">
                <a:spAutoFit/>
              </a:bodyPr>
              <a:lstStyle/>
              <a:p>
                <a:pPr defTabSz="1219200" fontAlgn="base">
                  <a:spcBef>
                    <a:spcPct val="0"/>
                  </a:spcBef>
                  <a:spcAft>
                    <a:spcPct val="0"/>
                  </a:spcAft>
                </a:pPr>
                <a:r>
                  <a:rPr lang="id-ID" altLang="zh-CN" sz="1200" dirty="0">
                    <a:solidFill>
                      <a:srgbClr val="F60B74"/>
                    </a:solidFill>
                    <a:latin typeface="inpin heiti" panose="00000500000000000000" pitchFamily="2" charset="-122"/>
                    <a:ea typeface="inpin heiti" panose="00000500000000000000" pitchFamily="2" charset="-122"/>
                    <a:sym typeface="inpin heiti" panose="00000500000000000000" pitchFamily="2" charset="-122"/>
                  </a:rPr>
                  <a:t>in 201</a:t>
                </a:r>
                <a:r>
                  <a:rPr lang="en-US" altLang="zh-CN" sz="1200" dirty="0">
                    <a:solidFill>
                      <a:srgbClr val="F60B74"/>
                    </a:solidFill>
                    <a:latin typeface="inpin heiti" panose="00000500000000000000" pitchFamily="2" charset="-122"/>
                    <a:ea typeface="inpin heiti" panose="00000500000000000000" pitchFamily="2" charset="-122"/>
                    <a:sym typeface="inpin heiti" panose="00000500000000000000" pitchFamily="2" charset="-122"/>
                  </a:rPr>
                  <a:t>8.6</a:t>
                </a:r>
                <a:endParaRPr lang="id-ID" altLang="zh-CN" sz="1200" dirty="0">
                  <a:solidFill>
                    <a:srgbClr val="F60B74"/>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7355D"/>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951" y="0"/>
            <a:ext cx="6800049" cy="6858000"/>
          </a:xfrm>
          <a:prstGeom prst="rect">
            <a:avLst/>
          </a:prstGeom>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15901" y="44113"/>
            <a:ext cx="6800049" cy="6858000"/>
          </a:xfrm>
          <a:prstGeom prst="rect">
            <a:avLst/>
          </a:prstGeom>
        </p:spPr>
      </p:pic>
      <p:pic>
        <p:nvPicPr>
          <p:cNvPr id="7"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06062" y="770021"/>
            <a:ext cx="4979876" cy="4979876"/>
          </a:xfrm>
          <a:prstGeom prst="rect">
            <a:avLst/>
          </a:prstGeom>
        </p:spPr>
      </p:pic>
      <p:sp>
        <p:nvSpPr>
          <p:cNvPr id="8" name="PA_库_文本框 22"/>
          <p:cNvSpPr txBox="1"/>
          <p:nvPr>
            <p:custDataLst>
              <p:tags r:id="rId1"/>
            </p:custDataLst>
          </p:nvPr>
        </p:nvSpPr>
        <p:spPr>
          <a:xfrm>
            <a:off x="3310269" y="2257682"/>
            <a:ext cx="5571461" cy="1200329"/>
          </a:xfrm>
          <a:prstGeom prst="rect">
            <a:avLst/>
          </a:prstGeom>
          <a:noFill/>
        </p:spPr>
        <p:txBody>
          <a:bodyPr wrap="square" rtlCol="0">
            <a:spAutoFit/>
          </a:bodyPr>
          <a:lstStyle/>
          <a:p>
            <a:pPr algn="ctr"/>
            <a:r>
              <a:rPr lang="en-US" altLang="zh-CN" sz="7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four</a:t>
            </a:r>
            <a:endParaRPr lang="zh-CN" altLang="en-US" sz="7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9" name="PA_库_文本框 14"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txBox="1"/>
          <p:nvPr>
            <p:custDataLst>
              <p:tags r:id="rId2"/>
            </p:custDataLst>
          </p:nvPr>
        </p:nvSpPr>
        <p:spPr>
          <a:xfrm>
            <a:off x="3076073" y="3411716"/>
            <a:ext cx="5870248" cy="89434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lnSpc>
                <a:spcPct val="200000"/>
              </a:lnSpc>
            </a:pPr>
            <a:r>
              <a:rPr lang="en-US" altLang="zh-CN" sz="1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Looking into the sunset I can‘t help but </a:t>
            </a:r>
            <a:r>
              <a:rPr lang="en-US" altLang="zh-CN" sz="14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noticethat</a:t>
            </a:r>
            <a:r>
              <a:rPr lang="en-US" altLang="zh-CN" sz="1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despite her </a:t>
            </a:r>
            <a:r>
              <a:rPr lang="en-US" altLang="zh-CN" sz="14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beauty,a</a:t>
            </a:r>
            <a:r>
              <a:rPr lang="en-US" altLang="zh-CN" sz="1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sense of struggle and hopeless surround the sky .</a:t>
            </a:r>
          </a:p>
        </p:txBody>
      </p:sp>
      <p:pic>
        <p:nvPicPr>
          <p:cNvPr id="11" name="图片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31007" y="952920"/>
            <a:ext cx="3971170" cy="2023684"/>
          </a:xfrm>
          <a:prstGeom prst="rect">
            <a:avLst/>
          </a:prstGeom>
        </p:spPr>
      </p:pic>
      <p:pic>
        <p:nvPicPr>
          <p:cNvPr id="13" name="PA_库_图片 28"/>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2345602" y="5109572"/>
            <a:ext cx="939985" cy="496433"/>
          </a:xfrm>
          <a:prstGeom prst="rect">
            <a:avLst/>
          </a:prstGeom>
        </p:spPr>
      </p:pic>
      <p:pic>
        <p:nvPicPr>
          <p:cNvPr id="3" name="图片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5572" y="5378071"/>
            <a:ext cx="1113568" cy="7436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par>
                                <p:cTn id="8" presetID="2" presetClass="entr" presetSubtype="2" decel="100000" fill="hold" grpId="0" nodeType="withEffect">
                                  <p:stCondLst>
                                    <p:cond delay="225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750" fill="hold"/>
                                        <p:tgtEl>
                                          <p:spTgt spid="9"/>
                                        </p:tgtEl>
                                        <p:attrNameLst>
                                          <p:attrName>ppt_x</p:attrName>
                                        </p:attrNameLst>
                                      </p:cBhvr>
                                      <p:tavLst>
                                        <p:tav tm="0">
                                          <p:val>
                                            <p:strVal val="1+#ppt_w/2"/>
                                          </p:val>
                                        </p:tav>
                                        <p:tav tm="100000">
                                          <p:val>
                                            <p:strVal val="#ppt_x"/>
                                          </p:val>
                                        </p:tav>
                                      </p:tavLst>
                                    </p:anim>
                                    <p:anim calcmode="lin" valueType="num">
                                      <p:cBhvr additive="base">
                                        <p:cTn id="11" dur="750" fill="hold"/>
                                        <p:tgtEl>
                                          <p:spTgt spid="9"/>
                                        </p:tgtEl>
                                        <p:attrNameLst>
                                          <p:attrName>ppt_y</p:attrName>
                                        </p:attrNameLst>
                                      </p:cBhvr>
                                      <p:tavLst>
                                        <p:tav tm="0">
                                          <p:val>
                                            <p:strVal val="#ppt_y"/>
                                          </p:val>
                                        </p:tav>
                                        <p:tav tm="100000">
                                          <p:val>
                                            <p:strVal val="#ppt_y"/>
                                          </p:val>
                                        </p:tav>
                                      </p:tavLst>
                                    </p:anim>
                                  </p:childTnLst>
                                </p:cTn>
                              </p:par>
                              <p:par>
                                <p:cTn id="12" presetID="2" presetClass="entr" presetSubtype="3" decel="100000" fill="hold" nodeType="withEffect">
                                  <p:stCondLst>
                                    <p:cond delay="25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1500" fill="hold"/>
                                        <p:tgtEl>
                                          <p:spTgt spid="13"/>
                                        </p:tgtEl>
                                        <p:attrNameLst>
                                          <p:attrName>ppt_x</p:attrName>
                                        </p:attrNameLst>
                                      </p:cBhvr>
                                      <p:tavLst>
                                        <p:tav tm="0">
                                          <p:val>
                                            <p:strVal val="1+#ppt_w/2"/>
                                          </p:val>
                                        </p:tav>
                                        <p:tav tm="100000">
                                          <p:val>
                                            <p:strVal val="#ppt_x"/>
                                          </p:val>
                                        </p:tav>
                                      </p:tavLst>
                                    </p:anim>
                                    <p:anim calcmode="lin" valueType="num">
                                      <p:cBhvr additive="base">
                                        <p:cTn id="15" dur="1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7355D"/>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a:blip r:embed="rId7">
            <a:extLst>
              <a:ext uri="{28A0092B-C50C-407E-A947-70E740481C1C}">
                <a14:useLocalDpi xmlns:a14="http://schemas.microsoft.com/office/drawing/2010/main" val="0"/>
              </a:ext>
            </a:extLst>
          </a:blip>
          <a:srcRect l="12861" r="12861"/>
          <a:stretch>
            <a:fillRect/>
          </a:stretch>
        </p:blipFill>
        <p:spPr>
          <a:xfrm>
            <a:off x="2268956" y="0"/>
            <a:ext cx="7654088" cy="6858000"/>
          </a:xfrm>
          <a:custGeom>
            <a:avLst/>
            <a:gdLst>
              <a:gd name="connsiteX0" fmla="*/ 1749684 w 7654088"/>
              <a:gd name="connsiteY0" fmla="*/ 0 h 6858000"/>
              <a:gd name="connsiteX1" fmla="*/ 5904404 w 7654088"/>
              <a:gd name="connsiteY1" fmla="*/ 0 h 6858000"/>
              <a:gd name="connsiteX2" fmla="*/ 5966781 w 7654088"/>
              <a:gd name="connsiteY2" fmla="*/ 39989 h 6858000"/>
              <a:gd name="connsiteX3" fmla="*/ 7654088 w 7654088"/>
              <a:gd name="connsiteY3" fmla="*/ 3213434 h 6858000"/>
              <a:gd name="connsiteX4" fmla="*/ 5142910 w 7654088"/>
              <a:gd name="connsiteY4" fmla="*/ 6808254 h 6858000"/>
              <a:gd name="connsiteX5" fmla="*/ 4995890 w 7654088"/>
              <a:gd name="connsiteY5" fmla="*/ 6858000 h 6858000"/>
              <a:gd name="connsiteX6" fmla="*/ 2658198 w 7654088"/>
              <a:gd name="connsiteY6" fmla="*/ 6858000 h 6858000"/>
              <a:gd name="connsiteX7" fmla="*/ 2511178 w 7654088"/>
              <a:gd name="connsiteY7" fmla="*/ 6808254 h 6858000"/>
              <a:gd name="connsiteX8" fmla="*/ 0 w 7654088"/>
              <a:gd name="connsiteY8" fmla="*/ 3213434 h 6858000"/>
              <a:gd name="connsiteX9" fmla="*/ 1687308 w 7654088"/>
              <a:gd name="connsiteY9" fmla="*/ 3998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54088" h="6858000">
                <a:moveTo>
                  <a:pt x="1749684" y="0"/>
                </a:moveTo>
                <a:lnTo>
                  <a:pt x="5904404" y="0"/>
                </a:lnTo>
                <a:lnTo>
                  <a:pt x="5966781" y="39989"/>
                </a:lnTo>
                <a:cubicBezTo>
                  <a:pt x="6984781" y="727737"/>
                  <a:pt x="7654088" y="1892423"/>
                  <a:pt x="7654088" y="3213434"/>
                </a:cubicBezTo>
                <a:cubicBezTo>
                  <a:pt x="7654088" y="4864698"/>
                  <a:pt x="6608296" y="6271705"/>
                  <a:pt x="5142910" y="6808254"/>
                </a:cubicBezTo>
                <a:lnTo>
                  <a:pt x="4995890" y="6858000"/>
                </a:lnTo>
                <a:lnTo>
                  <a:pt x="2658198" y="6858000"/>
                </a:lnTo>
                <a:lnTo>
                  <a:pt x="2511178" y="6808254"/>
                </a:lnTo>
                <a:cubicBezTo>
                  <a:pt x="1045793" y="6271705"/>
                  <a:pt x="0" y="4864698"/>
                  <a:pt x="0" y="3213434"/>
                </a:cubicBezTo>
                <a:cubicBezTo>
                  <a:pt x="0" y="1892423"/>
                  <a:pt x="669307" y="727737"/>
                  <a:pt x="1687308" y="39989"/>
                </a:cubicBezTo>
                <a:close/>
              </a:path>
            </a:pathLst>
          </a:custGeom>
        </p:spPr>
      </p:pic>
      <p:pic>
        <p:nvPicPr>
          <p:cNvPr id="14" name="PA_库_图片 26"/>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994611" y="5312203"/>
            <a:ext cx="1061788" cy="587605"/>
          </a:xfrm>
          <a:prstGeom prst="rect">
            <a:avLst/>
          </a:prstGeom>
        </p:spPr>
      </p:pic>
      <p:pic>
        <p:nvPicPr>
          <p:cNvPr id="16" name="PA_库_图片 29"/>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10851462" y="759124"/>
            <a:ext cx="678818" cy="358503"/>
          </a:xfrm>
          <a:prstGeom prst="rect">
            <a:avLst/>
          </a:prstGeom>
        </p:spPr>
      </p:pic>
      <p:pic>
        <p:nvPicPr>
          <p:cNvPr id="17" name="PA_库_图片 31"/>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8339859" y="1259561"/>
            <a:ext cx="1872768" cy="954352"/>
          </a:xfrm>
          <a:prstGeom prst="rect">
            <a:avLst/>
          </a:prstGeom>
        </p:spPr>
      </p:pic>
      <p:pic>
        <p:nvPicPr>
          <p:cNvPr id="7" name="图片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3951" y="0"/>
            <a:ext cx="6800049" cy="6858000"/>
          </a:xfrm>
          <a:prstGeom prst="rect">
            <a:avLst/>
          </a:prstGeom>
        </p:spPr>
      </p:pic>
      <p:pic>
        <p:nvPicPr>
          <p:cNvPr id="8" name="图片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15901" y="44113"/>
            <a:ext cx="6800049" cy="6858000"/>
          </a:xfrm>
          <a:prstGeom prst="rect">
            <a:avLst/>
          </a:prstGeom>
        </p:spPr>
      </p:pic>
      <p:pic>
        <p:nvPicPr>
          <p:cNvPr id="15" name="PA_库_图片 28"/>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2345602" y="5109572"/>
            <a:ext cx="939985" cy="496433"/>
          </a:xfrm>
          <a:prstGeom prst="rect">
            <a:avLst/>
          </a:prstGeom>
        </p:spPr>
      </p:pic>
      <p:sp>
        <p:nvSpPr>
          <p:cNvPr id="18" name="TextBox 4"/>
          <p:cNvSpPr txBox="1"/>
          <p:nvPr/>
        </p:nvSpPr>
        <p:spPr>
          <a:xfrm>
            <a:off x="994611" y="1545915"/>
            <a:ext cx="1809751" cy="1958678"/>
          </a:xfrm>
          <a:prstGeom prst="rect">
            <a:avLst/>
          </a:prstGeom>
          <a:noFill/>
        </p:spPr>
        <p:txBody>
          <a:bodyPr wrap="square" rtlCol="0">
            <a:spAutoFit/>
          </a:bodyPr>
          <a:lstStyle/>
          <a:p>
            <a:pPr defTabSz="1219200">
              <a:defRPr/>
            </a:pPr>
            <a:r>
              <a:rPr lang="id-ID" sz="935" dirty="0">
                <a:solidFill>
                  <a:schemeClr val="bg1">
                    <a:lumMod val="95000"/>
                  </a:schemeClr>
                </a:solidFill>
                <a:latin typeface="inpin heiti" panose="00000500000000000000" pitchFamily="2" charset="-122"/>
                <a:ea typeface="inpin heiti" panose="00000500000000000000" pitchFamily="2" charset="-122"/>
                <a:sym typeface="inpin heiti" panose="00000500000000000000" pitchFamily="2" charset="-122"/>
              </a:rPr>
              <a:t>Hari ini hari senin dan kita kembali bekerja untuk memenuhi kebutuhan hidup. Awali  pekerjaan dengan rasa senang karena akan memacu kepercayaan diri.</a:t>
            </a:r>
          </a:p>
          <a:p>
            <a:pPr defTabSz="1219200">
              <a:defRPr/>
            </a:pPr>
            <a:endParaRPr lang="id-ID" sz="935" dirty="0">
              <a:solidFill>
                <a:schemeClr val="bg1">
                  <a:lumMod val="95000"/>
                </a:schemeClr>
              </a:solidFill>
              <a:latin typeface="inpin heiti" panose="00000500000000000000" pitchFamily="2" charset="-122"/>
              <a:ea typeface="inpin heiti" panose="00000500000000000000" pitchFamily="2" charset="-122"/>
              <a:sym typeface="inpin heiti" panose="00000500000000000000" pitchFamily="2" charset="-122"/>
            </a:endParaRPr>
          </a:p>
          <a:p>
            <a:pPr defTabSz="1219200">
              <a:defRPr/>
            </a:pPr>
            <a:r>
              <a:rPr lang="id-ID" sz="935" dirty="0">
                <a:solidFill>
                  <a:schemeClr val="bg1">
                    <a:lumMod val="95000"/>
                  </a:schemeClr>
                </a:solidFill>
                <a:latin typeface="inpin heiti" panose="00000500000000000000" pitchFamily="2" charset="-122"/>
                <a:ea typeface="inpin heiti" panose="00000500000000000000" pitchFamily="2" charset="-122"/>
                <a:sym typeface="inpin heiti" panose="00000500000000000000" pitchFamily="2" charset="-122"/>
              </a:rPr>
              <a:t>selalu ucapkan kata yang baik sesama karyawan agar tercipta lingkungan yang komunikatif sehingga pekerjaan akan terasa sangat menyenangkan.</a:t>
            </a:r>
          </a:p>
        </p:txBody>
      </p:sp>
      <p:grpSp>
        <p:nvGrpSpPr>
          <p:cNvPr id="19" name="Group 11"/>
          <p:cNvGrpSpPr/>
          <p:nvPr/>
        </p:nvGrpSpPr>
        <p:grpSpPr>
          <a:xfrm>
            <a:off x="8161984" y="4376221"/>
            <a:ext cx="3522118" cy="1229784"/>
            <a:chOff x="728558" y="1000114"/>
            <a:chExt cx="2642089" cy="921550"/>
          </a:xfrm>
        </p:grpSpPr>
        <p:sp>
          <p:nvSpPr>
            <p:cNvPr id="20" name="TextBox 7"/>
            <p:cNvSpPr txBox="1"/>
            <p:nvPr/>
          </p:nvSpPr>
          <p:spPr>
            <a:xfrm>
              <a:off x="728558" y="1000114"/>
              <a:ext cx="2642089" cy="561261"/>
            </a:xfrm>
            <a:prstGeom prst="rect">
              <a:avLst/>
            </a:prstGeom>
            <a:noFill/>
          </p:spPr>
          <p:txBody>
            <a:bodyPr wrap="none" rtlCol="0">
              <a:spAutoFit/>
            </a:bodyPr>
            <a:lstStyle/>
            <a:p>
              <a:pPr defTabSz="1219200">
                <a:defRPr/>
              </a:pPr>
              <a:r>
                <a:rPr lang="id-ID" sz="4265"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78.356</a:t>
              </a:r>
              <a:r>
                <a:rPr lang="id-ID" sz="4265" dirty="0">
                  <a:solidFill>
                    <a:srgbClr val="EEECE1"/>
                  </a:solidFill>
                  <a:latin typeface="inpin heiti" panose="00000500000000000000" pitchFamily="2" charset="-122"/>
                  <a:ea typeface="inpin heiti" panose="00000500000000000000" pitchFamily="2" charset="-122"/>
                  <a:sym typeface="inpin heiti" panose="00000500000000000000" pitchFamily="2" charset="-122"/>
                </a:rPr>
                <a:t> </a:t>
              </a:r>
              <a:r>
                <a:rPr lang="id-ID" sz="2400" dirty="0">
                  <a:solidFill>
                    <a:schemeClr val="bg1">
                      <a:lumMod val="95000"/>
                    </a:schemeClr>
                  </a:solidFill>
                  <a:latin typeface="inpin heiti" panose="00000500000000000000" pitchFamily="2" charset="-122"/>
                  <a:ea typeface="inpin heiti" panose="00000500000000000000" pitchFamily="2" charset="-122"/>
                  <a:sym typeface="inpin heiti" panose="00000500000000000000" pitchFamily="2" charset="-122"/>
                </a:rPr>
                <a:t>production</a:t>
              </a:r>
            </a:p>
          </p:txBody>
        </p:sp>
        <p:grpSp>
          <p:nvGrpSpPr>
            <p:cNvPr id="21" name="Group 8"/>
            <p:cNvGrpSpPr/>
            <p:nvPr/>
          </p:nvGrpSpPr>
          <p:grpSpPr>
            <a:xfrm>
              <a:off x="1535901" y="1671631"/>
              <a:ext cx="1000132" cy="250033"/>
              <a:chOff x="384317" y="2750592"/>
              <a:chExt cx="1000132" cy="250033"/>
            </a:xfrm>
          </p:grpSpPr>
          <p:sp>
            <p:nvSpPr>
              <p:cNvPr id="22" name="Rounded Rectangle 9"/>
              <p:cNvSpPr/>
              <p:nvPr/>
            </p:nvSpPr>
            <p:spPr>
              <a:xfrm>
                <a:off x="384317" y="2750592"/>
                <a:ext cx="1000132" cy="250033"/>
              </a:xfrm>
              <a:prstGeom prst="roundRect">
                <a:avLst>
                  <a:gd name="adj" fmla="val 468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id-ID" sz="2400" b="1">
                  <a:ln w="12700">
                    <a:solidFill>
                      <a:srgbClr val="1F497D">
                        <a:satMod val="155000"/>
                      </a:srgbClr>
                    </a:solidFill>
                    <a:prstDash val="solid"/>
                  </a:ln>
                  <a:solidFill>
                    <a:srgbClr val="EEECE1">
                      <a:tint val="85000"/>
                      <a:satMod val="155000"/>
                    </a:srgbClr>
                  </a:solidFill>
                  <a:effectLst>
                    <a:outerShdw blurRad="38100" dist="38100" dir="2700000" algn="tl">
                      <a:srgbClr val="000000">
                        <a:alpha val="43137"/>
                      </a:srgbClr>
                    </a:outerShdw>
                  </a:effectLst>
                  <a:latin typeface="inpin heiti" panose="00000500000000000000" pitchFamily="2" charset="-122"/>
                  <a:ea typeface="inpin heiti" panose="00000500000000000000" pitchFamily="2" charset="-122"/>
                  <a:sym typeface="inpin heiti" panose="00000500000000000000" pitchFamily="2" charset="-122"/>
                </a:endParaRPr>
              </a:p>
            </p:txBody>
          </p:sp>
          <p:sp>
            <p:nvSpPr>
              <p:cNvPr id="23" name="TextBox 10"/>
              <p:cNvSpPr txBox="1"/>
              <p:nvPr/>
            </p:nvSpPr>
            <p:spPr>
              <a:xfrm>
                <a:off x="599690" y="2760192"/>
                <a:ext cx="563001" cy="207572"/>
              </a:xfrm>
              <a:prstGeom prst="rect">
                <a:avLst/>
              </a:prstGeom>
              <a:noFill/>
              <a:ln w="9525">
                <a:noFill/>
              </a:ln>
            </p:spPr>
            <p:txBody>
              <a:bodyPr wrap="none">
                <a:spAutoFit/>
              </a:bodyPr>
              <a:lstStyle/>
              <a:p>
                <a:pPr defTabSz="1219200" fontAlgn="base">
                  <a:spcBef>
                    <a:spcPct val="0"/>
                  </a:spcBef>
                  <a:spcAft>
                    <a:spcPct val="0"/>
                  </a:spcAft>
                </a:pPr>
                <a:r>
                  <a:rPr lang="id-ID" altLang="zh-CN" sz="1200" dirty="0">
                    <a:solidFill>
                      <a:srgbClr val="F60B74"/>
                    </a:solidFill>
                    <a:latin typeface="inpin heiti" panose="00000500000000000000" pitchFamily="2" charset="-122"/>
                    <a:ea typeface="inpin heiti" panose="00000500000000000000" pitchFamily="2" charset="-122"/>
                    <a:sym typeface="inpin heiti" panose="00000500000000000000" pitchFamily="2" charset="-122"/>
                  </a:rPr>
                  <a:t>in 201</a:t>
                </a:r>
                <a:r>
                  <a:rPr lang="en-US" altLang="zh-CN" sz="1200" dirty="0">
                    <a:solidFill>
                      <a:srgbClr val="F60B74"/>
                    </a:solidFill>
                    <a:latin typeface="inpin heiti" panose="00000500000000000000" pitchFamily="2" charset="-122"/>
                    <a:ea typeface="inpin heiti" panose="00000500000000000000" pitchFamily="2" charset="-122"/>
                    <a:sym typeface="inpin heiti" panose="00000500000000000000" pitchFamily="2" charset="-122"/>
                  </a:rPr>
                  <a:t>8.6</a:t>
                </a:r>
                <a:endParaRPr lang="id-ID" altLang="zh-CN" sz="1200" dirty="0">
                  <a:solidFill>
                    <a:srgbClr val="F60B74"/>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500" fill="hold"/>
                                        <p:tgtEl>
                                          <p:spTgt spid="14"/>
                                        </p:tgtEl>
                                        <p:attrNameLst>
                                          <p:attrName>ppt_x</p:attrName>
                                        </p:attrNameLst>
                                      </p:cBhvr>
                                      <p:tavLst>
                                        <p:tav tm="0">
                                          <p:val>
                                            <p:strVal val="1+#ppt_w/2"/>
                                          </p:val>
                                        </p:tav>
                                        <p:tav tm="100000">
                                          <p:val>
                                            <p:strVal val="#ppt_x"/>
                                          </p:val>
                                        </p:tav>
                                      </p:tavLst>
                                    </p:anim>
                                    <p:anim calcmode="lin" valueType="num">
                                      <p:cBhvr additive="base">
                                        <p:cTn id="8" dur="15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3" decel="100000" fill="hold" nodeType="with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500" fill="hold"/>
                                        <p:tgtEl>
                                          <p:spTgt spid="15"/>
                                        </p:tgtEl>
                                        <p:attrNameLst>
                                          <p:attrName>ppt_x</p:attrName>
                                        </p:attrNameLst>
                                      </p:cBhvr>
                                      <p:tavLst>
                                        <p:tav tm="0">
                                          <p:val>
                                            <p:strVal val="1+#ppt_w/2"/>
                                          </p:val>
                                        </p:tav>
                                        <p:tav tm="100000">
                                          <p:val>
                                            <p:strVal val="#ppt_x"/>
                                          </p:val>
                                        </p:tav>
                                      </p:tavLst>
                                    </p:anim>
                                    <p:anim calcmode="lin" valueType="num">
                                      <p:cBhvr additive="base">
                                        <p:cTn id="12" dur="1500" fill="hold"/>
                                        <p:tgtEl>
                                          <p:spTgt spid="15"/>
                                        </p:tgtEl>
                                        <p:attrNameLst>
                                          <p:attrName>ppt_y</p:attrName>
                                        </p:attrNameLst>
                                      </p:cBhvr>
                                      <p:tavLst>
                                        <p:tav tm="0">
                                          <p:val>
                                            <p:strVal val="0-#ppt_h/2"/>
                                          </p:val>
                                        </p:tav>
                                        <p:tav tm="100000">
                                          <p:val>
                                            <p:strVal val="#ppt_y"/>
                                          </p:val>
                                        </p:tav>
                                      </p:tavLst>
                                    </p:anim>
                                  </p:childTnLst>
                                </p:cTn>
                              </p:par>
                              <p:par>
                                <p:cTn id="13" presetID="2" presetClass="entr" presetSubtype="3" decel="100000" fill="hold" nodeType="withEffect">
                                  <p:stCondLst>
                                    <p:cond delay="5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500" fill="hold"/>
                                        <p:tgtEl>
                                          <p:spTgt spid="16"/>
                                        </p:tgtEl>
                                        <p:attrNameLst>
                                          <p:attrName>ppt_x</p:attrName>
                                        </p:attrNameLst>
                                      </p:cBhvr>
                                      <p:tavLst>
                                        <p:tav tm="0">
                                          <p:val>
                                            <p:strVal val="1+#ppt_w/2"/>
                                          </p:val>
                                        </p:tav>
                                        <p:tav tm="100000">
                                          <p:val>
                                            <p:strVal val="#ppt_x"/>
                                          </p:val>
                                        </p:tav>
                                      </p:tavLst>
                                    </p:anim>
                                    <p:anim calcmode="lin" valueType="num">
                                      <p:cBhvr additive="base">
                                        <p:cTn id="16" dur="15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3" decel="100000" fill="hold" nodeType="withEffect">
                                  <p:stCondLst>
                                    <p:cond delay="75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500" fill="hold"/>
                                        <p:tgtEl>
                                          <p:spTgt spid="17"/>
                                        </p:tgtEl>
                                        <p:attrNameLst>
                                          <p:attrName>ppt_x</p:attrName>
                                        </p:attrNameLst>
                                      </p:cBhvr>
                                      <p:tavLst>
                                        <p:tav tm="0">
                                          <p:val>
                                            <p:strVal val="1+#ppt_w/2"/>
                                          </p:val>
                                        </p:tav>
                                        <p:tav tm="100000">
                                          <p:val>
                                            <p:strVal val="#ppt_x"/>
                                          </p:val>
                                        </p:tav>
                                      </p:tavLst>
                                    </p:anim>
                                    <p:anim calcmode="lin" valueType="num">
                                      <p:cBhvr additive="base">
                                        <p:cTn id="20" dur="1500" fill="hold"/>
                                        <p:tgtEl>
                                          <p:spTgt spid="17"/>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up)">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7355D"/>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3951" y="0"/>
            <a:ext cx="6800049" cy="6858000"/>
          </a:xfrm>
          <a:prstGeom prst="rect">
            <a:avLst/>
          </a:prstGeom>
        </p:spPr>
      </p:pic>
      <p:pic>
        <p:nvPicPr>
          <p:cNvPr id="5"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15901" y="44113"/>
            <a:ext cx="6800049" cy="6858000"/>
          </a:xfrm>
          <a:prstGeom prst="rect">
            <a:avLst/>
          </a:prstGeom>
        </p:spPr>
      </p:pic>
      <p:pic>
        <p:nvPicPr>
          <p:cNvPr id="7" name="图片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10935" y="912871"/>
            <a:ext cx="4770130" cy="5032258"/>
          </a:xfrm>
          <a:prstGeom prst="rect">
            <a:avLst/>
          </a:prstGeom>
        </p:spPr>
      </p:pic>
      <p:sp>
        <p:nvSpPr>
          <p:cNvPr id="8" name="PA_库_文本框 22"/>
          <p:cNvSpPr txBox="1"/>
          <p:nvPr>
            <p:custDataLst>
              <p:tags r:id="rId1"/>
            </p:custDataLst>
          </p:nvPr>
        </p:nvSpPr>
        <p:spPr>
          <a:xfrm>
            <a:off x="3310269" y="2257682"/>
            <a:ext cx="5571461" cy="1200329"/>
          </a:xfrm>
          <a:prstGeom prst="rect">
            <a:avLst/>
          </a:prstGeom>
          <a:noFill/>
        </p:spPr>
        <p:txBody>
          <a:bodyPr wrap="square" rtlCol="0">
            <a:spAutoFit/>
          </a:bodyPr>
          <a:lstStyle/>
          <a:p>
            <a:pPr algn="ctr"/>
            <a:r>
              <a:rPr lang="en-US" altLang="zh-CN" sz="7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one</a:t>
            </a:r>
            <a:endParaRPr lang="zh-CN" altLang="en-US" sz="7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9" name="PA_库_文本框 14"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txBox="1"/>
          <p:nvPr>
            <p:custDataLst>
              <p:tags r:id="rId2"/>
            </p:custDataLst>
          </p:nvPr>
        </p:nvSpPr>
        <p:spPr>
          <a:xfrm>
            <a:off x="3076073" y="3411716"/>
            <a:ext cx="5870248" cy="89434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lnSpc>
                <a:spcPct val="200000"/>
              </a:lnSpc>
            </a:pPr>
            <a:r>
              <a:rPr lang="en-US" altLang="zh-CN" sz="1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Looking into the sunset I can‘t help but </a:t>
            </a:r>
            <a:r>
              <a:rPr lang="en-US" altLang="zh-CN" sz="14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noticethat</a:t>
            </a:r>
            <a:r>
              <a:rPr lang="en-US" altLang="zh-CN" sz="1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despite her </a:t>
            </a:r>
            <a:r>
              <a:rPr lang="en-US" altLang="zh-CN" sz="14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beauty,a</a:t>
            </a:r>
            <a:r>
              <a:rPr lang="en-US" altLang="zh-CN" sz="1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sense of struggle and hopeless surround the sky .</a:t>
            </a:r>
          </a:p>
        </p:txBody>
      </p:sp>
      <p:pic>
        <p:nvPicPr>
          <p:cNvPr id="11" name="图片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31007" y="952187"/>
            <a:ext cx="3971170" cy="2025150"/>
          </a:xfrm>
          <a:prstGeom prst="rect">
            <a:avLst/>
          </a:prstGeom>
        </p:spPr>
      </p:pic>
      <p:pic>
        <p:nvPicPr>
          <p:cNvPr id="12" name="PA_库_图片 26"/>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994611" y="5312203"/>
            <a:ext cx="1061788" cy="587605"/>
          </a:xfrm>
          <a:prstGeom prst="rect">
            <a:avLst/>
          </a:prstGeom>
        </p:spPr>
      </p:pic>
      <p:pic>
        <p:nvPicPr>
          <p:cNvPr id="13" name="PA_库_图片 28"/>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2345602" y="5109572"/>
            <a:ext cx="939985" cy="4964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par>
                                <p:cTn id="8" presetID="2" presetClass="entr" presetSubtype="2" decel="100000" fill="hold" grpId="0" nodeType="withEffect">
                                  <p:stCondLst>
                                    <p:cond delay="225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750" fill="hold"/>
                                        <p:tgtEl>
                                          <p:spTgt spid="9"/>
                                        </p:tgtEl>
                                        <p:attrNameLst>
                                          <p:attrName>ppt_x</p:attrName>
                                        </p:attrNameLst>
                                      </p:cBhvr>
                                      <p:tavLst>
                                        <p:tav tm="0">
                                          <p:val>
                                            <p:strVal val="1+#ppt_w/2"/>
                                          </p:val>
                                        </p:tav>
                                        <p:tav tm="100000">
                                          <p:val>
                                            <p:strVal val="#ppt_x"/>
                                          </p:val>
                                        </p:tav>
                                      </p:tavLst>
                                    </p:anim>
                                    <p:anim calcmode="lin" valueType="num">
                                      <p:cBhvr additive="base">
                                        <p:cTn id="11" dur="750" fill="hold"/>
                                        <p:tgtEl>
                                          <p:spTgt spid="9"/>
                                        </p:tgtEl>
                                        <p:attrNameLst>
                                          <p:attrName>ppt_y</p:attrName>
                                        </p:attrNameLst>
                                      </p:cBhvr>
                                      <p:tavLst>
                                        <p:tav tm="0">
                                          <p:val>
                                            <p:strVal val="#ppt_y"/>
                                          </p:val>
                                        </p:tav>
                                        <p:tav tm="100000">
                                          <p:val>
                                            <p:strVal val="#ppt_y"/>
                                          </p:val>
                                        </p:tav>
                                      </p:tavLst>
                                    </p:anim>
                                  </p:childTnLst>
                                </p:cTn>
                              </p:par>
                            </p:childTnLst>
                          </p:cTn>
                        </p:par>
                        <p:par>
                          <p:cTn id="12" fill="hold">
                            <p:stCondLst>
                              <p:cond delay="1000"/>
                            </p:stCondLst>
                            <p:childTnLst>
                              <p:par>
                                <p:cTn id="13" presetID="2" presetClass="entr" presetSubtype="3" decel="10000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500" fill="hold"/>
                                        <p:tgtEl>
                                          <p:spTgt spid="12"/>
                                        </p:tgtEl>
                                        <p:attrNameLst>
                                          <p:attrName>ppt_x</p:attrName>
                                        </p:attrNameLst>
                                      </p:cBhvr>
                                      <p:tavLst>
                                        <p:tav tm="0">
                                          <p:val>
                                            <p:strVal val="1+#ppt_w/2"/>
                                          </p:val>
                                        </p:tav>
                                        <p:tav tm="100000">
                                          <p:val>
                                            <p:strVal val="#ppt_x"/>
                                          </p:val>
                                        </p:tav>
                                      </p:tavLst>
                                    </p:anim>
                                    <p:anim calcmode="lin" valueType="num">
                                      <p:cBhvr additive="base">
                                        <p:cTn id="16" dur="1500" fill="hold"/>
                                        <p:tgtEl>
                                          <p:spTgt spid="12"/>
                                        </p:tgtEl>
                                        <p:attrNameLst>
                                          <p:attrName>ppt_y</p:attrName>
                                        </p:attrNameLst>
                                      </p:cBhvr>
                                      <p:tavLst>
                                        <p:tav tm="0">
                                          <p:val>
                                            <p:strVal val="0-#ppt_h/2"/>
                                          </p:val>
                                        </p:tav>
                                        <p:tav tm="100000">
                                          <p:val>
                                            <p:strVal val="#ppt_y"/>
                                          </p:val>
                                        </p:tav>
                                      </p:tavLst>
                                    </p:anim>
                                  </p:childTnLst>
                                </p:cTn>
                              </p:par>
                              <p:par>
                                <p:cTn id="17" presetID="2" presetClass="entr" presetSubtype="3" decel="100000" fill="hold"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500" fill="hold"/>
                                        <p:tgtEl>
                                          <p:spTgt spid="13"/>
                                        </p:tgtEl>
                                        <p:attrNameLst>
                                          <p:attrName>ppt_x</p:attrName>
                                        </p:attrNameLst>
                                      </p:cBhvr>
                                      <p:tavLst>
                                        <p:tav tm="0">
                                          <p:val>
                                            <p:strVal val="1+#ppt_w/2"/>
                                          </p:val>
                                        </p:tav>
                                        <p:tav tm="100000">
                                          <p:val>
                                            <p:strVal val="#ppt_x"/>
                                          </p:val>
                                        </p:tav>
                                      </p:tavLst>
                                    </p:anim>
                                    <p:anim calcmode="lin" valueType="num">
                                      <p:cBhvr additive="base">
                                        <p:cTn id="20" dur="1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7355D"/>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951" y="0"/>
            <a:ext cx="6800049" cy="6858000"/>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901" y="44113"/>
            <a:ext cx="6800049" cy="6858000"/>
          </a:xfrm>
          <a:prstGeom prst="rect">
            <a:avLst/>
          </a:prstGeom>
        </p:spPr>
      </p:pic>
      <p:graphicFrame>
        <p:nvGraphicFramePr>
          <p:cNvPr id="2" name="图表 1"/>
          <p:cNvGraphicFramePr/>
          <p:nvPr/>
        </p:nvGraphicFramePr>
        <p:xfrm>
          <a:off x="552091" y="990600"/>
          <a:ext cx="10983821" cy="5051001"/>
        </p:xfrm>
        <a:graphic>
          <a:graphicData uri="http://schemas.openxmlformats.org/drawingml/2006/chart">
            <c:chart xmlns:c="http://schemas.openxmlformats.org/drawingml/2006/chart" xmlns:r="http://schemas.openxmlformats.org/officeDocument/2006/relationships" r:id="rId4"/>
          </a:graphicData>
        </a:graphic>
      </p:graphicFrame>
      <p:sp>
        <p:nvSpPr>
          <p:cNvPr id="3" name="文本框 2"/>
          <p:cNvSpPr txBox="1"/>
          <p:nvPr/>
        </p:nvSpPr>
        <p:spPr>
          <a:xfrm>
            <a:off x="4867137" y="855440"/>
            <a:ext cx="2457725" cy="523220"/>
          </a:xfrm>
          <a:prstGeom prst="rect">
            <a:avLst/>
          </a:prstGeom>
          <a:noFill/>
        </p:spPr>
        <p:txBody>
          <a:bodyPr wrap="none" rtlCol="0">
            <a:spAutoFit/>
          </a:bodyPr>
          <a:lstStyle/>
          <a:p>
            <a:pPr algn="ctr"/>
            <a:r>
              <a:rPr lang="en-US" altLang="zh-CN" sz="2800" dirty="0">
                <a:gradFill>
                  <a:gsLst>
                    <a:gs pos="100000">
                      <a:schemeClr val="accent2"/>
                    </a:gs>
                    <a:gs pos="0">
                      <a:schemeClr val="accent3"/>
                    </a:gs>
                  </a:gsLst>
                  <a:lin ang="3000000" scaled="0"/>
                </a:gradFill>
                <a:latin typeface="inpin heiti" panose="00000500000000000000" pitchFamily="2" charset="-122"/>
                <a:ea typeface="inpin heiti" panose="00000500000000000000" pitchFamily="2" charset="-122"/>
                <a:cs typeface="+mn-ea"/>
                <a:sym typeface="inpin heiti" panose="00000500000000000000" pitchFamily="2" charset="-122"/>
              </a:rPr>
              <a:t>5G</a:t>
            </a:r>
            <a:r>
              <a:rPr lang="zh-CN" altLang="en-US" sz="2800" dirty="0">
                <a:gradFill>
                  <a:gsLst>
                    <a:gs pos="100000">
                      <a:schemeClr val="accent2"/>
                    </a:gs>
                    <a:gs pos="0">
                      <a:schemeClr val="accent3"/>
                    </a:gs>
                  </a:gsLst>
                  <a:lin ang="3000000" scaled="0"/>
                </a:gradFill>
                <a:latin typeface="inpin heiti" panose="00000500000000000000" pitchFamily="2" charset="-122"/>
                <a:ea typeface="inpin heiti" panose="00000500000000000000" pitchFamily="2" charset="-122"/>
                <a:cs typeface="+mn-ea"/>
                <a:sym typeface="inpin heiti" panose="00000500000000000000" pitchFamily="2" charset="-122"/>
              </a:rPr>
              <a:t>时代的到来</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7355D"/>
        </a:solidFill>
        <a:effectLst/>
      </p:bgPr>
    </p:bg>
    <p:spTree>
      <p:nvGrpSpPr>
        <p:cNvPr id="1" name=""/>
        <p:cNvGrpSpPr/>
        <p:nvPr/>
      </p:nvGrpSpPr>
      <p:grpSpPr>
        <a:xfrm>
          <a:off x="0" y="0"/>
          <a:ext cx="0" cy="0"/>
          <a:chOff x="0" y="0"/>
          <a:chExt cx="0" cy="0"/>
        </a:xfrm>
      </p:grpSpPr>
      <p:pic>
        <p:nvPicPr>
          <p:cNvPr id="35" name="图片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951" y="0"/>
            <a:ext cx="6800049" cy="6858000"/>
          </a:xfrm>
          <a:prstGeom prst="rect">
            <a:avLst/>
          </a:prstGeom>
        </p:spPr>
      </p:pic>
      <p:pic>
        <p:nvPicPr>
          <p:cNvPr id="36" name="图片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901" y="44113"/>
            <a:ext cx="6800049" cy="6858000"/>
          </a:xfrm>
          <a:prstGeom prst="rect">
            <a:avLst/>
          </a:prstGeom>
        </p:spPr>
      </p:pic>
      <p:grpSp>
        <p:nvGrpSpPr>
          <p:cNvPr id="6" name="组合 5"/>
          <p:cNvGrpSpPr/>
          <p:nvPr/>
        </p:nvGrpSpPr>
        <p:grpSpPr>
          <a:xfrm>
            <a:off x="3975402" y="1538382"/>
            <a:ext cx="4241193" cy="4150082"/>
            <a:chOff x="3975402" y="1538382"/>
            <a:chExt cx="4241193" cy="4150082"/>
          </a:xfrm>
        </p:grpSpPr>
        <p:sp>
          <p:nvSpPr>
            <p:cNvPr id="2" name="Arc 12"/>
            <p:cNvSpPr/>
            <p:nvPr/>
          </p:nvSpPr>
          <p:spPr>
            <a:xfrm>
              <a:off x="5635926" y="1705547"/>
              <a:ext cx="2424332" cy="2424332"/>
            </a:xfrm>
            <a:prstGeom prst="arc">
              <a:avLst/>
            </a:prstGeom>
            <a:ln>
              <a:solidFill>
                <a:schemeClr val="bg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bg1"/>
                </a:solidFill>
                <a:effectLst/>
                <a:uLnTx/>
                <a:uFillTx/>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3" name="Arc 13"/>
            <p:cNvSpPr/>
            <p:nvPr/>
          </p:nvSpPr>
          <p:spPr>
            <a:xfrm flipH="1">
              <a:off x="4111131" y="1705547"/>
              <a:ext cx="2424332" cy="2424332"/>
            </a:xfrm>
            <a:prstGeom prst="arc">
              <a:avLst/>
            </a:prstGeom>
            <a:ln>
              <a:solidFill>
                <a:schemeClr val="bg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bg1"/>
                </a:solidFill>
                <a:effectLst/>
                <a:uLnTx/>
                <a:uFillTx/>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4" name="Arc 14"/>
            <p:cNvSpPr/>
            <p:nvPr/>
          </p:nvSpPr>
          <p:spPr>
            <a:xfrm flipV="1">
              <a:off x="5635926" y="3036959"/>
              <a:ext cx="2424332" cy="2424332"/>
            </a:xfrm>
            <a:prstGeom prst="arc">
              <a:avLst/>
            </a:prstGeom>
            <a:ln>
              <a:solidFill>
                <a:schemeClr val="bg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bg1"/>
                </a:solidFill>
                <a:effectLst/>
                <a:uLnTx/>
                <a:uFillTx/>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5" name="Arc 15"/>
            <p:cNvSpPr/>
            <p:nvPr/>
          </p:nvSpPr>
          <p:spPr>
            <a:xfrm rot="10800000">
              <a:off x="4111131" y="3036959"/>
              <a:ext cx="2424332" cy="2424332"/>
            </a:xfrm>
            <a:prstGeom prst="arc">
              <a:avLst/>
            </a:prstGeom>
            <a:ln>
              <a:solidFill>
                <a:schemeClr val="bg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bg1"/>
                </a:solidFill>
                <a:effectLst/>
                <a:uLnTx/>
                <a:uFillTx/>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7" name="Rounded Rectangle 10"/>
            <p:cNvSpPr/>
            <p:nvPr/>
          </p:nvSpPr>
          <p:spPr>
            <a:xfrm rot="2700000">
              <a:off x="3975402" y="2796377"/>
              <a:ext cx="1619915" cy="1619915"/>
            </a:xfrm>
            <a:prstGeom prst="roundRect">
              <a:avLst>
                <a:gd name="adj" fmla="val 8491"/>
              </a:avLst>
            </a:prstGeom>
            <a:gradFill>
              <a:gsLst>
                <a:gs pos="100000">
                  <a:schemeClr val="accent2">
                    <a:lumMod val="60000"/>
                    <a:lumOff val="40000"/>
                  </a:schemeClr>
                </a:gs>
                <a:gs pos="0">
                  <a:srgbClr val="AF76B0"/>
                </a:gs>
              </a:gsLst>
              <a:lin ang="3000000" scaled="0"/>
            </a:gradFill>
            <a:ln>
              <a:noFill/>
            </a:ln>
            <a:effectLst>
              <a:outerShdw blurRad="203200" dist="38100" dir="5400000" sx="101000" sy="101000" algn="t" rotWithShape="0">
                <a:schemeClr val="accent2">
                  <a:lumMod val="60000"/>
                  <a:lumOff val="40000"/>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8" name="Shape 263"/>
            <p:cNvSpPr/>
            <p:nvPr/>
          </p:nvSpPr>
          <p:spPr>
            <a:xfrm>
              <a:off x="4511961" y="3377691"/>
              <a:ext cx="546796" cy="453662"/>
            </a:xfrm>
            <a:custGeom>
              <a:avLst/>
              <a:gdLst/>
              <a:ahLst/>
              <a:cxnLst>
                <a:cxn ang="0">
                  <a:pos x="wd2" y="hd2"/>
                </a:cxn>
                <a:cxn ang="5400000">
                  <a:pos x="wd2" y="hd2"/>
                </a:cxn>
                <a:cxn ang="10800000">
                  <a:pos x="wd2" y="hd2"/>
                </a:cxn>
                <a:cxn ang="16200000">
                  <a:pos x="wd2" y="hd2"/>
                </a:cxn>
              </a:cxnLst>
              <a:rect l="0" t="0" r="r" b="b"/>
              <a:pathLst>
                <a:path w="21600" h="21600" extrusionOk="0">
                  <a:moveTo>
                    <a:pt x="19701" y="7033"/>
                  </a:moveTo>
                  <a:lnTo>
                    <a:pt x="19167" y="7176"/>
                  </a:lnTo>
                  <a:lnTo>
                    <a:pt x="18811" y="7535"/>
                  </a:lnTo>
                  <a:lnTo>
                    <a:pt x="18514" y="7894"/>
                  </a:lnTo>
                  <a:lnTo>
                    <a:pt x="18396" y="8611"/>
                  </a:lnTo>
                  <a:lnTo>
                    <a:pt x="18514" y="9114"/>
                  </a:lnTo>
                  <a:lnTo>
                    <a:pt x="18811" y="9616"/>
                  </a:lnTo>
                  <a:lnTo>
                    <a:pt x="19167" y="9903"/>
                  </a:lnTo>
                  <a:lnTo>
                    <a:pt x="19701" y="9975"/>
                  </a:lnTo>
                  <a:lnTo>
                    <a:pt x="20116" y="9903"/>
                  </a:lnTo>
                  <a:lnTo>
                    <a:pt x="20532" y="9616"/>
                  </a:lnTo>
                  <a:lnTo>
                    <a:pt x="20769" y="9114"/>
                  </a:lnTo>
                  <a:lnTo>
                    <a:pt x="20888" y="8611"/>
                  </a:lnTo>
                  <a:lnTo>
                    <a:pt x="20769" y="7894"/>
                  </a:lnTo>
                  <a:lnTo>
                    <a:pt x="20532" y="7535"/>
                  </a:lnTo>
                  <a:lnTo>
                    <a:pt x="20116" y="7176"/>
                  </a:lnTo>
                  <a:lnTo>
                    <a:pt x="19701" y="7033"/>
                  </a:lnTo>
                  <a:close/>
                  <a:moveTo>
                    <a:pt x="2077" y="7033"/>
                  </a:moveTo>
                  <a:lnTo>
                    <a:pt x="1484" y="7176"/>
                  </a:lnTo>
                  <a:lnTo>
                    <a:pt x="890" y="7894"/>
                  </a:lnTo>
                  <a:lnTo>
                    <a:pt x="771" y="8611"/>
                  </a:lnTo>
                  <a:lnTo>
                    <a:pt x="890" y="9114"/>
                  </a:lnTo>
                  <a:lnTo>
                    <a:pt x="1187" y="9616"/>
                  </a:lnTo>
                  <a:lnTo>
                    <a:pt x="1484" y="9903"/>
                  </a:lnTo>
                  <a:lnTo>
                    <a:pt x="2077" y="9975"/>
                  </a:lnTo>
                  <a:lnTo>
                    <a:pt x="2492" y="9903"/>
                  </a:lnTo>
                  <a:lnTo>
                    <a:pt x="2908" y="9616"/>
                  </a:lnTo>
                  <a:lnTo>
                    <a:pt x="3145" y="9114"/>
                  </a:lnTo>
                  <a:lnTo>
                    <a:pt x="3204" y="8611"/>
                  </a:lnTo>
                  <a:lnTo>
                    <a:pt x="3145" y="7894"/>
                  </a:lnTo>
                  <a:lnTo>
                    <a:pt x="2908" y="7535"/>
                  </a:lnTo>
                  <a:lnTo>
                    <a:pt x="2492" y="7176"/>
                  </a:lnTo>
                  <a:lnTo>
                    <a:pt x="2077" y="7033"/>
                  </a:lnTo>
                  <a:close/>
                  <a:moveTo>
                    <a:pt x="16022" y="4306"/>
                  </a:moveTo>
                  <a:lnTo>
                    <a:pt x="15607" y="4449"/>
                  </a:lnTo>
                  <a:lnTo>
                    <a:pt x="15310" y="4521"/>
                  </a:lnTo>
                  <a:lnTo>
                    <a:pt x="14954" y="4664"/>
                  </a:lnTo>
                  <a:lnTo>
                    <a:pt x="14716" y="4951"/>
                  </a:lnTo>
                  <a:lnTo>
                    <a:pt x="14538" y="5310"/>
                  </a:lnTo>
                  <a:lnTo>
                    <a:pt x="14301" y="5741"/>
                  </a:lnTo>
                  <a:lnTo>
                    <a:pt x="14182" y="6100"/>
                  </a:lnTo>
                  <a:lnTo>
                    <a:pt x="14182" y="7033"/>
                  </a:lnTo>
                  <a:lnTo>
                    <a:pt x="14301" y="7391"/>
                  </a:lnTo>
                  <a:lnTo>
                    <a:pt x="14538" y="7822"/>
                  </a:lnTo>
                  <a:lnTo>
                    <a:pt x="14954" y="8324"/>
                  </a:lnTo>
                  <a:lnTo>
                    <a:pt x="15310" y="8611"/>
                  </a:lnTo>
                  <a:lnTo>
                    <a:pt x="15607" y="8683"/>
                  </a:lnTo>
                  <a:lnTo>
                    <a:pt x="16378" y="8683"/>
                  </a:lnTo>
                  <a:lnTo>
                    <a:pt x="16675" y="8611"/>
                  </a:lnTo>
                  <a:lnTo>
                    <a:pt x="17031" y="8324"/>
                  </a:lnTo>
                  <a:lnTo>
                    <a:pt x="17327" y="8037"/>
                  </a:lnTo>
                  <a:lnTo>
                    <a:pt x="17565" y="7822"/>
                  </a:lnTo>
                  <a:lnTo>
                    <a:pt x="17624" y="7391"/>
                  </a:lnTo>
                  <a:lnTo>
                    <a:pt x="17743" y="7033"/>
                  </a:lnTo>
                  <a:lnTo>
                    <a:pt x="17862" y="6530"/>
                  </a:lnTo>
                  <a:lnTo>
                    <a:pt x="17743" y="6100"/>
                  </a:lnTo>
                  <a:lnTo>
                    <a:pt x="17624" y="5741"/>
                  </a:lnTo>
                  <a:lnTo>
                    <a:pt x="17565" y="5310"/>
                  </a:lnTo>
                  <a:lnTo>
                    <a:pt x="17327" y="4951"/>
                  </a:lnTo>
                  <a:lnTo>
                    <a:pt x="17031" y="4664"/>
                  </a:lnTo>
                  <a:lnTo>
                    <a:pt x="16675" y="4521"/>
                  </a:lnTo>
                  <a:lnTo>
                    <a:pt x="16378" y="4449"/>
                  </a:lnTo>
                  <a:lnTo>
                    <a:pt x="16022" y="4306"/>
                  </a:lnTo>
                  <a:close/>
                  <a:moveTo>
                    <a:pt x="21600" y="17797"/>
                  </a:moveTo>
                  <a:lnTo>
                    <a:pt x="19582" y="17797"/>
                  </a:lnTo>
                  <a:lnTo>
                    <a:pt x="19582" y="12630"/>
                  </a:lnTo>
                  <a:lnTo>
                    <a:pt x="19464" y="11984"/>
                  </a:lnTo>
                  <a:lnTo>
                    <a:pt x="19048" y="10908"/>
                  </a:lnTo>
                  <a:lnTo>
                    <a:pt x="19701" y="10764"/>
                  </a:lnTo>
                  <a:lnTo>
                    <a:pt x="19998" y="10908"/>
                  </a:lnTo>
                  <a:lnTo>
                    <a:pt x="20473" y="11051"/>
                  </a:lnTo>
                  <a:lnTo>
                    <a:pt x="20769" y="11338"/>
                  </a:lnTo>
                  <a:lnTo>
                    <a:pt x="21066" y="11553"/>
                  </a:lnTo>
                  <a:lnTo>
                    <a:pt x="21303" y="11984"/>
                  </a:lnTo>
                  <a:lnTo>
                    <a:pt x="21541" y="12343"/>
                  </a:lnTo>
                  <a:lnTo>
                    <a:pt x="21600" y="12773"/>
                  </a:lnTo>
                  <a:lnTo>
                    <a:pt x="21600" y="17797"/>
                  </a:lnTo>
                  <a:close/>
                  <a:moveTo>
                    <a:pt x="5697" y="4306"/>
                  </a:moveTo>
                  <a:lnTo>
                    <a:pt x="5281" y="4449"/>
                  </a:lnTo>
                  <a:lnTo>
                    <a:pt x="4925" y="4521"/>
                  </a:lnTo>
                  <a:lnTo>
                    <a:pt x="4629" y="4664"/>
                  </a:lnTo>
                  <a:lnTo>
                    <a:pt x="4391" y="4951"/>
                  </a:lnTo>
                  <a:lnTo>
                    <a:pt x="4213" y="5310"/>
                  </a:lnTo>
                  <a:lnTo>
                    <a:pt x="3976" y="5741"/>
                  </a:lnTo>
                  <a:lnTo>
                    <a:pt x="3857" y="6100"/>
                  </a:lnTo>
                  <a:lnTo>
                    <a:pt x="3857" y="7033"/>
                  </a:lnTo>
                  <a:lnTo>
                    <a:pt x="3976" y="7391"/>
                  </a:lnTo>
                  <a:lnTo>
                    <a:pt x="4213" y="7822"/>
                  </a:lnTo>
                  <a:lnTo>
                    <a:pt x="4629" y="8324"/>
                  </a:lnTo>
                  <a:lnTo>
                    <a:pt x="4925" y="8611"/>
                  </a:lnTo>
                  <a:lnTo>
                    <a:pt x="5281" y="8683"/>
                  </a:lnTo>
                  <a:lnTo>
                    <a:pt x="6053" y="8683"/>
                  </a:lnTo>
                  <a:lnTo>
                    <a:pt x="6349" y="8611"/>
                  </a:lnTo>
                  <a:lnTo>
                    <a:pt x="6646" y="8324"/>
                  </a:lnTo>
                  <a:lnTo>
                    <a:pt x="7002" y="8037"/>
                  </a:lnTo>
                  <a:lnTo>
                    <a:pt x="7240" y="7822"/>
                  </a:lnTo>
                  <a:lnTo>
                    <a:pt x="7299" y="7391"/>
                  </a:lnTo>
                  <a:lnTo>
                    <a:pt x="7418" y="7033"/>
                  </a:lnTo>
                  <a:lnTo>
                    <a:pt x="7536" y="6530"/>
                  </a:lnTo>
                  <a:lnTo>
                    <a:pt x="7418" y="6100"/>
                  </a:lnTo>
                  <a:lnTo>
                    <a:pt x="7299" y="5741"/>
                  </a:lnTo>
                  <a:lnTo>
                    <a:pt x="7240" y="5310"/>
                  </a:lnTo>
                  <a:lnTo>
                    <a:pt x="7002" y="4951"/>
                  </a:lnTo>
                  <a:lnTo>
                    <a:pt x="6646" y="4664"/>
                  </a:lnTo>
                  <a:lnTo>
                    <a:pt x="6349" y="4521"/>
                  </a:lnTo>
                  <a:lnTo>
                    <a:pt x="6053" y="4449"/>
                  </a:lnTo>
                  <a:lnTo>
                    <a:pt x="5697" y="4306"/>
                  </a:lnTo>
                  <a:close/>
                  <a:moveTo>
                    <a:pt x="2077" y="10764"/>
                  </a:moveTo>
                  <a:lnTo>
                    <a:pt x="2611" y="10908"/>
                  </a:lnTo>
                  <a:lnTo>
                    <a:pt x="2255" y="11984"/>
                  </a:lnTo>
                  <a:lnTo>
                    <a:pt x="2136" y="12630"/>
                  </a:lnTo>
                  <a:lnTo>
                    <a:pt x="2077" y="13132"/>
                  </a:lnTo>
                  <a:lnTo>
                    <a:pt x="2077" y="17797"/>
                  </a:lnTo>
                  <a:lnTo>
                    <a:pt x="0" y="17797"/>
                  </a:lnTo>
                  <a:lnTo>
                    <a:pt x="0" y="12773"/>
                  </a:lnTo>
                  <a:lnTo>
                    <a:pt x="119" y="12343"/>
                  </a:lnTo>
                  <a:lnTo>
                    <a:pt x="356" y="11984"/>
                  </a:lnTo>
                  <a:lnTo>
                    <a:pt x="534" y="11553"/>
                  </a:lnTo>
                  <a:lnTo>
                    <a:pt x="890" y="11338"/>
                  </a:lnTo>
                  <a:lnTo>
                    <a:pt x="1187" y="11051"/>
                  </a:lnTo>
                  <a:lnTo>
                    <a:pt x="1602" y="10908"/>
                  </a:lnTo>
                  <a:lnTo>
                    <a:pt x="2077" y="10764"/>
                  </a:lnTo>
                  <a:close/>
                  <a:moveTo>
                    <a:pt x="10859" y="0"/>
                  </a:moveTo>
                  <a:lnTo>
                    <a:pt x="10325" y="0"/>
                  </a:lnTo>
                  <a:lnTo>
                    <a:pt x="9791" y="287"/>
                  </a:lnTo>
                  <a:lnTo>
                    <a:pt x="9376" y="502"/>
                  </a:lnTo>
                  <a:lnTo>
                    <a:pt x="8960" y="933"/>
                  </a:lnTo>
                  <a:lnTo>
                    <a:pt x="8604" y="1435"/>
                  </a:lnTo>
                  <a:lnTo>
                    <a:pt x="8367" y="1938"/>
                  </a:lnTo>
                  <a:lnTo>
                    <a:pt x="8189" y="2583"/>
                  </a:lnTo>
                  <a:lnTo>
                    <a:pt x="8189" y="3875"/>
                  </a:lnTo>
                  <a:lnTo>
                    <a:pt x="8367" y="4449"/>
                  </a:lnTo>
                  <a:lnTo>
                    <a:pt x="8604" y="5095"/>
                  </a:lnTo>
                  <a:lnTo>
                    <a:pt x="8960" y="5454"/>
                  </a:lnTo>
                  <a:lnTo>
                    <a:pt x="9376" y="5813"/>
                  </a:lnTo>
                  <a:lnTo>
                    <a:pt x="9791" y="6243"/>
                  </a:lnTo>
                  <a:lnTo>
                    <a:pt x="10859" y="6530"/>
                  </a:lnTo>
                  <a:lnTo>
                    <a:pt x="11393" y="6387"/>
                  </a:lnTo>
                  <a:lnTo>
                    <a:pt x="11868" y="6243"/>
                  </a:lnTo>
                  <a:lnTo>
                    <a:pt x="12402" y="5813"/>
                  </a:lnTo>
                  <a:lnTo>
                    <a:pt x="12996" y="5095"/>
                  </a:lnTo>
                  <a:lnTo>
                    <a:pt x="13352" y="4449"/>
                  </a:lnTo>
                  <a:lnTo>
                    <a:pt x="13470" y="3875"/>
                  </a:lnTo>
                  <a:lnTo>
                    <a:pt x="13589" y="3229"/>
                  </a:lnTo>
                  <a:lnTo>
                    <a:pt x="13352" y="1938"/>
                  </a:lnTo>
                  <a:lnTo>
                    <a:pt x="12996" y="1435"/>
                  </a:lnTo>
                  <a:lnTo>
                    <a:pt x="12699" y="933"/>
                  </a:lnTo>
                  <a:lnTo>
                    <a:pt x="12402" y="502"/>
                  </a:lnTo>
                  <a:lnTo>
                    <a:pt x="11868" y="287"/>
                  </a:lnTo>
                  <a:lnTo>
                    <a:pt x="11393" y="0"/>
                  </a:lnTo>
                  <a:lnTo>
                    <a:pt x="10859" y="0"/>
                  </a:lnTo>
                  <a:close/>
                  <a:moveTo>
                    <a:pt x="18930" y="19519"/>
                  </a:moveTo>
                  <a:lnTo>
                    <a:pt x="15725" y="19519"/>
                  </a:lnTo>
                  <a:lnTo>
                    <a:pt x="15725" y="11697"/>
                  </a:lnTo>
                  <a:lnTo>
                    <a:pt x="15607" y="11051"/>
                  </a:lnTo>
                  <a:lnTo>
                    <a:pt x="15369" y="10405"/>
                  </a:lnTo>
                  <a:lnTo>
                    <a:pt x="15191" y="9759"/>
                  </a:lnTo>
                  <a:lnTo>
                    <a:pt x="15607" y="9616"/>
                  </a:lnTo>
                  <a:lnTo>
                    <a:pt x="16022" y="9616"/>
                  </a:lnTo>
                  <a:lnTo>
                    <a:pt x="17090" y="9903"/>
                  </a:lnTo>
                  <a:lnTo>
                    <a:pt x="17624" y="10262"/>
                  </a:lnTo>
                  <a:lnTo>
                    <a:pt x="18099" y="10692"/>
                  </a:lnTo>
                  <a:lnTo>
                    <a:pt x="18396" y="11195"/>
                  </a:lnTo>
                  <a:lnTo>
                    <a:pt x="18752" y="11841"/>
                  </a:lnTo>
                  <a:lnTo>
                    <a:pt x="18811" y="12486"/>
                  </a:lnTo>
                  <a:lnTo>
                    <a:pt x="18930" y="13132"/>
                  </a:lnTo>
                  <a:lnTo>
                    <a:pt x="18930" y="19519"/>
                  </a:lnTo>
                  <a:close/>
                  <a:moveTo>
                    <a:pt x="5934" y="12486"/>
                  </a:moveTo>
                  <a:lnTo>
                    <a:pt x="5934" y="19519"/>
                  </a:lnTo>
                  <a:lnTo>
                    <a:pt x="2670" y="19519"/>
                  </a:lnTo>
                  <a:lnTo>
                    <a:pt x="2670" y="13132"/>
                  </a:lnTo>
                  <a:lnTo>
                    <a:pt x="2789" y="12486"/>
                  </a:lnTo>
                  <a:lnTo>
                    <a:pt x="3026" y="11841"/>
                  </a:lnTo>
                  <a:lnTo>
                    <a:pt x="3204" y="11195"/>
                  </a:lnTo>
                  <a:lnTo>
                    <a:pt x="3560" y="10692"/>
                  </a:lnTo>
                  <a:lnTo>
                    <a:pt x="3976" y="10262"/>
                  </a:lnTo>
                  <a:lnTo>
                    <a:pt x="4510" y="9903"/>
                  </a:lnTo>
                  <a:lnTo>
                    <a:pt x="5044" y="9759"/>
                  </a:lnTo>
                  <a:lnTo>
                    <a:pt x="5697" y="9616"/>
                  </a:lnTo>
                  <a:lnTo>
                    <a:pt x="6112" y="9616"/>
                  </a:lnTo>
                  <a:lnTo>
                    <a:pt x="6468" y="9759"/>
                  </a:lnTo>
                  <a:lnTo>
                    <a:pt x="6231" y="10405"/>
                  </a:lnTo>
                  <a:lnTo>
                    <a:pt x="6053" y="11051"/>
                  </a:lnTo>
                  <a:lnTo>
                    <a:pt x="5934" y="11697"/>
                  </a:lnTo>
                  <a:lnTo>
                    <a:pt x="5934" y="12486"/>
                  </a:lnTo>
                  <a:close/>
                  <a:moveTo>
                    <a:pt x="6587" y="21600"/>
                  </a:moveTo>
                  <a:lnTo>
                    <a:pt x="15073" y="21600"/>
                  </a:lnTo>
                  <a:lnTo>
                    <a:pt x="15073" y="12486"/>
                  </a:lnTo>
                  <a:lnTo>
                    <a:pt x="14954" y="11410"/>
                  </a:lnTo>
                  <a:lnTo>
                    <a:pt x="14716" y="10405"/>
                  </a:lnTo>
                  <a:lnTo>
                    <a:pt x="14301" y="9616"/>
                  </a:lnTo>
                  <a:lnTo>
                    <a:pt x="13767" y="8827"/>
                  </a:lnTo>
                  <a:lnTo>
                    <a:pt x="13233" y="8181"/>
                  </a:lnTo>
                  <a:lnTo>
                    <a:pt x="12462" y="7822"/>
                  </a:lnTo>
                  <a:lnTo>
                    <a:pt x="11749" y="7391"/>
                  </a:lnTo>
                  <a:lnTo>
                    <a:pt x="10859" y="7248"/>
                  </a:lnTo>
                  <a:lnTo>
                    <a:pt x="10029" y="7391"/>
                  </a:lnTo>
                  <a:lnTo>
                    <a:pt x="9138" y="7822"/>
                  </a:lnTo>
                  <a:lnTo>
                    <a:pt x="8486" y="8181"/>
                  </a:lnTo>
                  <a:lnTo>
                    <a:pt x="7833" y="8827"/>
                  </a:lnTo>
                  <a:lnTo>
                    <a:pt x="7299" y="9616"/>
                  </a:lnTo>
                  <a:lnTo>
                    <a:pt x="6884" y="10405"/>
                  </a:lnTo>
                  <a:lnTo>
                    <a:pt x="6646" y="11410"/>
                  </a:lnTo>
                  <a:lnTo>
                    <a:pt x="6587" y="12486"/>
                  </a:lnTo>
                  <a:lnTo>
                    <a:pt x="6587" y="21600"/>
                  </a:lnTo>
                  <a:close/>
                </a:path>
              </a:pathLst>
            </a:custGeom>
            <a:solidFill>
              <a:schemeClr val="bg1"/>
            </a:solidFill>
            <a:ln w="12700">
              <a:miter lim="400000"/>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sz="2400"/>
              </a:pPr>
              <a:endParaRPr kumimoji="0" sz="2400" b="0" i="0" u="none" strike="noStrike" kern="0" cap="none" spc="0" normalizeH="0" baseline="0" noProof="0">
                <a:ln>
                  <a:noFill/>
                </a:ln>
                <a:solidFill>
                  <a:schemeClr val="bg1"/>
                </a:solidFill>
                <a:effectLst/>
                <a:uLnTx/>
                <a:uFillTx/>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10" name="Rounded Rectangle 5"/>
            <p:cNvSpPr/>
            <p:nvPr/>
          </p:nvSpPr>
          <p:spPr>
            <a:xfrm rot="2700000">
              <a:off x="5286039" y="4068549"/>
              <a:ext cx="1619915" cy="1619915"/>
            </a:xfrm>
            <a:prstGeom prst="roundRect">
              <a:avLst>
                <a:gd name="adj" fmla="val 8491"/>
              </a:avLst>
            </a:prstGeom>
            <a:gradFill>
              <a:gsLst>
                <a:gs pos="0">
                  <a:schemeClr val="accent1">
                    <a:lumMod val="60000"/>
                    <a:lumOff val="40000"/>
                  </a:schemeClr>
                </a:gs>
                <a:gs pos="84000">
                  <a:srgbClr val="67FECF"/>
                </a:gs>
              </a:gsLst>
              <a:lin ang="3000000" scaled="0"/>
            </a:gradFill>
            <a:ln>
              <a:noFill/>
            </a:ln>
            <a:effectLst>
              <a:outerShdw blurRad="203200" dist="38100" dir="5400000" sx="101000" sy="101000" algn="t" rotWithShape="0">
                <a:schemeClr val="accent1">
                  <a:lumMod val="60000"/>
                  <a:lumOff val="40000"/>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grpSp>
          <p:nvGrpSpPr>
            <p:cNvPr id="11" name="Group 271"/>
            <p:cNvGrpSpPr/>
            <p:nvPr/>
          </p:nvGrpSpPr>
          <p:grpSpPr>
            <a:xfrm>
              <a:off x="5829615" y="4639776"/>
              <a:ext cx="507740" cy="474692"/>
              <a:chOff x="0" y="0"/>
              <a:chExt cx="507739" cy="474690"/>
            </a:xfrm>
            <a:solidFill>
              <a:schemeClr val="bg1"/>
            </a:solidFill>
          </p:grpSpPr>
          <p:sp>
            <p:nvSpPr>
              <p:cNvPr id="12" name="Shape 268"/>
              <p:cNvSpPr/>
              <p:nvPr/>
            </p:nvSpPr>
            <p:spPr>
              <a:xfrm>
                <a:off x="129188" y="315458"/>
                <a:ext cx="252368" cy="159233"/>
              </a:xfrm>
              <a:custGeom>
                <a:avLst/>
                <a:gdLst/>
                <a:ahLst/>
                <a:cxnLst>
                  <a:cxn ang="0">
                    <a:pos x="wd2" y="hd2"/>
                  </a:cxn>
                  <a:cxn ang="5400000">
                    <a:pos x="wd2" y="hd2"/>
                  </a:cxn>
                  <a:cxn ang="10800000">
                    <a:pos x="wd2" y="hd2"/>
                  </a:cxn>
                  <a:cxn ang="16200000">
                    <a:pos x="wd2" y="hd2"/>
                  </a:cxn>
                </a:cxnLst>
                <a:rect l="0" t="0" r="r" b="b"/>
                <a:pathLst>
                  <a:path w="21600" h="21600" extrusionOk="0">
                    <a:moveTo>
                      <a:pt x="0" y="8882"/>
                    </a:moveTo>
                    <a:lnTo>
                      <a:pt x="0" y="21600"/>
                    </a:lnTo>
                    <a:lnTo>
                      <a:pt x="21600" y="21600"/>
                    </a:lnTo>
                    <a:lnTo>
                      <a:pt x="21600" y="0"/>
                    </a:lnTo>
                    <a:lnTo>
                      <a:pt x="0" y="0"/>
                    </a:lnTo>
                    <a:lnTo>
                      <a:pt x="0" y="8882"/>
                    </a:lnTo>
                    <a:close/>
                    <a:moveTo>
                      <a:pt x="2556" y="4441"/>
                    </a:moveTo>
                    <a:lnTo>
                      <a:pt x="18788" y="4441"/>
                    </a:lnTo>
                    <a:lnTo>
                      <a:pt x="18788" y="8882"/>
                    </a:lnTo>
                    <a:lnTo>
                      <a:pt x="2556" y="8882"/>
                    </a:lnTo>
                    <a:lnTo>
                      <a:pt x="2556" y="4441"/>
                    </a:lnTo>
                    <a:close/>
                    <a:moveTo>
                      <a:pt x="2556" y="12920"/>
                    </a:moveTo>
                    <a:lnTo>
                      <a:pt x="18788" y="12920"/>
                    </a:lnTo>
                    <a:lnTo>
                      <a:pt x="18788" y="17361"/>
                    </a:lnTo>
                    <a:lnTo>
                      <a:pt x="2556" y="17361"/>
                    </a:lnTo>
                    <a:lnTo>
                      <a:pt x="2556" y="12920"/>
                    </a:lnTo>
                    <a:close/>
                  </a:path>
                </a:pathLst>
              </a:custGeom>
              <a:grp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defRPr sz="2400"/>
                </a:pPr>
                <a:endParaRPr kumimoji="0" sz="2400" b="0" i="0" u="none" strike="noStrike" kern="0" cap="none" spc="0" normalizeH="0" baseline="0" noProof="0">
                  <a:ln>
                    <a:noFill/>
                  </a:ln>
                  <a:solidFill>
                    <a:schemeClr val="bg1"/>
                  </a:solidFill>
                  <a:effectLst/>
                  <a:uLnTx/>
                  <a:uFillTx/>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13" name="Shape 269"/>
              <p:cNvSpPr/>
              <p:nvPr/>
            </p:nvSpPr>
            <p:spPr>
              <a:xfrm>
                <a:off x="129188" y="0"/>
                <a:ext cx="252368" cy="156227"/>
              </a:xfrm>
              <a:custGeom>
                <a:avLst/>
                <a:gdLst/>
                <a:ahLst/>
                <a:cxnLst>
                  <a:cxn ang="0">
                    <a:pos x="wd2" y="hd2"/>
                  </a:cxn>
                  <a:cxn ang="5400000">
                    <a:pos x="wd2" y="hd2"/>
                  </a:cxn>
                  <a:cxn ang="10800000">
                    <a:pos x="wd2" y="hd2"/>
                  </a:cxn>
                  <a:cxn ang="16200000">
                    <a:pos x="wd2" y="hd2"/>
                  </a:cxn>
                </a:cxnLst>
                <a:rect l="0" t="0" r="r" b="b"/>
                <a:pathLst>
                  <a:path w="21600" h="21600" extrusionOk="0">
                    <a:moveTo>
                      <a:pt x="21600" y="13166"/>
                    </a:moveTo>
                    <a:lnTo>
                      <a:pt x="21600" y="0"/>
                    </a:lnTo>
                    <a:lnTo>
                      <a:pt x="0" y="0"/>
                    </a:lnTo>
                    <a:lnTo>
                      <a:pt x="0" y="21600"/>
                    </a:lnTo>
                    <a:lnTo>
                      <a:pt x="21600" y="21600"/>
                    </a:lnTo>
                    <a:lnTo>
                      <a:pt x="21600" y="13166"/>
                    </a:lnTo>
                    <a:close/>
                  </a:path>
                </a:pathLst>
              </a:custGeom>
              <a:grp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defRPr sz="2400"/>
                </a:pPr>
                <a:endParaRPr kumimoji="0" sz="2400" b="0" i="0" u="none" strike="noStrike" kern="0" cap="none" spc="0" normalizeH="0" baseline="0" noProof="0">
                  <a:ln>
                    <a:noFill/>
                  </a:ln>
                  <a:solidFill>
                    <a:schemeClr val="bg1"/>
                  </a:solidFill>
                  <a:effectLst/>
                  <a:uLnTx/>
                  <a:uFillTx/>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14" name="Shape 270"/>
              <p:cNvSpPr/>
              <p:nvPr/>
            </p:nvSpPr>
            <p:spPr>
              <a:xfrm>
                <a:off x="-1" y="93136"/>
                <a:ext cx="507741" cy="285417"/>
              </a:xfrm>
              <a:custGeom>
                <a:avLst/>
                <a:gdLst/>
                <a:ahLst/>
                <a:cxnLst>
                  <a:cxn ang="0">
                    <a:pos x="wd2" y="hd2"/>
                  </a:cxn>
                  <a:cxn ang="5400000">
                    <a:pos x="wd2" y="hd2"/>
                  </a:cxn>
                  <a:cxn ang="10800000">
                    <a:pos x="wd2" y="hd2"/>
                  </a:cxn>
                  <a:cxn ang="16200000">
                    <a:pos x="wd2" y="hd2"/>
                  </a:cxn>
                </a:cxnLst>
                <a:rect l="0" t="0" r="r" b="b"/>
                <a:pathLst>
                  <a:path w="21600" h="21600" extrusionOk="0">
                    <a:moveTo>
                      <a:pt x="18908" y="0"/>
                    </a:moveTo>
                    <a:lnTo>
                      <a:pt x="17562" y="0"/>
                    </a:lnTo>
                    <a:lnTo>
                      <a:pt x="17562" y="7162"/>
                    </a:lnTo>
                    <a:lnTo>
                      <a:pt x="4038" y="7162"/>
                    </a:lnTo>
                    <a:lnTo>
                      <a:pt x="4038" y="0"/>
                    </a:lnTo>
                    <a:lnTo>
                      <a:pt x="2692" y="0"/>
                    </a:lnTo>
                    <a:lnTo>
                      <a:pt x="2179" y="114"/>
                    </a:lnTo>
                    <a:lnTo>
                      <a:pt x="1731" y="341"/>
                    </a:lnTo>
                    <a:lnTo>
                      <a:pt x="1282" y="796"/>
                    </a:lnTo>
                    <a:lnTo>
                      <a:pt x="833" y="1364"/>
                    </a:lnTo>
                    <a:lnTo>
                      <a:pt x="449" y="2274"/>
                    </a:lnTo>
                    <a:lnTo>
                      <a:pt x="256" y="3069"/>
                    </a:lnTo>
                    <a:lnTo>
                      <a:pt x="0" y="4661"/>
                    </a:lnTo>
                    <a:lnTo>
                      <a:pt x="0" y="16598"/>
                    </a:lnTo>
                    <a:lnTo>
                      <a:pt x="128" y="17735"/>
                    </a:lnTo>
                    <a:lnTo>
                      <a:pt x="256" y="18531"/>
                    </a:lnTo>
                    <a:lnTo>
                      <a:pt x="449" y="19326"/>
                    </a:lnTo>
                    <a:lnTo>
                      <a:pt x="833" y="19895"/>
                    </a:lnTo>
                    <a:lnTo>
                      <a:pt x="1282" y="20577"/>
                    </a:lnTo>
                    <a:lnTo>
                      <a:pt x="1731" y="21145"/>
                    </a:lnTo>
                    <a:lnTo>
                      <a:pt x="2179" y="21373"/>
                    </a:lnTo>
                    <a:lnTo>
                      <a:pt x="2692" y="21600"/>
                    </a:lnTo>
                    <a:lnTo>
                      <a:pt x="4038" y="21600"/>
                    </a:lnTo>
                    <a:lnTo>
                      <a:pt x="4038" y="14438"/>
                    </a:lnTo>
                    <a:lnTo>
                      <a:pt x="17562" y="14438"/>
                    </a:lnTo>
                    <a:lnTo>
                      <a:pt x="17562" y="21600"/>
                    </a:lnTo>
                    <a:lnTo>
                      <a:pt x="18908" y="21600"/>
                    </a:lnTo>
                    <a:lnTo>
                      <a:pt x="19421" y="21373"/>
                    </a:lnTo>
                    <a:lnTo>
                      <a:pt x="19869" y="21145"/>
                    </a:lnTo>
                    <a:lnTo>
                      <a:pt x="20318" y="20577"/>
                    </a:lnTo>
                    <a:lnTo>
                      <a:pt x="20767" y="19895"/>
                    </a:lnTo>
                    <a:lnTo>
                      <a:pt x="21151" y="19326"/>
                    </a:lnTo>
                    <a:lnTo>
                      <a:pt x="21408" y="18531"/>
                    </a:lnTo>
                    <a:lnTo>
                      <a:pt x="21600" y="17735"/>
                    </a:lnTo>
                    <a:lnTo>
                      <a:pt x="21600" y="3865"/>
                    </a:lnTo>
                    <a:lnTo>
                      <a:pt x="21408" y="3069"/>
                    </a:lnTo>
                    <a:lnTo>
                      <a:pt x="21151" y="2274"/>
                    </a:lnTo>
                    <a:lnTo>
                      <a:pt x="20767" y="1364"/>
                    </a:lnTo>
                    <a:lnTo>
                      <a:pt x="20318" y="796"/>
                    </a:lnTo>
                    <a:lnTo>
                      <a:pt x="19869" y="341"/>
                    </a:lnTo>
                    <a:lnTo>
                      <a:pt x="19421" y="114"/>
                    </a:lnTo>
                    <a:lnTo>
                      <a:pt x="18908" y="0"/>
                    </a:lnTo>
                    <a:close/>
                  </a:path>
                </a:pathLst>
              </a:custGeom>
              <a:grp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defRPr sz="2400"/>
                </a:pPr>
                <a:endParaRPr kumimoji="0" sz="2400" b="0" i="0" u="none" strike="noStrike" kern="0" cap="none" spc="0" normalizeH="0" baseline="0" noProof="0">
                  <a:ln>
                    <a:noFill/>
                  </a:ln>
                  <a:solidFill>
                    <a:schemeClr val="bg1"/>
                  </a:solidFill>
                  <a:effectLst/>
                  <a:uLnTx/>
                  <a:uFillTx/>
                  <a:latin typeface="inpin heiti" panose="00000500000000000000" pitchFamily="2" charset="-122"/>
                  <a:ea typeface="inpin heiti" panose="00000500000000000000" pitchFamily="2" charset="-122"/>
                  <a:cs typeface="+mn-ea"/>
                  <a:sym typeface="inpin heiti" panose="00000500000000000000" pitchFamily="2" charset="-122"/>
                </a:endParaRPr>
              </a:p>
            </p:txBody>
          </p:sp>
        </p:grpSp>
        <p:sp>
          <p:nvSpPr>
            <p:cNvPr id="16" name="Rounded Rectangle 11"/>
            <p:cNvSpPr/>
            <p:nvPr/>
          </p:nvSpPr>
          <p:spPr>
            <a:xfrm rot="2700000">
              <a:off x="6596680" y="2796375"/>
              <a:ext cx="1619915" cy="1619915"/>
            </a:xfrm>
            <a:prstGeom prst="roundRect">
              <a:avLst>
                <a:gd name="adj" fmla="val 8491"/>
              </a:avLst>
            </a:prstGeom>
            <a:gradFill>
              <a:gsLst>
                <a:gs pos="100000">
                  <a:schemeClr val="accent2">
                    <a:lumMod val="60000"/>
                    <a:lumOff val="40000"/>
                  </a:schemeClr>
                </a:gs>
                <a:gs pos="0">
                  <a:srgbClr val="AF76B0"/>
                </a:gs>
              </a:gsLst>
              <a:lin ang="3000000" scaled="0"/>
            </a:gradFill>
            <a:ln>
              <a:noFill/>
            </a:ln>
            <a:effectLst>
              <a:outerShdw blurRad="203200" dist="38100" dir="5400000" sx="101000" sy="101000" algn="t" rotWithShape="0">
                <a:schemeClr val="accent2">
                  <a:lumMod val="60000"/>
                  <a:lumOff val="40000"/>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17" name="Shape 308"/>
            <p:cNvSpPr/>
            <p:nvPr/>
          </p:nvSpPr>
          <p:spPr>
            <a:xfrm>
              <a:off x="7159422" y="3386704"/>
              <a:ext cx="492716" cy="435636"/>
            </a:xfrm>
            <a:custGeom>
              <a:avLst/>
              <a:gdLst/>
              <a:ahLst/>
              <a:cxnLst>
                <a:cxn ang="0">
                  <a:pos x="wd2" y="hd2"/>
                </a:cxn>
                <a:cxn ang="5400000">
                  <a:pos x="wd2" y="hd2"/>
                </a:cxn>
                <a:cxn ang="10800000">
                  <a:pos x="wd2" y="hd2"/>
                </a:cxn>
                <a:cxn ang="16200000">
                  <a:pos x="wd2" y="hd2"/>
                </a:cxn>
              </a:cxnLst>
              <a:rect l="0" t="0" r="r" b="b"/>
              <a:pathLst>
                <a:path w="21600" h="21600" extrusionOk="0">
                  <a:moveTo>
                    <a:pt x="21402" y="2681"/>
                  </a:moveTo>
                  <a:lnTo>
                    <a:pt x="19493" y="521"/>
                  </a:lnTo>
                  <a:lnTo>
                    <a:pt x="19229" y="372"/>
                  </a:lnTo>
                  <a:lnTo>
                    <a:pt x="19032" y="298"/>
                  </a:lnTo>
                  <a:lnTo>
                    <a:pt x="18768" y="372"/>
                  </a:lnTo>
                  <a:lnTo>
                    <a:pt x="18505" y="521"/>
                  </a:lnTo>
                  <a:lnTo>
                    <a:pt x="18373" y="819"/>
                  </a:lnTo>
                  <a:lnTo>
                    <a:pt x="18373" y="1192"/>
                  </a:lnTo>
                  <a:lnTo>
                    <a:pt x="18176" y="1192"/>
                  </a:lnTo>
                  <a:lnTo>
                    <a:pt x="17912" y="1341"/>
                  </a:lnTo>
                  <a:lnTo>
                    <a:pt x="12907" y="7001"/>
                  </a:lnTo>
                  <a:lnTo>
                    <a:pt x="12907" y="7672"/>
                  </a:lnTo>
                  <a:lnTo>
                    <a:pt x="12644" y="8342"/>
                  </a:lnTo>
                  <a:lnTo>
                    <a:pt x="13171" y="9012"/>
                  </a:lnTo>
                  <a:lnTo>
                    <a:pt x="12051" y="10279"/>
                  </a:lnTo>
                  <a:lnTo>
                    <a:pt x="8495" y="6182"/>
                  </a:lnTo>
                  <a:lnTo>
                    <a:pt x="8627" y="5512"/>
                  </a:lnTo>
                  <a:lnTo>
                    <a:pt x="8627" y="4320"/>
                  </a:lnTo>
                  <a:lnTo>
                    <a:pt x="8495" y="3650"/>
                  </a:lnTo>
                  <a:lnTo>
                    <a:pt x="8363" y="3128"/>
                  </a:lnTo>
                  <a:lnTo>
                    <a:pt x="8166" y="2458"/>
                  </a:lnTo>
                  <a:lnTo>
                    <a:pt x="7771" y="1862"/>
                  </a:lnTo>
                  <a:lnTo>
                    <a:pt x="7441" y="1341"/>
                  </a:lnTo>
                  <a:lnTo>
                    <a:pt x="6915" y="968"/>
                  </a:lnTo>
                  <a:lnTo>
                    <a:pt x="6454" y="670"/>
                  </a:lnTo>
                  <a:lnTo>
                    <a:pt x="5993" y="298"/>
                  </a:lnTo>
                  <a:lnTo>
                    <a:pt x="4807" y="0"/>
                  </a:lnTo>
                  <a:lnTo>
                    <a:pt x="3754" y="0"/>
                  </a:lnTo>
                  <a:lnTo>
                    <a:pt x="3095" y="149"/>
                  </a:lnTo>
                  <a:lnTo>
                    <a:pt x="5663" y="2979"/>
                  </a:lnTo>
                  <a:lnTo>
                    <a:pt x="5005" y="5661"/>
                  </a:lnTo>
                  <a:lnTo>
                    <a:pt x="2502" y="6331"/>
                  </a:lnTo>
                  <a:lnTo>
                    <a:pt x="132" y="3650"/>
                  </a:lnTo>
                  <a:lnTo>
                    <a:pt x="0" y="4171"/>
                  </a:lnTo>
                  <a:lnTo>
                    <a:pt x="0" y="5512"/>
                  </a:lnTo>
                  <a:lnTo>
                    <a:pt x="132" y="6108"/>
                  </a:lnTo>
                  <a:lnTo>
                    <a:pt x="263" y="6778"/>
                  </a:lnTo>
                  <a:lnTo>
                    <a:pt x="527" y="7299"/>
                  </a:lnTo>
                  <a:lnTo>
                    <a:pt x="1185" y="8342"/>
                  </a:lnTo>
                  <a:lnTo>
                    <a:pt x="1712" y="8789"/>
                  </a:lnTo>
                  <a:lnTo>
                    <a:pt x="2305" y="9161"/>
                  </a:lnTo>
                  <a:lnTo>
                    <a:pt x="2766" y="9459"/>
                  </a:lnTo>
                  <a:lnTo>
                    <a:pt x="3951" y="9757"/>
                  </a:lnTo>
                  <a:lnTo>
                    <a:pt x="5005" y="9757"/>
                  </a:lnTo>
                  <a:lnTo>
                    <a:pt x="5663" y="9608"/>
                  </a:lnTo>
                  <a:lnTo>
                    <a:pt x="9220" y="13481"/>
                  </a:lnTo>
                  <a:lnTo>
                    <a:pt x="5861" y="17429"/>
                  </a:lnTo>
                  <a:lnTo>
                    <a:pt x="5663" y="17131"/>
                  </a:lnTo>
                  <a:lnTo>
                    <a:pt x="4676" y="18099"/>
                  </a:lnTo>
                  <a:lnTo>
                    <a:pt x="3095" y="20930"/>
                  </a:lnTo>
                  <a:lnTo>
                    <a:pt x="3490" y="21302"/>
                  </a:lnTo>
                  <a:lnTo>
                    <a:pt x="5993" y="19589"/>
                  </a:lnTo>
                  <a:lnTo>
                    <a:pt x="6849" y="18472"/>
                  </a:lnTo>
                  <a:lnTo>
                    <a:pt x="6585" y="18248"/>
                  </a:lnTo>
                  <a:lnTo>
                    <a:pt x="10076" y="14450"/>
                  </a:lnTo>
                  <a:lnTo>
                    <a:pt x="15805" y="20930"/>
                  </a:lnTo>
                  <a:lnTo>
                    <a:pt x="16134" y="21228"/>
                  </a:lnTo>
                  <a:lnTo>
                    <a:pt x="16463" y="21451"/>
                  </a:lnTo>
                  <a:lnTo>
                    <a:pt x="16859" y="21600"/>
                  </a:lnTo>
                  <a:lnTo>
                    <a:pt x="17583" y="21600"/>
                  </a:lnTo>
                  <a:lnTo>
                    <a:pt x="17912" y="21451"/>
                  </a:lnTo>
                  <a:lnTo>
                    <a:pt x="18307" y="21228"/>
                  </a:lnTo>
                  <a:lnTo>
                    <a:pt x="18637" y="20930"/>
                  </a:lnTo>
                  <a:lnTo>
                    <a:pt x="18900" y="20632"/>
                  </a:lnTo>
                  <a:lnTo>
                    <a:pt x="19098" y="20259"/>
                  </a:lnTo>
                  <a:lnTo>
                    <a:pt x="19229" y="19738"/>
                  </a:lnTo>
                  <a:lnTo>
                    <a:pt x="19229" y="18919"/>
                  </a:lnTo>
                  <a:lnTo>
                    <a:pt x="19098" y="18472"/>
                  </a:lnTo>
                  <a:lnTo>
                    <a:pt x="18900" y="18099"/>
                  </a:lnTo>
                  <a:lnTo>
                    <a:pt x="18637" y="17652"/>
                  </a:lnTo>
                  <a:lnTo>
                    <a:pt x="12907" y="11172"/>
                  </a:lnTo>
                  <a:lnTo>
                    <a:pt x="13961" y="9981"/>
                  </a:lnTo>
                  <a:lnTo>
                    <a:pt x="14488" y="10502"/>
                  </a:lnTo>
                  <a:lnTo>
                    <a:pt x="15080" y="10130"/>
                  </a:lnTo>
                  <a:lnTo>
                    <a:pt x="15805" y="10130"/>
                  </a:lnTo>
                  <a:lnTo>
                    <a:pt x="20678" y="4618"/>
                  </a:lnTo>
                  <a:lnTo>
                    <a:pt x="20678" y="4469"/>
                  </a:lnTo>
                  <a:lnTo>
                    <a:pt x="20810" y="4171"/>
                  </a:lnTo>
                  <a:lnTo>
                    <a:pt x="20941" y="4022"/>
                  </a:lnTo>
                  <a:lnTo>
                    <a:pt x="21139" y="3948"/>
                  </a:lnTo>
                  <a:lnTo>
                    <a:pt x="21402" y="3799"/>
                  </a:lnTo>
                  <a:lnTo>
                    <a:pt x="21600" y="3501"/>
                  </a:lnTo>
                  <a:lnTo>
                    <a:pt x="21600" y="2979"/>
                  </a:lnTo>
                  <a:lnTo>
                    <a:pt x="21402" y="2681"/>
                  </a:lnTo>
                  <a:close/>
                  <a:moveTo>
                    <a:pt x="17320" y="18770"/>
                  </a:moveTo>
                  <a:lnTo>
                    <a:pt x="17715" y="18919"/>
                  </a:lnTo>
                  <a:lnTo>
                    <a:pt x="17912" y="19068"/>
                  </a:lnTo>
                  <a:lnTo>
                    <a:pt x="18176" y="19291"/>
                  </a:lnTo>
                  <a:lnTo>
                    <a:pt x="18176" y="19961"/>
                  </a:lnTo>
                  <a:lnTo>
                    <a:pt x="17912" y="20259"/>
                  </a:lnTo>
                  <a:lnTo>
                    <a:pt x="17715" y="20557"/>
                  </a:lnTo>
                  <a:lnTo>
                    <a:pt x="17122" y="20557"/>
                  </a:lnTo>
                  <a:lnTo>
                    <a:pt x="16595" y="19961"/>
                  </a:lnTo>
                  <a:lnTo>
                    <a:pt x="16595" y="19291"/>
                  </a:lnTo>
                  <a:lnTo>
                    <a:pt x="16859" y="19068"/>
                  </a:lnTo>
                  <a:lnTo>
                    <a:pt x="17122" y="18919"/>
                  </a:lnTo>
                  <a:lnTo>
                    <a:pt x="17320" y="18770"/>
                  </a:lnTo>
                  <a:close/>
                  <a:moveTo>
                    <a:pt x="14554" y="7299"/>
                  </a:moveTo>
                  <a:lnTo>
                    <a:pt x="14224" y="6852"/>
                  </a:lnTo>
                  <a:lnTo>
                    <a:pt x="17912" y="2681"/>
                  </a:lnTo>
                  <a:lnTo>
                    <a:pt x="18307" y="3128"/>
                  </a:lnTo>
                  <a:lnTo>
                    <a:pt x="14554" y="7299"/>
                  </a:lnTo>
                  <a:close/>
                  <a:moveTo>
                    <a:pt x="15805" y="8640"/>
                  </a:moveTo>
                  <a:lnTo>
                    <a:pt x="15410" y="8268"/>
                  </a:lnTo>
                  <a:lnTo>
                    <a:pt x="19098" y="4022"/>
                  </a:lnTo>
                  <a:lnTo>
                    <a:pt x="19493" y="4469"/>
                  </a:lnTo>
                  <a:lnTo>
                    <a:pt x="15805" y="8640"/>
                  </a:lnTo>
                  <a:close/>
                </a:path>
              </a:pathLst>
            </a:custGeom>
            <a:solidFill>
              <a:schemeClr val="bg1"/>
            </a:solidFill>
            <a:ln w="12700">
              <a:miter lim="400000"/>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sz="2400"/>
              </a:pPr>
              <a:endParaRPr kumimoji="0" sz="2400" b="0" i="0" u="none" strike="noStrike" kern="0" cap="none" spc="0" normalizeH="0" baseline="0" noProof="0">
                <a:ln>
                  <a:noFill/>
                </a:ln>
                <a:solidFill>
                  <a:schemeClr val="bg1"/>
                </a:solidFill>
                <a:effectLst/>
                <a:uLnTx/>
                <a:uFillTx/>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19" name="Rounded Rectangle 4"/>
            <p:cNvSpPr/>
            <p:nvPr/>
          </p:nvSpPr>
          <p:spPr>
            <a:xfrm rot="2700000">
              <a:off x="5286039" y="1538382"/>
              <a:ext cx="1619915" cy="1619915"/>
            </a:xfrm>
            <a:prstGeom prst="roundRect">
              <a:avLst>
                <a:gd name="adj" fmla="val 8491"/>
              </a:avLst>
            </a:prstGeom>
            <a:gradFill>
              <a:gsLst>
                <a:gs pos="100000">
                  <a:schemeClr val="accent1">
                    <a:lumMod val="60000"/>
                    <a:lumOff val="40000"/>
                  </a:schemeClr>
                </a:gs>
                <a:gs pos="0">
                  <a:srgbClr val="67FECF"/>
                </a:gs>
              </a:gsLst>
              <a:lin ang="3000000" scaled="0"/>
            </a:gradFill>
            <a:ln>
              <a:noFill/>
            </a:ln>
            <a:effectLst>
              <a:outerShdw blurRad="203200" dist="38100" dir="5400000" sx="101000" sy="101000" algn="t" rotWithShape="0">
                <a:schemeClr val="accent1">
                  <a:lumMod val="60000"/>
                  <a:lumOff val="40000"/>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grpSp>
          <p:nvGrpSpPr>
            <p:cNvPr id="20" name="Group 335"/>
            <p:cNvGrpSpPr/>
            <p:nvPr/>
          </p:nvGrpSpPr>
          <p:grpSpPr>
            <a:xfrm>
              <a:off x="5830172" y="2098197"/>
              <a:ext cx="525996" cy="504077"/>
              <a:chOff x="0" y="0"/>
              <a:chExt cx="525994" cy="504076"/>
            </a:xfrm>
            <a:solidFill>
              <a:schemeClr val="bg1"/>
            </a:solidFill>
          </p:grpSpPr>
          <p:sp>
            <p:nvSpPr>
              <p:cNvPr id="21" name="Shape 332"/>
              <p:cNvSpPr/>
              <p:nvPr/>
            </p:nvSpPr>
            <p:spPr>
              <a:xfrm>
                <a:off x="76706" y="216972"/>
                <a:ext cx="201633" cy="287105"/>
              </a:xfrm>
              <a:custGeom>
                <a:avLst/>
                <a:gdLst/>
                <a:ahLst/>
                <a:cxnLst>
                  <a:cxn ang="0">
                    <a:pos x="wd2" y="hd2"/>
                  </a:cxn>
                  <a:cxn ang="5400000">
                    <a:pos x="wd2" y="hd2"/>
                  </a:cxn>
                  <a:cxn ang="10800000">
                    <a:pos x="wd2" y="hd2"/>
                  </a:cxn>
                  <a:cxn ang="16200000">
                    <a:pos x="wd2" y="hd2"/>
                  </a:cxn>
                </a:cxnLst>
                <a:rect l="0" t="0" r="r" b="b"/>
                <a:pathLst>
                  <a:path w="21600" h="21600" extrusionOk="0">
                    <a:moveTo>
                      <a:pt x="14674" y="8295"/>
                    </a:moveTo>
                    <a:lnTo>
                      <a:pt x="14674" y="18972"/>
                    </a:lnTo>
                    <a:lnTo>
                      <a:pt x="14557" y="19465"/>
                    </a:lnTo>
                    <a:lnTo>
                      <a:pt x="14322" y="19957"/>
                    </a:lnTo>
                    <a:lnTo>
                      <a:pt x="13970" y="20368"/>
                    </a:lnTo>
                    <a:lnTo>
                      <a:pt x="13500" y="20779"/>
                    </a:lnTo>
                    <a:lnTo>
                      <a:pt x="12913" y="21107"/>
                    </a:lnTo>
                    <a:lnTo>
                      <a:pt x="12326" y="21354"/>
                    </a:lnTo>
                    <a:lnTo>
                      <a:pt x="11622" y="21518"/>
                    </a:lnTo>
                    <a:lnTo>
                      <a:pt x="10917" y="21600"/>
                    </a:lnTo>
                    <a:lnTo>
                      <a:pt x="10213" y="21518"/>
                    </a:lnTo>
                    <a:lnTo>
                      <a:pt x="9391" y="21354"/>
                    </a:lnTo>
                    <a:lnTo>
                      <a:pt x="8687" y="21107"/>
                    </a:lnTo>
                    <a:lnTo>
                      <a:pt x="8100" y="20779"/>
                    </a:lnTo>
                    <a:lnTo>
                      <a:pt x="7396" y="19957"/>
                    </a:lnTo>
                    <a:lnTo>
                      <a:pt x="7161" y="19465"/>
                    </a:lnTo>
                    <a:lnTo>
                      <a:pt x="7161" y="8295"/>
                    </a:lnTo>
                    <a:lnTo>
                      <a:pt x="1878" y="8295"/>
                    </a:lnTo>
                    <a:lnTo>
                      <a:pt x="1174" y="8213"/>
                    </a:lnTo>
                    <a:lnTo>
                      <a:pt x="587" y="8131"/>
                    </a:lnTo>
                    <a:lnTo>
                      <a:pt x="117" y="7802"/>
                    </a:lnTo>
                    <a:lnTo>
                      <a:pt x="0" y="7474"/>
                    </a:lnTo>
                    <a:lnTo>
                      <a:pt x="0" y="6735"/>
                    </a:lnTo>
                    <a:lnTo>
                      <a:pt x="352" y="6324"/>
                    </a:lnTo>
                    <a:lnTo>
                      <a:pt x="8100" y="903"/>
                    </a:lnTo>
                    <a:lnTo>
                      <a:pt x="8804" y="493"/>
                    </a:lnTo>
                    <a:lnTo>
                      <a:pt x="9391" y="164"/>
                    </a:lnTo>
                    <a:lnTo>
                      <a:pt x="10213" y="0"/>
                    </a:lnTo>
                    <a:lnTo>
                      <a:pt x="11504" y="0"/>
                    </a:lnTo>
                    <a:lnTo>
                      <a:pt x="12209" y="164"/>
                    </a:lnTo>
                    <a:lnTo>
                      <a:pt x="12913" y="493"/>
                    </a:lnTo>
                    <a:lnTo>
                      <a:pt x="13500" y="903"/>
                    </a:lnTo>
                    <a:lnTo>
                      <a:pt x="20896" y="5995"/>
                    </a:lnTo>
                    <a:lnTo>
                      <a:pt x="21365" y="6324"/>
                    </a:lnTo>
                    <a:lnTo>
                      <a:pt x="21600" y="6735"/>
                    </a:lnTo>
                    <a:lnTo>
                      <a:pt x="21600" y="7474"/>
                    </a:lnTo>
                    <a:lnTo>
                      <a:pt x="21365" y="7802"/>
                    </a:lnTo>
                    <a:lnTo>
                      <a:pt x="20896" y="7967"/>
                    </a:lnTo>
                    <a:lnTo>
                      <a:pt x="20309" y="8213"/>
                    </a:lnTo>
                    <a:lnTo>
                      <a:pt x="19487" y="8295"/>
                    </a:lnTo>
                    <a:lnTo>
                      <a:pt x="14674" y="8295"/>
                    </a:lnTo>
                    <a:close/>
                  </a:path>
                </a:pathLst>
              </a:custGeom>
              <a:grp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defRPr sz="2400"/>
                </a:pPr>
                <a:endParaRPr kumimoji="0" sz="2400" b="0" i="0" u="none" strike="noStrike" kern="0" cap="none" spc="0" normalizeH="0" baseline="0" noProof="0">
                  <a:ln>
                    <a:noFill/>
                  </a:ln>
                  <a:solidFill>
                    <a:schemeClr val="bg1"/>
                  </a:solidFill>
                  <a:effectLst/>
                  <a:uLnTx/>
                  <a:uFillTx/>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22" name="Shape 333"/>
              <p:cNvSpPr/>
              <p:nvPr/>
            </p:nvSpPr>
            <p:spPr>
              <a:xfrm>
                <a:off x="0" y="0"/>
                <a:ext cx="525995" cy="368195"/>
              </a:xfrm>
              <a:custGeom>
                <a:avLst/>
                <a:gdLst/>
                <a:ahLst/>
                <a:cxnLst>
                  <a:cxn ang="0">
                    <a:pos x="wd2" y="hd2"/>
                  </a:cxn>
                  <a:cxn ang="5400000">
                    <a:pos x="wd2" y="hd2"/>
                  </a:cxn>
                  <a:cxn ang="10800000">
                    <a:pos x="wd2" y="hd2"/>
                  </a:cxn>
                  <a:cxn ang="16200000">
                    <a:pos x="wd2" y="hd2"/>
                  </a:cxn>
                </a:cxnLst>
                <a:rect l="0" t="0" r="r" b="b"/>
                <a:pathLst>
                  <a:path w="21600" h="21600" extrusionOk="0">
                    <a:moveTo>
                      <a:pt x="17145" y="7843"/>
                    </a:moveTo>
                    <a:lnTo>
                      <a:pt x="17640" y="8036"/>
                    </a:lnTo>
                    <a:lnTo>
                      <a:pt x="18090" y="8164"/>
                    </a:lnTo>
                    <a:lnTo>
                      <a:pt x="18900" y="8743"/>
                    </a:lnTo>
                    <a:lnTo>
                      <a:pt x="19305" y="9064"/>
                    </a:lnTo>
                    <a:lnTo>
                      <a:pt x="19710" y="9450"/>
                    </a:lnTo>
                    <a:lnTo>
                      <a:pt x="20025" y="9836"/>
                    </a:lnTo>
                    <a:lnTo>
                      <a:pt x="20295" y="10350"/>
                    </a:lnTo>
                    <a:lnTo>
                      <a:pt x="20565" y="10736"/>
                    </a:lnTo>
                    <a:lnTo>
                      <a:pt x="20835" y="11250"/>
                    </a:lnTo>
                    <a:lnTo>
                      <a:pt x="21060" y="11764"/>
                    </a:lnTo>
                    <a:lnTo>
                      <a:pt x="21240" y="12279"/>
                    </a:lnTo>
                    <a:lnTo>
                      <a:pt x="21420" y="12857"/>
                    </a:lnTo>
                    <a:lnTo>
                      <a:pt x="21510" y="13436"/>
                    </a:lnTo>
                    <a:lnTo>
                      <a:pt x="21600" y="14079"/>
                    </a:lnTo>
                    <a:lnTo>
                      <a:pt x="21600" y="15236"/>
                    </a:lnTo>
                    <a:lnTo>
                      <a:pt x="21510" y="15879"/>
                    </a:lnTo>
                    <a:lnTo>
                      <a:pt x="21420" y="16457"/>
                    </a:lnTo>
                    <a:lnTo>
                      <a:pt x="21240" y="16971"/>
                    </a:lnTo>
                    <a:lnTo>
                      <a:pt x="20790" y="18129"/>
                    </a:lnTo>
                    <a:lnTo>
                      <a:pt x="20565" y="18579"/>
                    </a:lnTo>
                    <a:lnTo>
                      <a:pt x="20250" y="19093"/>
                    </a:lnTo>
                    <a:lnTo>
                      <a:pt x="19890" y="19543"/>
                    </a:lnTo>
                    <a:lnTo>
                      <a:pt x="19575" y="19929"/>
                    </a:lnTo>
                    <a:lnTo>
                      <a:pt x="19170" y="20250"/>
                    </a:lnTo>
                    <a:lnTo>
                      <a:pt x="18810" y="20571"/>
                    </a:lnTo>
                    <a:lnTo>
                      <a:pt x="18360" y="20893"/>
                    </a:lnTo>
                    <a:lnTo>
                      <a:pt x="17910" y="21150"/>
                    </a:lnTo>
                    <a:lnTo>
                      <a:pt x="17415" y="21279"/>
                    </a:lnTo>
                    <a:lnTo>
                      <a:pt x="16920" y="21471"/>
                    </a:lnTo>
                    <a:lnTo>
                      <a:pt x="16920" y="14143"/>
                    </a:lnTo>
                    <a:lnTo>
                      <a:pt x="16740" y="13564"/>
                    </a:lnTo>
                    <a:lnTo>
                      <a:pt x="16560" y="13050"/>
                    </a:lnTo>
                    <a:lnTo>
                      <a:pt x="16290" y="12536"/>
                    </a:lnTo>
                    <a:lnTo>
                      <a:pt x="15975" y="12214"/>
                    </a:lnTo>
                    <a:lnTo>
                      <a:pt x="15615" y="11893"/>
                    </a:lnTo>
                    <a:lnTo>
                      <a:pt x="15165" y="11764"/>
                    </a:lnTo>
                    <a:lnTo>
                      <a:pt x="14805" y="11700"/>
                    </a:lnTo>
                    <a:lnTo>
                      <a:pt x="14355" y="11764"/>
                    </a:lnTo>
                    <a:lnTo>
                      <a:pt x="13905" y="11893"/>
                    </a:lnTo>
                    <a:lnTo>
                      <a:pt x="13545" y="12214"/>
                    </a:lnTo>
                    <a:lnTo>
                      <a:pt x="13230" y="12536"/>
                    </a:lnTo>
                    <a:lnTo>
                      <a:pt x="12960" y="13050"/>
                    </a:lnTo>
                    <a:lnTo>
                      <a:pt x="12780" y="13564"/>
                    </a:lnTo>
                    <a:lnTo>
                      <a:pt x="12600" y="14143"/>
                    </a:lnTo>
                    <a:lnTo>
                      <a:pt x="12600" y="21600"/>
                    </a:lnTo>
                    <a:lnTo>
                      <a:pt x="9450" y="21600"/>
                    </a:lnTo>
                    <a:lnTo>
                      <a:pt x="9450" y="20250"/>
                    </a:lnTo>
                    <a:lnTo>
                      <a:pt x="10575" y="20250"/>
                    </a:lnTo>
                    <a:lnTo>
                      <a:pt x="11070" y="20121"/>
                    </a:lnTo>
                    <a:lnTo>
                      <a:pt x="11475" y="19929"/>
                    </a:lnTo>
                    <a:lnTo>
                      <a:pt x="11655" y="19671"/>
                    </a:lnTo>
                    <a:lnTo>
                      <a:pt x="11835" y="19479"/>
                    </a:lnTo>
                    <a:lnTo>
                      <a:pt x="11970" y="19221"/>
                    </a:lnTo>
                    <a:lnTo>
                      <a:pt x="12060" y="18964"/>
                    </a:lnTo>
                    <a:lnTo>
                      <a:pt x="12105" y="18321"/>
                    </a:lnTo>
                    <a:lnTo>
                      <a:pt x="12060" y="17807"/>
                    </a:lnTo>
                    <a:lnTo>
                      <a:pt x="11880" y="17229"/>
                    </a:lnTo>
                    <a:lnTo>
                      <a:pt x="11610" y="16650"/>
                    </a:lnTo>
                    <a:lnTo>
                      <a:pt x="8775" y="12729"/>
                    </a:lnTo>
                    <a:lnTo>
                      <a:pt x="8460" y="12214"/>
                    </a:lnTo>
                    <a:lnTo>
                      <a:pt x="8055" y="11893"/>
                    </a:lnTo>
                    <a:lnTo>
                      <a:pt x="7650" y="11764"/>
                    </a:lnTo>
                    <a:lnTo>
                      <a:pt x="7290" y="11700"/>
                    </a:lnTo>
                    <a:lnTo>
                      <a:pt x="6840" y="11764"/>
                    </a:lnTo>
                    <a:lnTo>
                      <a:pt x="6435" y="11893"/>
                    </a:lnTo>
                    <a:lnTo>
                      <a:pt x="6120" y="12214"/>
                    </a:lnTo>
                    <a:lnTo>
                      <a:pt x="5715" y="12729"/>
                    </a:lnTo>
                    <a:lnTo>
                      <a:pt x="2925" y="16650"/>
                    </a:lnTo>
                    <a:lnTo>
                      <a:pt x="2610" y="17229"/>
                    </a:lnTo>
                    <a:lnTo>
                      <a:pt x="2430" y="17871"/>
                    </a:lnTo>
                    <a:lnTo>
                      <a:pt x="2385" y="18450"/>
                    </a:lnTo>
                    <a:lnTo>
                      <a:pt x="2430" y="18964"/>
                    </a:lnTo>
                    <a:lnTo>
                      <a:pt x="2565" y="19286"/>
                    </a:lnTo>
                    <a:lnTo>
                      <a:pt x="2655" y="19543"/>
                    </a:lnTo>
                    <a:lnTo>
                      <a:pt x="2835" y="19671"/>
                    </a:lnTo>
                    <a:lnTo>
                      <a:pt x="3015" y="19929"/>
                    </a:lnTo>
                    <a:lnTo>
                      <a:pt x="3375" y="20186"/>
                    </a:lnTo>
                    <a:lnTo>
                      <a:pt x="3825" y="20250"/>
                    </a:lnTo>
                    <a:lnTo>
                      <a:pt x="5130" y="20250"/>
                    </a:lnTo>
                    <a:lnTo>
                      <a:pt x="5130" y="21536"/>
                    </a:lnTo>
                    <a:lnTo>
                      <a:pt x="4545" y="21471"/>
                    </a:lnTo>
                    <a:lnTo>
                      <a:pt x="4050" y="21279"/>
                    </a:lnTo>
                    <a:lnTo>
                      <a:pt x="3555" y="21021"/>
                    </a:lnTo>
                    <a:lnTo>
                      <a:pt x="3105" y="20829"/>
                    </a:lnTo>
                    <a:lnTo>
                      <a:pt x="2655" y="20507"/>
                    </a:lnTo>
                    <a:lnTo>
                      <a:pt x="2205" y="20121"/>
                    </a:lnTo>
                    <a:lnTo>
                      <a:pt x="1845" y="19671"/>
                    </a:lnTo>
                    <a:lnTo>
                      <a:pt x="1485" y="19286"/>
                    </a:lnTo>
                    <a:lnTo>
                      <a:pt x="1170" y="18771"/>
                    </a:lnTo>
                    <a:lnTo>
                      <a:pt x="900" y="18257"/>
                    </a:lnTo>
                    <a:lnTo>
                      <a:pt x="585" y="17679"/>
                    </a:lnTo>
                    <a:lnTo>
                      <a:pt x="360" y="17164"/>
                    </a:lnTo>
                    <a:lnTo>
                      <a:pt x="225" y="16521"/>
                    </a:lnTo>
                    <a:lnTo>
                      <a:pt x="90" y="15943"/>
                    </a:lnTo>
                    <a:lnTo>
                      <a:pt x="45" y="15236"/>
                    </a:lnTo>
                    <a:lnTo>
                      <a:pt x="0" y="14593"/>
                    </a:lnTo>
                    <a:lnTo>
                      <a:pt x="45" y="14079"/>
                    </a:lnTo>
                    <a:lnTo>
                      <a:pt x="90" y="13436"/>
                    </a:lnTo>
                    <a:lnTo>
                      <a:pt x="225" y="12857"/>
                    </a:lnTo>
                    <a:lnTo>
                      <a:pt x="315" y="12279"/>
                    </a:lnTo>
                    <a:lnTo>
                      <a:pt x="540" y="11764"/>
                    </a:lnTo>
                    <a:lnTo>
                      <a:pt x="720" y="11250"/>
                    </a:lnTo>
                    <a:lnTo>
                      <a:pt x="990" y="10736"/>
                    </a:lnTo>
                    <a:lnTo>
                      <a:pt x="1620" y="9836"/>
                    </a:lnTo>
                    <a:lnTo>
                      <a:pt x="2250" y="9064"/>
                    </a:lnTo>
                    <a:lnTo>
                      <a:pt x="2655" y="8743"/>
                    </a:lnTo>
                    <a:lnTo>
                      <a:pt x="3105" y="8486"/>
                    </a:lnTo>
                    <a:lnTo>
                      <a:pt x="3555" y="8164"/>
                    </a:lnTo>
                    <a:lnTo>
                      <a:pt x="4005" y="8036"/>
                    </a:lnTo>
                    <a:lnTo>
                      <a:pt x="4455" y="7843"/>
                    </a:lnTo>
                    <a:lnTo>
                      <a:pt x="4455" y="7586"/>
                    </a:lnTo>
                    <a:lnTo>
                      <a:pt x="4500" y="6879"/>
                    </a:lnTo>
                    <a:lnTo>
                      <a:pt x="4545" y="6107"/>
                    </a:lnTo>
                    <a:lnTo>
                      <a:pt x="4725" y="5400"/>
                    </a:lnTo>
                    <a:lnTo>
                      <a:pt x="4950" y="4693"/>
                    </a:lnTo>
                    <a:lnTo>
                      <a:pt x="5220" y="4050"/>
                    </a:lnTo>
                    <a:lnTo>
                      <a:pt x="5535" y="3407"/>
                    </a:lnTo>
                    <a:lnTo>
                      <a:pt x="5895" y="2764"/>
                    </a:lnTo>
                    <a:lnTo>
                      <a:pt x="6345" y="2314"/>
                    </a:lnTo>
                    <a:lnTo>
                      <a:pt x="6795" y="1736"/>
                    </a:lnTo>
                    <a:lnTo>
                      <a:pt x="7245" y="1350"/>
                    </a:lnTo>
                    <a:lnTo>
                      <a:pt x="7785" y="964"/>
                    </a:lnTo>
                    <a:lnTo>
                      <a:pt x="8325" y="643"/>
                    </a:lnTo>
                    <a:lnTo>
                      <a:pt x="9495" y="129"/>
                    </a:lnTo>
                    <a:lnTo>
                      <a:pt x="10170" y="64"/>
                    </a:lnTo>
                    <a:lnTo>
                      <a:pt x="10800" y="0"/>
                    </a:lnTo>
                    <a:lnTo>
                      <a:pt x="11475" y="64"/>
                    </a:lnTo>
                    <a:lnTo>
                      <a:pt x="12060" y="129"/>
                    </a:lnTo>
                    <a:lnTo>
                      <a:pt x="12690" y="386"/>
                    </a:lnTo>
                    <a:lnTo>
                      <a:pt x="13275" y="643"/>
                    </a:lnTo>
                    <a:lnTo>
                      <a:pt x="13860" y="964"/>
                    </a:lnTo>
                    <a:lnTo>
                      <a:pt x="14850" y="1736"/>
                    </a:lnTo>
                    <a:lnTo>
                      <a:pt x="15300" y="2314"/>
                    </a:lnTo>
                    <a:lnTo>
                      <a:pt x="15660" y="2764"/>
                    </a:lnTo>
                    <a:lnTo>
                      <a:pt x="16065" y="3407"/>
                    </a:lnTo>
                    <a:lnTo>
                      <a:pt x="16425" y="4050"/>
                    </a:lnTo>
                    <a:lnTo>
                      <a:pt x="16605" y="4693"/>
                    </a:lnTo>
                    <a:lnTo>
                      <a:pt x="16830" y="5400"/>
                    </a:lnTo>
                    <a:lnTo>
                      <a:pt x="17010" y="6107"/>
                    </a:lnTo>
                    <a:lnTo>
                      <a:pt x="17145" y="6879"/>
                    </a:lnTo>
                    <a:lnTo>
                      <a:pt x="17145" y="7843"/>
                    </a:lnTo>
                    <a:close/>
                  </a:path>
                </a:pathLst>
              </a:custGeom>
              <a:grp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defRPr sz="2400"/>
                </a:pPr>
                <a:endParaRPr kumimoji="0" sz="2400" b="0" i="0" u="none" strike="noStrike" kern="0" cap="none" spc="0" normalizeH="0" baseline="0" noProof="0">
                  <a:ln>
                    <a:noFill/>
                  </a:ln>
                  <a:solidFill>
                    <a:schemeClr val="bg1"/>
                  </a:solidFill>
                  <a:effectLst/>
                  <a:uLnTx/>
                  <a:uFillTx/>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23" name="Shape 334"/>
              <p:cNvSpPr/>
              <p:nvPr/>
            </p:nvSpPr>
            <p:spPr>
              <a:xfrm>
                <a:off x="258614" y="216972"/>
                <a:ext cx="203824" cy="287105"/>
              </a:xfrm>
              <a:custGeom>
                <a:avLst/>
                <a:gdLst/>
                <a:ahLst/>
                <a:cxnLst>
                  <a:cxn ang="0">
                    <a:pos x="wd2" y="hd2"/>
                  </a:cxn>
                  <a:cxn ang="5400000">
                    <a:pos x="wd2" y="hd2"/>
                  </a:cxn>
                  <a:cxn ang="10800000">
                    <a:pos x="wd2" y="hd2"/>
                  </a:cxn>
                  <a:cxn ang="16200000">
                    <a:pos x="wd2" y="hd2"/>
                  </a:cxn>
                </a:cxnLst>
                <a:rect l="0" t="0" r="r" b="b"/>
                <a:pathLst>
                  <a:path w="21600" h="21600" extrusionOk="0">
                    <a:moveTo>
                      <a:pt x="14711" y="13305"/>
                    </a:moveTo>
                    <a:lnTo>
                      <a:pt x="14711" y="2628"/>
                    </a:lnTo>
                    <a:lnTo>
                      <a:pt x="14595" y="2135"/>
                    </a:lnTo>
                    <a:lnTo>
                      <a:pt x="14361" y="1560"/>
                    </a:lnTo>
                    <a:lnTo>
                      <a:pt x="14011" y="1068"/>
                    </a:lnTo>
                    <a:lnTo>
                      <a:pt x="13544" y="657"/>
                    </a:lnTo>
                    <a:lnTo>
                      <a:pt x="12376" y="164"/>
                    </a:lnTo>
                    <a:lnTo>
                      <a:pt x="11676" y="0"/>
                    </a:lnTo>
                    <a:lnTo>
                      <a:pt x="10041" y="0"/>
                    </a:lnTo>
                    <a:lnTo>
                      <a:pt x="9341" y="164"/>
                    </a:lnTo>
                    <a:lnTo>
                      <a:pt x="8173" y="657"/>
                    </a:lnTo>
                    <a:lnTo>
                      <a:pt x="7706" y="1068"/>
                    </a:lnTo>
                    <a:lnTo>
                      <a:pt x="7472" y="1560"/>
                    </a:lnTo>
                    <a:lnTo>
                      <a:pt x="7239" y="2135"/>
                    </a:lnTo>
                    <a:lnTo>
                      <a:pt x="7239" y="13305"/>
                    </a:lnTo>
                    <a:lnTo>
                      <a:pt x="1284" y="13305"/>
                    </a:lnTo>
                    <a:lnTo>
                      <a:pt x="701" y="13469"/>
                    </a:lnTo>
                    <a:lnTo>
                      <a:pt x="234" y="13716"/>
                    </a:lnTo>
                    <a:lnTo>
                      <a:pt x="117" y="13962"/>
                    </a:lnTo>
                    <a:lnTo>
                      <a:pt x="0" y="14373"/>
                    </a:lnTo>
                    <a:lnTo>
                      <a:pt x="117" y="14701"/>
                    </a:lnTo>
                    <a:lnTo>
                      <a:pt x="350" y="15112"/>
                    </a:lnTo>
                    <a:lnTo>
                      <a:pt x="817" y="15522"/>
                    </a:lnTo>
                    <a:lnTo>
                      <a:pt x="8173" y="20614"/>
                    </a:lnTo>
                    <a:lnTo>
                      <a:pt x="8874" y="21025"/>
                    </a:lnTo>
                    <a:lnTo>
                      <a:pt x="9457" y="21271"/>
                    </a:lnTo>
                    <a:lnTo>
                      <a:pt x="10275" y="21518"/>
                    </a:lnTo>
                    <a:lnTo>
                      <a:pt x="10742" y="21600"/>
                    </a:lnTo>
                    <a:lnTo>
                      <a:pt x="11559" y="21518"/>
                    </a:lnTo>
                    <a:lnTo>
                      <a:pt x="12259" y="21271"/>
                    </a:lnTo>
                    <a:lnTo>
                      <a:pt x="12843" y="21025"/>
                    </a:lnTo>
                    <a:lnTo>
                      <a:pt x="13544" y="20614"/>
                    </a:lnTo>
                    <a:lnTo>
                      <a:pt x="20899" y="15522"/>
                    </a:lnTo>
                    <a:lnTo>
                      <a:pt x="21366" y="15194"/>
                    </a:lnTo>
                    <a:lnTo>
                      <a:pt x="21600" y="14373"/>
                    </a:lnTo>
                    <a:lnTo>
                      <a:pt x="21600" y="14044"/>
                    </a:lnTo>
                    <a:lnTo>
                      <a:pt x="21366" y="13798"/>
                    </a:lnTo>
                    <a:lnTo>
                      <a:pt x="20899" y="13469"/>
                    </a:lnTo>
                    <a:lnTo>
                      <a:pt x="20199" y="13305"/>
                    </a:lnTo>
                    <a:lnTo>
                      <a:pt x="14711" y="13305"/>
                    </a:lnTo>
                    <a:close/>
                  </a:path>
                </a:pathLst>
              </a:custGeom>
              <a:grp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defRPr sz="2400"/>
                </a:pPr>
                <a:endParaRPr kumimoji="0" sz="2400" b="0" i="0" u="none" strike="noStrike" kern="0" cap="none" spc="0" normalizeH="0" baseline="0" noProof="0">
                  <a:ln>
                    <a:noFill/>
                  </a:ln>
                  <a:solidFill>
                    <a:schemeClr val="bg1"/>
                  </a:solidFill>
                  <a:effectLst/>
                  <a:uLnTx/>
                  <a:uFillTx/>
                  <a:latin typeface="inpin heiti" panose="00000500000000000000" pitchFamily="2" charset="-122"/>
                  <a:ea typeface="inpin heiti" panose="00000500000000000000" pitchFamily="2" charset="-122"/>
                  <a:cs typeface="+mn-ea"/>
                  <a:sym typeface="inpin heiti" panose="00000500000000000000" pitchFamily="2" charset="-122"/>
                </a:endParaRPr>
              </a:p>
            </p:txBody>
          </p:sp>
        </p:grpSp>
      </p:grpSp>
      <p:grpSp>
        <p:nvGrpSpPr>
          <p:cNvPr id="9" name="组合 8"/>
          <p:cNvGrpSpPr/>
          <p:nvPr/>
        </p:nvGrpSpPr>
        <p:grpSpPr>
          <a:xfrm>
            <a:off x="1386358" y="1795990"/>
            <a:ext cx="2183734" cy="984618"/>
            <a:chOff x="1386358" y="1795990"/>
            <a:chExt cx="2183734" cy="984618"/>
          </a:xfrm>
        </p:grpSpPr>
        <p:sp>
          <p:nvSpPr>
            <p:cNvPr id="25" name="矩形 24"/>
            <p:cNvSpPr/>
            <p:nvPr/>
          </p:nvSpPr>
          <p:spPr>
            <a:xfrm>
              <a:off x="1386358" y="2206284"/>
              <a:ext cx="2183734" cy="574324"/>
            </a:xfrm>
            <a:prstGeom prst="rect">
              <a:avLst/>
            </a:prstGeom>
          </p:spPr>
          <p:txBody>
            <a:bodyPr wrap="square">
              <a:spAutoFit/>
            </a:bodyPr>
            <a:lstStyle/>
            <a:p>
              <a:pPr lvl="0">
                <a:lnSpc>
                  <a:spcPct val="150000"/>
                </a:lnSpc>
                <a:defRPr/>
              </a:pPr>
              <a:r>
                <a:rPr lang="zh-CN" altLang="en-US" sz="1100" kern="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点击此处添加你需要的内容，可以是一定篇幅的文本</a:t>
              </a:r>
              <a:r>
                <a:rPr lang="en-US" altLang="zh-CN" sz="1100" kern="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a:t>
              </a:r>
            </a:p>
          </p:txBody>
        </p:sp>
        <p:sp>
          <p:nvSpPr>
            <p:cNvPr id="26" name="矩形 25"/>
            <p:cNvSpPr/>
            <p:nvPr/>
          </p:nvSpPr>
          <p:spPr>
            <a:xfrm>
              <a:off x="1386358" y="1795990"/>
              <a:ext cx="2183734" cy="424155"/>
            </a:xfrm>
            <a:prstGeom prst="rect">
              <a:avLst/>
            </a:prstGeom>
          </p:spPr>
          <p:txBody>
            <a:bodyPr wrap="square">
              <a:spAutoFit/>
            </a:bodyPr>
            <a:lstStyle/>
            <a:p>
              <a:pPr lvl="0">
                <a:lnSpc>
                  <a:spcPct val="150000"/>
                </a:lnSpc>
                <a:defRPr/>
              </a:pPr>
              <a:r>
                <a:rPr lang="zh-CN" altLang="en-US" sz="1600" b="1" kern="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添加标题</a:t>
              </a:r>
              <a:endParaRPr lang="en-US" altLang="zh-CN" sz="1600" b="1" kern="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grpSp>
      <p:grpSp>
        <p:nvGrpSpPr>
          <p:cNvPr id="18" name="组合 17"/>
          <p:cNvGrpSpPr/>
          <p:nvPr/>
        </p:nvGrpSpPr>
        <p:grpSpPr>
          <a:xfrm>
            <a:off x="8737596" y="1795990"/>
            <a:ext cx="2183734" cy="984618"/>
            <a:chOff x="8737596" y="1795990"/>
            <a:chExt cx="2183734" cy="984618"/>
          </a:xfrm>
        </p:grpSpPr>
        <p:sp>
          <p:nvSpPr>
            <p:cNvPr id="27" name="矩形 26"/>
            <p:cNvSpPr/>
            <p:nvPr/>
          </p:nvSpPr>
          <p:spPr>
            <a:xfrm>
              <a:off x="8737596" y="2206284"/>
              <a:ext cx="2183734" cy="574324"/>
            </a:xfrm>
            <a:prstGeom prst="rect">
              <a:avLst/>
            </a:prstGeom>
          </p:spPr>
          <p:txBody>
            <a:bodyPr wrap="square">
              <a:spAutoFit/>
            </a:bodyPr>
            <a:lstStyle/>
            <a:p>
              <a:pPr lvl="0">
                <a:lnSpc>
                  <a:spcPct val="150000"/>
                </a:lnSpc>
                <a:defRPr/>
              </a:pPr>
              <a:r>
                <a:rPr lang="zh-CN" altLang="en-US" sz="1100" kern="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点击此处添加你需要的内容，可以是一定篇幅的文本</a:t>
              </a:r>
              <a:r>
                <a:rPr lang="en-US" altLang="zh-CN" sz="1100" kern="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a:t>
              </a:r>
            </a:p>
          </p:txBody>
        </p:sp>
        <p:sp>
          <p:nvSpPr>
            <p:cNvPr id="28" name="矩形 27"/>
            <p:cNvSpPr/>
            <p:nvPr/>
          </p:nvSpPr>
          <p:spPr>
            <a:xfrm>
              <a:off x="8737596" y="1795990"/>
              <a:ext cx="2183734" cy="424155"/>
            </a:xfrm>
            <a:prstGeom prst="rect">
              <a:avLst/>
            </a:prstGeom>
          </p:spPr>
          <p:txBody>
            <a:bodyPr wrap="square">
              <a:spAutoFit/>
            </a:bodyPr>
            <a:lstStyle/>
            <a:p>
              <a:pPr lvl="0">
                <a:lnSpc>
                  <a:spcPct val="150000"/>
                </a:lnSpc>
                <a:defRPr/>
              </a:pPr>
              <a:r>
                <a:rPr lang="zh-CN" altLang="en-US" sz="1600" b="1" kern="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添加标题</a:t>
              </a:r>
              <a:endParaRPr lang="en-US" altLang="zh-CN" sz="1600" b="1" kern="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grpSp>
      <p:grpSp>
        <p:nvGrpSpPr>
          <p:cNvPr id="15" name="组合 14"/>
          <p:cNvGrpSpPr/>
          <p:nvPr/>
        </p:nvGrpSpPr>
        <p:grpSpPr>
          <a:xfrm>
            <a:off x="1386358" y="4442127"/>
            <a:ext cx="2183734" cy="984618"/>
            <a:chOff x="1386358" y="4442127"/>
            <a:chExt cx="2183734" cy="984618"/>
          </a:xfrm>
        </p:grpSpPr>
        <p:sp>
          <p:nvSpPr>
            <p:cNvPr id="29" name="矩形 28"/>
            <p:cNvSpPr/>
            <p:nvPr/>
          </p:nvSpPr>
          <p:spPr>
            <a:xfrm>
              <a:off x="1386358" y="4852421"/>
              <a:ext cx="2183734" cy="574324"/>
            </a:xfrm>
            <a:prstGeom prst="rect">
              <a:avLst/>
            </a:prstGeom>
          </p:spPr>
          <p:txBody>
            <a:bodyPr wrap="square">
              <a:spAutoFit/>
            </a:bodyPr>
            <a:lstStyle/>
            <a:p>
              <a:pPr lvl="0">
                <a:lnSpc>
                  <a:spcPct val="150000"/>
                </a:lnSpc>
                <a:defRPr/>
              </a:pPr>
              <a:r>
                <a:rPr lang="zh-CN" altLang="en-US" sz="1100" kern="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点击此处添加你需要的内容，可以是一定篇幅的文本</a:t>
              </a:r>
              <a:r>
                <a:rPr lang="en-US" altLang="zh-CN" sz="1100" kern="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a:t>
              </a:r>
            </a:p>
          </p:txBody>
        </p:sp>
        <p:sp>
          <p:nvSpPr>
            <p:cNvPr id="30" name="矩形 29"/>
            <p:cNvSpPr/>
            <p:nvPr/>
          </p:nvSpPr>
          <p:spPr>
            <a:xfrm>
              <a:off x="1386358" y="4442127"/>
              <a:ext cx="2183734" cy="424155"/>
            </a:xfrm>
            <a:prstGeom prst="rect">
              <a:avLst/>
            </a:prstGeom>
          </p:spPr>
          <p:txBody>
            <a:bodyPr wrap="square">
              <a:spAutoFit/>
            </a:bodyPr>
            <a:lstStyle/>
            <a:p>
              <a:pPr lvl="0">
                <a:lnSpc>
                  <a:spcPct val="150000"/>
                </a:lnSpc>
                <a:defRPr/>
              </a:pPr>
              <a:r>
                <a:rPr lang="zh-CN" altLang="en-US" sz="1600" b="1" kern="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添加标题</a:t>
              </a:r>
              <a:endParaRPr lang="en-US" altLang="zh-CN" sz="1600" b="1" kern="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grpSp>
      <p:grpSp>
        <p:nvGrpSpPr>
          <p:cNvPr id="33" name="组合 32"/>
          <p:cNvGrpSpPr/>
          <p:nvPr/>
        </p:nvGrpSpPr>
        <p:grpSpPr>
          <a:xfrm>
            <a:off x="8737596" y="4442127"/>
            <a:ext cx="2183734" cy="984618"/>
            <a:chOff x="8737596" y="4442127"/>
            <a:chExt cx="2183734" cy="984618"/>
          </a:xfrm>
        </p:grpSpPr>
        <p:sp>
          <p:nvSpPr>
            <p:cNvPr id="31" name="矩形 30"/>
            <p:cNvSpPr/>
            <p:nvPr/>
          </p:nvSpPr>
          <p:spPr>
            <a:xfrm>
              <a:off x="8737596" y="4852421"/>
              <a:ext cx="2183734" cy="574324"/>
            </a:xfrm>
            <a:prstGeom prst="rect">
              <a:avLst/>
            </a:prstGeom>
          </p:spPr>
          <p:txBody>
            <a:bodyPr wrap="square">
              <a:spAutoFit/>
            </a:bodyPr>
            <a:lstStyle/>
            <a:p>
              <a:pPr lvl="0">
                <a:lnSpc>
                  <a:spcPct val="150000"/>
                </a:lnSpc>
                <a:defRPr/>
              </a:pPr>
              <a:r>
                <a:rPr lang="zh-CN" altLang="en-US" sz="1100" kern="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点击此处添加你需要的内容，可以是一定篇幅的文本</a:t>
              </a:r>
              <a:r>
                <a:rPr lang="en-US" altLang="zh-CN" sz="1100" kern="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a:t>
              </a:r>
            </a:p>
          </p:txBody>
        </p:sp>
        <p:sp>
          <p:nvSpPr>
            <p:cNvPr id="32" name="矩形 31"/>
            <p:cNvSpPr/>
            <p:nvPr/>
          </p:nvSpPr>
          <p:spPr>
            <a:xfrm>
              <a:off x="8737596" y="4442127"/>
              <a:ext cx="2183734" cy="424155"/>
            </a:xfrm>
            <a:prstGeom prst="rect">
              <a:avLst/>
            </a:prstGeom>
          </p:spPr>
          <p:txBody>
            <a:bodyPr wrap="square">
              <a:spAutoFit/>
            </a:bodyPr>
            <a:lstStyle/>
            <a:p>
              <a:pPr lvl="0">
                <a:lnSpc>
                  <a:spcPct val="150000"/>
                </a:lnSpc>
                <a:defRPr/>
              </a:pPr>
              <a:r>
                <a:rPr lang="zh-CN" altLang="en-US" sz="1600" b="1" kern="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添加标题</a:t>
              </a:r>
              <a:endParaRPr lang="en-US" altLang="zh-CN" sz="1600" b="1" kern="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grpSp>
      <p:sp>
        <p:nvSpPr>
          <p:cNvPr id="34" name="文本框 33"/>
          <p:cNvSpPr txBox="1"/>
          <p:nvPr/>
        </p:nvSpPr>
        <p:spPr>
          <a:xfrm>
            <a:off x="4867137" y="543050"/>
            <a:ext cx="2457725" cy="523220"/>
          </a:xfrm>
          <a:prstGeom prst="rect">
            <a:avLst/>
          </a:prstGeom>
          <a:noFill/>
        </p:spPr>
        <p:txBody>
          <a:bodyPr wrap="none" rtlCol="0">
            <a:spAutoFit/>
          </a:bodyPr>
          <a:lstStyle/>
          <a:p>
            <a:pPr algn="ctr"/>
            <a:r>
              <a:rPr lang="en-US" altLang="zh-CN" sz="2800" dirty="0">
                <a:gradFill>
                  <a:gsLst>
                    <a:gs pos="100000">
                      <a:schemeClr val="accent2"/>
                    </a:gs>
                    <a:gs pos="0">
                      <a:schemeClr val="accent3"/>
                    </a:gs>
                  </a:gsLst>
                  <a:lin ang="3000000" scaled="0"/>
                </a:gradFill>
                <a:latin typeface="inpin heiti" panose="00000500000000000000" pitchFamily="2" charset="-122"/>
                <a:ea typeface="inpin heiti" panose="00000500000000000000" pitchFamily="2" charset="-122"/>
                <a:cs typeface="+mn-ea"/>
                <a:sym typeface="inpin heiti" panose="00000500000000000000" pitchFamily="2" charset="-122"/>
              </a:rPr>
              <a:t>5G</a:t>
            </a:r>
            <a:r>
              <a:rPr lang="zh-CN" altLang="en-US" sz="2800" dirty="0">
                <a:gradFill>
                  <a:gsLst>
                    <a:gs pos="100000">
                      <a:schemeClr val="accent2"/>
                    </a:gs>
                    <a:gs pos="0">
                      <a:schemeClr val="accent3"/>
                    </a:gs>
                  </a:gsLst>
                  <a:lin ang="3000000" scaled="0"/>
                </a:gradFill>
                <a:latin typeface="inpin heiti" panose="00000500000000000000" pitchFamily="2" charset="-122"/>
                <a:ea typeface="inpin heiti" panose="00000500000000000000" pitchFamily="2" charset="-122"/>
                <a:cs typeface="+mn-ea"/>
                <a:sym typeface="inpin heiti" panose="00000500000000000000" pitchFamily="2" charset="-122"/>
              </a:rPr>
              <a:t>时代的到来</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42"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7355D"/>
        </a:solidFill>
        <a:effectLst/>
      </p:bgPr>
    </p:bg>
    <p:spTree>
      <p:nvGrpSpPr>
        <p:cNvPr id="1" name=""/>
        <p:cNvGrpSpPr/>
        <p:nvPr/>
      </p:nvGrpSpPr>
      <p:grpSpPr>
        <a:xfrm>
          <a:off x="0" y="0"/>
          <a:ext cx="0" cy="0"/>
          <a:chOff x="0" y="0"/>
          <a:chExt cx="0" cy="0"/>
        </a:xfrm>
      </p:grpSpPr>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951" y="0"/>
            <a:ext cx="6800049" cy="6858000"/>
          </a:xfrm>
          <a:prstGeom prst="rect">
            <a:avLst/>
          </a:prstGeom>
        </p:spPr>
      </p:pic>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901" y="44113"/>
            <a:ext cx="6800049" cy="6858000"/>
          </a:xfrm>
          <a:prstGeom prst="rect">
            <a:avLst/>
          </a:prstGeom>
        </p:spPr>
      </p:pic>
      <p:grpSp>
        <p:nvGrpSpPr>
          <p:cNvPr id="5" name="组合 4"/>
          <p:cNvGrpSpPr/>
          <p:nvPr/>
        </p:nvGrpSpPr>
        <p:grpSpPr>
          <a:xfrm>
            <a:off x="1071044" y="1462090"/>
            <a:ext cx="3067437" cy="4174347"/>
            <a:chOff x="1071044" y="1462090"/>
            <a:chExt cx="3067437" cy="4174347"/>
          </a:xfrm>
        </p:grpSpPr>
        <p:sp>
          <p:nvSpPr>
            <p:cNvPr id="2" name="Freeform 54"/>
            <p:cNvSpPr/>
            <p:nvPr/>
          </p:nvSpPr>
          <p:spPr bwMode="auto">
            <a:xfrm rot="872284">
              <a:off x="1255736" y="1462090"/>
              <a:ext cx="2466658" cy="2537324"/>
            </a:xfrm>
            <a:custGeom>
              <a:avLst/>
              <a:gdLst>
                <a:gd name="T0" fmla="*/ 1041 w 1069"/>
                <a:gd name="T1" fmla="*/ 746 h 1100"/>
                <a:gd name="T2" fmla="*/ 834 w 1069"/>
                <a:gd name="T3" fmla="*/ 995 h 1100"/>
                <a:gd name="T4" fmla="*/ 528 w 1069"/>
                <a:gd name="T5" fmla="*/ 1073 h 1100"/>
                <a:gd name="T6" fmla="*/ 227 w 1069"/>
                <a:gd name="T7" fmla="*/ 953 h 1100"/>
                <a:gd name="T8" fmla="*/ 59 w 1069"/>
                <a:gd name="T9" fmla="*/ 686 h 1100"/>
                <a:gd name="T10" fmla="*/ 80 w 1069"/>
                <a:gd name="T11" fmla="*/ 363 h 1100"/>
                <a:gd name="T12" fmla="*/ 282 w 1069"/>
                <a:gd name="T13" fmla="*/ 120 h 1100"/>
                <a:gd name="T14" fmla="*/ 595 w 1069"/>
                <a:gd name="T15" fmla="*/ 40 h 1100"/>
                <a:gd name="T16" fmla="*/ 889 w 1069"/>
                <a:gd name="T17" fmla="*/ 157 h 1100"/>
                <a:gd name="T18" fmla="*/ 1062 w 1069"/>
                <a:gd name="T19" fmla="*/ 431 h 1100"/>
                <a:gd name="T20" fmla="*/ 1041 w 1069"/>
                <a:gd name="T21" fmla="*/ 746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9" h="1100">
                  <a:moveTo>
                    <a:pt x="1041" y="746"/>
                  </a:moveTo>
                  <a:cubicBezTo>
                    <a:pt x="1034" y="856"/>
                    <a:pt x="941" y="968"/>
                    <a:pt x="834" y="995"/>
                  </a:cubicBezTo>
                  <a:cubicBezTo>
                    <a:pt x="528" y="1073"/>
                    <a:pt x="528" y="1073"/>
                    <a:pt x="528" y="1073"/>
                  </a:cubicBezTo>
                  <a:cubicBezTo>
                    <a:pt x="421" y="1100"/>
                    <a:pt x="286" y="1046"/>
                    <a:pt x="227" y="953"/>
                  </a:cubicBezTo>
                  <a:cubicBezTo>
                    <a:pt x="59" y="686"/>
                    <a:pt x="59" y="686"/>
                    <a:pt x="59" y="686"/>
                  </a:cubicBezTo>
                  <a:cubicBezTo>
                    <a:pt x="0" y="593"/>
                    <a:pt x="10" y="448"/>
                    <a:pt x="80" y="363"/>
                  </a:cubicBezTo>
                  <a:cubicBezTo>
                    <a:pt x="282" y="120"/>
                    <a:pt x="282" y="120"/>
                    <a:pt x="282" y="120"/>
                  </a:cubicBezTo>
                  <a:cubicBezTo>
                    <a:pt x="352" y="36"/>
                    <a:pt x="493" y="0"/>
                    <a:pt x="595" y="40"/>
                  </a:cubicBezTo>
                  <a:cubicBezTo>
                    <a:pt x="889" y="157"/>
                    <a:pt x="889" y="157"/>
                    <a:pt x="889" y="157"/>
                  </a:cubicBezTo>
                  <a:cubicBezTo>
                    <a:pt x="991" y="198"/>
                    <a:pt x="1069" y="321"/>
                    <a:pt x="1062" y="431"/>
                  </a:cubicBezTo>
                  <a:lnTo>
                    <a:pt x="1041" y="746"/>
                  </a:lnTo>
                  <a:close/>
                </a:path>
              </a:pathLst>
            </a:custGeom>
            <a:gradFill>
              <a:gsLst>
                <a:gs pos="100000">
                  <a:schemeClr val="accent1">
                    <a:lumMod val="60000"/>
                    <a:lumOff val="40000"/>
                  </a:schemeClr>
                </a:gs>
                <a:gs pos="0">
                  <a:srgbClr val="AF76B0"/>
                </a:gs>
              </a:gsLst>
              <a:lin ang="3000000" scaled="0"/>
            </a:gradFill>
            <a:ln>
              <a:noFill/>
            </a:ln>
            <a:effectLst>
              <a:outerShdw blurRad="203200" dist="38100" dir="5400000" sx="101000" sy="101000" algn="t" rotWithShape="0">
                <a:schemeClr val="accent1">
                  <a:lumMod val="60000"/>
                  <a:lumOff val="40000"/>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11" name="矩形 10"/>
            <p:cNvSpPr/>
            <p:nvPr/>
          </p:nvSpPr>
          <p:spPr>
            <a:xfrm>
              <a:off x="1071044" y="4782357"/>
              <a:ext cx="3067437" cy="854080"/>
            </a:xfrm>
            <a:prstGeom prst="rect">
              <a:avLst/>
            </a:prstGeom>
          </p:spPr>
          <p:txBody>
            <a:bodyPr wrap="square">
              <a:spAutoFit/>
            </a:bodyPr>
            <a:lstStyle/>
            <a:p>
              <a:pPr algn="ctr">
                <a:lnSpc>
                  <a:spcPct val="150000"/>
                </a:lnSpc>
              </a:pPr>
              <a:r>
                <a:rPr lang="zh-CN" altLang="en-US" sz="110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点击此处添加你需要的内容，可以是一定篇幅的文本</a:t>
              </a:r>
              <a:r>
                <a:rPr lang="en-US" altLang="zh-CN" sz="110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a:t>
              </a:r>
              <a:r>
                <a:rPr lang="zh-CN" altLang="en-US" sz="110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点击此处添加你需要的内容，可以是一定篇幅的文本</a:t>
              </a:r>
              <a:r>
                <a:rPr lang="en-US" altLang="zh-CN" sz="110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a:t>
              </a:r>
            </a:p>
          </p:txBody>
        </p:sp>
        <p:sp>
          <p:nvSpPr>
            <p:cNvPr id="12" name="文本框 11"/>
            <p:cNvSpPr txBox="1"/>
            <p:nvPr/>
          </p:nvSpPr>
          <p:spPr>
            <a:xfrm>
              <a:off x="1842604" y="4295286"/>
              <a:ext cx="1327863" cy="424155"/>
            </a:xfrm>
            <a:prstGeom prst="rect">
              <a:avLst/>
            </a:prstGeom>
          </p:spPr>
          <p:txBody>
            <a:bodyPr wrap="square">
              <a:spAutoFit/>
            </a:bodyPr>
            <a:lstStyle>
              <a:defPPr>
                <a:defRPr lang="zh-CN"/>
              </a:defPPr>
              <a:lvl1pPr lvl="0">
                <a:lnSpc>
                  <a:spcPct val="150000"/>
                </a:lnSpc>
                <a:defRPr sz="1600" b="1" kern="0">
                  <a:solidFill>
                    <a:schemeClr val="tx1">
                      <a:lumMod val="50000"/>
                      <a:lumOff val="50000"/>
                    </a:schemeClr>
                  </a:solidFill>
                  <a:latin typeface="等线 Light" panose="02010600030101010101" charset="-122"/>
                  <a:ea typeface="等线 Light" panose="02010600030101010101" charset="-122"/>
                  <a:cs typeface="+mn-ea"/>
                </a:defRPr>
              </a:lvl1pPr>
            </a:lstStyle>
            <a:p>
              <a:pPr algn="ctr"/>
              <a:r>
                <a:rPr lang="zh-CN" altLang="en-US"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添加文本</a:t>
              </a:r>
            </a:p>
          </p:txBody>
        </p:sp>
        <p:sp>
          <p:nvSpPr>
            <p:cNvPr id="19" name="Freeform 54"/>
            <p:cNvSpPr/>
            <p:nvPr/>
          </p:nvSpPr>
          <p:spPr bwMode="auto">
            <a:xfrm rot="872284">
              <a:off x="1452327" y="1664313"/>
              <a:ext cx="2073476" cy="2132878"/>
            </a:xfrm>
            <a:custGeom>
              <a:avLst/>
              <a:gdLst>
                <a:gd name="T0" fmla="*/ 1041 w 1069"/>
                <a:gd name="T1" fmla="*/ 746 h 1100"/>
                <a:gd name="T2" fmla="*/ 834 w 1069"/>
                <a:gd name="T3" fmla="*/ 995 h 1100"/>
                <a:gd name="T4" fmla="*/ 528 w 1069"/>
                <a:gd name="T5" fmla="*/ 1073 h 1100"/>
                <a:gd name="T6" fmla="*/ 227 w 1069"/>
                <a:gd name="T7" fmla="*/ 953 h 1100"/>
                <a:gd name="T8" fmla="*/ 59 w 1069"/>
                <a:gd name="T9" fmla="*/ 686 h 1100"/>
                <a:gd name="T10" fmla="*/ 80 w 1069"/>
                <a:gd name="T11" fmla="*/ 363 h 1100"/>
                <a:gd name="T12" fmla="*/ 282 w 1069"/>
                <a:gd name="T13" fmla="*/ 120 h 1100"/>
                <a:gd name="T14" fmla="*/ 595 w 1069"/>
                <a:gd name="T15" fmla="*/ 40 h 1100"/>
                <a:gd name="T16" fmla="*/ 889 w 1069"/>
                <a:gd name="T17" fmla="*/ 157 h 1100"/>
                <a:gd name="T18" fmla="*/ 1062 w 1069"/>
                <a:gd name="T19" fmla="*/ 431 h 1100"/>
                <a:gd name="T20" fmla="*/ 1041 w 1069"/>
                <a:gd name="T21" fmla="*/ 746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9" h="1100">
                  <a:moveTo>
                    <a:pt x="1041" y="746"/>
                  </a:moveTo>
                  <a:cubicBezTo>
                    <a:pt x="1034" y="856"/>
                    <a:pt x="941" y="968"/>
                    <a:pt x="834" y="995"/>
                  </a:cubicBezTo>
                  <a:cubicBezTo>
                    <a:pt x="528" y="1073"/>
                    <a:pt x="528" y="1073"/>
                    <a:pt x="528" y="1073"/>
                  </a:cubicBezTo>
                  <a:cubicBezTo>
                    <a:pt x="421" y="1100"/>
                    <a:pt x="286" y="1046"/>
                    <a:pt x="227" y="953"/>
                  </a:cubicBezTo>
                  <a:cubicBezTo>
                    <a:pt x="59" y="686"/>
                    <a:pt x="59" y="686"/>
                    <a:pt x="59" y="686"/>
                  </a:cubicBezTo>
                  <a:cubicBezTo>
                    <a:pt x="0" y="593"/>
                    <a:pt x="10" y="448"/>
                    <a:pt x="80" y="363"/>
                  </a:cubicBezTo>
                  <a:cubicBezTo>
                    <a:pt x="282" y="120"/>
                    <a:pt x="282" y="120"/>
                    <a:pt x="282" y="120"/>
                  </a:cubicBezTo>
                  <a:cubicBezTo>
                    <a:pt x="352" y="36"/>
                    <a:pt x="493" y="0"/>
                    <a:pt x="595" y="40"/>
                  </a:cubicBezTo>
                  <a:cubicBezTo>
                    <a:pt x="889" y="157"/>
                    <a:pt x="889" y="157"/>
                    <a:pt x="889" y="157"/>
                  </a:cubicBezTo>
                  <a:cubicBezTo>
                    <a:pt x="991" y="198"/>
                    <a:pt x="1069" y="321"/>
                    <a:pt x="1062" y="431"/>
                  </a:cubicBezTo>
                  <a:lnTo>
                    <a:pt x="1041" y="746"/>
                  </a:lnTo>
                  <a:close/>
                </a:path>
              </a:pathLst>
            </a:custGeom>
            <a:blipFill dpi="0" rotWithShape="1">
              <a:blip r:embed="rId4"/>
              <a:srcRect/>
              <a:tile tx="0" ty="3810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grpSp>
      <p:grpSp>
        <p:nvGrpSpPr>
          <p:cNvPr id="6" name="组合 5"/>
          <p:cNvGrpSpPr/>
          <p:nvPr/>
        </p:nvGrpSpPr>
        <p:grpSpPr>
          <a:xfrm>
            <a:off x="4693410" y="1462090"/>
            <a:ext cx="3067437" cy="4174347"/>
            <a:chOff x="4693410" y="1462090"/>
            <a:chExt cx="3067437" cy="4174347"/>
          </a:xfrm>
        </p:grpSpPr>
        <p:sp>
          <p:nvSpPr>
            <p:cNvPr id="3" name="Freeform 54"/>
            <p:cNvSpPr/>
            <p:nvPr/>
          </p:nvSpPr>
          <p:spPr bwMode="auto">
            <a:xfrm rot="872284">
              <a:off x="4866444" y="1462090"/>
              <a:ext cx="2466658" cy="2537324"/>
            </a:xfrm>
            <a:custGeom>
              <a:avLst/>
              <a:gdLst>
                <a:gd name="T0" fmla="*/ 1041 w 1069"/>
                <a:gd name="T1" fmla="*/ 746 h 1100"/>
                <a:gd name="T2" fmla="*/ 834 w 1069"/>
                <a:gd name="T3" fmla="*/ 995 h 1100"/>
                <a:gd name="T4" fmla="*/ 528 w 1069"/>
                <a:gd name="T5" fmla="*/ 1073 h 1100"/>
                <a:gd name="T6" fmla="*/ 227 w 1069"/>
                <a:gd name="T7" fmla="*/ 953 h 1100"/>
                <a:gd name="T8" fmla="*/ 59 w 1069"/>
                <a:gd name="T9" fmla="*/ 686 h 1100"/>
                <a:gd name="T10" fmla="*/ 80 w 1069"/>
                <a:gd name="T11" fmla="*/ 363 h 1100"/>
                <a:gd name="T12" fmla="*/ 282 w 1069"/>
                <a:gd name="T13" fmla="*/ 120 h 1100"/>
                <a:gd name="T14" fmla="*/ 595 w 1069"/>
                <a:gd name="T15" fmla="*/ 40 h 1100"/>
                <a:gd name="T16" fmla="*/ 889 w 1069"/>
                <a:gd name="T17" fmla="*/ 157 h 1100"/>
                <a:gd name="T18" fmla="*/ 1062 w 1069"/>
                <a:gd name="T19" fmla="*/ 431 h 1100"/>
                <a:gd name="T20" fmla="*/ 1041 w 1069"/>
                <a:gd name="T21" fmla="*/ 746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9" h="1100">
                  <a:moveTo>
                    <a:pt x="1041" y="746"/>
                  </a:moveTo>
                  <a:cubicBezTo>
                    <a:pt x="1034" y="856"/>
                    <a:pt x="941" y="968"/>
                    <a:pt x="834" y="995"/>
                  </a:cubicBezTo>
                  <a:cubicBezTo>
                    <a:pt x="528" y="1073"/>
                    <a:pt x="528" y="1073"/>
                    <a:pt x="528" y="1073"/>
                  </a:cubicBezTo>
                  <a:cubicBezTo>
                    <a:pt x="421" y="1100"/>
                    <a:pt x="286" y="1046"/>
                    <a:pt x="227" y="953"/>
                  </a:cubicBezTo>
                  <a:cubicBezTo>
                    <a:pt x="59" y="686"/>
                    <a:pt x="59" y="686"/>
                    <a:pt x="59" y="686"/>
                  </a:cubicBezTo>
                  <a:cubicBezTo>
                    <a:pt x="0" y="593"/>
                    <a:pt x="10" y="448"/>
                    <a:pt x="80" y="363"/>
                  </a:cubicBezTo>
                  <a:cubicBezTo>
                    <a:pt x="282" y="120"/>
                    <a:pt x="282" y="120"/>
                    <a:pt x="282" y="120"/>
                  </a:cubicBezTo>
                  <a:cubicBezTo>
                    <a:pt x="352" y="36"/>
                    <a:pt x="493" y="0"/>
                    <a:pt x="595" y="40"/>
                  </a:cubicBezTo>
                  <a:cubicBezTo>
                    <a:pt x="889" y="157"/>
                    <a:pt x="889" y="157"/>
                    <a:pt x="889" y="157"/>
                  </a:cubicBezTo>
                  <a:cubicBezTo>
                    <a:pt x="991" y="198"/>
                    <a:pt x="1069" y="321"/>
                    <a:pt x="1062" y="431"/>
                  </a:cubicBezTo>
                  <a:lnTo>
                    <a:pt x="1041" y="746"/>
                  </a:lnTo>
                  <a:close/>
                </a:path>
              </a:pathLst>
            </a:custGeom>
            <a:solidFill>
              <a:schemeClr val="bg1"/>
            </a:solidFill>
            <a:ln>
              <a:noFill/>
            </a:ln>
            <a:effectLst/>
          </p:spPr>
          <p:txBody>
            <a:bodyPr vert="horz" wrap="square" lIns="91440" tIns="45720" rIns="91440" bIns="45720" numCol="1" anchor="t" anchorCtr="0" compatLnSpc="1"/>
            <a:lstStyle/>
            <a:p>
              <a:endParaRPr lang="zh-CN" altLang="en-US">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13" name="矩形 12"/>
            <p:cNvSpPr/>
            <p:nvPr/>
          </p:nvSpPr>
          <p:spPr>
            <a:xfrm>
              <a:off x="4693410" y="4782357"/>
              <a:ext cx="3067437" cy="854080"/>
            </a:xfrm>
            <a:prstGeom prst="rect">
              <a:avLst/>
            </a:prstGeom>
          </p:spPr>
          <p:txBody>
            <a:bodyPr wrap="square">
              <a:spAutoFit/>
            </a:bodyPr>
            <a:lstStyle/>
            <a:p>
              <a:pPr algn="ctr">
                <a:lnSpc>
                  <a:spcPct val="150000"/>
                </a:lnSpc>
              </a:pPr>
              <a:r>
                <a:rPr lang="zh-CN" altLang="en-US" sz="110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点击此处添加你需要的内容，可以是一定篇幅的文本</a:t>
              </a:r>
              <a:r>
                <a:rPr lang="en-US" altLang="zh-CN" sz="110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a:t>
              </a:r>
              <a:r>
                <a:rPr lang="zh-CN" altLang="en-US" sz="110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点击此处添加你需要的内容，可以是一定篇幅的文本</a:t>
              </a:r>
              <a:r>
                <a:rPr lang="en-US" altLang="zh-CN" sz="110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a:t>
              </a:r>
            </a:p>
          </p:txBody>
        </p:sp>
        <p:sp>
          <p:nvSpPr>
            <p:cNvPr id="14" name="文本框 13"/>
            <p:cNvSpPr txBox="1"/>
            <p:nvPr/>
          </p:nvSpPr>
          <p:spPr>
            <a:xfrm>
              <a:off x="5464970" y="4295286"/>
              <a:ext cx="1327863" cy="424155"/>
            </a:xfrm>
            <a:prstGeom prst="rect">
              <a:avLst/>
            </a:prstGeom>
          </p:spPr>
          <p:txBody>
            <a:bodyPr wrap="square">
              <a:spAutoFit/>
            </a:bodyPr>
            <a:lstStyle>
              <a:defPPr>
                <a:defRPr lang="zh-CN"/>
              </a:defPPr>
              <a:lvl1pPr lvl="0">
                <a:lnSpc>
                  <a:spcPct val="150000"/>
                </a:lnSpc>
                <a:defRPr sz="1600" b="1" kern="0">
                  <a:solidFill>
                    <a:schemeClr val="tx1">
                      <a:lumMod val="50000"/>
                      <a:lumOff val="50000"/>
                    </a:schemeClr>
                  </a:solidFill>
                  <a:latin typeface="等线 Light" panose="02010600030101010101" charset="-122"/>
                  <a:ea typeface="等线 Light" panose="02010600030101010101" charset="-122"/>
                  <a:cs typeface="+mn-ea"/>
                </a:defRPr>
              </a:lvl1pPr>
            </a:lstStyle>
            <a:p>
              <a:pPr algn="ctr"/>
              <a:r>
                <a:rPr lang="zh-CN" altLang="en-US">
                  <a:solidFill>
                    <a:schemeClr val="bg1"/>
                  </a:solidFill>
                  <a:latin typeface="inpin heiti" panose="00000500000000000000" pitchFamily="2" charset="-122"/>
                  <a:ea typeface="inpin heiti" panose="00000500000000000000" pitchFamily="2" charset="-122"/>
                  <a:sym typeface="inpin heiti" panose="00000500000000000000" pitchFamily="2" charset="-122"/>
                </a:rPr>
                <a:t>添加文本</a:t>
              </a:r>
              <a:endParaRPr lang="zh-CN" altLang="en-US"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7" name="Freeform 54"/>
            <p:cNvSpPr/>
            <p:nvPr/>
          </p:nvSpPr>
          <p:spPr bwMode="auto">
            <a:xfrm rot="872284">
              <a:off x="4862672" y="1462090"/>
              <a:ext cx="2466658" cy="2537324"/>
            </a:xfrm>
            <a:custGeom>
              <a:avLst/>
              <a:gdLst>
                <a:gd name="T0" fmla="*/ 1041 w 1069"/>
                <a:gd name="T1" fmla="*/ 746 h 1100"/>
                <a:gd name="T2" fmla="*/ 834 w 1069"/>
                <a:gd name="T3" fmla="*/ 995 h 1100"/>
                <a:gd name="T4" fmla="*/ 528 w 1069"/>
                <a:gd name="T5" fmla="*/ 1073 h 1100"/>
                <a:gd name="T6" fmla="*/ 227 w 1069"/>
                <a:gd name="T7" fmla="*/ 953 h 1100"/>
                <a:gd name="T8" fmla="*/ 59 w 1069"/>
                <a:gd name="T9" fmla="*/ 686 h 1100"/>
                <a:gd name="T10" fmla="*/ 80 w 1069"/>
                <a:gd name="T11" fmla="*/ 363 h 1100"/>
                <a:gd name="T12" fmla="*/ 282 w 1069"/>
                <a:gd name="T13" fmla="*/ 120 h 1100"/>
                <a:gd name="T14" fmla="*/ 595 w 1069"/>
                <a:gd name="T15" fmla="*/ 40 h 1100"/>
                <a:gd name="T16" fmla="*/ 889 w 1069"/>
                <a:gd name="T17" fmla="*/ 157 h 1100"/>
                <a:gd name="T18" fmla="*/ 1062 w 1069"/>
                <a:gd name="T19" fmla="*/ 431 h 1100"/>
                <a:gd name="T20" fmla="*/ 1041 w 1069"/>
                <a:gd name="T21" fmla="*/ 746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9" h="1100">
                  <a:moveTo>
                    <a:pt x="1041" y="746"/>
                  </a:moveTo>
                  <a:cubicBezTo>
                    <a:pt x="1034" y="856"/>
                    <a:pt x="941" y="968"/>
                    <a:pt x="834" y="995"/>
                  </a:cubicBezTo>
                  <a:cubicBezTo>
                    <a:pt x="528" y="1073"/>
                    <a:pt x="528" y="1073"/>
                    <a:pt x="528" y="1073"/>
                  </a:cubicBezTo>
                  <a:cubicBezTo>
                    <a:pt x="421" y="1100"/>
                    <a:pt x="286" y="1046"/>
                    <a:pt x="227" y="953"/>
                  </a:cubicBezTo>
                  <a:cubicBezTo>
                    <a:pt x="59" y="686"/>
                    <a:pt x="59" y="686"/>
                    <a:pt x="59" y="686"/>
                  </a:cubicBezTo>
                  <a:cubicBezTo>
                    <a:pt x="0" y="593"/>
                    <a:pt x="10" y="448"/>
                    <a:pt x="80" y="363"/>
                  </a:cubicBezTo>
                  <a:cubicBezTo>
                    <a:pt x="282" y="120"/>
                    <a:pt x="282" y="120"/>
                    <a:pt x="282" y="120"/>
                  </a:cubicBezTo>
                  <a:cubicBezTo>
                    <a:pt x="352" y="36"/>
                    <a:pt x="493" y="0"/>
                    <a:pt x="595" y="40"/>
                  </a:cubicBezTo>
                  <a:cubicBezTo>
                    <a:pt x="889" y="157"/>
                    <a:pt x="889" y="157"/>
                    <a:pt x="889" y="157"/>
                  </a:cubicBezTo>
                  <a:cubicBezTo>
                    <a:pt x="991" y="198"/>
                    <a:pt x="1069" y="321"/>
                    <a:pt x="1062" y="431"/>
                  </a:cubicBezTo>
                  <a:lnTo>
                    <a:pt x="1041" y="746"/>
                  </a:lnTo>
                  <a:close/>
                </a:path>
              </a:pathLst>
            </a:custGeom>
            <a:gradFill>
              <a:gsLst>
                <a:gs pos="100000">
                  <a:schemeClr val="accent1"/>
                </a:gs>
                <a:gs pos="0">
                  <a:srgbClr val="AF76B0"/>
                </a:gs>
              </a:gsLst>
              <a:lin ang="3000000" scaled="0"/>
            </a:gradFill>
            <a:ln>
              <a:noFill/>
            </a:ln>
            <a:effectLst>
              <a:outerShdw blurRad="203200" dist="38100" dir="5400000" sx="101000" sy="101000" algn="t" rotWithShape="0">
                <a:schemeClr val="accent2">
                  <a:lumMod val="60000"/>
                  <a:lumOff val="40000"/>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20" name="Freeform 54"/>
            <p:cNvSpPr/>
            <p:nvPr/>
          </p:nvSpPr>
          <p:spPr bwMode="auto">
            <a:xfrm rot="872284">
              <a:off x="5059262" y="1664313"/>
              <a:ext cx="2073476" cy="2132878"/>
            </a:xfrm>
            <a:custGeom>
              <a:avLst/>
              <a:gdLst>
                <a:gd name="T0" fmla="*/ 1041 w 1069"/>
                <a:gd name="T1" fmla="*/ 746 h 1100"/>
                <a:gd name="T2" fmla="*/ 834 w 1069"/>
                <a:gd name="T3" fmla="*/ 995 h 1100"/>
                <a:gd name="T4" fmla="*/ 528 w 1069"/>
                <a:gd name="T5" fmla="*/ 1073 h 1100"/>
                <a:gd name="T6" fmla="*/ 227 w 1069"/>
                <a:gd name="T7" fmla="*/ 953 h 1100"/>
                <a:gd name="T8" fmla="*/ 59 w 1069"/>
                <a:gd name="T9" fmla="*/ 686 h 1100"/>
                <a:gd name="T10" fmla="*/ 80 w 1069"/>
                <a:gd name="T11" fmla="*/ 363 h 1100"/>
                <a:gd name="T12" fmla="*/ 282 w 1069"/>
                <a:gd name="T13" fmla="*/ 120 h 1100"/>
                <a:gd name="T14" fmla="*/ 595 w 1069"/>
                <a:gd name="T15" fmla="*/ 40 h 1100"/>
                <a:gd name="T16" fmla="*/ 889 w 1069"/>
                <a:gd name="T17" fmla="*/ 157 h 1100"/>
                <a:gd name="T18" fmla="*/ 1062 w 1069"/>
                <a:gd name="T19" fmla="*/ 431 h 1100"/>
                <a:gd name="T20" fmla="*/ 1041 w 1069"/>
                <a:gd name="T21" fmla="*/ 746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9" h="1100">
                  <a:moveTo>
                    <a:pt x="1041" y="746"/>
                  </a:moveTo>
                  <a:cubicBezTo>
                    <a:pt x="1034" y="856"/>
                    <a:pt x="941" y="968"/>
                    <a:pt x="834" y="995"/>
                  </a:cubicBezTo>
                  <a:cubicBezTo>
                    <a:pt x="528" y="1073"/>
                    <a:pt x="528" y="1073"/>
                    <a:pt x="528" y="1073"/>
                  </a:cubicBezTo>
                  <a:cubicBezTo>
                    <a:pt x="421" y="1100"/>
                    <a:pt x="286" y="1046"/>
                    <a:pt x="227" y="953"/>
                  </a:cubicBezTo>
                  <a:cubicBezTo>
                    <a:pt x="59" y="686"/>
                    <a:pt x="59" y="686"/>
                    <a:pt x="59" y="686"/>
                  </a:cubicBezTo>
                  <a:cubicBezTo>
                    <a:pt x="0" y="593"/>
                    <a:pt x="10" y="448"/>
                    <a:pt x="80" y="363"/>
                  </a:cubicBezTo>
                  <a:cubicBezTo>
                    <a:pt x="282" y="120"/>
                    <a:pt x="282" y="120"/>
                    <a:pt x="282" y="120"/>
                  </a:cubicBezTo>
                  <a:cubicBezTo>
                    <a:pt x="352" y="36"/>
                    <a:pt x="493" y="0"/>
                    <a:pt x="595" y="40"/>
                  </a:cubicBezTo>
                  <a:cubicBezTo>
                    <a:pt x="889" y="157"/>
                    <a:pt x="889" y="157"/>
                    <a:pt x="889" y="157"/>
                  </a:cubicBezTo>
                  <a:cubicBezTo>
                    <a:pt x="991" y="198"/>
                    <a:pt x="1069" y="321"/>
                    <a:pt x="1062" y="431"/>
                  </a:cubicBezTo>
                  <a:lnTo>
                    <a:pt x="1041" y="746"/>
                  </a:lnTo>
                  <a:close/>
                </a:path>
              </a:pathLst>
            </a:custGeom>
            <a:blipFill dpi="0" rotWithShape="1">
              <a:blip r:embed="rId5"/>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grpSp>
      <p:grpSp>
        <p:nvGrpSpPr>
          <p:cNvPr id="7" name="组合 6"/>
          <p:cNvGrpSpPr/>
          <p:nvPr/>
        </p:nvGrpSpPr>
        <p:grpSpPr>
          <a:xfrm>
            <a:off x="8163232" y="1462090"/>
            <a:ext cx="3067437" cy="4174347"/>
            <a:chOff x="8163232" y="1462090"/>
            <a:chExt cx="3067437" cy="4174347"/>
          </a:xfrm>
        </p:grpSpPr>
        <p:sp>
          <p:nvSpPr>
            <p:cNvPr id="4" name="Freeform 54"/>
            <p:cNvSpPr/>
            <p:nvPr/>
          </p:nvSpPr>
          <p:spPr bwMode="auto">
            <a:xfrm rot="872284">
              <a:off x="8336267" y="1462090"/>
              <a:ext cx="2466658" cy="2537324"/>
            </a:xfrm>
            <a:custGeom>
              <a:avLst/>
              <a:gdLst>
                <a:gd name="T0" fmla="*/ 1041 w 1069"/>
                <a:gd name="T1" fmla="*/ 746 h 1100"/>
                <a:gd name="T2" fmla="*/ 834 w 1069"/>
                <a:gd name="T3" fmla="*/ 995 h 1100"/>
                <a:gd name="T4" fmla="*/ 528 w 1069"/>
                <a:gd name="T5" fmla="*/ 1073 h 1100"/>
                <a:gd name="T6" fmla="*/ 227 w 1069"/>
                <a:gd name="T7" fmla="*/ 953 h 1100"/>
                <a:gd name="T8" fmla="*/ 59 w 1069"/>
                <a:gd name="T9" fmla="*/ 686 h 1100"/>
                <a:gd name="T10" fmla="*/ 80 w 1069"/>
                <a:gd name="T11" fmla="*/ 363 h 1100"/>
                <a:gd name="T12" fmla="*/ 282 w 1069"/>
                <a:gd name="T13" fmla="*/ 120 h 1100"/>
                <a:gd name="T14" fmla="*/ 595 w 1069"/>
                <a:gd name="T15" fmla="*/ 40 h 1100"/>
                <a:gd name="T16" fmla="*/ 889 w 1069"/>
                <a:gd name="T17" fmla="*/ 157 h 1100"/>
                <a:gd name="T18" fmla="*/ 1062 w 1069"/>
                <a:gd name="T19" fmla="*/ 431 h 1100"/>
                <a:gd name="T20" fmla="*/ 1041 w 1069"/>
                <a:gd name="T21" fmla="*/ 746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9" h="1100">
                  <a:moveTo>
                    <a:pt x="1041" y="746"/>
                  </a:moveTo>
                  <a:cubicBezTo>
                    <a:pt x="1034" y="856"/>
                    <a:pt x="941" y="968"/>
                    <a:pt x="834" y="995"/>
                  </a:cubicBezTo>
                  <a:cubicBezTo>
                    <a:pt x="528" y="1073"/>
                    <a:pt x="528" y="1073"/>
                    <a:pt x="528" y="1073"/>
                  </a:cubicBezTo>
                  <a:cubicBezTo>
                    <a:pt x="421" y="1100"/>
                    <a:pt x="286" y="1046"/>
                    <a:pt x="227" y="953"/>
                  </a:cubicBezTo>
                  <a:cubicBezTo>
                    <a:pt x="59" y="686"/>
                    <a:pt x="59" y="686"/>
                    <a:pt x="59" y="686"/>
                  </a:cubicBezTo>
                  <a:cubicBezTo>
                    <a:pt x="0" y="593"/>
                    <a:pt x="10" y="448"/>
                    <a:pt x="80" y="363"/>
                  </a:cubicBezTo>
                  <a:cubicBezTo>
                    <a:pt x="282" y="120"/>
                    <a:pt x="282" y="120"/>
                    <a:pt x="282" y="120"/>
                  </a:cubicBezTo>
                  <a:cubicBezTo>
                    <a:pt x="352" y="36"/>
                    <a:pt x="493" y="0"/>
                    <a:pt x="595" y="40"/>
                  </a:cubicBezTo>
                  <a:cubicBezTo>
                    <a:pt x="889" y="157"/>
                    <a:pt x="889" y="157"/>
                    <a:pt x="889" y="157"/>
                  </a:cubicBezTo>
                  <a:cubicBezTo>
                    <a:pt x="991" y="198"/>
                    <a:pt x="1069" y="321"/>
                    <a:pt x="1062" y="431"/>
                  </a:cubicBezTo>
                  <a:lnTo>
                    <a:pt x="1041" y="746"/>
                  </a:lnTo>
                  <a:close/>
                </a:path>
              </a:pathLst>
            </a:custGeom>
            <a:gradFill>
              <a:gsLst>
                <a:gs pos="7100">
                  <a:schemeClr val="accent2"/>
                </a:gs>
                <a:gs pos="100000">
                  <a:srgbClr val="AF76B0"/>
                </a:gs>
                <a:gs pos="0">
                  <a:schemeClr val="accent3"/>
                </a:gs>
              </a:gsLst>
              <a:lin ang="3000000" scaled="0"/>
            </a:gradFill>
            <a:ln>
              <a:noFill/>
            </a:ln>
            <a:effectLst>
              <a:outerShdw blurRad="203200" dist="38100" dir="5400000" sx="101000" sy="101000" algn="t" rotWithShape="0">
                <a:schemeClr val="accent3">
                  <a:lumMod val="60000"/>
                  <a:lumOff val="40000"/>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15" name="矩形 14"/>
            <p:cNvSpPr/>
            <p:nvPr/>
          </p:nvSpPr>
          <p:spPr>
            <a:xfrm>
              <a:off x="8163232" y="4782357"/>
              <a:ext cx="3067437" cy="854080"/>
            </a:xfrm>
            <a:prstGeom prst="rect">
              <a:avLst/>
            </a:prstGeom>
          </p:spPr>
          <p:txBody>
            <a:bodyPr wrap="square">
              <a:spAutoFit/>
            </a:bodyPr>
            <a:lstStyle/>
            <a:p>
              <a:pPr algn="ctr">
                <a:lnSpc>
                  <a:spcPct val="150000"/>
                </a:lnSpc>
              </a:pPr>
              <a:r>
                <a:rPr lang="zh-CN" altLang="en-US" sz="110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点击此处添加你需要的内容，可以是一定篇幅的文本</a:t>
              </a:r>
              <a:r>
                <a:rPr lang="en-US" altLang="zh-CN" sz="110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a:t>
              </a:r>
              <a:r>
                <a:rPr lang="zh-CN" altLang="en-US" sz="110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点击此处添加你需要的内容，可以是一定篇幅的文本</a:t>
              </a:r>
              <a:r>
                <a:rPr lang="en-US" altLang="zh-CN" sz="110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a:t>
              </a:r>
            </a:p>
          </p:txBody>
        </p:sp>
        <p:sp>
          <p:nvSpPr>
            <p:cNvPr id="16" name="文本框 15"/>
            <p:cNvSpPr txBox="1"/>
            <p:nvPr/>
          </p:nvSpPr>
          <p:spPr>
            <a:xfrm>
              <a:off x="8981444" y="4295286"/>
              <a:ext cx="1318256" cy="424155"/>
            </a:xfrm>
            <a:prstGeom prst="rect">
              <a:avLst/>
            </a:prstGeom>
          </p:spPr>
          <p:txBody>
            <a:bodyPr wrap="square">
              <a:spAutoFit/>
            </a:bodyPr>
            <a:lstStyle>
              <a:defPPr>
                <a:defRPr lang="zh-CN"/>
              </a:defPPr>
              <a:lvl1pPr lvl="0">
                <a:lnSpc>
                  <a:spcPct val="150000"/>
                </a:lnSpc>
                <a:defRPr sz="1600" b="1" kern="0">
                  <a:solidFill>
                    <a:schemeClr val="tx1">
                      <a:lumMod val="50000"/>
                      <a:lumOff val="50000"/>
                    </a:schemeClr>
                  </a:solidFill>
                  <a:latin typeface="等线 Light" panose="02010600030101010101" charset="-122"/>
                  <a:ea typeface="等线 Light" panose="02010600030101010101" charset="-122"/>
                  <a:cs typeface="+mn-ea"/>
                </a:defRPr>
              </a:lvl1pPr>
            </a:lstStyle>
            <a:p>
              <a:pPr algn="ctr"/>
              <a:r>
                <a:rPr lang="zh-CN" altLang="en-US">
                  <a:solidFill>
                    <a:schemeClr val="bg1"/>
                  </a:solidFill>
                  <a:latin typeface="inpin heiti" panose="00000500000000000000" pitchFamily="2" charset="-122"/>
                  <a:ea typeface="inpin heiti" panose="00000500000000000000" pitchFamily="2" charset="-122"/>
                  <a:sym typeface="inpin heiti" panose="00000500000000000000" pitchFamily="2" charset="-122"/>
                </a:rPr>
                <a:t>添加文本</a:t>
              </a:r>
              <a:endParaRPr lang="zh-CN" altLang="en-US"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1" name="Freeform 54"/>
            <p:cNvSpPr/>
            <p:nvPr/>
          </p:nvSpPr>
          <p:spPr bwMode="auto">
            <a:xfrm rot="872284">
              <a:off x="8532858" y="1664313"/>
              <a:ext cx="2073476" cy="2132878"/>
            </a:xfrm>
            <a:custGeom>
              <a:avLst/>
              <a:gdLst>
                <a:gd name="T0" fmla="*/ 1041 w 1069"/>
                <a:gd name="T1" fmla="*/ 746 h 1100"/>
                <a:gd name="T2" fmla="*/ 834 w 1069"/>
                <a:gd name="T3" fmla="*/ 995 h 1100"/>
                <a:gd name="T4" fmla="*/ 528 w 1069"/>
                <a:gd name="T5" fmla="*/ 1073 h 1100"/>
                <a:gd name="T6" fmla="*/ 227 w 1069"/>
                <a:gd name="T7" fmla="*/ 953 h 1100"/>
                <a:gd name="T8" fmla="*/ 59 w 1069"/>
                <a:gd name="T9" fmla="*/ 686 h 1100"/>
                <a:gd name="T10" fmla="*/ 80 w 1069"/>
                <a:gd name="T11" fmla="*/ 363 h 1100"/>
                <a:gd name="T12" fmla="*/ 282 w 1069"/>
                <a:gd name="T13" fmla="*/ 120 h 1100"/>
                <a:gd name="T14" fmla="*/ 595 w 1069"/>
                <a:gd name="T15" fmla="*/ 40 h 1100"/>
                <a:gd name="T16" fmla="*/ 889 w 1069"/>
                <a:gd name="T17" fmla="*/ 157 h 1100"/>
                <a:gd name="T18" fmla="*/ 1062 w 1069"/>
                <a:gd name="T19" fmla="*/ 431 h 1100"/>
                <a:gd name="T20" fmla="*/ 1041 w 1069"/>
                <a:gd name="T21" fmla="*/ 746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9" h="1100">
                  <a:moveTo>
                    <a:pt x="1041" y="746"/>
                  </a:moveTo>
                  <a:cubicBezTo>
                    <a:pt x="1034" y="856"/>
                    <a:pt x="941" y="968"/>
                    <a:pt x="834" y="995"/>
                  </a:cubicBezTo>
                  <a:cubicBezTo>
                    <a:pt x="528" y="1073"/>
                    <a:pt x="528" y="1073"/>
                    <a:pt x="528" y="1073"/>
                  </a:cubicBezTo>
                  <a:cubicBezTo>
                    <a:pt x="421" y="1100"/>
                    <a:pt x="286" y="1046"/>
                    <a:pt x="227" y="953"/>
                  </a:cubicBezTo>
                  <a:cubicBezTo>
                    <a:pt x="59" y="686"/>
                    <a:pt x="59" y="686"/>
                    <a:pt x="59" y="686"/>
                  </a:cubicBezTo>
                  <a:cubicBezTo>
                    <a:pt x="0" y="593"/>
                    <a:pt x="10" y="448"/>
                    <a:pt x="80" y="363"/>
                  </a:cubicBezTo>
                  <a:cubicBezTo>
                    <a:pt x="282" y="120"/>
                    <a:pt x="282" y="120"/>
                    <a:pt x="282" y="120"/>
                  </a:cubicBezTo>
                  <a:cubicBezTo>
                    <a:pt x="352" y="36"/>
                    <a:pt x="493" y="0"/>
                    <a:pt x="595" y="40"/>
                  </a:cubicBezTo>
                  <a:cubicBezTo>
                    <a:pt x="889" y="157"/>
                    <a:pt x="889" y="157"/>
                    <a:pt x="889" y="157"/>
                  </a:cubicBezTo>
                  <a:cubicBezTo>
                    <a:pt x="991" y="198"/>
                    <a:pt x="1069" y="321"/>
                    <a:pt x="1062" y="431"/>
                  </a:cubicBezTo>
                  <a:lnTo>
                    <a:pt x="1041" y="746"/>
                  </a:lnTo>
                  <a:close/>
                </a:path>
              </a:pathLst>
            </a:custGeom>
            <a:blipFill dpi="0" rotWithShape="1">
              <a:blip r:embed="rId6"/>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grpSp>
      <p:sp>
        <p:nvSpPr>
          <p:cNvPr id="18" name="文本框 17"/>
          <p:cNvSpPr txBox="1"/>
          <p:nvPr/>
        </p:nvSpPr>
        <p:spPr>
          <a:xfrm>
            <a:off x="4867137" y="621925"/>
            <a:ext cx="2457725" cy="523220"/>
          </a:xfrm>
          <a:prstGeom prst="rect">
            <a:avLst/>
          </a:prstGeom>
          <a:noFill/>
        </p:spPr>
        <p:txBody>
          <a:bodyPr wrap="none" rtlCol="0">
            <a:spAutoFit/>
          </a:bodyPr>
          <a:lstStyle/>
          <a:p>
            <a:pPr algn="ctr"/>
            <a:r>
              <a:rPr lang="en-US" altLang="zh-CN" sz="2800" dirty="0">
                <a:gradFill>
                  <a:gsLst>
                    <a:gs pos="100000">
                      <a:schemeClr val="accent2"/>
                    </a:gs>
                    <a:gs pos="0">
                      <a:schemeClr val="accent3"/>
                    </a:gs>
                  </a:gsLst>
                  <a:lin ang="3000000" scaled="0"/>
                </a:gradFill>
                <a:latin typeface="inpin heiti" panose="00000500000000000000" pitchFamily="2" charset="-122"/>
                <a:ea typeface="inpin heiti" panose="00000500000000000000" pitchFamily="2" charset="-122"/>
                <a:cs typeface="+mn-ea"/>
                <a:sym typeface="inpin heiti" panose="00000500000000000000" pitchFamily="2" charset="-122"/>
              </a:rPr>
              <a:t>5G</a:t>
            </a:r>
            <a:r>
              <a:rPr lang="zh-CN" altLang="en-US" sz="2800" dirty="0">
                <a:gradFill>
                  <a:gsLst>
                    <a:gs pos="100000">
                      <a:schemeClr val="accent2"/>
                    </a:gs>
                    <a:gs pos="0">
                      <a:schemeClr val="accent3"/>
                    </a:gs>
                  </a:gsLst>
                  <a:lin ang="3000000" scaled="0"/>
                </a:gradFill>
                <a:latin typeface="inpin heiti" panose="00000500000000000000" pitchFamily="2" charset="-122"/>
                <a:ea typeface="inpin heiti" panose="00000500000000000000" pitchFamily="2" charset="-122"/>
                <a:cs typeface="+mn-ea"/>
                <a:sym typeface="inpin heiti" panose="00000500000000000000" pitchFamily="2" charset="-122"/>
              </a:rPr>
              <a:t>时代的到来</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7355D"/>
        </a:solidFill>
        <a:effectLst/>
      </p:bgPr>
    </p:bg>
    <p:spTree>
      <p:nvGrpSpPr>
        <p:cNvPr id="1" name=""/>
        <p:cNvGrpSpPr/>
        <p:nvPr/>
      </p:nvGrpSpPr>
      <p:grpSpPr>
        <a:xfrm>
          <a:off x="0" y="0"/>
          <a:ext cx="0" cy="0"/>
          <a:chOff x="0" y="0"/>
          <a:chExt cx="0" cy="0"/>
        </a:xfrm>
      </p:grpSpPr>
      <p:pic>
        <p:nvPicPr>
          <p:cNvPr id="29" name="图片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951" y="0"/>
            <a:ext cx="6800049" cy="6858000"/>
          </a:xfrm>
          <a:prstGeom prst="rect">
            <a:avLst/>
          </a:prstGeom>
        </p:spPr>
      </p:pic>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901" y="44113"/>
            <a:ext cx="6800049" cy="6858000"/>
          </a:xfrm>
          <a:prstGeom prst="rect">
            <a:avLst/>
          </a:prstGeom>
        </p:spPr>
      </p:pic>
      <p:grpSp>
        <p:nvGrpSpPr>
          <p:cNvPr id="4" name="组合 3"/>
          <p:cNvGrpSpPr/>
          <p:nvPr/>
        </p:nvGrpSpPr>
        <p:grpSpPr>
          <a:xfrm>
            <a:off x="780164" y="2290627"/>
            <a:ext cx="2704115" cy="3077515"/>
            <a:chOff x="780164" y="1689048"/>
            <a:chExt cx="2704115" cy="3077515"/>
          </a:xfrm>
        </p:grpSpPr>
        <p:sp>
          <p:nvSpPr>
            <p:cNvPr id="5" name="Freeform 9"/>
            <p:cNvSpPr/>
            <p:nvPr/>
          </p:nvSpPr>
          <p:spPr>
            <a:xfrm>
              <a:off x="780164" y="3145408"/>
              <a:ext cx="2704115" cy="1621155"/>
            </a:xfrm>
            <a:custGeom>
              <a:avLst/>
              <a:gdLst>
                <a:gd name="connsiteX0" fmla="*/ 0 w 1961586"/>
                <a:gd name="connsiteY0" fmla="*/ 117695 h 1176951"/>
                <a:gd name="connsiteX1" fmla="*/ 117695 w 1961586"/>
                <a:gd name="connsiteY1" fmla="*/ 0 h 1176951"/>
                <a:gd name="connsiteX2" fmla="*/ 1843891 w 1961586"/>
                <a:gd name="connsiteY2" fmla="*/ 0 h 1176951"/>
                <a:gd name="connsiteX3" fmla="*/ 1961586 w 1961586"/>
                <a:gd name="connsiteY3" fmla="*/ 117695 h 1176951"/>
                <a:gd name="connsiteX4" fmla="*/ 1961586 w 1961586"/>
                <a:gd name="connsiteY4" fmla="*/ 1059256 h 1176951"/>
                <a:gd name="connsiteX5" fmla="*/ 1843891 w 1961586"/>
                <a:gd name="connsiteY5" fmla="*/ 1176951 h 1176951"/>
                <a:gd name="connsiteX6" fmla="*/ 117695 w 1961586"/>
                <a:gd name="connsiteY6" fmla="*/ 1176951 h 1176951"/>
                <a:gd name="connsiteX7" fmla="*/ 0 w 1961586"/>
                <a:gd name="connsiteY7" fmla="*/ 1059256 h 1176951"/>
                <a:gd name="connsiteX8" fmla="*/ 0 w 1961586"/>
                <a:gd name="connsiteY8" fmla="*/ 117695 h 1176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1586" h="1176951">
                  <a:moveTo>
                    <a:pt x="0" y="117695"/>
                  </a:moveTo>
                  <a:cubicBezTo>
                    <a:pt x="0" y="52694"/>
                    <a:pt x="52694" y="0"/>
                    <a:pt x="117695" y="0"/>
                  </a:cubicBezTo>
                  <a:lnTo>
                    <a:pt x="1843891" y="0"/>
                  </a:lnTo>
                  <a:cubicBezTo>
                    <a:pt x="1908892" y="0"/>
                    <a:pt x="1961586" y="52694"/>
                    <a:pt x="1961586" y="117695"/>
                  </a:cubicBezTo>
                  <a:lnTo>
                    <a:pt x="1961586" y="1059256"/>
                  </a:lnTo>
                  <a:cubicBezTo>
                    <a:pt x="1961586" y="1124257"/>
                    <a:pt x="1908892" y="1176951"/>
                    <a:pt x="1843891" y="1176951"/>
                  </a:cubicBezTo>
                  <a:lnTo>
                    <a:pt x="117695" y="1176951"/>
                  </a:lnTo>
                  <a:cubicBezTo>
                    <a:pt x="52694" y="1176951"/>
                    <a:pt x="0" y="1124257"/>
                    <a:pt x="0" y="1059256"/>
                  </a:cubicBezTo>
                  <a:lnTo>
                    <a:pt x="0" y="117695"/>
                  </a:lnTo>
                  <a:close/>
                </a:path>
              </a:pathLst>
            </a:custGeom>
            <a:gradFill>
              <a:gsLst>
                <a:gs pos="100000">
                  <a:schemeClr val="accent2"/>
                </a:gs>
                <a:gs pos="0">
                  <a:schemeClr val="accent3"/>
                </a:gs>
              </a:gsLst>
              <a:lin ang="3000000" scaled="0"/>
            </a:gradFill>
            <a:ln>
              <a:noFill/>
            </a:ln>
            <a:effectLst>
              <a:outerShdw blurRad="203200" dist="38100" dir="5400000" sx="101000" sy="101000" algn="t" rotWithShape="0">
                <a:schemeClr val="accent1">
                  <a:lumMod val="60000"/>
                  <a:lumOff val="40000"/>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grpSp>
          <p:nvGrpSpPr>
            <p:cNvPr id="6" name="Group 475"/>
            <p:cNvGrpSpPr/>
            <p:nvPr/>
          </p:nvGrpSpPr>
          <p:grpSpPr>
            <a:xfrm>
              <a:off x="1763352" y="3418745"/>
              <a:ext cx="738161" cy="1073686"/>
              <a:chOff x="3720306" y="3668315"/>
              <a:chExt cx="314325" cy="457200"/>
            </a:xfrm>
            <a:solidFill>
              <a:schemeClr val="bg1"/>
            </a:solidFill>
          </p:grpSpPr>
          <p:sp>
            <p:nvSpPr>
              <p:cNvPr id="9" name="Freeform 114"/>
              <p:cNvSpPr>
                <a:spLocks noEditPoints="1"/>
              </p:cNvSpPr>
              <p:nvPr/>
            </p:nvSpPr>
            <p:spPr bwMode="auto">
              <a:xfrm>
                <a:off x="3720306" y="3668315"/>
                <a:ext cx="314325" cy="457200"/>
              </a:xfrm>
              <a:custGeom>
                <a:avLst/>
                <a:gdLst>
                  <a:gd name="T0" fmla="*/ 184 w 793"/>
                  <a:gd name="T1" fmla="*/ 669 h 1152"/>
                  <a:gd name="T2" fmla="*/ 103 w 793"/>
                  <a:gd name="T3" fmla="*/ 514 h 1152"/>
                  <a:gd name="T4" fmla="*/ 78 w 793"/>
                  <a:gd name="T5" fmla="*/ 439 h 1152"/>
                  <a:gd name="T6" fmla="*/ 75 w 793"/>
                  <a:gd name="T7" fmla="*/ 363 h 1152"/>
                  <a:gd name="T8" fmla="*/ 92 w 793"/>
                  <a:gd name="T9" fmla="*/ 284 h 1152"/>
                  <a:gd name="T10" fmla="*/ 128 w 793"/>
                  <a:gd name="T11" fmla="*/ 215 h 1152"/>
                  <a:gd name="T12" fmla="*/ 180 w 793"/>
                  <a:gd name="T13" fmla="*/ 156 h 1152"/>
                  <a:gd name="T14" fmla="*/ 242 w 793"/>
                  <a:gd name="T15" fmla="*/ 112 h 1152"/>
                  <a:gd name="T16" fmla="*/ 316 w 793"/>
                  <a:gd name="T17" fmla="*/ 82 h 1152"/>
                  <a:gd name="T18" fmla="*/ 397 w 793"/>
                  <a:gd name="T19" fmla="*/ 72 h 1152"/>
                  <a:gd name="T20" fmla="*/ 478 w 793"/>
                  <a:gd name="T21" fmla="*/ 82 h 1152"/>
                  <a:gd name="T22" fmla="*/ 551 w 793"/>
                  <a:gd name="T23" fmla="*/ 112 h 1152"/>
                  <a:gd name="T24" fmla="*/ 615 w 793"/>
                  <a:gd name="T25" fmla="*/ 156 h 1152"/>
                  <a:gd name="T26" fmla="*/ 666 w 793"/>
                  <a:gd name="T27" fmla="*/ 215 h 1152"/>
                  <a:gd name="T28" fmla="*/ 701 w 793"/>
                  <a:gd name="T29" fmla="*/ 284 h 1152"/>
                  <a:gd name="T30" fmla="*/ 720 w 793"/>
                  <a:gd name="T31" fmla="*/ 363 h 1152"/>
                  <a:gd name="T32" fmla="*/ 717 w 793"/>
                  <a:gd name="T33" fmla="*/ 438 h 1152"/>
                  <a:gd name="T34" fmla="*/ 691 w 793"/>
                  <a:gd name="T35" fmla="*/ 513 h 1152"/>
                  <a:gd name="T36" fmla="*/ 610 w 793"/>
                  <a:gd name="T37" fmla="*/ 669 h 1152"/>
                  <a:gd name="T38" fmla="*/ 397 w 793"/>
                  <a:gd name="T39" fmla="*/ 1080 h 1152"/>
                  <a:gd name="T40" fmla="*/ 346 w 793"/>
                  <a:gd name="T41" fmla="*/ 1067 h 1152"/>
                  <a:gd name="T42" fmla="*/ 469 w 793"/>
                  <a:gd name="T43" fmla="*/ 1036 h 1152"/>
                  <a:gd name="T44" fmla="*/ 445 w 793"/>
                  <a:gd name="T45" fmla="*/ 1071 h 1152"/>
                  <a:gd name="T46" fmla="*/ 412 w 793"/>
                  <a:gd name="T47" fmla="*/ 1079 h 1152"/>
                  <a:gd name="T48" fmla="*/ 263 w 793"/>
                  <a:gd name="T49" fmla="*/ 846 h 1152"/>
                  <a:gd name="T50" fmla="*/ 528 w 793"/>
                  <a:gd name="T51" fmla="*/ 857 h 1152"/>
                  <a:gd name="T52" fmla="*/ 307 w 793"/>
                  <a:gd name="T53" fmla="*/ 986 h 1152"/>
                  <a:gd name="T54" fmla="*/ 290 w 793"/>
                  <a:gd name="T55" fmla="*/ 931 h 1152"/>
                  <a:gd name="T56" fmla="*/ 496 w 793"/>
                  <a:gd name="T57" fmla="*/ 958 h 1152"/>
                  <a:gd name="T58" fmla="*/ 376 w 793"/>
                  <a:gd name="T59" fmla="*/ 0 h 1152"/>
                  <a:gd name="T60" fmla="*/ 279 w 793"/>
                  <a:gd name="T61" fmla="*/ 18 h 1152"/>
                  <a:gd name="T62" fmla="*/ 192 w 793"/>
                  <a:gd name="T63" fmla="*/ 58 h 1152"/>
                  <a:gd name="T64" fmla="*/ 117 w 793"/>
                  <a:gd name="T65" fmla="*/ 116 h 1152"/>
                  <a:gd name="T66" fmla="*/ 59 w 793"/>
                  <a:gd name="T67" fmla="*/ 190 h 1152"/>
                  <a:gd name="T68" fmla="*/ 19 w 793"/>
                  <a:gd name="T69" fmla="*/ 278 h 1152"/>
                  <a:gd name="T70" fmla="*/ 2 w 793"/>
                  <a:gd name="T71" fmla="*/ 375 h 1152"/>
                  <a:gd name="T72" fmla="*/ 7 w 793"/>
                  <a:gd name="T73" fmla="*/ 451 h 1152"/>
                  <a:gd name="T74" fmla="*/ 59 w 793"/>
                  <a:gd name="T75" fmla="*/ 589 h 1152"/>
                  <a:gd name="T76" fmla="*/ 160 w 793"/>
                  <a:gd name="T77" fmla="*/ 778 h 1152"/>
                  <a:gd name="T78" fmla="*/ 234 w 793"/>
                  <a:gd name="T79" fmla="*/ 994 h 1152"/>
                  <a:gd name="T80" fmla="*/ 270 w 793"/>
                  <a:gd name="T81" fmla="*/ 1086 h 1152"/>
                  <a:gd name="T82" fmla="*/ 302 w 793"/>
                  <a:gd name="T83" fmla="*/ 1125 h 1152"/>
                  <a:gd name="T84" fmla="*/ 347 w 793"/>
                  <a:gd name="T85" fmla="*/ 1146 h 1152"/>
                  <a:gd name="T86" fmla="*/ 411 w 793"/>
                  <a:gd name="T87" fmla="*/ 1152 h 1152"/>
                  <a:gd name="T88" fmla="*/ 467 w 793"/>
                  <a:gd name="T89" fmla="*/ 1140 h 1152"/>
                  <a:gd name="T90" fmla="*/ 507 w 793"/>
                  <a:gd name="T91" fmla="*/ 1111 h 1152"/>
                  <a:gd name="T92" fmla="*/ 535 w 793"/>
                  <a:gd name="T93" fmla="*/ 1066 h 1152"/>
                  <a:gd name="T94" fmla="*/ 578 w 793"/>
                  <a:gd name="T95" fmla="*/ 935 h 1152"/>
                  <a:gd name="T96" fmla="*/ 633 w 793"/>
                  <a:gd name="T97" fmla="*/ 779 h 1152"/>
                  <a:gd name="T98" fmla="*/ 735 w 793"/>
                  <a:gd name="T99" fmla="*/ 589 h 1152"/>
                  <a:gd name="T100" fmla="*/ 787 w 793"/>
                  <a:gd name="T101" fmla="*/ 451 h 1152"/>
                  <a:gd name="T102" fmla="*/ 792 w 793"/>
                  <a:gd name="T103" fmla="*/ 375 h 1152"/>
                  <a:gd name="T104" fmla="*/ 775 w 793"/>
                  <a:gd name="T105" fmla="*/ 278 h 1152"/>
                  <a:gd name="T106" fmla="*/ 736 w 793"/>
                  <a:gd name="T107" fmla="*/ 190 h 1152"/>
                  <a:gd name="T108" fmla="*/ 677 w 793"/>
                  <a:gd name="T109" fmla="*/ 116 h 1152"/>
                  <a:gd name="T110" fmla="*/ 602 w 793"/>
                  <a:gd name="T111" fmla="*/ 58 h 1152"/>
                  <a:gd name="T112" fmla="*/ 515 w 793"/>
                  <a:gd name="T113" fmla="*/ 18 h 1152"/>
                  <a:gd name="T114" fmla="*/ 417 w 793"/>
                  <a:gd name="T115" fmla="*/ 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3" h="1152">
                    <a:moveTo>
                      <a:pt x="565" y="756"/>
                    </a:moveTo>
                    <a:lnTo>
                      <a:pt x="229" y="756"/>
                    </a:lnTo>
                    <a:lnTo>
                      <a:pt x="215" y="727"/>
                    </a:lnTo>
                    <a:lnTo>
                      <a:pt x="200" y="698"/>
                    </a:lnTo>
                    <a:lnTo>
                      <a:pt x="184" y="669"/>
                    </a:lnTo>
                    <a:lnTo>
                      <a:pt x="169" y="640"/>
                    </a:lnTo>
                    <a:lnTo>
                      <a:pt x="151" y="608"/>
                    </a:lnTo>
                    <a:lnTo>
                      <a:pt x="133" y="577"/>
                    </a:lnTo>
                    <a:lnTo>
                      <a:pt x="117" y="545"/>
                    </a:lnTo>
                    <a:lnTo>
                      <a:pt x="103" y="514"/>
                    </a:lnTo>
                    <a:lnTo>
                      <a:pt x="97" y="498"/>
                    </a:lnTo>
                    <a:lnTo>
                      <a:pt x="91" y="483"/>
                    </a:lnTo>
                    <a:lnTo>
                      <a:pt x="86" y="468"/>
                    </a:lnTo>
                    <a:lnTo>
                      <a:pt x="81" y="453"/>
                    </a:lnTo>
                    <a:lnTo>
                      <a:pt x="78" y="439"/>
                    </a:lnTo>
                    <a:lnTo>
                      <a:pt x="75" y="424"/>
                    </a:lnTo>
                    <a:lnTo>
                      <a:pt x="74" y="410"/>
                    </a:lnTo>
                    <a:lnTo>
                      <a:pt x="73" y="396"/>
                    </a:lnTo>
                    <a:lnTo>
                      <a:pt x="74" y="379"/>
                    </a:lnTo>
                    <a:lnTo>
                      <a:pt x="75" y="363"/>
                    </a:lnTo>
                    <a:lnTo>
                      <a:pt x="77" y="347"/>
                    </a:lnTo>
                    <a:lnTo>
                      <a:pt x="79" y="331"/>
                    </a:lnTo>
                    <a:lnTo>
                      <a:pt x="84" y="315"/>
                    </a:lnTo>
                    <a:lnTo>
                      <a:pt x="88" y="300"/>
                    </a:lnTo>
                    <a:lnTo>
                      <a:pt x="92" y="284"/>
                    </a:lnTo>
                    <a:lnTo>
                      <a:pt x="99" y="270"/>
                    </a:lnTo>
                    <a:lnTo>
                      <a:pt x="105" y="255"/>
                    </a:lnTo>
                    <a:lnTo>
                      <a:pt x="112" y="241"/>
                    </a:lnTo>
                    <a:lnTo>
                      <a:pt x="120" y="228"/>
                    </a:lnTo>
                    <a:lnTo>
                      <a:pt x="128" y="215"/>
                    </a:lnTo>
                    <a:lnTo>
                      <a:pt x="138" y="202"/>
                    </a:lnTo>
                    <a:lnTo>
                      <a:pt x="147" y="190"/>
                    </a:lnTo>
                    <a:lnTo>
                      <a:pt x="157" y="179"/>
                    </a:lnTo>
                    <a:lnTo>
                      <a:pt x="168" y="167"/>
                    </a:lnTo>
                    <a:lnTo>
                      <a:pt x="180" y="156"/>
                    </a:lnTo>
                    <a:lnTo>
                      <a:pt x="191" y="146"/>
                    </a:lnTo>
                    <a:lnTo>
                      <a:pt x="204" y="136"/>
                    </a:lnTo>
                    <a:lnTo>
                      <a:pt x="216" y="128"/>
                    </a:lnTo>
                    <a:lnTo>
                      <a:pt x="229" y="119"/>
                    </a:lnTo>
                    <a:lnTo>
                      <a:pt x="242" y="112"/>
                    </a:lnTo>
                    <a:lnTo>
                      <a:pt x="256" y="104"/>
                    </a:lnTo>
                    <a:lnTo>
                      <a:pt x="270" y="98"/>
                    </a:lnTo>
                    <a:lnTo>
                      <a:pt x="286" y="91"/>
                    </a:lnTo>
                    <a:lnTo>
                      <a:pt x="301" y="87"/>
                    </a:lnTo>
                    <a:lnTo>
                      <a:pt x="316" y="82"/>
                    </a:lnTo>
                    <a:lnTo>
                      <a:pt x="332" y="78"/>
                    </a:lnTo>
                    <a:lnTo>
                      <a:pt x="348" y="76"/>
                    </a:lnTo>
                    <a:lnTo>
                      <a:pt x="364" y="74"/>
                    </a:lnTo>
                    <a:lnTo>
                      <a:pt x="381" y="73"/>
                    </a:lnTo>
                    <a:lnTo>
                      <a:pt x="397" y="72"/>
                    </a:lnTo>
                    <a:lnTo>
                      <a:pt x="414" y="73"/>
                    </a:lnTo>
                    <a:lnTo>
                      <a:pt x="430" y="74"/>
                    </a:lnTo>
                    <a:lnTo>
                      <a:pt x="447" y="76"/>
                    </a:lnTo>
                    <a:lnTo>
                      <a:pt x="463" y="78"/>
                    </a:lnTo>
                    <a:lnTo>
                      <a:pt x="478" y="82"/>
                    </a:lnTo>
                    <a:lnTo>
                      <a:pt x="493" y="87"/>
                    </a:lnTo>
                    <a:lnTo>
                      <a:pt x="508" y="91"/>
                    </a:lnTo>
                    <a:lnTo>
                      <a:pt x="523" y="98"/>
                    </a:lnTo>
                    <a:lnTo>
                      <a:pt x="537" y="104"/>
                    </a:lnTo>
                    <a:lnTo>
                      <a:pt x="551" y="112"/>
                    </a:lnTo>
                    <a:lnTo>
                      <a:pt x="565" y="119"/>
                    </a:lnTo>
                    <a:lnTo>
                      <a:pt x="578" y="128"/>
                    </a:lnTo>
                    <a:lnTo>
                      <a:pt x="591" y="136"/>
                    </a:lnTo>
                    <a:lnTo>
                      <a:pt x="603" y="146"/>
                    </a:lnTo>
                    <a:lnTo>
                      <a:pt x="615" y="156"/>
                    </a:lnTo>
                    <a:lnTo>
                      <a:pt x="626" y="167"/>
                    </a:lnTo>
                    <a:lnTo>
                      <a:pt x="637" y="179"/>
                    </a:lnTo>
                    <a:lnTo>
                      <a:pt x="647" y="190"/>
                    </a:lnTo>
                    <a:lnTo>
                      <a:pt x="656" y="202"/>
                    </a:lnTo>
                    <a:lnTo>
                      <a:pt x="666" y="215"/>
                    </a:lnTo>
                    <a:lnTo>
                      <a:pt x="674" y="228"/>
                    </a:lnTo>
                    <a:lnTo>
                      <a:pt x="682" y="241"/>
                    </a:lnTo>
                    <a:lnTo>
                      <a:pt x="688" y="255"/>
                    </a:lnTo>
                    <a:lnTo>
                      <a:pt x="696" y="270"/>
                    </a:lnTo>
                    <a:lnTo>
                      <a:pt x="701" y="284"/>
                    </a:lnTo>
                    <a:lnTo>
                      <a:pt x="707" y="300"/>
                    </a:lnTo>
                    <a:lnTo>
                      <a:pt x="711" y="315"/>
                    </a:lnTo>
                    <a:lnTo>
                      <a:pt x="714" y="331"/>
                    </a:lnTo>
                    <a:lnTo>
                      <a:pt x="718" y="347"/>
                    </a:lnTo>
                    <a:lnTo>
                      <a:pt x="720" y="363"/>
                    </a:lnTo>
                    <a:lnTo>
                      <a:pt x="721" y="379"/>
                    </a:lnTo>
                    <a:lnTo>
                      <a:pt x="721" y="396"/>
                    </a:lnTo>
                    <a:lnTo>
                      <a:pt x="721" y="410"/>
                    </a:lnTo>
                    <a:lnTo>
                      <a:pt x="719" y="424"/>
                    </a:lnTo>
                    <a:lnTo>
                      <a:pt x="717" y="438"/>
                    </a:lnTo>
                    <a:lnTo>
                      <a:pt x="712" y="453"/>
                    </a:lnTo>
                    <a:lnTo>
                      <a:pt x="708" y="468"/>
                    </a:lnTo>
                    <a:lnTo>
                      <a:pt x="704" y="483"/>
                    </a:lnTo>
                    <a:lnTo>
                      <a:pt x="697" y="498"/>
                    </a:lnTo>
                    <a:lnTo>
                      <a:pt x="691" y="513"/>
                    </a:lnTo>
                    <a:lnTo>
                      <a:pt x="677" y="545"/>
                    </a:lnTo>
                    <a:lnTo>
                      <a:pt x="660" y="577"/>
                    </a:lnTo>
                    <a:lnTo>
                      <a:pt x="643" y="608"/>
                    </a:lnTo>
                    <a:lnTo>
                      <a:pt x="626" y="641"/>
                    </a:lnTo>
                    <a:lnTo>
                      <a:pt x="610" y="669"/>
                    </a:lnTo>
                    <a:lnTo>
                      <a:pt x="594" y="698"/>
                    </a:lnTo>
                    <a:lnTo>
                      <a:pt x="579" y="727"/>
                    </a:lnTo>
                    <a:lnTo>
                      <a:pt x="565" y="756"/>
                    </a:lnTo>
                    <a:lnTo>
                      <a:pt x="565" y="756"/>
                    </a:lnTo>
                    <a:close/>
                    <a:moveTo>
                      <a:pt x="397" y="1080"/>
                    </a:moveTo>
                    <a:lnTo>
                      <a:pt x="384" y="1079"/>
                    </a:lnTo>
                    <a:lnTo>
                      <a:pt x="373" y="1078"/>
                    </a:lnTo>
                    <a:lnTo>
                      <a:pt x="363" y="1076"/>
                    </a:lnTo>
                    <a:lnTo>
                      <a:pt x="355" y="1073"/>
                    </a:lnTo>
                    <a:lnTo>
                      <a:pt x="346" y="1067"/>
                    </a:lnTo>
                    <a:lnTo>
                      <a:pt x="339" y="1059"/>
                    </a:lnTo>
                    <a:lnTo>
                      <a:pt x="332" y="1049"/>
                    </a:lnTo>
                    <a:lnTo>
                      <a:pt x="326" y="1035"/>
                    </a:lnTo>
                    <a:lnTo>
                      <a:pt x="478" y="1016"/>
                    </a:lnTo>
                    <a:lnTo>
                      <a:pt x="469" y="1036"/>
                    </a:lnTo>
                    <a:lnTo>
                      <a:pt x="462" y="1051"/>
                    </a:lnTo>
                    <a:lnTo>
                      <a:pt x="457" y="1057"/>
                    </a:lnTo>
                    <a:lnTo>
                      <a:pt x="454" y="1062"/>
                    </a:lnTo>
                    <a:lnTo>
                      <a:pt x="450" y="1066"/>
                    </a:lnTo>
                    <a:lnTo>
                      <a:pt x="445" y="1071"/>
                    </a:lnTo>
                    <a:lnTo>
                      <a:pt x="440" y="1073"/>
                    </a:lnTo>
                    <a:lnTo>
                      <a:pt x="436" y="1075"/>
                    </a:lnTo>
                    <a:lnTo>
                      <a:pt x="430" y="1077"/>
                    </a:lnTo>
                    <a:lnTo>
                      <a:pt x="425" y="1078"/>
                    </a:lnTo>
                    <a:lnTo>
                      <a:pt x="412" y="1079"/>
                    </a:lnTo>
                    <a:lnTo>
                      <a:pt x="397" y="1080"/>
                    </a:lnTo>
                    <a:close/>
                    <a:moveTo>
                      <a:pt x="279" y="897"/>
                    </a:moveTo>
                    <a:lnTo>
                      <a:pt x="275" y="881"/>
                    </a:lnTo>
                    <a:lnTo>
                      <a:pt x="269" y="863"/>
                    </a:lnTo>
                    <a:lnTo>
                      <a:pt x="263" y="846"/>
                    </a:lnTo>
                    <a:lnTo>
                      <a:pt x="258" y="828"/>
                    </a:lnTo>
                    <a:lnTo>
                      <a:pt x="537" y="828"/>
                    </a:lnTo>
                    <a:lnTo>
                      <a:pt x="534" y="837"/>
                    </a:lnTo>
                    <a:lnTo>
                      <a:pt x="531" y="847"/>
                    </a:lnTo>
                    <a:lnTo>
                      <a:pt x="528" y="857"/>
                    </a:lnTo>
                    <a:lnTo>
                      <a:pt x="524" y="867"/>
                    </a:lnTo>
                    <a:lnTo>
                      <a:pt x="279" y="897"/>
                    </a:lnTo>
                    <a:close/>
                    <a:moveTo>
                      <a:pt x="491" y="978"/>
                    </a:moveTo>
                    <a:lnTo>
                      <a:pt x="312" y="1000"/>
                    </a:lnTo>
                    <a:lnTo>
                      <a:pt x="307" y="986"/>
                    </a:lnTo>
                    <a:lnTo>
                      <a:pt x="302" y="970"/>
                    </a:lnTo>
                    <a:lnTo>
                      <a:pt x="296" y="952"/>
                    </a:lnTo>
                    <a:lnTo>
                      <a:pt x="290" y="932"/>
                    </a:lnTo>
                    <a:lnTo>
                      <a:pt x="290" y="931"/>
                    </a:lnTo>
                    <a:lnTo>
                      <a:pt x="290" y="931"/>
                    </a:lnTo>
                    <a:lnTo>
                      <a:pt x="512" y="903"/>
                    </a:lnTo>
                    <a:lnTo>
                      <a:pt x="508" y="919"/>
                    </a:lnTo>
                    <a:lnTo>
                      <a:pt x="504" y="936"/>
                    </a:lnTo>
                    <a:lnTo>
                      <a:pt x="499" y="946"/>
                    </a:lnTo>
                    <a:lnTo>
                      <a:pt x="496" y="958"/>
                    </a:lnTo>
                    <a:lnTo>
                      <a:pt x="493" y="968"/>
                    </a:lnTo>
                    <a:lnTo>
                      <a:pt x="491" y="978"/>
                    </a:lnTo>
                    <a:lnTo>
                      <a:pt x="491" y="978"/>
                    </a:lnTo>
                    <a:close/>
                    <a:moveTo>
                      <a:pt x="397" y="0"/>
                    </a:moveTo>
                    <a:lnTo>
                      <a:pt x="376" y="0"/>
                    </a:lnTo>
                    <a:lnTo>
                      <a:pt x="357" y="1"/>
                    </a:lnTo>
                    <a:lnTo>
                      <a:pt x="336" y="5"/>
                    </a:lnTo>
                    <a:lnTo>
                      <a:pt x="317" y="8"/>
                    </a:lnTo>
                    <a:lnTo>
                      <a:pt x="299" y="12"/>
                    </a:lnTo>
                    <a:lnTo>
                      <a:pt x="279" y="18"/>
                    </a:lnTo>
                    <a:lnTo>
                      <a:pt x="261" y="24"/>
                    </a:lnTo>
                    <a:lnTo>
                      <a:pt x="242" y="31"/>
                    </a:lnTo>
                    <a:lnTo>
                      <a:pt x="225" y="39"/>
                    </a:lnTo>
                    <a:lnTo>
                      <a:pt x="208" y="48"/>
                    </a:lnTo>
                    <a:lnTo>
                      <a:pt x="192" y="58"/>
                    </a:lnTo>
                    <a:lnTo>
                      <a:pt x="175" y="67"/>
                    </a:lnTo>
                    <a:lnTo>
                      <a:pt x="160" y="78"/>
                    </a:lnTo>
                    <a:lnTo>
                      <a:pt x="145" y="90"/>
                    </a:lnTo>
                    <a:lnTo>
                      <a:pt x="131" y="103"/>
                    </a:lnTo>
                    <a:lnTo>
                      <a:pt x="117" y="116"/>
                    </a:lnTo>
                    <a:lnTo>
                      <a:pt x="104" y="130"/>
                    </a:lnTo>
                    <a:lnTo>
                      <a:pt x="91" y="144"/>
                    </a:lnTo>
                    <a:lnTo>
                      <a:pt x="79" y="159"/>
                    </a:lnTo>
                    <a:lnTo>
                      <a:pt x="69" y="174"/>
                    </a:lnTo>
                    <a:lnTo>
                      <a:pt x="59" y="190"/>
                    </a:lnTo>
                    <a:lnTo>
                      <a:pt x="49" y="207"/>
                    </a:lnTo>
                    <a:lnTo>
                      <a:pt x="40" y="224"/>
                    </a:lnTo>
                    <a:lnTo>
                      <a:pt x="32" y="242"/>
                    </a:lnTo>
                    <a:lnTo>
                      <a:pt x="25" y="260"/>
                    </a:lnTo>
                    <a:lnTo>
                      <a:pt x="19" y="278"/>
                    </a:lnTo>
                    <a:lnTo>
                      <a:pt x="13" y="297"/>
                    </a:lnTo>
                    <a:lnTo>
                      <a:pt x="9" y="316"/>
                    </a:lnTo>
                    <a:lnTo>
                      <a:pt x="6" y="335"/>
                    </a:lnTo>
                    <a:lnTo>
                      <a:pt x="3" y="356"/>
                    </a:lnTo>
                    <a:lnTo>
                      <a:pt x="2" y="375"/>
                    </a:lnTo>
                    <a:lnTo>
                      <a:pt x="0" y="396"/>
                    </a:lnTo>
                    <a:lnTo>
                      <a:pt x="2" y="410"/>
                    </a:lnTo>
                    <a:lnTo>
                      <a:pt x="3" y="424"/>
                    </a:lnTo>
                    <a:lnTo>
                      <a:pt x="5" y="437"/>
                    </a:lnTo>
                    <a:lnTo>
                      <a:pt x="7" y="451"/>
                    </a:lnTo>
                    <a:lnTo>
                      <a:pt x="13" y="479"/>
                    </a:lnTo>
                    <a:lnTo>
                      <a:pt x="22" y="506"/>
                    </a:lnTo>
                    <a:lnTo>
                      <a:pt x="33" y="534"/>
                    </a:lnTo>
                    <a:lnTo>
                      <a:pt x="46" y="561"/>
                    </a:lnTo>
                    <a:lnTo>
                      <a:pt x="59" y="589"/>
                    </a:lnTo>
                    <a:lnTo>
                      <a:pt x="74" y="617"/>
                    </a:lnTo>
                    <a:lnTo>
                      <a:pt x="103" y="671"/>
                    </a:lnTo>
                    <a:lnTo>
                      <a:pt x="133" y="725"/>
                    </a:lnTo>
                    <a:lnTo>
                      <a:pt x="147" y="752"/>
                    </a:lnTo>
                    <a:lnTo>
                      <a:pt x="160" y="778"/>
                    </a:lnTo>
                    <a:lnTo>
                      <a:pt x="172" y="804"/>
                    </a:lnTo>
                    <a:lnTo>
                      <a:pt x="182" y="830"/>
                    </a:lnTo>
                    <a:lnTo>
                      <a:pt x="206" y="901"/>
                    </a:lnTo>
                    <a:lnTo>
                      <a:pt x="225" y="965"/>
                    </a:lnTo>
                    <a:lnTo>
                      <a:pt x="234" y="994"/>
                    </a:lnTo>
                    <a:lnTo>
                      <a:pt x="242" y="1020"/>
                    </a:lnTo>
                    <a:lnTo>
                      <a:pt x="251" y="1045"/>
                    </a:lnTo>
                    <a:lnTo>
                      <a:pt x="260" y="1066"/>
                    </a:lnTo>
                    <a:lnTo>
                      <a:pt x="265" y="1076"/>
                    </a:lnTo>
                    <a:lnTo>
                      <a:pt x="270" y="1086"/>
                    </a:lnTo>
                    <a:lnTo>
                      <a:pt x="276" y="1094"/>
                    </a:lnTo>
                    <a:lnTo>
                      <a:pt x="281" y="1103"/>
                    </a:lnTo>
                    <a:lnTo>
                      <a:pt x="288" y="1111"/>
                    </a:lnTo>
                    <a:lnTo>
                      <a:pt x="295" y="1118"/>
                    </a:lnTo>
                    <a:lnTo>
                      <a:pt x="302" y="1125"/>
                    </a:lnTo>
                    <a:lnTo>
                      <a:pt x="310" y="1130"/>
                    </a:lnTo>
                    <a:lnTo>
                      <a:pt x="318" y="1135"/>
                    </a:lnTo>
                    <a:lnTo>
                      <a:pt x="328" y="1140"/>
                    </a:lnTo>
                    <a:lnTo>
                      <a:pt x="337" y="1143"/>
                    </a:lnTo>
                    <a:lnTo>
                      <a:pt x="347" y="1146"/>
                    </a:lnTo>
                    <a:lnTo>
                      <a:pt x="359" y="1148"/>
                    </a:lnTo>
                    <a:lnTo>
                      <a:pt x="371" y="1151"/>
                    </a:lnTo>
                    <a:lnTo>
                      <a:pt x="383" y="1152"/>
                    </a:lnTo>
                    <a:lnTo>
                      <a:pt x="397" y="1152"/>
                    </a:lnTo>
                    <a:lnTo>
                      <a:pt x="411" y="1152"/>
                    </a:lnTo>
                    <a:lnTo>
                      <a:pt x="424" y="1151"/>
                    </a:lnTo>
                    <a:lnTo>
                      <a:pt x="436" y="1148"/>
                    </a:lnTo>
                    <a:lnTo>
                      <a:pt x="448" y="1146"/>
                    </a:lnTo>
                    <a:lnTo>
                      <a:pt x="457" y="1143"/>
                    </a:lnTo>
                    <a:lnTo>
                      <a:pt x="467" y="1140"/>
                    </a:lnTo>
                    <a:lnTo>
                      <a:pt x="477" y="1135"/>
                    </a:lnTo>
                    <a:lnTo>
                      <a:pt x="485" y="1130"/>
                    </a:lnTo>
                    <a:lnTo>
                      <a:pt x="493" y="1125"/>
                    </a:lnTo>
                    <a:lnTo>
                      <a:pt x="501" y="1118"/>
                    </a:lnTo>
                    <a:lnTo>
                      <a:pt x="507" y="1111"/>
                    </a:lnTo>
                    <a:lnTo>
                      <a:pt x="513" y="1103"/>
                    </a:lnTo>
                    <a:lnTo>
                      <a:pt x="519" y="1095"/>
                    </a:lnTo>
                    <a:lnTo>
                      <a:pt x="524" y="1086"/>
                    </a:lnTo>
                    <a:lnTo>
                      <a:pt x="530" y="1077"/>
                    </a:lnTo>
                    <a:lnTo>
                      <a:pt x="535" y="1066"/>
                    </a:lnTo>
                    <a:lnTo>
                      <a:pt x="544" y="1045"/>
                    </a:lnTo>
                    <a:lnTo>
                      <a:pt x="552" y="1021"/>
                    </a:lnTo>
                    <a:lnTo>
                      <a:pt x="561" y="994"/>
                    </a:lnTo>
                    <a:lnTo>
                      <a:pt x="570" y="966"/>
                    </a:lnTo>
                    <a:lnTo>
                      <a:pt x="578" y="935"/>
                    </a:lnTo>
                    <a:lnTo>
                      <a:pt x="588" y="902"/>
                    </a:lnTo>
                    <a:lnTo>
                      <a:pt x="599" y="868"/>
                    </a:lnTo>
                    <a:lnTo>
                      <a:pt x="612" y="831"/>
                    </a:lnTo>
                    <a:lnTo>
                      <a:pt x="621" y="805"/>
                    </a:lnTo>
                    <a:lnTo>
                      <a:pt x="633" y="779"/>
                    </a:lnTo>
                    <a:lnTo>
                      <a:pt x="646" y="753"/>
                    </a:lnTo>
                    <a:lnTo>
                      <a:pt x="660" y="726"/>
                    </a:lnTo>
                    <a:lnTo>
                      <a:pt x="691" y="672"/>
                    </a:lnTo>
                    <a:lnTo>
                      <a:pt x="721" y="617"/>
                    </a:lnTo>
                    <a:lnTo>
                      <a:pt x="735" y="589"/>
                    </a:lnTo>
                    <a:lnTo>
                      <a:pt x="749" y="561"/>
                    </a:lnTo>
                    <a:lnTo>
                      <a:pt x="761" y="533"/>
                    </a:lnTo>
                    <a:lnTo>
                      <a:pt x="772" y="506"/>
                    </a:lnTo>
                    <a:lnTo>
                      <a:pt x="780" y="478"/>
                    </a:lnTo>
                    <a:lnTo>
                      <a:pt x="787" y="451"/>
                    </a:lnTo>
                    <a:lnTo>
                      <a:pt x="790" y="437"/>
                    </a:lnTo>
                    <a:lnTo>
                      <a:pt x="791" y="423"/>
                    </a:lnTo>
                    <a:lnTo>
                      <a:pt x="792" y="410"/>
                    </a:lnTo>
                    <a:lnTo>
                      <a:pt x="793" y="396"/>
                    </a:lnTo>
                    <a:lnTo>
                      <a:pt x="792" y="375"/>
                    </a:lnTo>
                    <a:lnTo>
                      <a:pt x="791" y="356"/>
                    </a:lnTo>
                    <a:lnTo>
                      <a:pt x="789" y="335"/>
                    </a:lnTo>
                    <a:lnTo>
                      <a:pt x="785" y="316"/>
                    </a:lnTo>
                    <a:lnTo>
                      <a:pt x="780" y="297"/>
                    </a:lnTo>
                    <a:lnTo>
                      <a:pt x="775" y="278"/>
                    </a:lnTo>
                    <a:lnTo>
                      <a:pt x="769" y="260"/>
                    </a:lnTo>
                    <a:lnTo>
                      <a:pt x="762" y="242"/>
                    </a:lnTo>
                    <a:lnTo>
                      <a:pt x="754" y="224"/>
                    </a:lnTo>
                    <a:lnTo>
                      <a:pt x="746" y="207"/>
                    </a:lnTo>
                    <a:lnTo>
                      <a:pt x="736" y="190"/>
                    </a:lnTo>
                    <a:lnTo>
                      <a:pt x="725" y="174"/>
                    </a:lnTo>
                    <a:lnTo>
                      <a:pt x="714" y="159"/>
                    </a:lnTo>
                    <a:lnTo>
                      <a:pt x="703" y="144"/>
                    </a:lnTo>
                    <a:lnTo>
                      <a:pt x="691" y="130"/>
                    </a:lnTo>
                    <a:lnTo>
                      <a:pt x="677" y="116"/>
                    </a:lnTo>
                    <a:lnTo>
                      <a:pt x="664" y="103"/>
                    </a:lnTo>
                    <a:lnTo>
                      <a:pt x="648" y="90"/>
                    </a:lnTo>
                    <a:lnTo>
                      <a:pt x="633" y="78"/>
                    </a:lnTo>
                    <a:lnTo>
                      <a:pt x="618" y="67"/>
                    </a:lnTo>
                    <a:lnTo>
                      <a:pt x="602" y="58"/>
                    </a:lnTo>
                    <a:lnTo>
                      <a:pt x="586" y="48"/>
                    </a:lnTo>
                    <a:lnTo>
                      <a:pt x="569" y="39"/>
                    </a:lnTo>
                    <a:lnTo>
                      <a:pt x="551" y="31"/>
                    </a:lnTo>
                    <a:lnTo>
                      <a:pt x="533" y="24"/>
                    </a:lnTo>
                    <a:lnTo>
                      <a:pt x="515" y="18"/>
                    </a:lnTo>
                    <a:lnTo>
                      <a:pt x="496" y="12"/>
                    </a:lnTo>
                    <a:lnTo>
                      <a:pt x="477" y="8"/>
                    </a:lnTo>
                    <a:lnTo>
                      <a:pt x="457" y="5"/>
                    </a:lnTo>
                    <a:lnTo>
                      <a:pt x="438" y="1"/>
                    </a:lnTo>
                    <a:lnTo>
                      <a:pt x="417" y="0"/>
                    </a:lnTo>
                    <a:lnTo>
                      <a:pt x="39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10" name="Freeform 115"/>
              <p:cNvSpPr/>
              <p:nvPr/>
            </p:nvSpPr>
            <p:spPr bwMode="auto">
              <a:xfrm>
                <a:off x="3791743" y="3739753"/>
                <a:ext cx="93663" cy="93663"/>
              </a:xfrm>
              <a:custGeom>
                <a:avLst/>
                <a:gdLst>
                  <a:gd name="T0" fmla="*/ 205 w 234"/>
                  <a:gd name="T1" fmla="*/ 1 h 234"/>
                  <a:gd name="T2" fmla="*/ 183 w 234"/>
                  <a:gd name="T3" fmla="*/ 3 h 234"/>
                  <a:gd name="T4" fmla="*/ 152 w 234"/>
                  <a:gd name="T5" fmla="*/ 9 h 234"/>
                  <a:gd name="T6" fmla="*/ 113 w 234"/>
                  <a:gd name="T7" fmla="*/ 26 h 234"/>
                  <a:gd name="T8" fmla="*/ 79 w 234"/>
                  <a:gd name="T9" fmla="*/ 49 h 234"/>
                  <a:gd name="T10" fmla="*/ 50 w 234"/>
                  <a:gd name="T11" fmla="*/ 78 h 234"/>
                  <a:gd name="T12" fmla="*/ 26 w 234"/>
                  <a:gd name="T13" fmla="*/ 113 h 234"/>
                  <a:gd name="T14" fmla="*/ 10 w 234"/>
                  <a:gd name="T15" fmla="*/ 152 h 234"/>
                  <a:gd name="T16" fmla="*/ 2 w 234"/>
                  <a:gd name="T17" fmla="*/ 183 h 234"/>
                  <a:gd name="T18" fmla="*/ 0 w 234"/>
                  <a:gd name="T19" fmla="*/ 205 h 234"/>
                  <a:gd name="T20" fmla="*/ 0 w 234"/>
                  <a:gd name="T21" fmla="*/ 220 h 234"/>
                  <a:gd name="T22" fmla="*/ 3 w 234"/>
                  <a:gd name="T23" fmla="*/ 226 h 234"/>
                  <a:gd name="T24" fmla="*/ 7 w 234"/>
                  <a:gd name="T25" fmla="*/ 231 h 234"/>
                  <a:gd name="T26" fmla="*/ 14 w 234"/>
                  <a:gd name="T27" fmla="*/ 234 h 234"/>
                  <a:gd name="T28" fmla="*/ 21 w 234"/>
                  <a:gd name="T29" fmla="*/ 234 h 234"/>
                  <a:gd name="T30" fmla="*/ 28 w 234"/>
                  <a:gd name="T31" fmla="*/ 231 h 234"/>
                  <a:gd name="T32" fmla="*/ 33 w 234"/>
                  <a:gd name="T33" fmla="*/ 226 h 234"/>
                  <a:gd name="T34" fmla="*/ 35 w 234"/>
                  <a:gd name="T35" fmla="*/ 220 h 234"/>
                  <a:gd name="T36" fmla="*/ 37 w 234"/>
                  <a:gd name="T37" fmla="*/ 197 h 234"/>
                  <a:gd name="T38" fmla="*/ 44 w 234"/>
                  <a:gd name="T39" fmla="*/ 163 h 234"/>
                  <a:gd name="T40" fmla="*/ 58 w 234"/>
                  <a:gd name="T41" fmla="*/ 130 h 234"/>
                  <a:gd name="T42" fmla="*/ 78 w 234"/>
                  <a:gd name="T43" fmla="*/ 101 h 234"/>
                  <a:gd name="T44" fmla="*/ 101 w 234"/>
                  <a:gd name="T45" fmla="*/ 77 h 234"/>
                  <a:gd name="T46" fmla="*/ 131 w 234"/>
                  <a:gd name="T47" fmla="*/ 58 h 234"/>
                  <a:gd name="T48" fmla="*/ 163 w 234"/>
                  <a:gd name="T49" fmla="*/ 44 h 234"/>
                  <a:gd name="T50" fmla="*/ 197 w 234"/>
                  <a:gd name="T51" fmla="*/ 36 h 234"/>
                  <a:gd name="T52" fmla="*/ 219 w 234"/>
                  <a:gd name="T53" fmla="*/ 35 h 234"/>
                  <a:gd name="T54" fmla="*/ 226 w 234"/>
                  <a:gd name="T55" fmla="*/ 33 h 234"/>
                  <a:gd name="T56" fmla="*/ 231 w 234"/>
                  <a:gd name="T57" fmla="*/ 28 h 234"/>
                  <a:gd name="T58" fmla="*/ 233 w 234"/>
                  <a:gd name="T59" fmla="*/ 21 h 234"/>
                  <a:gd name="T60" fmla="*/ 233 w 234"/>
                  <a:gd name="T61" fmla="*/ 15 h 234"/>
                  <a:gd name="T62" fmla="*/ 231 w 234"/>
                  <a:gd name="T63" fmla="*/ 8 h 234"/>
                  <a:gd name="T64" fmla="*/ 226 w 234"/>
                  <a:gd name="T65" fmla="*/ 3 h 234"/>
                  <a:gd name="T66" fmla="*/ 219 w 234"/>
                  <a:gd name="T67" fmla="*/ 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4" h="234">
                    <a:moveTo>
                      <a:pt x="216" y="0"/>
                    </a:moveTo>
                    <a:lnTo>
                      <a:pt x="205" y="1"/>
                    </a:lnTo>
                    <a:lnTo>
                      <a:pt x="194" y="1"/>
                    </a:lnTo>
                    <a:lnTo>
                      <a:pt x="183" y="3"/>
                    </a:lnTo>
                    <a:lnTo>
                      <a:pt x="173" y="4"/>
                    </a:lnTo>
                    <a:lnTo>
                      <a:pt x="152" y="9"/>
                    </a:lnTo>
                    <a:lnTo>
                      <a:pt x="132" y="17"/>
                    </a:lnTo>
                    <a:lnTo>
                      <a:pt x="113" y="26"/>
                    </a:lnTo>
                    <a:lnTo>
                      <a:pt x="95" y="36"/>
                    </a:lnTo>
                    <a:lnTo>
                      <a:pt x="79" y="49"/>
                    </a:lnTo>
                    <a:lnTo>
                      <a:pt x="64" y="63"/>
                    </a:lnTo>
                    <a:lnTo>
                      <a:pt x="50" y="78"/>
                    </a:lnTo>
                    <a:lnTo>
                      <a:pt x="37" y="95"/>
                    </a:lnTo>
                    <a:lnTo>
                      <a:pt x="26" y="113"/>
                    </a:lnTo>
                    <a:lnTo>
                      <a:pt x="17" y="131"/>
                    </a:lnTo>
                    <a:lnTo>
                      <a:pt x="10" y="152"/>
                    </a:lnTo>
                    <a:lnTo>
                      <a:pt x="4" y="172"/>
                    </a:lnTo>
                    <a:lnTo>
                      <a:pt x="2" y="183"/>
                    </a:lnTo>
                    <a:lnTo>
                      <a:pt x="1" y="194"/>
                    </a:lnTo>
                    <a:lnTo>
                      <a:pt x="0" y="205"/>
                    </a:lnTo>
                    <a:lnTo>
                      <a:pt x="0" y="216"/>
                    </a:lnTo>
                    <a:lnTo>
                      <a:pt x="0" y="220"/>
                    </a:lnTo>
                    <a:lnTo>
                      <a:pt x="1" y="223"/>
                    </a:lnTo>
                    <a:lnTo>
                      <a:pt x="3" y="226"/>
                    </a:lnTo>
                    <a:lnTo>
                      <a:pt x="5" y="229"/>
                    </a:lnTo>
                    <a:lnTo>
                      <a:pt x="7" y="231"/>
                    </a:lnTo>
                    <a:lnTo>
                      <a:pt x="11" y="233"/>
                    </a:lnTo>
                    <a:lnTo>
                      <a:pt x="14" y="234"/>
                    </a:lnTo>
                    <a:lnTo>
                      <a:pt x="18" y="234"/>
                    </a:lnTo>
                    <a:lnTo>
                      <a:pt x="21" y="234"/>
                    </a:lnTo>
                    <a:lnTo>
                      <a:pt x="25" y="233"/>
                    </a:lnTo>
                    <a:lnTo>
                      <a:pt x="28" y="231"/>
                    </a:lnTo>
                    <a:lnTo>
                      <a:pt x="31" y="229"/>
                    </a:lnTo>
                    <a:lnTo>
                      <a:pt x="33" y="226"/>
                    </a:lnTo>
                    <a:lnTo>
                      <a:pt x="34" y="223"/>
                    </a:lnTo>
                    <a:lnTo>
                      <a:pt x="35" y="220"/>
                    </a:lnTo>
                    <a:lnTo>
                      <a:pt x="35" y="216"/>
                    </a:lnTo>
                    <a:lnTo>
                      <a:pt x="37" y="197"/>
                    </a:lnTo>
                    <a:lnTo>
                      <a:pt x="40" y="180"/>
                    </a:lnTo>
                    <a:lnTo>
                      <a:pt x="44" y="163"/>
                    </a:lnTo>
                    <a:lnTo>
                      <a:pt x="51" y="145"/>
                    </a:lnTo>
                    <a:lnTo>
                      <a:pt x="58" y="130"/>
                    </a:lnTo>
                    <a:lnTo>
                      <a:pt x="67" y="115"/>
                    </a:lnTo>
                    <a:lnTo>
                      <a:pt x="78" y="101"/>
                    </a:lnTo>
                    <a:lnTo>
                      <a:pt x="88" y="88"/>
                    </a:lnTo>
                    <a:lnTo>
                      <a:pt x="101" y="77"/>
                    </a:lnTo>
                    <a:lnTo>
                      <a:pt x="115" y="67"/>
                    </a:lnTo>
                    <a:lnTo>
                      <a:pt x="131" y="58"/>
                    </a:lnTo>
                    <a:lnTo>
                      <a:pt x="146" y="50"/>
                    </a:lnTo>
                    <a:lnTo>
                      <a:pt x="163" y="44"/>
                    </a:lnTo>
                    <a:lnTo>
                      <a:pt x="180" y="40"/>
                    </a:lnTo>
                    <a:lnTo>
                      <a:pt x="197" y="36"/>
                    </a:lnTo>
                    <a:lnTo>
                      <a:pt x="216" y="36"/>
                    </a:lnTo>
                    <a:lnTo>
                      <a:pt x="219" y="35"/>
                    </a:lnTo>
                    <a:lnTo>
                      <a:pt x="223" y="34"/>
                    </a:lnTo>
                    <a:lnTo>
                      <a:pt x="226" y="33"/>
                    </a:lnTo>
                    <a:lnTo>
                      <a:pt x="229" y="31"/>
                    </a:lnTo>
                    <a:lnTo>
                      <a:pt x="231" y="28"/>
                    </a:lnTo>
                    <a:lnTo>
                      <a:pt x="232" y="24"/>
                    </a:lnTo>
                    <a:lnTo>
                      <a:pt x="233" y="21"/>
                    </a:lnTo>
                    <a:lnTo>
                      <a:pt x="234" y="18"/>
                    </a:lnTo>
                    <a:lnTo>
                      <a:pt x="233" y="15"/>
                    </a:lnTo>
                    <a:lnTo>
                      <a:pt x="232" y="10"/>
                    </a:lnTo>
                    <a:lnTo>
                      <a:pt x="231" y="8"/>
                    </a:lnTo>
                    <a:lnTo>
                      <a:pt x="229" y="5"/>
                    </a:lnTo>
                    <a:lnTo>
                      <a:pt x="226" y="3"/>
                    </a:lnTo>
                    <a:lnTo>
                      <a:pt x="223" y="2"/>
                    </a:lnTo>
                    <a:lnTo>
                      <a:pt x="219" y="1"/>
                    </a:lnTo>
                    <a:lnTo>
                      <a:pt x="2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grpSp>
        <p:sp>
          <p:nvSpPr>
            <p:cNvPr id="7" name="Text Box 10"/>
            <p:cNvSpPr txBox="1">
              <a:spLocks noChangeArrowheads="1"/>
            </p:cNvSpPr>
            <p:nvPr/>
          </p:nvSpPr>
          <p:spPr bwMode="auto">
            <a:xfrm>
              <a:off x="1025117" y="1689048"/>
              <a:ext cx="2308272" cy="424155"/>
            </a:xfrm>
            <a:prstGeom prst="rect">
              <a:avLst/>
            </a:prstGeom>
          </p:spPr>
          <p:txBody>
            <a:bodyPr wrap="square">
              <a:spAutoFit/>
            </a:bodyPr>
            <a:lstStyle>
              <a:defPPr>
                <a:defRPr lang="zh-CN"/>
              </a:defPPr>
              <a:lvl1pPr lvl="0">
                <a:lnSpc>
                  <a:spcPct val="150000"/>
                </a:lnSpc>
                <a:defRPr sz="1600" b="1" kern="0">
                  <a:solidFill>
                    <a:schemeClr val="tx1">
                      <a:lumMod val="50000"/>
                      <a:lumOff val="50000"/>
                    </a:schemeClr>
                  </a:solidFill>
                  <a:latin typeface="等线 Light" panose="02010600030101010101" charset="-122"/>
                  <a:ea typeface="等线 Light" panose="02010600030101010101" charset="-122"/>
                  <a:cs typeface="+mn-ea"/>
                </a:defRPr>
              </a:lvl1pPr>
            </a:lstStyle>
            <a:p>
              <a:pPr algn="ctr"/>
              <a:r>
                <a:rPr lang="zh-CN" altLang="en-US">
                  <a:solidFill>
                    <a:schemeClr val="bg1"/>
                  </a:solidFill>
                  <a:latin typeface="inpin heiti" panose="00000500000000000000" pitchFamily="2" charset="-122"/>
                  <a:ea typeface="inpin heiti" panose="00000500000000000000" pitchFamily="2" charset="-122"/>
                  <a:sym typeface="inpin heiti" panose="00000500000000000000" pitchFamily="2" charset="-122"/>
                </a:rPr>
                <a:t>添加文本</a:t>
              </a:r>
              <a:endParaRPr lang="en-US" altLang="zh-CN"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8" name="矩形 7"/>
            <p:cNvSpPr/>
            <p:nvPr/>
          </p:nvSpPr>
          <p:spPr>
            <a:xfrm>
              <a:off x="1127125" y="2296844"/>
              <a:ext cx="2078997" cy="502702"/>
            </a:xfrm>
            <a:prstGeom prst="rect">
              <a:avLst/>
            </a:prstGeom>
          </p:spPr>
          <p:txBody>
            <a:bodyPr wrap="square">
              <a:spAutoFit/>
            </a:bodyPr>
            <a:lstStyle/>
            <a:p>
              <a:pPr algn="ctr">
                <a:lnSpc>
                  <a:spcPts val="1600"/>
                </a:lnSpc>
              </a:pPr>
              <a:r>
                <a:rPr lang="zh-CN" altLang="en-US" sz="110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点击此处添加你需要的内容，可以是一定篇幅的文本</a:t>
              </a:r>
              <a:r>
                <a:rPr lang="en-US" altLang="zh-CN" sz="110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a:t>
              </a:r>
              <a:endParaRPr lang="zh-CN" altLang="en-US" sz="110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grpSp>
      <p:grpSp>
        <p:nvGrpSpPr>
          <p:cNvPr id="19" name="组合 18"/>
          <p:cNvGrpSpPr/>
          <p:nvPr/>
        </p:nvGrpSpPr>
        <p:grpSpPr>
          <a:xfrm>
            <a:off x="3845266" y="2290627"/>
            <a:ext cx="3423899" cy="3077515"/>
            <a:chOff x="3845266" y="1689048"/>
            <a:chExt cx="3423899" cy="3077515"/>
          </a:xfrm>
        </p:grpSpPr>
        <p:sp>
          <p:nvSpPr>
            <p:cNvPr id="2" name="Freeform 10"/>
            <p:cNvSpPr/>
            <p:nvPr/>
          </p:nvSpPr>
          <p:spPr>
            <a:xfrm>
              <a:off x="3845266" y="3747051"/>
              <a:ext cx="391615" cy="415681"/>
            </a:xfrm>
            <a:custGeom>
              <a:avLst/>
              <a:gdLst>
                <a:gd name="connsiteX0" fmla="*/ 0 w 415856"/>
                <a:gd name="connsiteY0" fmla="*/ 97295 h 486473"/>
                <a:gd name="connsiteX1" fmla="*/ 207928 w 415856"/>
                <a:gd name="connsiteY1" fmla="*/ 97295 h 486473"/>
                <a:gd name="connsiteX2" fmla="*/ 207928 w 415856"/>
                <a:gd name="connsiteY2" fmla="*/ 0 h 486473"/>
                <a:gd name="connsiteX3" fmla="*/ 415856 w 415856"/>
                <a:gd name="connsiteY3" fmla="*/ 243237 h 486473"/>
                <a:gd name="connsiteX4" fmla="*/ 207928 w 415856"/>
                <a:gd name="connsiteY4" fmla="*/ 486473 h 486473"/>
                <a:gd name="connsiteX5" fmla="*/ 207928 w 415856"/>
                <a:gd name="connsiteY5" fmla="*/ 389178 h 486473"/>
                <a:gd name="connsiteX6" fmla="*/ 0 w 415856"/>
                <a:gd name="connsiteY6" fmla="*/ 389178 h 486473"/>
                <a:gd name="connsiteX7" fmla="*/ 0 w 415856"/>
                <a:gd name="connsiteY7" fmla="*/ 97295 h 486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856" h="486473">
                  <a:moveTo>
                    <a:pt x="0" y="97295"/>
                  </a:moveTo>
                  <a:lnTo>
                    <a:pt x="207928" y="97295"/>
                  </a:lnTo>
                  <a:lnTo>
                    <a:pt x="207928" y="0"/>
                  </a:lnTo>
                  <a:lnTo>
                    <a:pt x="415856" y="243237"/>
                  </a:lnTo>
                  <a:lnTo>
                    <a:pt x="207928" y="486473"/>
                  </a:lnTo>
                  <a:lnTo>
                    <a:pt x="207928" y="389178"/>
                  </a:lnTo>
                  <a:lnTo>
                    <a:pt x="0" y="389178"/>
                  </a:lnTo>
                  <a:lnTo>
                    <a:pt x="0" y="97295"/>
                  </a:lnTo>
                  <a:close/>
                </a:path>
              </a:pathLst>
            </a:custGeom>
            <a:gradFill>
              <a:gsLst>
                <a:gs pos="100000">
                  <a:schemeClr val="accent3">
                    <a:lumMod val="60000"/>
                    <a:lumOff val="40000"/>
                  </a:schemeClr>
                </a:gs>
                <a:gs pos="0">
                  <a:schemeClr val="accent3"/>
                </a:gs>
              </a:gsLst>
              <a:lin ang="3000000" scaled="0"/>
            </a:gradFill>
            <a:ln>
              <a:noFill/>
            </a:ln>
            <a:effectLst>
              <a:outerShdw blurRad="203200" dist="38100" dir="5400000" sx="101000" sy="101000" algn="t" rotWithShape="0">
                <a:schemeClr val="accent3">
                  <a:lumMod val="60000"/>
                  <a:lumOff val="40000"/>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12" name="Freeform 11"/>
            <p:cNvSpPr/>
            <p:nvPr/>
          </p:nvSpPr>
          <p:spPr>
            <a:xfrm>
              <a:off x="4565050" y="3145408"/>
              <a:ext cx="2704115" cy="1621155"/>
            </a:xfrm>
            <a:custGeom>
              <a:avLst/>
              <a:gdLst>
                <a:gd name="connsiteX0" fmla="*/ 0 w 1961586"/>
                <a:gd name="connsiteY0" fmla="*/ 117695 h 1176951"/>
                <a:gd name="connsiteX1" fmla="*/ 117695 w 1961586"/>
                <a:gd name="connsiteY1" fmla="*/ 0 h 1176951"/>
                <a:gd name="connsiteX2" fmla="*/ 1843891 w 1961586"/>
                <a:gd name="connsiteY2" fmla="*/ 0 h 1176951"/>
                <a:gd name="connsiteX3" fmla="*/ 1961586 w 1961586"/>
                <a:gd name="connsiteY3" fmla="*/ 117695 h 1176951"/>
                <a:gd name="connsiteX4" fmla="*/ 1961586 w 1961586"/>
                <a:gd name="connsiteY4" fmla="*/ 1059256 h 1176951"/>
                <a:gd name="connsiteX5" fmla="*/ 1843891 w 1961586"/>
                <a:gd name="connsiteY5" fmla="*/ 1176951 h 1176951"/>
                <a:gd name="connsiteX6" fmla="*/ 117695 w 1961586"/>
                <a:gd name="connsiteY6" fmla="*/ 1176951 h 1176951"/>
                <a:gd name="connsiteX7" fmla="*/ 0 w 1961586"/>
                <a:gd name="connsiteY7" fmla="*/ 1059256 h 1176951"/>
                <a:gd name="connsiteX8" fmla="*/ 0 w 1961586"/>
                <a:gd name="connsiteY8" fmla="*/ 117695 h 1176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1586" h="1176951">
                  <a:moveTo>
                    <a:pt x="0" y="117695"/>
                  </a:moveTo>
                  <a:cubicBezTo>
                    <a:pt x="0" y="52694"/>
                    <a:pt x="52694" y="0"/>
                    <a:pt x="117695" y="0"/>
                  </a:cubicBezTo>
                  <a:lnTo>
                    <a:pt x="1843891" y="0"/>
                  </a:lnTo>
                  <a:cubicBezTo>
                    <a:pt x="1908892" y="0"/>
                    <a:pt x="1961586" y="52694"/>
                    <a:pt x="1961586" y="117695"/>
                  </a:cubicBezTo>
                  <a:lnTo>
                    <a:pt x="1961586" y="1059256"/>
                  </a:lnTo>
                  <a:cubicBezTo>
                    <a:pt x="1961586" y="1124257"/>
                    <a:pt x="1908892" y="1176951"/>
                    <a:pt x="1843891" y="1176951"/>
                  </a:cubicBezTo>
                  <a:lnTo>
                    <a:pt x="117695" y="1176951"/>
                  </a:lnTo>
                  <a:cubicBezTo>
                    <a:pt x="52694" y="1176951"/>
                    <a:pt x="0" y="1124257"/>
                    <a:pt x="0" y="1059256"/>
                  </a:cubicBezTo>
                  <a:lnTo>
                    <a:pt x="0" y="117695"/>
                  </a:lnTo>
                  <a:close/>
                </a:path>
              </a:pathLst>
            </a:custGeom>
            <a:gradFill>
              <a:gsLst>
                <a:gs pos="7100">
                  <a:schemeClr val="accent3"/>
                </a:gs>
                <a:gs pos="100000">
                  <a:schemeClr val="accent2"/>
                </a:gs>
              </a:gsLst>
              <a:lin ang="3000000" scaled="0"/>
            </a:gradFill>
            <a:ln>
              <a:noFill/>
            </a:ln>
            <a:effectLst>
              <a:outerShdw blurRad="203200" dist="38100" dir="5400000" sx="101000" sy="101000" algn="t" rotWithShape="0">
                <a:schemeClr val="accent2">
                  <a:lumMod val="60000"/>
                  <a:lumOff val="40000"/>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grpSp>
          <p:nvGrpSpPr>
            <p:cNvPr id="13" name="Group 478"/>
            <p:cNvGrpSpPr/>
            <p:nvPr/>
          </p:nvGrpSpPr>
          <p:grpSpPr>
            <a:xfrm>
              <a:off x="5431908" y="3470389"/>
              <a:ext cx="970396" cy="970396"/>
              <a:chOff x="4563268" y="2753915"/>
              <a:chExt cx="457200" cy="457200"/>
            </a:xfrm>
            <a:solidFill>
              <a:schemeClr val="bg1"/>
            </a:solidFill>
          </p:grpSpPr>
          <p:sp>
            <p:nvSpPr>
              <p:cNvPr id="16" name="Freeform 124"/>
              <p:cNvSpPr>
                <a:spLocks noEditPoints="1"/>
              </p:cNvSpPr>
              <p:nvPr/>
            </p:nvSpPr>
            <p:spPr bwMode="auto">
              <a:xfrm>
                <a:off x="4563268" y="2753915"/>
                <a:ext cx="457200" cy="457200"/>
              </a:xfrm>
              <a:custGeom>
                <a:avLst/>
                <a:gdLst>
                  <a:gd name="T0" fmla="*/ 924 w 1152"/>
                  <a:gd name="T1" fmla="*/ 677 h 1152"/>
                  <a:gd name="T2" fmla="*/ 896 w 1152"/>
                  <a:gd name="T3" fmla="*/ 742 h 1152"/>
                  <a:gd name="T4" fmla="*/ 905 w 1152"/>
                  <a:gd name="T5" fmla="*/ 804 h 1152"/>
                  <a:gd name="T6" fmla="*/ 765 w 1152"/>
                  <a:gd name="T7" fmla="*/ 893 h 1152"/>
                  <a:gd name="T8" fmla="*/ 704 w 1152"/>
                  <a:gd name="T9" fmla="*/ 912 h 1152"/>
                  <a:gd name="T10" fmla="*/ 653 w 1152"/>
                  <a:gd name="T11" fmla="*/ 952 h 1152"/>
                  <a:gd name="T12" fmla="*/ 499 w 1152"/>
                  <a:gd name="T13" fmla="*/ 952 h 1152"/>
                  <a:gd name="T14" fmla="*/ 448 w 1152"/>
                  <a:gd name="T15" fmla="*/ 912 h 1152"/>
                  <a:gd name="T16" fmla="*/ 388 w 1152"/>
                  <a:gd name="T17" fmla="*/ 893 h 1152"/>
                  <a:gd name="T18" fmla="*/ 247 w 1152"/>
                  <a:gd name="T19" fmla="*/ 804 h 1152"/>
                  <a:gd name="T20" fmla="*/ 256 w 1152"/>
                  <a:gd name="T21" fmla="*/ 742 h 1152"/>
                  <a:gd name="T22" fmla="*/ 228 w 1152"/>
                  <a:gd name="T23" fmla="*/ 677 h 1152"/>
                  <a:gd name="T24" fmla="*/ 72 w 1152"/>
                  <a:gd name="T25" fmla="*/ 625 h 1152"/>
                  <a:gd name="T26" fmla="*/ 222 w 1152"/>
                  <a:gd name="T27" fmla="*/ 482 h 1152"/>
                  <a:gd name="T28" fmla="*/ 253 w 1152"/>
                  <a:gd name="T29" fmla="*/ 420 h 1152"/>
                  <a:gd name="T30" fmla="*/ 253 w 1152"/>
                  <a:gd name="T31" fmla="*/ 356 h 1152"/>
                  <a:gd name="T32" fmla="*/ 378 w 1152"/>
                  <a:gd name="T33" fmla="*/ 259 h 1152"/>
                  <a:gd name="T34" fmla="*/ 438 w 1152"/>
                  <a:gd name="T35" fmla="*/ 244 h 1152"/>
                  <a:gd name="T36" fmla="*/ 495 w 1152"/>
                  <a:gd name="T37" fmla="*/ 208 h 1152"/>
                  <a:gd name="T38" fmla="*/ 649 w 1152"/>
                  <a:gd name="T39" fmla="*/ 192 h 1152"/>
                  <a:gd name="T40" fmla="*/ 694 w 1152"/>
                  <a:gd name="T41" fmla="*/ 236 h 1152"/>
                  <a:gd name="T42" fmla="*/ 756 w 1152"/>
                  <a:gd name="T43" fmla="*/ 259 h 1152"/>
                  <a:gd name="T44" fmla="*/ 967 w 1152"/>
                  <a:gd name="T45" fmla="*/ 255 h 1152"/>
                  <a:gd name="T46" fmla="*/ 894 w 1152"/>
                  <a:gd name="T47" fmla="*/ 401 h 1152"/>
                  <a:gd name="T48" fmla="*/ 919 w 1152"/>
                  <a:gd name="T49" fmla="*/ 466 h 1152"/>
                  <a:gd name="T50" fmla="*/ 970 w 1152"/>
                  <a:gd name="T51" fmla="*/ 505 h 1152"/>
                  <a:gd name="T52" fmla="*/ 975 w 1152"/>
                  <a:gd name="T53" fmla="*/ 411 h 1152"/>
                  <a:gd name="T54" fmla="*/ 1037 w 1152"/>
                  <a:gd name="T55" fmla="*/ 272 h 1152"/>
                  <a:gd name="T56" fmla="*/ 1023 w 1152"/>
                  <a:gd name="T57" fmla="*/ 208 h 1152"/>
                  <a:gd name="T58" fmla="*/ 918 w 1152"/>
                  <a:gd name="T59" fmla="*/ 116 h 1152"/>
                  <a:gd name="T60" fmla="*/ 857 w 1152"/>
                  <a:gd name="T61" fmla="*/ 125 h 1152"/>
                  <a:gd name="T62" fmla="*/ 694 w 1152"/>
                  <a:gd name="T63" fmla="*/ 51 h 1152"/>
                  <a:gd name="T64" fmla="*/ 649 w 1152"/>
                  <a:gd name="T65" fmla="*/ 4 h 1152"/>
                  <a:gd name="T66" fmla="*/ 514 w 1152"/>
                  <a:gd name="T67" fmla="*/ 1 h 1152"/>
                  <a:gd name="T68" fmla="*/ 462 w 1152"/>
                  <a:gd name="T69" fmla="*/ 40 h 1152"/>
                  <a:gd name="T70" fmla="*/ 400 w 1152"/>
                  <a:gd name="T71" fmla="*/ 182 h 1152"/>
                  <a:gd name="T72" fmla="*/ 247 w 1152"/>
                  <a:gd name="T73" fmla="*/ 113 h 1152"/>
                  <a:gd name="T74" fmla="*/ 203 w 1152"/>
                  <a:gd name="T75" fmla="*/ 134 h 1152"/>
                  <a:gd name="T76" fmla="*/ 113 w 1152"/>
                  <a:gd name="T77" fmla="*/ 247 h 1152"/>
                  <a:gd name="T78" fmla="*/ 188 w 1152"/>
                  <a:gd name="T79" fmla="*/ 387 h 1152"/>
                  <a:gd name="T80" fmla="*/ 45 w 1152"/>
                  <a:gd name="T81" fmla="*/ 460 h 1152"/>
                  <a:gd name="T82" fmla="*/ 2 w 1152"/>
                  <a:gd name="T83" fmla="*/ 508 h 1152"/>
                  <a:gd name="T84" fmla="*/ 2 w 1152"/>
                  <a:gd name="T85" fmla="*/ 643 h 1152"/>
                  <a:gd name="T86" fmla="*/ 45 w 1152"/>
                  <a:gd name="T87" fmla="*/ 692 h 1152"/>
                  <a:gd name="T88" fmla="*/ 188 w 1152"/>
                  <a:gd name="T89" fmla="*/ 764 h 1152"/>
                  <a:gd name="T90" fmla="*/ 113 w 1152"/>
                  <a:gd name="T91" fmla="*/ 905 h 1152"/>
                  <a:gd name="T92" fmla="*/ 203 w 1152"/>
                  <a:gd name="T93" fmla="*/ 1018 h 1152"/>
                  <a:gd name="T94" fmla="*/ 247 w 1152"/>
                  <a:gd name="T95" fmla="*/ 1039 h 1152"/>
                  <a:gd name="T96" fmla="*/ 400 w 1152"/>
                  <a:gd name="T97" fmla="*/ 969 h 1152"/>
                  <a:gd name="T98" fmla="*/ 462 w 1152"/>
                  <a:gd name="T99" fmla="*/ 1112 h 1152"/>
                  <a:gd name="T100" fmla="*/ 514 w 1152"/>
                  <a:gd name="T101" fmla="*/ 1151 h 1152"/>
                  <a:gd name="T102" fmla="*/ 649 w 1152"/>
                  <a:gd name="T103" fmla="*/ 1148 h 1152"/>
                  <a:gd name="T104" fmla="*/ 694 w 1152"/>
                  <a:gd name="T105" fmla="*/ 1100 h 1152"/>
                  <a:gd name="T106" fmla="*/ 857 w 1152"/>
                  <a:gd name="T107" fmla="*/ 1027 h 1152"/>
                  <a:gd name="T108" fmla="*/ 918 w 1152"/>
                  <a:gd name="T109" fmla="*/ 1036 h 1152"/>
                  <a:gd name="T110" fmla="*/ 1023 w 1152"/>
                  <a:gd name="T111" fmla="*/ 944 h 1152"/>
                  <a:gd name="T112" fmla="*/ 1037 w 1152"/>
                  <a:gd name="T113" fmla="*/ 881 h 1152"/>
                  <a:gd name="T114" fmla="*/ 975 w 1152"/>
                  <a:gd name="T115" fmla="*/ 742 h 1152"/>
                  <a:gd name="T116" fmla="*/ 1118 w 1152"/>
                  <a:gd name="T117" fmla="*/ 687 h 1152"/>
                  <a:gd name="T118" fmla="*/ 1151 w 1152"/>
                  <a:gd name="T119" fmla="*/ 631 h 1152"/>
                  <a:gd name="T120" fmla="*/ 1143 w 1152"/>
                  <a:gd name="T121" fmla="*/ 491 h 1152"/>
                  <a:gd name="T122" fmla="*/ 1094 w 1152"/>
                  <a:gd name="T123" fmla="*/ 45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52" h="1152">
                    <a:moveTo>
                      <a:pt x="970" y="647"/>
                    </a:moveTo>
                    <a:lnTo>
                      <a:pt x="960" y="650"/>
                    </a:lnTo>
                    <a:lnTo>
                      <a:pt x="951" y="653"/>
                    </a:lnTo>
                    <a:lnTo>
                      <a:pt x="944" y="657"/>
                    </a:lnTo>
                    <a:lnTo>
                      <a:pt x="936" y="664"/>
                    </a:lnTo>
                    <a:lnTo>
                      <a:pt x="930" y="670"/>
                    </a:lnTo>
                    <a:lnTo>
                      <a:pt x="924" y="677"/>
                    </a:lnTo>
                    <a:lnTo>
                      <a:pt x="919" y="685"/>
                    </a:lnTo>
                    <a:lnTo>
                      <a:pt x="916" y="694"/>
                    </a:lnTo>
                    <a:lnTo>
                      <a:pt x="913" y="704"/>
                    </a:lnTo>
                    <a:lnTo>
                      <a:pt x="908" y="714"/>
                    </a:lnTo>
                    <a:lnTo>
                      <a:pt x="904" y="723"/>
                    </a:lnTo>
                    <a:lnTo>
                      <a:pt x="900" y="733"/>
                    </a:lnTo>
                    <a:lnTo>
                      <a:pt x="896" y="742"/>
                    </a:lnTo>
                    <a:lnTo>
                      <a:pt x="894" y="750"/>
                    </a:lnTo>
                    <a:lnTo>
                      <a:pt x="893" y="760"/>
                    </a:lnTo>
                    <a:lnTo>
                      <a:pt x="893" y="769"/>
                    </a:lnTo>
                    <a:lnTo>
                      <a:pt x="894" y="778"/>
                    </a:lnTo>
                    <a:lnTo>
                      <a:pt x="896" y="787"/>
                    </a:lnTo>
                    <a:lnTo>
                      <a:pt x="900" y="796"/>
                    </a:lnTo>
                    <a:lnTo>
                      <a:pt x="905" y="804"/>
                    </a:lnTo>
                    <a:lnTo>
                      <a:pt x="967" y="898"/>
                    </a:lnTo>
                    <a:lnTo>
                      <a:pt x="897" y="967"/>
                    </a:lnTo>
                    <a:lnTo>
                      <a:pt x="805" y="905"/>
                    </a:lnTo>
                    <a:lnTo>
                      <a:pt x="795" y="899"/>
                    </a:lnTo>
                    <a:lnTo>
                      <a:pt x="785" y="895"/>
                    </a:lnTo>
                    <a:lnTo>
                      <a:pt x="774" y="893"/>
                    </a:lnTo>
                    <a:lnTo>
                      <a:pt x="765" y="893"/>
                    </a:lnTo>
                    <a:lnTo>
                      <a:pt x="756" y="893"/>
                    </a:lnTo>
                    <a:lnTo>
                      <a:pt x="748" y="894"/>
                    </a:lnTo>
                    <a:lnTo>
                      <a:pt x="741" y="896"/>
                    </a:lnTo>
                    <a:lnTo>
                      <a:pt x="733" y="899"/>
                    </a:lnTo>
                    <a:lnTo>
                      <a:pt x="724" y="904"/>
                    </a:lnTo>
                    <a:lnTo>
                      <a:pt x="714" y="908"/>
                    </a:lnTo>
                    <a:lnTo>
                      <a:pt x="704" y="912"/>
                    </a:lnTo>
                    <a:lnTo>
                      <a:pt x="694" y="915"/>
                    </a:lnTo>
                    <a:lnTo>
                      <a:pt x="686" y="920"/>
                    </a:lnTo>
                    <a:lnTo>
                      <a:pt x="677" y="924"/>
                    </a:lnTo>
                    <a:lnTo>
                      <a:pt x="670" y="930"/>
                    </a:lnTo>
                    <a:lnTo>
                      <a:pt x="663" y="936"/>
                    </a:lnTo>
                    <a:lnTo>
                      <a:pt x="658" y="944"/>
                    </a:lnTo>
                    <a:lnTo>
                      <a:pt x="653" y="952"/>
                    </a:lnTo>
                    <a:lnTo>
                      <a:pt x="650" y="961"/>
                    </a:lnTo>
                    <a:lnTo>
                      <a:pt x="647" y="969"/>
                    </a:lnTo>
                    <a:lnTo>
                      <a:pt x="625" y="1080"/>
                    </a:lnTo>
                    <a:lnTo>
                      <a:pt x="527" y="1080"/>
                    </a:lnTo>
                    <a:lnTo>
                      <a:pt x="505" y="969"/>
                    </a:lnTo>
                    <a:lnTo>
                      <a:pt x="502" y="961"/>
                    </a:lnTo>
                    <a:lnTo>
                      <a:pt x="499" y="952"/>
                    </a:lnTo>
                    <a:lnTo>
                      <a:pt x="495" y="944"/>
                    </a:lnTo>
                    <a:lnTo>
                      <a:pt x="489" y="936"/>
                    </a:lnTo>
                    <a:lnTo>
                      <a:pt x="483" y="930"/>
                    </a:lnTo>
                    <a:lnTo>
                      <a:pt x="475" y="924"/>
                    </a:lnTo>
                    <a:lnTo>
                      <a:pt x="466" y="920"/>
                    </a:lnTo>
                    <a:lnTo>
                      <a:pt x="458" y="915"/>
                    </a:lnTo>
                    <a:lnTo>
                      <a:pt x="448" y="912"/>
                    </a:lnTo>
                    <a:lnTo>
                      <a:pt x="438" y="908"/>
                    </a:lnTo>
                    <a:lnTo>
                      <a:pt x="429" y="904"/>
                    </a:lnTo>
                    <a:lnTo>
                      <a:pt x="419" y="899"/>
                    </a:lnTo>
                    <a:lnTo>
                      <a:pt x="411" y="896"/>
                    </a:lnTo>
                    <a:lnTo>
                      <a:pt x="404" y="894"/>
                    </a:lnTo>
                    <a:lnTo>
                      <a:pt x="396" y="893"/>
                    </a:lnTo>
                    <a:lnTo>
                      <a:pt x="388" y="893"/>
                    </a:lnTo>
                    <a:lnTo>
                      <a:pt x="378" y="893"/>
                    </a:lnTo>
                    <a:lnTo>
                      <a:pt x="367" y="895"/>
                    </a:lnTo>
                    <a:lnTo>
                      <a:pt x="357" y="899"/>
                    </a:lnTo>
                    <a:lnTo>
                      <a:pt x="348" y="905"/>
                    </a:lnTo>
                    <a:lnTo>
                      <a:pt x="255" y="967"/>
                    </a:lnTo>
                    <a:lnTo>
                      <a:pt x="185" y="898"/>
                    </a:lnTo>
                    <a:lnTo>
                      <a:pt x="247" y="804"/>
                    </a:lnTo>
                    <a:lnTo>
                      <a:pt x="253" y="796"/>
                    </a:lnTo>
                    <a:lnTo>
                      <a:pt x="256" y="787"/>
                    </a:lnTo>
                    <a:lnTo>
                      <a:pt x="258" y="778"/>
                    </a:lnTo>
                    <a:lnTo>
                      <a:pt x="259" y="769"/>
                    </a:lnTo>
                    <a:lnTo>
                      <a:pt x="259" y="760"/>
                    </a:lnTo>
                    <a:lnTo>
                      <a:pt x="258" y="750"/>
                    </a:lnTo>
                    <a:lnTo>
                      <a:pt x="256" y="742"/>
                    </a:lnTo>
                    <a:lnTo>
                      <a:pt x="253" y="733"/>
                    </a:lnTo>
                    <a:lnTo>
                      <a:pt x="248" y="723"/>
                    </a:lnTo>
                    <a:lnTo>
                      <a:pt x="244" y="714"/>
                    </a:lnTo>
                    <a:lnTo>
                      <a:pt x="240" y="704"/>
                    </a:lnTo>
                    <a:lnTo>
                      <a:pt x="236" y="694"/>
                    </a:lnTo>
                    <a:lnTo>
                      <a:pt x="232" y="685"/>
                    </a:lnTo>
                    <a:lnTo>
                      <a:pt x="228" y="677"/>
                    </a:lnTo>
                    <a:lnTo>
                      <a:pt x="222" y="670"/>
                    </a:lnTo>
                    <a:lnTo>
                      <a:pt x="216" y="664"/>
                    </a:lnTo>
                    <a:lnTo>
                      <a:pt x="208" y="657"/>
                    </a:lnTo>
                    <a:lnTo>
                      <a:pt x="200" y="653"/>
                    </a:lnTo>
                    <a:lnTo>
                      <a:pt x="191" y="650"/>
                    </a:lnTo>
                    <a:lnTo>
                      <a:pt x="182" y="647"/>
                    </a:lnTo>
                    <a:lnTo>
                      <a:pt x="72" y="625"/>
                    </a:lnTo>
                    <a:lnTo>
                      <a:pt x="72" y="527"/>
                    </a:lnTo>
                    <a:lnTo>
                      <a:pt x="182" y="505"/>
                    </a:lnTo>
                    <a:lnTo>
                      <a:pt x="191" y="503"/>
                    </a:lnTo>
                    <a:lnTo>
                      <a:pt x="200" y="499"/>
                    </a:lnTo>
                    <a:lnTo>
                      <a:pt x="208" y="494"/>
                    </a:lnTo>
                    <a:lnTo>
                      <a:pt x="216" y="489"/>
                    </a:lnTo>
                    <a:lnTo>
                      <a:pt x="222" y="482"/>
                    </a:lnTo>
                    <a:lnTo>
                      <a:pt x="228" y="475"/>
                    </a:lnTo>
                    <a:lnTo>
                      <a:pt x="232" y="466"/>
                    </a:lnTo>
                    <a:lnTo>
                      <a:pt x="236" y="458"/>
                    </a:lnTo>
                    <a:lnTo>
                      <a:pt x="240" y="448"/>
                    </a:lnTo>
                    <a:lnTo>
                      <a:pt x="244" y="438"/>
                    </a:lnTo>
                    <a:lnTo>
                      <a:pt x="248" y="428"/>
                    </a:lnTo>
                    <a:lnTo>
                      <a:pt x="253" y="420"/>
                    </a:lnTo>
                    <a:lnTo>
                      <a:pt x="256" y="410"/>
                    </a:lnTo>
                    <a:lnTo>
                      <a:pt x="258" y="401"/>
                    </a:lnTo>
                    <a:lnTo>
                      <a:pt x="259" y="392"/>
                    </a:lnTo>
                    <a:lnTo>
                      <a:pt x="259" y="383"/>
                    </a:lnTo>
                    <a:lnTo>
                      <a:pt x="258" y="373"/>
                    </a:lnTo>
                    <a:lnTo>
                      <a:pt x="256" y="365"/>
                    </a:lnTo>
                    <a:lnTo>
                      <a:pt x="253" y="356"/>
                    </a:lnTo>
                    <a:lnTo>
                      <a:pt x="247" y="347"/>
                    </a:lnTo>
                    <a:lnTo>
                      <a:pt x="185" y="255"/>
                    </a:lnTo>
                    <a:lnTo>
                      <a:pt x="255" y="185"/>
                    </a:lnTo>
                    <a:lnTo>
                      <a:pt x="348" y="247"/>
                    </a:lnTo>
                    <a:lnTo>
                      <a:pt x="357" y="252"/>
                    </a:lnTo>
                    <a:lnTo>
                      <a:pt x="367" y="257"/>
                    </a:lnTo>
                    <a:lnTo>
                      <a:pt x="378" y="259"/>
                    </a:lnTo>
                    <a:lnTo>
                      <a:pt x="388" y="260"/>
                    </a:lnTo>
                    <a:lnTo>
                      <a:pt x="396" y="259"/>
                    </a:lnTo>
                    <a:lnTo>
                      <a:pt x="404" y="258"/>
                    </a:lnTo>
                    <a:lnTo>
                      <a:pt x="411" y="256"/>
                    </a:lnTo>
                    <a:lnTo>
                      <a:pt x="419" y="252"/>
                    </a:lnTo>
                    <a:lnTo>
                      <a:pt x="429" y="248"/>
                    </a:lnTo>
                    <a:lnTo>
                      <a:pt x="438" y="244"/>
                    </a:lnTo>
                    <a:lnTo>
                      <a:pt x="448" y="239"/>
                    </a:lnTo>
                    <a:lnTo>
                      <a:pt x="458" y="236"/>
                    </a:lnTo>
                    <a:lnTo>
                      <a:pt x="466" y="233"/>
                    </a:lnTo>
                    <a:lnTo>
                      <a:pt x="475" y="228"/>
                    </a:lnTo>
                    <a:lnTo>
                      <a:pt x="482" y="222"/>
                    </a:lnTo>
                    <a:lnTo>
                      <a:pt x="489" y="216"/>
                    </a:lnTo>
                    <a:lnTo>
                      <a:pt x="495" y="208"/>
                    </a:lnTo>
                    <a:lnTo>
                      <a:pt x="499" y="201"/>
                    </a:lnTo>
                    <a:lnTo>
                      <a:pt x="502" y="192"/>
                    </a:lnTo>
                    <a:lnTo>
                      <a:pt x="505" y="182"/>
                    </a:lnTo>
                    <a:lnTo>
                      <a:pt x="527" y="72"/>
                    </a:lnTo>
                    <a:lnTo>
                      <a:pt x="625" y="72"/>
                    </a:lnTo>
                    <a:lnTo>
                      <a:pt x="647" y="182"/>
                    </a:lnTo>
                    <a:lnTo>
                      <a:pt x="649" y="192"/>
                    </a:lnTo>
                    <a:lnTo>
                      <a:pt x="653" y="201"/>
                    </a:lnTo>
                    <a:lnTo>
                      <a:pt x="658" y="208"/>
                    </a:lnTo>
                    <a:lnTo>
                      <a:pt x="663" y="216"/>
                    </a:lnTo>
                    <a:lnTo>
                      <a:pt x="670" y="222"/>
                    </a:lnTo>
                    <a:lnTo>
                      <a:pt x="677" y="228"/>
                    </a:lnTo>
                    <a:lnTo>
                      <a:pt x="686" y="233"/>
                    </a:lnTo>
                    <a:lnTo>
                      <a:pt x="694" y="236"/>
                    </a:lnTo>
                    <a:lnTo>
                      <a:pt x="704" y="239"/>
                    </a:lnTo>
                    <a:lnTo>
                      <a:pt x="714" y="244"/>
                    </a:lnTo>
                    <a:lnTo>
                      <a:pt x="724" y="248"/>
                    </a:lnTo>
                    <a:lnTo>
                      <a:pt x="732" y="252"/>
                    </a:lnTo>
                    <a:lnTo>
                      <a:pt x="741" y="256"/>
                    </a:lnTo>
                    <a:lnTo>
                      <a:pt x="748" y="258"/>
                    </a:lnTo>
                    <a:lnTo>
                      <a:pt x="756" y="259"/>
                    </a:lnTo>
                    <a:lnTo>
                      <a:pt x="765" y="260"/>
                    </a:lnTo>
                    <a:lnTo>
                      <a:pt x="774" y="259"/>
                    </a:lnTo>
                    <a:lnTo>
                      <a:pt x="785" y="257"/>
                    </a:lnTo>
                    <a:lnTo>
                      <a:pt x="795" y="252"/>
                    </a:lnTo>
                    <a:lnTo>
                      <a:pt x="805" y="247"/>
                    </a:lnTo>
                    <a:lnTo>
                      <a:pt x="897" y="185"/>
                    </a:lnTo>
                    <a:lnTo>
                      <a:pt x="967" y="255"/>
                    </a:lnTo>
                    <a:lnTo>
                      <a:pt x="905" y="347"/>
                    </a:lnTo>
                    <a:lnTo>
                      <a:pt x="900" y="356"/>
                    </a:lnTo>
                    <a:lnTo>
                      <a:pt x="896" y="365"/>
                    </a:lnTo>
                    <a:lnTo>
                      <a:pt x="894" y="373"/>
                    </a:lnTo>
                    <a:lnTo>
                      <a:pt x="893" y="383"/>
                    </a:lnTo>
                    <a:lnTo>
                      <a:pt x="893" y="392"/>
                    </a:lnTo>
                    <a:lnTo>
                      <a:pt x="894" y="401"/>
                    </a:lnTo>
                    <a:lnTo>
                      <a:pt x="896" y="410"/>
                    </a:lnTo>
                    <a:lnTo>
                      <a:pt x="900" y="419"/>
                    </a:lnTo>
                    <a:lnTo>
                      <a:pt x="904" y="428"/>
                    </a:lnTo>
                    <a:lnTo>
                      <a:pt x="908" y="438"/>
                    </a:lnTo>
                    <a:lnTo>
                      <a:pt x="913" y="448"/>
                    </a:lnTo>
                    <a:lnTo>
                      <a:pt x="916" y="458"/>
                    </a:lnTo>
                    <a:lnTo>
                      <a:pt x="919" y="466"/>
                    </a:lnTo>
                    <a:lnTo>
                      <a:pt x="924" y="475"/>
                    </a:lnTo>
                    <a:lnTo>
                      <a:pt x="930" y="482"/>
                    </a:lnTo>
                    <a:lnTo>
                      <a:pt x="936" y="489"/>
                    </a:lnTo>
                    <a:lnTo>
                      <a:pt x="944" y="494"/>
                    </a:lnTo>
                    <a:lnTo>
                      <a:pt x="951" y="499"/>
                    </a:lnTo>
                    <a:lnTo>
                      <a:pt x="960" y="503"/>
                    </a:lnTo>
                    <a:lnTo>
                      <a:pt x="970" y="505"/>
                    </a:lnTo>
                    <a:lnTo>
                      <a:pt x="1080" y="527"/>
                    </a:lnTo>
                    <a:lnTo>
                      <a:pt x="1080" y="625"/>
                    </a:lnTo>
                    <a:lnTo>
                      <a:pt x="970" y="647"/>
                    </a:lnTo>
                    <a:close/>
                    <a:moveTo>
                      <a:pt x="1094" y="456"/>
                    </a:moveTo>
                    <a:lnTo>
                      <a:pt x="984" y="434"/>
                    </a:lnTo>
                    <a:lnTo>
                      <a:pt x="979" y="422"/>
                    </a:lnTo>
                    <a:lnTo>
                      <a:pt x="975" y="411"/>
                    </a:lnTo>
                    <a:lnTo>
                      <a:pt x="970" y="399"/>
                    </a:lnTo>
                    <a:lnTo>
                      <a:pt x="964" y="387"/>
                    </a:lnTo>
                    <a:lnTo>
                      <a:pt x="1027" y="294"/>
                    </a:lnTo>
                    <a:lnTo>
                      <a:pt x="1030" y="289"/>
                    </a:lnTo>
                    <a:lnTo>
                      <a:pt x="1033" y="283"/>
                    </a:lnTo>
                    <a:lnTo>
                      <a:pt x="1036" y="277"/>
                    </a:lnTo>
                    <a:lnTo>
                      <a:pt x="1037" y="272"/>
                    </a:lnTo>
                    <a:lnTo>
                      <a:pt x="1039" y="259"/>
                    </a:lnTo>
                    <a:lnTo>
                      <a:pt x="1039" y="247"/>
                    </a:lnTo>
                    <a:lnTo>
                      <a:pt x="1037" y="235"/>
                    </a:lnTo>
                    <a:lnTo>
                      <a:pt x="1032" y="223"/>
                    </a:lnTo>
                    <a:lnTo>
                      <a:pt x="1029" y="218"/>
                    </a:lnTo>
                    <a:lnTo>
                      <a:pt x="1026" y="213"/>
                    </a:lnTo>
                    <a:lnTo>
                      <a:pt x="1023" y="208"/>
                    </a:lnTo>
                    <a:lnTo>
                      <a:pt x="1018" y="204"/>
                    </a:lnTo>
                    <a:lnTo>
                      <a:pt x="948" y="134"/>
                    </a:lnTo>
                    <a:lnTo>
                      <a:pt x="943" y="129"/>
                    </a:lnTo>
                    <a:lnTo>
                      <a:pt x="937" y="125"/>
                    </a:lnTo>
                    <a:lnTo>
                      <a:pt x="931" y="122"/>
                    </a:lnTo>
                    <a:lnTo>
                      <a:pt x="925" y="118"/>
                    </a:lnTo>
                    <a:lnTo>
                      <a:pt x="918" y="116"/>
                    </a:lnTo>
                    <a:lnTo>
                      <a:pt x="911" y="114"/>
                    </a:lnTo>
                    <a:lnTo>
                      <a:pt x="905" y="113"/>
                    </a:lnTo>
                    <a:lnTo>
                      <a:pt x="897" y="113"/>
                    </a:lnTo>
                    <a:lnTo>
                      <a:pt x="888" y="114"/>
                    </a:lnTo>
                    <a:lnTo>
                      <a:pt x="877" y="116"/>
                    </a:lnTo>
                    <a:lnTo>
                      <a:pt x="867" y="120"/>
                    </a:lnTo>
                    <a:lnTo>
                      <a:pt x="857" y="125"/>
                    </a:lnTo>
                    <a:lnTo>
                      <a:pt x="765" y="188"/>
                    </a:lnTo>
                    <a:lnTo>
                      <a:pt x="753" y="182"/>
                    </a:lnTo>
                    <a:lnTo>
                      <a:pt x="741" y="177"/>
                    </a:lnTo>
                    <a:lnTo>
                      <a:pt x="730" y="172"/>
                    </a:lnTo>
                    <a:lnTo>
                      <a:pt x="718" y="168"/>
                    </a:lnTo>
                    <a:lnTo>
                      <a:pt x="695" y="58"/>
                    </a:lnTo>
                    <a:lnTo>
                      <a:pt x="694" y="51"/>
                    </a:lnTo>
                    <a:lnTo>
                      <a:pt x="692" y="46"/>
                    </a:lnTo>
                    <a:lnTo>
                      <a:pt x="689" y="40"/>
                    </a:lnTo>
                    <a:lnTo>
                      <a:pt x="687" y="34"/>
                    </a:lnTo>
                    <a:lnTo>
                      <a:pt x="679" y="24"/>
                    </a:lnTo>
                    <a:lnTo>
                      <a:pt x="671" y="16"/>
                    </a:lnTo>
                    <a:lnTo>
                      <a:pt x="661" y="9"/>
                    </a:lnTo>
                    <a:lnTo>
                      <a:pt x="649" y="4"/>
                    </a:lnTo>
                    <a:lnTo>
                      <a:pt x="644" y="3"/>
                    </a:lnTo>
                    <a:lnTo>
                      <a:pt x="637" y="1"/>
                    </a:lnTo>
                    <a:lnTo>
                      <a:pt x="632" y="1"/>
                    </a:lnTo>
                    <a:lnTo>
                      <a:pt x="625" y="0"/>
                    </a:lnTo>
                    <a:lnTo>
                      <a:pt x="527" y="0"/>
                    </a:lnTo>
                    <a:lnTo>
                      <a:pt x="520" y="1"/>
                    </a:lnTo>
                    <a:lnTo>
                      <a:pt x="514" y="1"/>
                    </a:lnTo>
                    <a:lnTo>
                      <a:pt x="509" y="3"/>
                    </a:lnTo>
                    <a:lnTo>
                      <a:pt x="502" y="4"/>
                    </a:lnTo>
                    <a:lnTo>
                      <a:pt x="491" y="9"/>
                    </a:lnTo>
                    <a:lnTo>
                      <a:pt x="482" y="16"/>
                    </a:lnTo>
                    <a:lnTo>
                      <a:pt x="473" y="24"/>
                    </a:lnTo>
                    <a:lnTo>
                      <a:pt x="465" y="34"/>
                    </a:lnTo>
                    <a:lnTo>
                      <a:pt x="462" y="40"/>
                    </a:lnTo>
                    <a:lnTo>
                      <a:pt x="460" y="46"/>
                    </a:lnTo>
                    <a:lnTo>
                      <a:pt x="458" y="51"/>
                    </a:lnTo>
                    <a:lnTo>
                      <a:pt x="457" y="58"/>
                    </a:lnTo>
                    <a:lnTo>
                      <a:pt x="434" y="168"/>
                    </a:lnTo>
                    <a:lnTo>
                      <a:pt x="422" y="172"/>
                    </a:lnTo>
                    <a:lnTo>
                      <a:pt x="410" y="177"/>
                    </a:lnTo>
                    <a:lnTo>
                      <a:pt x="400" y="182"/>
                    </a:lnTo>
                    <a:lnTo>
                      <a:pt x="388" y="188"/>
                    </a:lnTo>
                    <a:lnTo>
                      <a:pt x="295" y="125"/>
                    </a:lnTo>
                    <a:lnTo>
                      <a:pt x="285" y="120"/>
                    </a:lnTo>
                    <a:lnTo>
                      <a:pt x="275" y="116"/>
                    </a:lnTo>
                    <a:lnTo>
                      <a:pt x="265" y="114"/>
                    </a:lnTo>
                    <a:lnTo>
                      <a:pt x="255" y="113"/>
                    </a:lnTo>
                    <a:lnTo>
                      <a:pt x="247" y="113"/>
                    </a:lnTo>
                    <a:lnTo>
                      <a:pt x="241" y="114"/>
                    </a:lnTo>
                    <a:lnTo>
                      <a:pt x="233" y="116"/>
                    </a:lnTo>
                    <a:lnTo>
                      <a:pt x="227" y="118"/>
                    </a:lnTo>
                    <a:lnTo>
                      <a:pt x="220" y="122"/>
                    </a:lnTo>
                    <a:lnTo>
                      <a:pt x="215" y="125"/>
                    </a:lnTo>
                    <a:lnTo>
                      <a:pt x="208" y="129"/>
                    </a:lnTo>
                    <a:lnTo>
                      <a:pt x="203" y="134"/>
                    </a:lnTo>
                    <a:lnTo>
                      <a:pt x="134" y="204"/>
                    </a:lnTo>
                    <a:lnTo>
                      <a:pt x="130" y="208"/>
                    </a:lnTo>
                    <a:lnTo>
                      <a:pt x="126" y="213"/>
                    </a:lnTo>
                    <a:lnTo>
                      <a:pt x="123" y="218"/>
                    </a:lnTo>
                    <a:lnTo>
                      <a:pt x="120" y="223"/>
                    </a:lnTo>
                    <a:lnTo>
                      <a:pt x="115" y="235"/>
                    </a:lnTo>
                    <a:lnTo>
                      <a:pt x="113" y="247"/>
                    </a:lnTo>
                    <a:lnTo>
                      <a:pt x="113" y="259"/>
                    </a:lnTo>
                    <a:lnTo>
                      <a:pt x="115" y="272"/>
                    </a:lnTo>
                    <a:lnTo>
                      <a:pt x="117" y="277"/>
                    </a:lnTo>
                    <a:lnTo>
                      <a:pt x="119" y="283"/>
                    </a:lnTo>
                    <a:lnTo>
                      <a:pt x="122" y="289"/>
                    </a:lnTo>
                    <a:lnTo>
                      <a:pt x="125" y="294"/>
                    </a:lnTo>
                    <a:lnTo>
                      <a:pt x="188" y="387"/>
                    </a:lnTo>
                    <a:lnTo>
                      <a:pt x="182" y="399"/>
                    </a:lnTo>
                    <a:lnTo>
                      <a:pt x="177" y="411"/>
                    </a:lnTo>
                    <a:lnTo>
                      <a:pt x="173" y="422"/>
                    </a:lnTo>
                    <a:lnTo>
                      <a:pt x="168" y="434"/>
                    </a:lnTo>
                    <a:lnTo>
                      <a:pt x="58" y="456"/>
                    </a:lnTo>
                    <a:lnTo>
                      <a:pt x="52" y="458"/>
                    </a:lnTo>
                    <a:lnTo>
                      <a:pt x="45" y="460"/>
                    </a:lnTo>
                    <a:lnTo>
                      <a:pt x="40" y="463"/>
                    </a:lnTo>
                    <a:lnTo>
                      <a:pt x="34" y="465"/>
                    </a:lnTo>
                    <a:lnTo>
                      <a:pt x="25" y="473"/>
                    </a:lnTo>
                    <a:lnTo>
                      <a:pt x="16" y="481"/>
                    </a:lnTo>
                    <a:lnTo>
                      <a:pt x="10" y="491"/>
                    </a:lnTo>
                    <a:lnTo>
                      <a:pt x="4" y="503"/>
                    </a:lnTo>
                    <a:lnTo>
                      <a:pt x="2" y="508"/>
                    </a:lnTo>
                    <a:lnTo>
                      <a:pt x="1" y="515"/>
                    </a:lnTo>
                    <a:lnTo>
                      <a:pt x="0" y="520"/>
                    </a:lnTo>
                    <a:lnTo>
                      <a:pt x="0" y="527"/>
                    </a:lnTo>
                    <a:lnTo>
                      <a:pt x="0" y="625"/>
                    </a:lnTo>
                    <a:lnTo>
                      <a:pt x="0" y="631"/>
                    </a:lnTo>
                    <a:lnTo>
                      <a:pt x="1" y="638"/>
                    </a:lnTo>
                    <a:lnTo>
                      <a:pt x="2" y="643"/>
                    </a:lnTo>
                    <a:lnTo>
                      <a:pt x="4" y="650"/>
                    </a:lnTo>
                    <a:lnTo>
                      <a:pt x="10" y="661"/>
                    </a:lnTo>
                    <a:lnTo>
                      <a:pt x="16" y="670"/>
                    </a:lnTo>
                    <a:lnTo>
                      <a:pt x="25" y="679"/>
                    </a:lnTo>
                    <a:lnTo>
                      <a:pt x="34" y="687"/>
                    </a:lnTo>
                    <a:lnTo>
                      <a:pt x="40" y="690"/>
                    </a:lnTo>
                    <a:lnTo>
                      <a:pt x="45" y="692"/>
                    </a:lnTo>
                    <a:lnTo>
                      <a:pt x="52" y="694"/>
                    </a:lnTo>
                    <a:lnTo>
                      <a:pt x="58" y="695"/>
                    </a:lnTo>
                    <a:lnTo>
                      <a:pt x="168" y="718"/>
                    </a:lnTo>
                    <a:lnTo>
                      <a:pt x="173" y="730"/>
                    </a:lnTo>
                    <a:lnTo>
                      <a:pt x="177" y="742"/>
                    </a:lnTo>
                    <a:lnTo>
                      <a:pt x="182" y="752"/>
                    </a:lnTo>
                    <a:lnTo>
                      <a:pt x="188" y="764"/>
                    </a:lnTo>
                    <a:lnTo>
                      <a:pt x="125" y="858"/>
                    </a:lnTo>
                    <a:lnTo>
                      <a:pt x="122" y="864"/>
                    </a:lnTo>
                    <a:lnTo>
                      <a:pt x="119" y="869"/>
                    </a:lnTo>
                    <a:lnTo>
                      <a:pt x="117" y="874"/>
                    </a:lnTo>
                    <a:lnTo>
                      <a:pt x="115" y="881"/>
                    </a:lnTo>
                    <a:lnTo>
                      <a:pt x="113" y="893"/>
                    </a:lnTo>
                    <a:lnTo>
                      <a:pt x="113" y="905"/>
                    </a:lnTo>
                    <a:lnTo>
                      <a:pt x="115" y="917"/>
                    </a:lnTo>
                    <a:lnTo>
                      <a:pt x="120" y="928"/>
                    </a:lnTo>
                    <a:lnTo>
                      <a:pt x="123" y="934"/>
                    </a:lnTo>
                    <a:lnTo>
                      <a:pt x="126" y="939"/>
                    </a:lnTo>
                    <a:lnTo>
                      <a:pt x="130" y="944"/>
                    </a:lnTo>
                    <a:lnTo>
                      <a:pt x="134" y="949"/>
                    </a:lnTo>
                    <a:lnTo>
                      <a:pt x="203" y="1018"/>
                    </a:lnTo>
                    <a:lnTo>
                      <a:pt x="208" y="1022"/>
                    </a:lnTo>
                    <a:lnTo>
                      <a:pt x="215" y="1027"/>
                    </a:lnTo>
                    <a:lnTo>
                      <a:pt x="220" y="1031"/>
                    </a:lnTo>
                    <a:lnTo>
                      <a:pt x="227" y="1033"/>
                    </a:lnTo>
                    <a:lnTo>
                      <a:pt x="233" y="1036"/>
                    </a:lnTo>
                    <a:lnTo>
                      <a:pt x="241" y="1038"/>
                    </a:lnTo>
                    <a:lnTo>
                      <a:pt x="247" y="1039"/>
                    </a:lnTo>
                    <a:lnTo>
                      <a:pt x="255" y="1039"/>
                    </a:lnTo>
                    <a:lnTo>
                      <a:pt x="265" y="1039"/>
                    </a:lnTo>
                    <a:lnTo>
                      <a:pt x="275" y="1036"/>
                    </a:lnTo>
                    <a:lnTo>
                      <a:pt x="285" y="1032"/>
                    </a:lnTo>
                    <a:lnTo>
                      <a:pt x="295" y="1027"/>
                    </a:lnTo>
                    <a:lnTo>
                      <a:pt x="388" y="964"/>
                    </a:lnTo>
                    <a:lnTo>
                      <a:pt x="400" y="969"/>
                    </a:lnTo>
                    <a:lnTo>
                      <a:pt x="410" y="975"/>
                    </a:lnTo>
                    <a:lnTo>
                      <a:pt x="422" y="979"/>
                    </a:lnTo>
                    <a:lnTo>
                      <a:pt x="434" y="984"/>
                    </a:lnTo>
                    <a:lnTo>
                      <a:pt x="457" y="1094"/>
                    </a:lnTo>
                    <a:lnTo>
                      <a:pt x="458" y="1100"/>
                    </a:lnTo>
                    <a:lnTo>
                      <a:pt x="460" y="1107"/>
                    </a:lnTo>
                    <a:lnTo>
                      <a:pt x="462" y="1112"/>
                    </a:lnTo>
                    <a:lnTo>
                      <a:pt x="465" y="1117"/>
                    </a:lnTo>
                    <a:lnTo>
                      <a:pt x="473" y="1127"/>
                    </a:lnTo>
                    <a:lnTo>
                      <a:pt x="482" y="1136"/>
                    </a:lnTo>
                    <a:lnTo>
                      <a:pt x="491" y="1142"/>
                    </a:lnTo>
                    <a:lnTo>
                      <a:pt x="502" y="1148"/>
                    </a:lnTo>
                    <a:lnTo>
                      <a:pt x="509" y="1150"/>
                    </a:lnTo>
                    <a:lnTo>
                      <a:pt x="514" y="1151"/>
                    </a:lnTo>
                    <a:lnTo>
                      <a:pt x="520" y="1152"/>
                    </a:lnTo>
                    <a:lnTo>
                      <a:pt x="527" y="1152"/>
                    </a:lnTo>
                    <a:lnTo>
                      <a:pt x="625" y="1152"/>
                    </a:lnTo>
                    <a:lnTo>
                      <a:pt x="632" y="1152"/>
                    </a:lnTo>
                    <a:lnTo>
                      <a:pt x="637" y="1151"/>
                    </a:lnTo>
                    <a:lnTo>
                      <a:pt x="644" y="1150"/>
                    </a:lnTo>
                    <a:lnTo>
                      <a:pt x="649" y="1148"/>
                    </a:lnTo>
                    <a:lnTo>
                      <a:pt x="661" y="1142"/>
                    </a:lnTo>
                    <a:lnTo>
                      <a:pt x="671" y="1136"/>
                    </a:lnTo>
                    <a:lnTo>
                      <a:pt x="679" y="1127"/>
                    </a:lnTo>
                    <a:lnTo>
                      <a:pt x="687" y="1117"/>
                    </a:lnTo>
                    <a:lnTo>
                      <a:pt x="689" y="1112"/>
                    </a:lnTo>
                    <a:lnTo>
                      <a:pt x="692" y="1107"/>
                    </a:lnTo>
                    <a:lnTo>
                      <a:pt x="694" y="1100"/>
                    </a:lnTo>
                    <a:lnTo>
                      <a:pt x="695" y="1094"/>
                    </a:lnTo>
                    <a:lnTo>
                      <a:pt x="718" y="984"/>
                    </a:lnTo>
                    <a:lnTo>
                      <a:pt x="730" y="979"/>
                    </a:lnTo>
                    <a:lnTo>
                      <a:pt x="741" y="975"/>
                    </a:lnTo>
                    <a:lnTo>
                      <a:pt x="753" y="969"/>
                    </a:lnTo>
                    <a:lnTo>
                      <a:pt x="765" y="964"/>
                    </a:lnTo>
                    <a:lnTo>
                      <a:pt x="857" y="1027"/>
                    </a:lnTo>
                    <a:lnTo>
                      <a:pt x="867" y="1032"/>
                    </a:lnTo>
                    <a:lnTo>
                      <a:pt x="877" y="1036"/>
                    </a:lnTo>
                    <a:lnTo>
                      <a:pt x="888" y="1039"/>
                    </a:lnTo>
                    <a:lnTo>
                      <a:pt x="897" y="1039"/>
                    </a:lnTo>
                    <a:lnTo>
                      <a:pt x="905" y="1039"/>
                    </a:lnTo>
                    <a:lnTo>
                      <a:pt x="911" y="1038"/>
                    </a:lnTo>
                    <a:lnTo>
                      <a:pt x="918" y="1036"/>
                    </a:lnTo>
                    <a:lnTo>
                      <a:pt x="925" y="1033"/>
                    </a:lnTo>
                    <a:lnTo>
                      <a:pt x="931" y="1031"/>
                    </a:lnTo>
                    <a:lnTo>
                      <a:pt x="937" y="1027"/>
                    </a:lnTo>
                    <a:lnTo>
                      <a:pt x="943" y="1022"/>
                    </a:lnTo>
                    <a:lnTo>
                      <a:pt x="948" y="1018"/>
                    </a:lnTo>
                    <a:lnTo>
                      <a:pt x="1018" y="949"/>
                    </a:lnTo>
                    <a:lnTo>
                      <a:pt x="1023" y="944"/>
                    </a:lnTo>
                    <a:lnTo>
                      <a:pt x="1026" y="939"/>
                    </a:lnTo>
                    <a:lnTo>
                      <a:pt x="1029" y="934"/>
                    </a:lnTo>
                    <a:lnTo>
                      <a:pt x="1032" y="928"/>
                    </a:lnTo>
                    <a:lnTo>
                      <a:pt x="1037" y="917"/>
                    </a:lnTo>
                    <a:lnTo>
                      <a:pt x="1039" y="905"/>
                    </a:lnTo>
                    <a:lnTo>
                      <a:pt x="1039" y="893"/>
                    </a:lnTo>
                    <a:lnTo>
                      <a:pt x="1037" y="881"/>
                    </a:lnTo>
                    <a:lnTo>
                      <a:pt x="1036" y="874"/>
                    </a:lnTo>
                    <a:lnTo>
                      <a:pt x="1033" y="869"/>
                    </a:lnTo>
                    <a:lnTo>
                      <a:pt x="1030" y="864"/>
                    </a:lnTo>
                    <a:lnTo>
                      <a:pt x="1027" y="858"/>
                    </a:lnTo>
                    <a:lnTo>
                      <a:pt x="964" y="764"/>
                    </a:lnTo>
                    <a:lnTo>
                      <a:pt x="970" y="752"/>
                    </a:lnTo>
                    <a:lnTo>
                      <a:pt x="975" y="742"/>
                    </a:lnTo>
                    <a:lnTo>
                      <a:pt x="979" y="730"/>
                    </a:lnTo>
                    <a:lnTo>
                      <a:pt x="984" y="718"/>
                    </a:lnTo>
                    <a:lnTo>
                      <a:pt x="1094" y="695"/>
                    </a:lnTo>
                    <a:lnTo>
                      <a:pt x="1100" y="694"/>
                    </a:lnTo>
                    <a:lnTo>
                      <a:pt x="1106" y="692"/>
                    </a:lnTo>
                    <a:lnTo>
                      <a:pt x="1112" y="690"/>
                    </a:lnTo>
                    <a:lnTo>
                      <a:pt x="1118" y="687"/>
                    </a:lnTo>
                    <a:lnTo>
                      <a:pt x="1127" y="679"/>
                    </a:lnTo>
                    <a:lnTo>
                      <a:pt x="1136" y="670"/>
                    </a:lnTo>
                    <a:lnTo>
                      <a:pt x="1143" y="661"/>
                    </a:lnTo>
                    <a:lnTo>
                      <a:pt x="1148" y="650"/>
                    </a:lnTo>
                    <a:lnTo>
                      <a:pt x="1149" y="643"/>
                    </a:lnTo>
                    <a:lnTo>
                      <a:pt x="1151" y="638"/>
                    </a:lnTo>
                    <a:lnTo>
                      <a:pt x="1151" y="631"/>
                    </a:lnTo>
                    <a:lnTo>
                      <a:pt x="1152" y="625"/>
                    </a:lnTo>
                    <a:lnTo>
                      <a:pt x="1152" y="527"/>
                    </a:lnTo>
                    <a:lnTo>
                      <a:pt x="1151" y="520"/>
                    </a:lnTo>
                    <a:lnTo>
                      <a:pt x="1151" y="515"/>
                    </a:lnTo>
                    <a:lnTo>
                      <a:pt x="1149" y="508"/>
                    </a:lnTo>
                    <a:lnTo>
                      <a:pt x="1148" y="503"/>
                    </a:lnTo>
                    <a:lnTo>
                      <a:pt x="1143" y="491"/>
                    </a:lnTo>
                    <a:lnTo>
                      <a:pt x="1136" y="481"/>
                    </a:lnTo>
                    <a:lnTo>
                      <a:pt x="1127" y="473"/>
                    </a:lnTo>
                    <a:lnTo>
                      <a:pt x="1118" y="465"/>
                    </a:lnTo>
                    <a:lnTo>
                      <a:pt x="1112" y="463"/>
                    </a:lnTo>
                    <a:lnTo>
                      <a:pt x="1106" y="460"/>
                    </a:lnTo>
                    <a:lnTo>
                      <a:pt x="1100" y="458"/>
                    </a:lnTo>
                    <a:lnTo>
                      <a:pt x="1094" y="4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17" name="Freeform 125"/>
              <p:cNvSpPr>
                <a:spLocks noEditPoints="1"/>
              </p:cNvSpPr>
              <p:nvPr/>
            </p:nvSpPr>
            <p:spPr bwMode="auto">
              <a:xfrm>
                <a:off x="4691856" y="2882503"/>
                <a:ext cx="200025" cy="200025"/>
              </a:xfrm>
              <a:custGeom>
                <a:avLst/>
                <a:gdLst>
                  <a:gd name="T0" fmla="*/ 218 w 504"/>
                  <a:gd name="T1" fmla="*/ 469 h 504"/>
                  <a:gd name="T2" fmla="*/ 147 w 504"/>
                  <a:gd name="T3" fmla="*/ 446 h 504"/>
                  <a:gd name="T4" fmla="*/ 82 w 504"/>
                  <a:gd name="T5" fmla="*/ 392 h 504"/>
                  <a:gd name="T6" fmla="*/ 41 w 504"/>
                  <a:gd name="T7" fmla="*/ 317 h 504"/>
                  <a:gd name="T8" fmla="*/ 32 w 504"/>
                  <a:gd name="T9" fmla="*/ 263 h 504"/>
                  <a:gd name="T10" fmla="*/ 34 w 504"/>
                  <a:gd name="T11" fmla="*/ 219 h 504"/>
                  <a:gd name="T12" fmla="*/ 58 w 504"/>
                  <a:gd name="T13" fmla="*/ 147 h 504"/>
                  <a:gd name="T14" fmla="*/ 112 w 504"/>
                  <a:gd name="T15" fmla="*/ 82 h 504"/>
                  <a:gd name="T16" fmla="*/ 187 w 504"/>
                  <a:gd name="T17" fmla="*/ 42 h 504"/>
                  <a:gd name="T18" fmla="*/ 241 w 504"/>
                  <a:gd name="T19" fmla="*/ 32 h 504"/>
                  <a:gd name="T20" fmla="*/ 286 w 504"/>
                  <a:gd name="T21" fmla="*/ 34 h 504"/>
                  <a:gd name="T22" fmla="*/ 357 w 504"/>
                  <a:gd name="T23" fmla="*/ 58 h 504"/>
                  <a:gd name="T24" fmla="*/ 422 w 504"/>
                  <a:gd name="T25" fmla="*/ 112 h 504"/>
                  <a:gd name="T26" fmla="*/ 462 w 504"/>
                  <a:gd name="T27" fmla="*/ 186 h 504"/>
                  <a:gd name="T28" fmla="*/ 472 w 504"/>
                  <a:gd name="T29" fmla="*/ 240 h 504"/>
                  <a:gd name="T30" fmla="*/ 470 w 504"/>
                  <a:gd name="T31" fmla="*/ 286 h 504"/>
                  <a:gd name="T32" fmla="*/ 446 w 504"/>
                  <a:gd name="T33" fmla="*/ 357 h 504"/>
                  <a:gd name="T34" fmla="*/ 392 w 504"/>
                  <a:gd name="T35" fmla="*/ 422 h 504"/>
                  <a:gd name="T36" fmla="*/ 317 w 504"/>
                  <a:gd name="T37" fmla="*/ 463 h 504"/>
                  <a:gd name="T38" fmla="*/ 263 w 504"/>
                  <a:gd name="T39" fmla="*/ 473 h 504"/>
                  <a:gd name="T40" fmla="*/ 239 w 504"/>
                  <a:gd name="T41" fmla="*/ 1 h 504"/>
                  <a:gd name="T42" fmla="*/ 189 w 504"/>
                  <a:gd name="T43" fmla="*/ 8 h 504"/>
                  <a:gd name="T44" fmla="*/ 142 w 504"/>
                  <a:gd name="T45" fmla="*/ 24 h 504"/>
                  <a:gd name="T46" fmla="*/ 101 w 504"/>
                  <a:gd name="T47" fmla="*/ 50 h 504"/>
                  <a:gd name="T48" fmla="*/ 66 w 504"/>
                  <a:gd name="T49" fmla="*/ 83 h 504"/>
                  <a:gd name="T50" fmla="*/ 37 w 504"/>
                  <a:gd name="T51" fmla="*/ 122 h 504"/>
                  <a:gd name="T52" fmla="*/ 15 w 504"/>
                  <a:gd name="T53" fmla="*/ 165 h 504"/>
                  <a:gd name="T54" fmla="*/ 3 w 504"/>
                  <a:gd name="T55" fmla="*/ 213 h 504"/>
                  <a:gd name="T56" fmla="*/ 0 w 504"/>
                  <a:gd name="T57" fmla="*/ 265 h 504"/>
                  <a:gd name="T58" fmla="*/ 7 w 504"/>
                  <a:gd name="T59" fmla="*/ 315 h 504"/>
                  <a:gd name="T60" fmla="*/ 25 w 504"/>
                  <a:gd name="T61" fmla="*/ 361 h 504"/>
                  <a:gd name="T62" fmla="*/ 50 w 504"/>
                  <a:gd name="T63" fmla="*/ 402 h 504"/>
                  <a:gd name="T64" fmla="*/ 83 w 504"/>
                  <a:gd name="T65" fmla="*/ 438 h 504"/>
                  <a:gd name="T66" fmla="*/ 121 w 504"/>
                  <a:gd name="T67" fmla="*/ 467 h 504"/>
                  <a:gd name="T68" fmla="*/ 165 w 504"/>
                  <a:gd name="T69" fmla="*/ 489 h 504"/>
                  <a:gd name="T70" fmla="*/ 214 w 504"/>
                  <a:gd name="T71" fmla="*/ 501 h 504"/>
                  <a:gd name="T72" fmla="*/ 265 w 504"/>
                  <a:gd name="T73" fmla="*/ 504 h 504"/>
                  <a:gd name="T74" fmla="*/ 315 w 504"/>
                  <a:gd name="T75" fmla="*/ 496 h 504"/>
                  <a:gd name="T76" fmla="*/ 362 w 504"/>
                  <a:gd name="T77" fmla="*/ 479 h 504"/>
                  <a:gd name="T78" fmla="*/ 403 w 504"/>
                  <a:gd name="T79" fmla="*/ 454 h 504"/>
                  <a:gd name="T80" fmla="*/ 438 w 504"/>
                  <a:gd name="T81" fmla="*/ 421 h 504"/>
                  <a:gd name="T82" fmla="*/ 468 w 504"/>
                  <a:gd name="T83" fmla="*/ 383 h 504"/>
                  <a:gd name="T84" fmla="*/ 489 w 504"/>
                  <a:gd name="T85" fmla="*/ 339 h 504"/>
                  <a:gd name="T86" fmla="*/ 501 w 504"/>
                  <a:gd name="T87" fmla="*/ 290 h 504"/>
                  <a:gd name="T88" fmla="*/ 503 w 504"/>
                  <a:gd name="T89" fmla="*/ 239 h 504"/>
                  <a:gd name="T90" fmla="*/ 496 w 504"/>
                  <a:gd name="T91" fmla="*/ 189 h 504"/>
                  <a:gd name="T92" fmla="*/ 479 w 504"/>
                  <a:gd name="T93" fmla="*/ 142 h 504"/>
                  <a:gd name="T94" fmla="*/ 454 w 504"/>
                  <a:gd name="T95" fmla="*/ 101 h 504"/>
                  <a:gd name="T96" fmla="*/ 421 w 504"/>
                  <a:gd name="T97" fmla="*/ 66 h 504"/>
                  <a:gd name="T98" fmla="*/ 382 w 504"/>
                  <a:gd name="T99" fmla="*/ 36 h 504"/>
                  <a:gd name="T100" fmla="*/ 339 w 504"/>
                  <a:gd name="T101" fmla="*/ 15 h 504"/>
                  <a:gd name="T102" fmla="*/ 290 w 504"/>
                  <a:gd name="T103" fmla="*/ 3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4" h="504">
                    <a:moveTo>
                      <a:pt x="252" y="473"/>
                    </a:moveTo>
                    <a:lnTo>
                      <a:pt x="241" y="473"/>
                    </a:lnTo>
                    <a:lnTo>
                      <a:pt x="230" y="472"/>
                    </a:lnTo>
                    <a:lnTo>
                      <a:pt x="218" y="469"/>
                    </a:lnTo>
                    <a:lnTo>
                      <a:pt x="207" y="468"/>
                    </a:lnTo>
                    <a:lnTo>
                      <a:pt x="187" y="463"/>
                    </a:lnTo>
                    <a:lnTo>
                      <a:pt x="166" y="455"/>
                    </a:lnTo>
                    <a:lnTo>
                      <a:pt x="147" y="446"/>
                    </a:lnTo>
                    <a:lnTo>
                      <a:pt x="128" y="435"/>
                    </a:lnTo>
                    <a:lnTo>
                      <a:pt x="112" y="422"/>
                    </a:lnTo>
                    <a:lnTo>
                      <a:pt x="96" y="408"/>
                    </a:lnTo>
                    <a:lnTo>
                      <a:pt x="82" y="392"/>
                    </a:lnTo>
                    <a:lnTo>
                      <a:pt x="69" y="375"/>
                    </a:lnTo>
                    <a:lnTo>
                      <a:pt x="58" y="357"/>
                    </a:lnTo>
                    <a:lnTo>
                      <a:pt x="49" y="338"/>
                    </a:lnTo>
                    <a:lnTo>
                      <a:pt x="41" y="317"/>
                    </a:lnTo>
                    <a:lnTo>
                      <a:pt x="36" y="297"/>
                    </a:lnTo>
                    <a:lnTo>
                      <a:pt x="34" y="286"/>
                    </a:lnTo>
                    <a:lnTo>
                      <a:pt x="32" y="274"/>
                    </a:lnTo>
                    <a:lnTo>
                      <a:pt x="32" y="263"/>
                    </a:lnTo>
                    <a:lnTo>
                      <a:pt x="31" y="252"/>
                    </a:lnTo>
                    <a:lnTo>
                      <a:pt x="32" y="240"/>
                    </a:lnTo>
                    <a:lnTo>
                      <a:pt x="32" y="230"/>
                    </a:lnTo>
                    <a:lnTo>
                      <a:pt x="34" y="219"/>
                    </a:lnTo>
                    <a:lnTo>
                      <a:pt x="36" y="207"/>
                    </a:lnTo>
                    <a:lnTo>
                      <a:pt x="41" y="186"/>
                    </a:lnTo>
                    <a:lnTo>
                      <a:pt x="49" y="166"/>
                    </a:lnTo>
                    <a:lnTo>
                      <a:pt x="58" y="147"/>
                    </a:lnTo>
                    <a:lnTo>
                      <a:pt x="69" y="128"/>
                    </a:lnTo>
                    <a:lnTo>
                      <a:pt x="82" y="112"/>
                    </a:lnTo>
                    <a:lnTo>
                      <a:pt x="96" y="96"/>
                    </a:lnTo>
                    <a:lnTo>
                      <a:pt x="112" y="82"/>
                    </a:lnTo>
                    <a:lnTo>
                      <a:pt x="128" y="69"/>
                    </a:lnTo>
                    <a:lnTo>
                      <a:pt x="147" y="58"/>
                    </a:lnTo>
                    <a:lnTo>
                      <a:pt x="166" y="49"/>
                    </a:lnTo>
                    <a:lnTo>
                      <a:pt x="187" y="42"/>
                    </a:lnTo>
                    <a:lnTo>
                      <a:pt x="207" y="36"/>
                    </a:lnTo>
                    <a:lnTo>
                      <a:pt x="218" y="34"/>
                    </a:lnTo>
                    <a:lnTo>
                      <a:pt x="230" y="33"/>
                    </a:lnTo>
                    <a:lnTo>
                      <a:pt x="241" y="32"/>
                    </a:lnTo>
                    <a:lnTo>
                      <a:pt x="252" y="31"/>
                    </a:lnTo>
                    <a:lnTo>
                      <a:pt x="263" y="32"/>
                    </a:lnTo>
                    <a:lnTo>
                      <a:pt x="274" y="33"/>
                    </a:lnTo>
                    <a:lnTo>
                      <a:pt x="286" y="34"/>
                    </a:lnTo>
                    <a:lnTo>
                      <a:pt x="297" y="36"/>
                    </a:lnTo>
                    <a:lnTo>
                      <a:pt x="317" y="42"/>
                    </a:lnTo>
                    <a:lnTo>
                      <a:pt x="338" y="49"/>
                    </a:lnTo>
                    <a:lnTo>
                      <a:pt x="357" y="58"/>
                    </a:lnTo>
                    <a:lnTo>
                      <a:pt x="376" y="69"/>
                    </a:lnTo>
                    <a:lnTo>
                      <a:pt x="392" y="82"/>
                    </a:lnTo>
                    <a:lnTo>
                      <a:pt x="408" y="96"/>
                    </a:lnTo>
                    <a:lnTo>
                      <a:pt x="422" y="112"/>
                    </a:lnTo>
                    <a:lnTo>
                      <a:pt x="435" y="128"/>
                    </a:lnTo>
                    <a:lnTo>
                      <a:pt x="446" y="147"/>
                    </a:lnTo>
                    <a:lnTo>
                      <a:pt x="456" y="166"/>
                    </a:lnTo>
                    <a:lnTo>
                      <a:pt x="462" y="186"/>
                    </a:lnTo>
                    <a:lnTo>
                      <a:pt x="468" y="207"/>
                    </a:lnTo>
                    <a:lnTo>
                      <a:pt x="470" y="219"/>
                    </a:lnTo>
                    <a:lnTo>
                      <a:pt x="472" y="230"/>
                    </a:lnTo>
                    <a:lnTo>
                      <a:pt x="472" y="240"/>
                    </a:lnTo>
                    <a:lnTo>
                      <a:pt x="473" y="252"/>
                    </a:lnTo>
                    <a:lnTo>
                      <a:pt x="472" y="263"/>
                    </a:lnTo>
                    <a:lnTo>
                      <a:pt x="472" y="274"/>
                    </a:lnTo>
                    <a:lnTo>
                      <a:pt x="470" y="286"/>
                    </a:lnTo>
                    <a:lnTo>
                      <a:pt x="468" y="297"/>
                    </a:lnTo>
                    <a:lnTo>
                      <a:pt x="462" y="317"/>
                    </a:lnTo>
                    <a:lnTo>
                      <a:pt x="456" y="338"/>
                    </a:lnTo>
                    <a:lnTo>
                      <a:pt x="446" y="357"/>
                    </a:lnTo>
                    <a:lnTo>
                      <a:pt x="435" y="375"/>
                    </a:lnTo>
                    <a:lnTo>
                      <a:pt x="422" y="392"/>
                    </a:lnTo>
                    <a:lnTo>
                      <a:pt x="408" y="408"/>
                    </a:lnTo>
                    <a:lnTo>
                      <a:pt x="392" y="422"/>
                    </a:lnTo>
                    <a:lnTo>
                      <a:pt x="376" y="435"/>
                    </a:lnTo>
                    <a:lnTo>
                      <a:pt x="357" y="446"/>
                    </a:lnTo>
                    <a:lnTo>
                      <a:pt x="338" y="455"/>
                    </a:lnTo>
                    <a:lnTo>
                      <a:pt x="317" y="463"/>
                    </a:lnTo>
                    <a:lnTo>
                      <a:pt x="297" y="468"/>
                    </a:lnTo>
                    <a:lnTo>
                      <a:pt x="286" y="469"/>
                    </a:lnTo>
                    <a:lnTo>
                      <a:pt x="274" y="472"/>
                    </a:lnTo>
                    <a:lnTo>
                      <a:pt x="263" y="473"/>
                    </a:lnTo>
                    <a:lnTo>
                      <a:pt x="252" y="473"/>
                    </a:lnTo>
                    <a:lnTo>
                      <a:pt x="252" y="473"/>
                    </a:lnTo>
                    <a:close/>
                    <a:moveTo>
                      <a:pt x="252" y="0"/>
                    </a:moveTo>
                    <a:lnTo>
                      <a:pt x="239" y="1"/>
                    </a:lnTo>
                    <a:lnTo>
                      <a:pt x="227" y="1"/>
                    </a:lnTo>
                    <a:lnTo>
                      <a:pt x="214" y="3"/>
                    </a:lnTo>
                    <a:lnTo>
                      <a:pt x="201" y="5"/>
                    </a:lnTo>
                    <a:lnTo>
                      <a:pt x="189" y="8"/>
                    </a:lnTo>
                    <a:lnTo>
                      <a:pt x="177" y="12"/>
                    </a:lnTo>
                    <a:lnTo>
                      <a:pt x="165" y="15"/>
                    </a:lnTo>
                    <a:lnTo>
                      <a:pt x="154" y="20"/>
                    </a:lnTo>
                    <a:lnTo>
                      <a:pt x="142" y="24"/>
                    </a:lnTo>
                    <a:lnTo>
                      <a:pt x="132" y="30"/>
                    </a:lnTo>
                    <a:lnTo>
                      <a:pt x="121" y="36"/>
                    </a:lnTo>
                    <a:lnTo>
                      <a:pt x="111" y="43"/>
                    </a:lnTo>
                    <a:lnTo>
                      <a:pt x="101" y="50"/>
                    </a:lnTo>
                    <a:lnTo>
                      <a:pt x="92" y="58"/>
                    </a:lnTo>
                    <a:lnTo>
                      <a:pt x="83" y="66"/>
                    </a:lnTo>
                    <a:lnTo>
                      <a:pt x="73" y="74"/>
                    </a:lnTo>
                    <a:lnTo>
                      <a:pt x="66" y="83"/>
                    </a:lnTo>
                    <a:lnTo>
                      <a:pt x="57" y="91"/>
                    </a:lnTo>
                    <a:lnTo>
                      <a:pt x="50" y="101"/>
                    </a:lnTo>
                    <a:lnTo>
                      <a:pt x="43" y="111"/>
                    </a:lnTo>
                    <a:lnTo>
                      <a:pt x="37" y="122"/>
                    </a:lnTo>
                    <a:lnTo>
                      <a:pt x="30" y="131"/>
                    </a:lnTo>
                    <a:lnTo>
                      <a:pt x="25" y="142"/>
                    </a:lnTo>
                    <a:lnTo>
                      <a:pt x="19" y="154"/>
                    </a:lnTo>
                    <a:lnTo>
                      <a:pt x="15" y="165"/>
                    </a:lnTo>
                    <a:lnTo>
                      <a:pt x="12" y="177"/>
                    </a:lnTo>
                    <a:lnTo>
                      <a:pt x="7" y="189"/>
                    </a:lnTo>
                    <a:lnTo>
                      <a:pt x="5" y="202"/>
                    </a:lnTo>
                    <a:lnTo>
                      <a:pt x="3" y="213"/>
                    </a:lnTo>
                    <a:lnTo>
                      <a:pt x="1" y="226"/>
                    </a:lnTo>
                    <a:lnTo>
                      <a:pt x="0" y="239"/>
                    </a:lnTo>
                    <a:lnTo>
                      <a:pt x="0" y="252"/>
                    </a:lnTo>
                    <a:lnTo>
                      <a:pt x="0" y="265"/>
                    </a:lnTo>
                    <a:lnTo>
                      <a:pt x="1" y="277"/>
                    </a:lnTo>
                    <a:lnTo>
                      <a:pt x="3" y="290"/>
                    </a:lnTo>
                    <a:lnTo>
                      <a:pt x="5" y="303"/>
                    </a:lnTo>
                    <a:lnTo>
                      <a:pt x="7" y="315"/>
                    </a:lnTo>
                    <a:lnTo>
                      <a:pt x="12" y="327"/>
                    </a:lnTo>
                    <a:lnTo>
                      <a:pt x="15" y="339"/>
                    </a:lnTo>
                    <a:lnTo>
                      <a:pt x="19" y="350"/>
                    </a:lnTo>
                    <a:lnTo>
                      <a:pt x="25" y="361"/>
                    </a:lnTo>
                    <a:lnTo>
                      <a:pt x="30" y="372"/>
                    </a:lnTo>
                    <a:lnTo>
                      <a:pt x="37" y="383"/>
                    </a:lnTo>
                    <a:lnTo>
                      <a:pt x="43" y="393"/>
                    </a:lnTo>
                    <a:lnTo>
                      <a:pt x="50" y="402"/>
                    </a:lnTo>
                    <a:lnTo>
                      <a:pt x="57" y="412"/>
                    </a:lnTo>
                    <a:lnTo>
                      <a:pt x="66" y="421"/>
                    </a:lnTo>
                    <a:lnTo>
                      <a:pt x="73" y="431"/>
                    </a:lnTo>
                    <a:lnTo>
                      <a:pt x="83" y="438"/>
                    </a:lnTo>
                    <a:lnTo>
                      <a:pt x="92" y="447"/>
                    </a:lnTo>
                    <a:lnTo>
                      <a:pt x="101" y="454"/>
                    </a:lnTo>
                    <a:lnTo>
                      <a:pt x="111" y="461"/>
                    </a:lnTo>
                    <a:lnTo>
                      <a:pt x="121" y="467"/>
                    </a:lnTo>
                    <a:lnTo>
                      <a:pt x="132" y="474"/>
                    </a:lnTo>
                    <a:lnTo>
                      <a:pt x="142" y="479"/>
                    </a:lnTo>
                    <a:lnTo>
                      <a:pt x="154" y="485"/>
                    </a:lnTo>
                    <a:lnTo>
                      <a:pt x="165" y="489"/>
                    </a:lnTo>
                    <a:lnTo>
                      <a:pt x="177" y="492"/>
                    </a:lnTo>
                    <a:lnTo>
                      <a:pt x="189" y="496"/>
                    </a:lnTo>
                    <a:lnTo>
                      <a:pt x="201" y="499"/>
                    </a:lnTo>
                    <a:lnTo>
                      <a:pt x="214" y="501"/>
                    </a:lnTo>
                    <a:lnTo>
                      <a:pt x="227" y="503"/>
                    </a:lnTo>
                    <a:lnTo>
                      <a:pt x="239" y="504"/>
                    </a:lnTo>
                    <a:lnTo>
                      <a:pt x="252" y="504"/>
                    </a:lnTo>
                    <a:lnTo>
                      <a:pt x="265" y="504"/>
                    </a:lnTo>
                    <a:lnTo>
                      <a:pt x="277" y="503"/>
                    </a:lnTo>
                    <a:lnTo>
                      <a:pt x="290" y="501"/>
                    </a:lnTo>
                    <a:lnTo>
                      <a:pt x="302" y="499"/>
                    </a:lnTo>
                    <a:lnTo>
                      <a:pt x="315" y="496"/>
                    </a:lnTo>
                    <a:lnTo>
                      <a:pt x="327" y="492"/>
                    </a:lnTo>
                    <a:lnTo>
                      <a:pt x="339" y="489"/>
                    </a:lnTo>
                    <a:lnTo>
                      <a:pt x="350" y="485"/>
                    </a:lnTo>
                    <a:lnTo>
                      <a:pt x="362" y="479"/>
                    </a:lnTo>
                    <a:lnTo>
                      <a:pt x="373" y="474"/>
                    </a:lnTo>
                    <a:lnTo>
                      <a:pt x="382" y="467"/>
                    </a:lnTo>
                    <a:lnTo>
                      <a:pt x="393" y="461"/>
                    </a:lnTo>
                    <a:lnTo>
                      <a:pt x="403" y="454"/>
                    </a:lnTo>
                    <a:lnTo>
                      <a:pt x="412" y="447"/>
                    </a:lnTo>
                    <a:lnTo>
                      <a:pt x="421" y="438"/>
                    </a:lnTo>
                    <a:lnTo>
                      <a:pt x="430" y="431"/>
                    </a:lnTo>
                    <a:lnTo>
                      <a:pt x="438" y="421"/>
                    </a:lnTo>
                    <a:lnTo>
                      <a:pt x="446" y="412"/>
                    </a:lnTo>
                    <a:lnTo>
                      <a:pt x="454" y="402"/>
                    </a:lnTo>
                    <a:lnTo>
                      <a:pt x="461" y="393"/>
                    </a:lnTo>
                    <a:lnTo>
                      <a:pt x="468" y="383"/>
                    </a:lnTo>
                    <a:lnTo>
                      <a:pt x="474" y="372"/>
                    </a:lnTo>
                    <a:lnTo>
                      <a:pt x="479" y="361"/>
                    </a:lnTo>
                    <a:lnTo>
                      <a:pt x="484" y="350"/>
                    </a:lnTo>
                    <a:lnTo>
                      <a:pt x="489" y="339"/>
                    </a:lnTo>
                    <a:lnTo>
                      <a:pt x="492" y="327"/>
                    </a:lnTo>
                    <a:lnTo>
                      <a:pt x="496" y="315"/>
                    </a:lnTo>
                    <a:lnTo>
                      <a:pt x="499" y="303"/>
                    </a:lnTo>
                    <a:lnTo>
                      <a:pt x="501" y="290"/>
                    </a:lnTo>
                    <a:lnTo>
                      <a:pt x="503" y="277"/>
                    </a:lnTo>
                    <a:lnTo>
                      <a:pt x="503" y="265"/>
                    </a:lnTo>
                    <a:lnTo>
                      <a:pt x="504" y="252"/>
                    </a:lnTo>
                    <a:lnTo>
                      <a:pt x="503" y="239"/>
                    </a:lnTo>
                    <a:lnTo>
                      <a:pt x="503" y="226"/>
                    </a:lnTo>
                    <a:lnTo>
                      <a:pt x="501" y="213"/>
                    </a:lnTo>
                    <a:lnTo>
                      <a:pt x="499" y="202"/>
                    </a:lnTo>
                    <a:lnTo>
                      <a:pt x="496" y="189"/>
                    </a:lnTo>
                    <a:lnTo>
                      <a:pt x="492" y="177"/>
                    </a:lnTo>
                    <a:lnTo>
                      <a:pt x="489" y="165"/>
                    </a:lnTo>
                    <a:lnTo>
                      <a:pt x="484" y="154"/>
                    </a:lnTo>
                    <a:lnTo>
                      <a:pt x="479" y="142"/>
                    </a:lnTo>
                    <a:lnTo>
                      <a:pt x="474" y="131"/>
                    </a:lnTo>
                    <a:lnTo>
                      <a:pt x="468" y="122"/>
                    </a:lnTo>
                    <a:lnTo>
                      <a:pt x="461" y="111"/>
                    </a:lnTo>
                    <a:lnTo>
                      <a:pt x="454" y="101"/>
                    </a:lnTo>
                    <a:lnTo>
                      <a:pt x="446" y="91"/>
                    </a:lnTo>
                    <a:lnTo>
                      <a:pt x="438" y="83"/>
                    </a:lnTo>
                    <a:lnTo>
                      <a:pt x="430" y="74"/>
                    </a:lnTo>
                    <a:lnTo>
                      <a:pt x="421" y="66"/>
                    </a:lnTo>
                    <a:lnTo>
                      <a:pt x="412" y="58"/>
                    </a:lnTo>
                    <a:lnTo>
                      <a:pt x="403" y="50"/>
                    </a:lnTo>
                    <a:lnTo>
                      <a:pt x="393" y="43"/>
                    </a:lnTo>
                    <a:lnTo>
                      <a:pt x="382" y="36"/>
                    </a:lnTo>
                    <a:lnTo>
                      <a:pt x="373" y="30"/>
                    </a:lnTo>
                    <a:lnTo>
                      <a:pt x="362" y="24"/>
                    </a:lnTo>
                    <a:lnTo>
                      <a:pt x="350" y="20"/>
                    </a:lnTo>
                    <a:lnTo>
                      <a:pt x="339" y="15"/>
                    </a:lnTo>
                    <a:lnTo>
                      <a:pt x="327" y="12"/>
                    </a:lnTo>
                    <a:lnTo>
                      <a:pt x="315" y="8"/>
                    </a:lnTo>
                    <a:lnTo>
                      <a:pt x="302" y="5"/>
                    </a:lnTo>
                    <a:lnTo>
                      <a:pt x="290" y="3"/>
                    </a:lnTo>
                    <a:lnTo>
                      <a:pt x="277" y="1"/>
                    </a:lnTo>
                    <a:lnTo>
                      <a:pt x="265" y="1"/>
                    </a:lnTo>
                    <a:lnTo>
                      <a:pt x="25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18" name="Freeform 126"/>
              <p:cNvSpPr>
                <a:spLocks noEditPoints="1"/>
              </p:cNvSpPr>
              <p:nvPr/>
            </p:nvSpPr>
            <p:spPr bwMode="auto">
              <a:xfrm>
                <a:off x="4734718" y="2925365"/>
                <a:ext cx="114300" cy="114300"/>
              </a:xfrm>
              <a:custGeom>
                <a:avLst/>
                <a:gdLst>
                  <a:gd name="T0" fmla="*/ 122 w 288"/>
                  <a:gd name="T1" fmla="*/ 250 h 288"/>
                  <a:gd name="T2" fmla="*/ 93 w 288"/>
                  <a:gd name="T3" fmla="*/ 239 h 288"/>
                  <a:gd name="T4" fmla="*/ 68 w 288"/>
                  <a:gd name="T5" fmla="*/ 220 h 288"/>
                  <a:gd name="T6" fmla="*/ 50 w 288"/>
                  <a:gd name="T7" fmla="*/ 195 h 288"/>
                  <a:gd name="T8" fmla="*/ 38 w 288"/>
                  <a:gd name="T9" fmla="*/ 166 h 288"/>
                  <a:gd name="T10" fmla="*/ 37 w 288"/>
                  <a:gd name="T11" fmla="*/ 132 h 288"/>
                  <a:gd name="T12" fmla="*/ 44 w 288"/>
                  <a:gd name="T13" fmla="*/ 102 h 288"/>
                  <a:gd name="T14" fmla="*/ 60 w 288"/>
                  <a:gd name="T15" fmla="*/ 75 h 288"/>
                  <a:gd name="T16" fmla="*/ 84 w 288"/>
                  <a:gd name="T17" fmla="*/ 55 h 288"/>
                  <a:gd name="T18" fmla="*/ 112 w 288"/>
                  <a:gd name="T19" fmla="*/ 41 h 288"/>
                  <a:gd name="T20" fmla="*/ 144 w 288"/>
                  <a:gd name="T21" fmla="*/ 36 h 288"/>
                  <a:gd name="T22" fmla="*/ 176 w 288"/>
                  <a:gd name="T23" fmla="*/ 41 h 288"/>
                  <a:gd name="T24" fmla="*/ 204 w 288"/>
                  <a:gd name="T25" fmla="*/ 55 h 288"/>
                  <a:gd name="T26" fmla="*/ 228 w 288"/>
                  <a:gd name="T27" fmla="*/ 75 h 288"/>
                  <a:gd name="T28" fmla="*/ 244 w 288"/>
                  <a:gd name="T29" fmla="*/ 102 h 288"/>
                  <a:gd name="T30" fmla="*/ 252 w 288"/>
                  <a:gd name="T31" fmla="*/ 132 h 288"/>
                  <a:gd name="T32" fmla="*/ 249 w 288"/>
                  <a:gd name="T33" fmla="*/ 166 h 288"/>
                  <a:gd name="T34" fmla="*/ 239 w 288"/>
                  <a:gd name="T35" fmla="*/ 195 h 288"/>
                  <a:gd name="T36" fmla="*/ 220 w 288"/>
                  <a:gd name="T37" fmla="*/ 220 h 288"/>
                  <a:gd name="T38" fmla="*/ 195 w 288"/>
                  <a:gd name="T39" fmla="*/ 239 h 288"/>
                  <a:gd name="T40" fmla="*/ 166 w 288"/>
                  <a:gd name="T41" fmla="*/ 250 h 288"/>
                  <a:gd name="T42" fmla="*/ 144 w 288"/>
                  <a:gd name="T43" fmla="*/ 252 h 288"/>
                  <a:gd name="T44" fmla="*/ 115 w 288"/>
                  <a:gd name="T45" fmla="*/ 3 h 288"/>
                  <a:gd name="T46" fmla="*/ 76 w 288"/>
                  <a:gd name="T47" fmla="*/ 17 h 288"/>
                  <a:gd name="T48" fmla="*/ 42 w 288"/>
                  <a:gd name="T49" fmla="*/ 42 h 288"/>
                  <a:gd name="T50" fmla="*/ 17 w 288"/>
                  <a:gd name="T51" fmla="*/ 75 h 288"/>
                  <a:gd name="T52" fmla="*/ 3 w 288"/>
                  <a:gd name="T53" fmla="*/ 115 h 288"/>
                  <a:gd name="T54" fmla="*/ 1 w 288"/>
                  <a:gd name="T55" fmla="*/ 158 h 288"/>
                  <a:gd name="T56" fmla="*/ 12 w 288"/>
                  <a:gd name="T57" fmla="*/ 201 h 288"/>
                  <a:gd name="T58" fmla="*/ 33 w 288"/>
                  <a:gd name="T59" fmla="*/ 235 h 288"/>
                  <a:gd name="T60" fmla="*/ 64 w 288"/>
                  <a:gd name="T61" fmla="*/ 263 h 288"/>
                  <a:gd name="T62" fmla="*/ 101 w 288"/>
                  <a:gd name="T63" fmla="*/ 282 h 288"/>
                  <a:gd name="T64" fmla="*/ 144 w 288"/>
                  <a:gd name="T65" fmla="*/ 288 h 288"/>
                  <a:gd name="T66" fmla="*/ 187 w 288"/>
                  <a:gd name="T67" fmla="*/ 282 h 288"/>
                  <a:gd name="T68" fmla="*/ 225 w 288"/>
                  <a:gd name="T69" fmla="*/ 263 h 288"/>
                  <a:gd name="T70" fmla="*/ 255 w 288"/>
                  <a:gd name="T71" fmla="*/ 235 h 288"/>
                  <a:gd name="T72" fmla="*/ 276 w 288"/>
                  <a:gd name="T73" fmla="*/ 201 h 288"/>
                  <a:gd name="T74" fmla="*/ 287 w 288"/>
                  <a:gd name="T75" fmla="*/ 158 h 288"/>
                  <a:gd name="T76" fmla="*/ 285 w 288"/>
                  <a:gd name="T77" fmla="*/ 115 h 288"/>
                  <a:gd name="T78" fmla="*/ 271 w 288"/>
                  <a:gd name="T79" fmla="*/ 75 h 288"/>
                  <a:gd name="T80" fmla="*/ 246 w 288"/>
                  <a:gd name="T81" fmla="*/ 42 h 288"/>
                  <a:gd name="T82" fmla="*/ 213 w 288"/>
                  <a:gd name="T83" fmla="*/ 17 h 288"/>
                  <a:gd name="T84" fmla="*/ 173 w 288"/>
                  <a:gd name="T85" fmla="*/ 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8" h="288">
                    <a:moveTo>
                      <a:pt x="144" y="252"/>
                    </a:moveTo>
                    <a:lnTo>
                      <a:pt x="133" y="251"/>
                    </a:lnTo>
                    <a:lnTo>
                      <a:pt x="122" y="250"/>
                    </a:lnTo>
                    <a:lnTo>
                      <a:pt x="112" y="247"/>
                    </a:lnTo>
                    <a:lnTo>
                      <a:pt x="103" y="244"/>
                    </a:lnTo>
                    <a:lnTo>
                      <a:pt x="93" y="239"/>
                    </a:lnTo>
                    <a:lnTo>
                      <a:pt x="84" y="234"/>
                    </a:lnTo>
                    <a:lnTo>
                      <a:pt x="76" y="228"/>
                    </a:lnTo>
                    <a:lnTo>
                      <a:pt x="68" y="220"/>
                    </a:lnTo>
                    <a:lnTo>
                      <a:pt x="60" y="212"/>
                    </a:lnTo>
                    <a:lnTo>
                      <a:pt x="55" y="205"/>
                    </a:lnTo>
                    <a:lnTo>
                      <a:pt x="50" y="195"/>
                    </a:lnTo>
                    <a:lnTo>
                      <a:pt x="44" y="186"/>
                    </a:lnTo>
                    <a:lnTo>
                      <a:pt x="41" y="176"/>
                    </a:lnTo>
                    <a:lnTo>
                      <a:pt x="38" y="166"/>
                    </a:lnTo>
                    <a:lnTo>
                      <a:pt x="37" y="155"/>
                    </a:lnTo>
                    <a:lnTo>
                      <a:pt x="36" y="144"/>
                    </a:lnTo>
                    <a:lnTo>
                      <a:pt x="37" y="132"/>
                    </a:lnTo>
                    <a:lnTo>
                      <a:pt x="38" y="122"/>
                    </a:lnTo>
                    <a:lnTo>
                      <a:pt x="41" y="112"/>
                    </a:lnTo>
                    <a:lnTo>
                      <a:pt x="44" y="102"/>
                    </a:lnTo>
                    <a:lnTo>
                      <a:pt x="50" y="93"/>
                    </a:lnTo>
                    <a:lnTo>
                      <a:pt x="55" y="84"/>
                    </a:lnTo>
                    <a:lnTo>
                      <a:pt x="60" y="75"/>
                    </a:lnTo>
                    <a:lnTo>
                      <a:pt x="68" y="68"/>
                    </a:lnTo>
                    <a:lnTo>
                      <a:pt x="76" y="60"/>
                    </a:lnTo>
                    <a:lnTo>
                      <a:pt x="84" y="55"/>
                    </a:lnTo>
                    <a:lnTo>
                      <a:pt x="93" y="49"/>
                    </a:lnTo>
                    <a:lnTo>
                      <a:pt x="103" y="44"/>
                    </a:lnTo>
                    <a:lnTo>
                      <a:pt x="112" y="41"/>
                    </a:lnTo>
                    <a:lnTo>
                      <a:pt x="122" y="39"/>
                    </a:lnTo>
                    <a:lnTo>
                      <a:pt x="133" y="36"/>
                    </a:lnTo>
                    <a:lnTo>
                      <a:pt x="144" y="36"/>
                    </a:lnTo>
                    <a:lnTo>
                      <a:pt x="155" y="36"/>
                    </a:lnTo>
                    <a:lnTo>
                      <a:pt x="166" y="39"/>
                    </a:lnTo>
                    <a:lnTo>
                      <a:pt x="176" y="41"/>
                    </a:lnTo>
                    <a:lnTo>
                      <a:pt x="186" y="44"/>
                    </a:lnTo>
                    <a:lnTo>
                      <a:pt x="195" y="49"/>
                    </a:lnTo>
                    <a:lnTo>
                      <a:pt x="204" y="55"/>
                    </a:lnTo>
                    <a:lnTo>
                      <a:pt x="213" y="60"/>
                    </a:lnTo>
                    <a:lnTo>
                      <a:pt x="220" y="68"/>
                    </a:lnTo>
                    <a:lnTo>
                      <a:pt x="228" y="75"/>
                    </a:lnTo>
                    <a:lnTo>
                      <a:pt x="233" y="84"/>
                    </a:lnTo>
                    <a:lnTo>
                      <a:pt x="239" y="93"/>
                    </a:lnTo>
                    <a:lnTo>
                      <a:pt x="244" y="102"/>
                    </a:lnTo>
                    <a:lnTo>
                      <a:pt x="247" y="112"/>
                    </a:lnTo>
                    <a:lnTo>
                      <a:pt x="249" y="122"/>
                    </a:lnTo>
                    <a:lnTo>
                      <a:pt x="252" y="132"/>
                    </a:lnTo>
                    <a:lnTo>
                      <a:pt x="252" y="144"/>
                    </a:lnTo>
                    <a:lnTo>
                      <a:pt x="252" y="155"/>
                    </a:lnTo>
                    <a:lnTo>
                      <a:pt x="249" y="166"/>
                    </a:lnTo>
                    <a:lnTo>
                      <a:pt x="247" y="176"/>
                    </a:lnTo>
                    <a:lnTo>
                      <a:pt x="244" y="186"/>
                    </a:lnTo>
                    <a:lnTo>
                      <a:pt x="239" y="195"/>
                    </a:lnTo>
                    <a:lnTo>
                      <a:pt x="233" y="205"/>
                    </a:lnTo>
                    <a:lnTo>
                      <a:pt x="228" y="212"/>
                    </a:lnTo>
                    <a:lnTo>
                      <a:pt x="220" y="220"/>
                    </a:lnTo>
                    <a:lnTo>
                      <a:pt x="213" y="228"/>
                    </a:lnTo>
                    <a:lnTo>
                      <a:pt x="204" y="234"/>
                    </a:lnTo>
                    <a:lnTo>
                      <a:pt x="195" y="239"/>
                    </a:lnTo>
                    <a:lnTo>
                      <a:pt x="186" y="244"/>
                    </a:lnTo>
                    <a:lnTo>
                      <a:pt x="176" y="247"/>
                    </a:lnTo>
                    <a:lnTo>
                      <a:pt x="166" y="250"/>
                    </a:lnTo>
                    <a:lnTo>
                      <a:pt x="155" y="251"/>
                    </a:lnTo>
                    <a:lnTo>
                      <a:pt x="144" y="252"/>
                    </a:lnTo>
                    <a:lnTo>
                      <a:pt x="144" y="252"/>
                    </a:lnTo>
                    <a:close/>
                    <a:moveTo>
                      <a:pt x="144" y="0"/>
                    </a:moveTo>
                    <a:lnTo>
                      <a:pt x="130" y="1"/>
                    </a:lnTo>
                    <a:lnTo>
                      <a:pt x="115" y="3"/>
                    </a:lnTo>
                    <a:lnTo>
                      <a:pt x="101" y="6"/>
                    </a:lnTo>
                    <a:lnTo>
                      <a:pt x="88" y="12"/>
                    </a:lnTo>
                    <a:lnTo>
                      <a:pt x="76" y="17"/>
                    </a:lnTo>
                    <a:lnTo>
                      <a:pt x="64" y="24"/>
                    </a:lnTo>
                    <a:lnTo>
                      <a:pt x="53" y="33"/>
                    </a:lnTo>
                    <a:lnTo>
                      <a:pt x="42" y="42"/>
                    </a:lnTo>
                    <a:lnTo>
                      <a:pt x="33" y="53"/>
                    </a:lnTo>
                    <a:lnTo>
                      <a:pt x="25" y="63"/>
                    </a:lnTo>
                    <a:lnTo>
                      <a:pt x="17" y="75"/>
                    </a:lnTo>
                    <a:lnTo>
                      <a:pt x="12" y="88"/>
                    </a:lnTo>
                    <a:lnTo>
                      <a:pt x="6" y="101"/>
                    </a:lnTo>
                    <a:lnTo>
                      <a:pt x="3" y="115"/>
                    </a:lnTo>
                    <a:lnTo>
                      <a:pt x="1" y="129"/>
                    </a:lnTo>
                    <a:lnTo>
                      <a:pt x="0" y="144"/>
                    </a:lnTo>
                    <a:lnTo>
                      <a:pt x="1" y="158"/>
                    </a:lnTo>
                    <a:lnTo>
                      <a:pt x="3" y="174"/>
                    </a:lnTo>
                    <a:lnTo>
                      <a:pt x="6" y="186"/>
                    </a:lnTo>
                    <a:lnTo>
                      <a:pt x="12" y="201"/>
                    </a:lnTo>
                    <a:lnTo>
                      <a:pt x="17" y="212"/>
                    </a:lnTo>
                    <a:lnTo>
                      <a:pt x="25" y="224"/>
                    </a:lnTo>
                    <a:lnTo>
                      <a:pt x="33" y="235"/>
                    </a:lnTo>
                    <a:lnTo>
                      <a:pt x="42" y="246"/>
                    </a:lnTo>
                    <a:lnTo>
                      <a:pt x="53" y="256"/>
                    </a:lnTo>
                    <a:lnTo>
                      <a:pt x="64" y="263"/>
                    </a:lnTo>
                    <a:lnTo>
                      <a:pt x="76" y="271"/>
                    </a:lnTo>
                    <a:lnTo>
                      <a:pt x="88" y="276"/>
                    </a:lnTo>
                    <a:lnTo>
                      <a:pt x="101" y="282"/>
                    </a:lnTo>
                    <a:lnTo>
                      <a:pt x="115" y="285"/>
                    </a:lnTo>
                    <a:lnTo>
                      <a:pt x="130" y="287"/>
                    </a:lnTo>
                    <a:lnTo>
                      <a:pt x="144" y="288"/>
                    </a:lnTo>
                    <a:lnTo>
                      <a:pt x="159" y="287"/>
                    </a:lnTo>
                    <a:lnTo>
                      <a:pt x="173" y="285"/>
                    </a:lnTo>
                    <a:lnTo>
                      <a:pt x="187" y="282"/>
                    </a:lnTo>
                    <a:lnTo>
                      <a:pt x="200" y="276"/>
                    </a:lnTo>
                    <a:lnTo>
                      <a:pt x="213" y="271"/>
                    </a:lnTo>
                    <a:lnTo>
                      <a:pt x="225" y="263"/>
                    </a:lnTo>
                    <a:lnTo>
                      <a:pt x="235" y="256"/>
                    </a:lnTo>
                    <a:lnTo>
                      <a:pt x="246" y="246"/>
                    </a:lnTo>
                    <a:lnTo>
                      <a:pt x="255" y="235"/>
                    </a:lnTo>
                    <a:lnTo>
                      <a:pt x="263" y="224"/>
                    </a:lnTo>
                    <a:lnTo>
                      <a:pt x="271" y="212"/>
                    </a:lnTo>
                    <a:lnTo>
                      <a:pt x="276" y="201"/>
                    </a:lnTo>
                    <a:lnTo>
                      <a:pt x="282" y="186"/>
                    </a:lnTo>
                    <a:lnTo>
                      <a:pt x="285" y="174"/>
                    </a:lnTo>
                    <a:lnTo>
                      <a:pt x="287" y="158"/>
                    </a:lnTo>
                    <a:lnTo>
                      <a:pt x="288" y="144"/>
                    </a:lnTo>
                    <a:lnTo>
                      <a:pt x="287" y="129"/>
                    </a:lnTo>
                    <a:lnTo>
                      <a:pt x="285" y="115"/>
                    </a:lnTo>
                    <a:lnTo>
                      <a:pt x="282" y="101"/>
                    </a:lnTo>
                    <a:lnTo>
                      <a:pt x="276" y="88"/>
                    </a:lnTo>
                    <a:lnTo>
                      <a:pt x="271" y="75"/>
                    </a:lnTo>
                    <a:lnTo>
                      <a:pt x="263" y="63"/>
                    </a:lnTo>
                    <a:lnTo>
                      <a:pt x="255" y="53"/>
                    </a:lnTo>
                    <a:lnTo>
                      <a:pt x="246" y="42"/>
                    </a:lnTo>
                    <a:lnTo>
                      <a:pt x="235" y="33"/>
                    </a:lnTo>
                    <a:lnTo>
                      <a:pt x="225" y="24"/>
                    </a:lnTo>
                    <a:lnTo>
                      <a:pt x="213" y="17"/>
                    </a:lnTo>
                    <a:lnTo>
                      <a:pt x="200" y="12"/>
                    </a:lnTo>
                    <a:lnTo>
                      <a:pt x="187" y="6"/>
                    </a:lnTo>
                    <a:lnTo>
                      <a:pt x="173" y="3"/>
                    </a:lnTo>
                    <a:lnTo>
                      <a:pt x="159" y="1"/>
                    </a:lnTo>
                    <a:lnTo>
                      <a:pt x="14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grpSp>
        <p:sp>
          <p:nvSpPr>
            <p:cNvPr id="14" name="Text Box 10"/>
            <p:cNvSpPr txBox="1">
              <a:spLocks noChangeArrowheads="1"/>
            </p:cNvSpPr>
            <p:nvPr/>
          </p:nvSpPr>
          <p:spPr bwMode="auto">
            <a:xfrm>
              <a:off x="4831613" y="1689048"/>
              <a:ext cx="2308272" cy="424155"/>
            </a:xfrm>
            <a:prstGeom prst="rect">
              <a:avLst/>
            </a:prstGeom>
          </p:spPr>
          <p:txBody>
            <a:bodyPr wrap="square">
              <a:spAutoFit/>
            </a:bodyPr>
            <a:lstStyle>
              <a:defPPr>
                <a:defRPr lang="zh-CN"/>
              </a:defPPr>
              <a:lvl1pPr lvl="0">
                <a:lnSpc>
                  <a:spcPct val="150000"/>
                </a:lnSpc>
                <a:defRPr sz="1600" b="1" kern="0">
                  <a:solidFill>
                    <a:schemeClr val="tx1">
                      <a:lumMod val="50000"/>
                      <a:lumOff val="50000"/>
                    </a:schemeClr>
                  </a:solidFill>
                  <a:latin typeface="等线 Light" panose="02010600030101010101" charset="-122"/>
                  <a:ea typeface="等线 Light" panose="02010600030101010101" charset="-122"/>
                  <a:cs typeface="+mn-ea"/>
                </a:defRPr>
              </a:lvl1pPr>
            </a:lstStyle>
            <a:p>
              <a:pPr algn="ctr"/>
              <a:r>
                <a:rPr lang="zh-CN" altLang="en-US">
                  <a:solidFill>
                    <a:schemeClr val="bg1"/>
                  </a:solidFill>
                  <a:latin typeface="inpin heiti" panose="00000500000000000000" pitchFamily="2" charset="-122"/>
                  <a:ea typeface="inpin heiti" panose="00000500000000000000" pitchFamily="2" charset="-122"/>
                  <a:sym typeface="inpin heiti" panose="00000500000000000000" pitchFamily="2" charset="-122"/>
                </a:rPr>
                <a:t>添加文本</a:t>
              </a:r>
              <a:endParaRPr lang="en-US" altLang="zh-CN"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5" name="矩形 14"/>
            <p:cNvSpPr/>
            <p:nvPr/>
          </p:nvSpPr>
          <p:spPr>
            <a:xfrm>
              <a:off x="4933621" y="2296844"/>
              <a:ext cx="2078997" cy="502702"/>
            </a:xfrm>
            <a:prstGeom prst="rect">
              <a:avLst/>
            </a:prstGeom>
          </p:spPr>
          <p:txBody>
            <a:bodyPr wrap="square">
              <a:spAutoFit/>
            </a:bodyPr>
            <a:lstStyle/>
            <a:p>
              <a:pPr algn="ctr">
                <a:lnSpc>
                  <a:spcPts val="1600"/>
                </a:lnSpc>
              </a:pPr>
              <a:r>
                <a:rPr lang="zh-CN" altLang="en-US" sz="110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点击此处添加你需要的内容，可以是一定篇幅的文本</a:t>
              </a:r>
              <a:r>
                <a:rPr lang="en-US" altLang="zh-CN" sz="110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a:t>
              </a:r>
              <a:endParaRPr lang="zh-CN" altLang="en-US" sz="110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grpSp>
      <p:grpSp>
        <p:nvGrpSpPr>
          <p:cNvPr id="27" name="组合 26"/>
          <p:cNvGrpSpPr/>
          <p:nvPr/>
        </p:nvGrpSpPr>
        <p:grpSpPr>
          <a:xfrm>
            <a:off x="7630152" y="2290627"/>
            <a:ext cx="4003665" cy="3957009"/>
            <a:chOff x="7630152" y="1689048"/>
            <a:chExt cx="4003665" cy="3957009"/>
          </a:xfrm>
        </p:grpSpPr>
        <p:sp>
          <p:nvSpPr>
            <p:cNvPr id="3" name="Freeform 12"/>
            <p:cNvSpPr/>
            <p:nvPr/>
          </p:nvSpPr>
          <p:spPr>
            <a:xfrm>
              <a:off x="7630152" y="3747051"/>
              <a:ext cx="391615" cy="415681"/>
            </a:xfrm>
            <a:custGeom>
              <a:avLst/>
              <a:gdLst>
                <a:gd name="connsiteX0" fmla="*/ 0 w 415856"/>
                <a:gd name="connsiteY0" fmla="*/ 97295 h 486473"/>
                <a:gd name="connsiteX1" fmla="*/ 207928 w 415856"/>
                <a:gd name="connsiteY1" fmla="*/ 97295 h 486473"/>
                <a:gd name="connsiteX2" fmla="*/ 207928 w 415856"/>
                <a:gd name="connsiteY2" fmla="*/ 0 h 486473"/>
                <a:gd name="connsiteX3" fmla="*/ 415856 w 415856"/>
                <a:gd name="connsiteY3" fmla="*/ 243237 h 486473"/>
                <a:gd name="connsiteX4" fmla="*/ 207928 w 415856"/>
                <a:gd name="connsiteY4" fmla="*/ 486473 h 486473"/>
                <a:gd name="connsiteX5" fmla="*/ 207928 w 415856"/>
                <a:gd name="connsiteY5" fmla="*/ 389178 h 486473"/>
                <a:gd name="connsiteX6" fmla="*/ 0 w 415856"/>
                <a:gd name="connsiteY6" fmla="*/ 389178 h 486473"/>
                <a:gd name="connsiteX7" fmla="*/ 0 w 415856"/>
                <a:gd name="connsiteY7" fmla="*/ 97295 h 486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856" h="486473">
                  <a:moveTo>
                    <a:pt x="0" y="97295"/>
                  </a:moveTo>
                  <a:lnTo>
                    <a:pt x="207928" y="97295"/>
                  </a:lnTo>
                  <a:lnTo>
                    <a:pt x="207928" y="0"/>
                  </a:lnTo>
                  <a:lnTo>
                    <a:pt x="415856" y="243237"/>
                  </a:lnTo>
                  <a:lnTo>
                    <a:pt x="207928" y="486473"/>
                  </a:lnTo>
                  <a:lnTo>
                    <a:pt x="207928" y="389178"/>
                  </a:lnTo>
                  <a:lnTo>
                    <a:pt x="0" y="389178"/>
                  </a:lnTo>
                  <a:lnTo>
                    <a:pt x="0" y="97295"/>
                  </a:lnTo>
                  <a:close/>
                </a:path>
              </a:pathLst>
            </a:custGeom>
            <a:gradFill>
              <a:gsLst>
                <a:gs pos="100000">
                  <a:schemeClr val="accent3">
                    <a:lumMod val="60000"/>
                    <a:lumOff val="40000"/>
                  </a:schemeClr>
                </a:gs>
                <a:gs pos="0">
                  <a:schemeClr val="accent3"/>
                </a:gs>
              </a:gsLst>
              <a:lin ang="3000000" scaled="0"/>
            </a:gradFill>
            <a:ln>
              <a:noFill/>
            </a:ln>
            <a:effectLst>
              <a:outerShdw blurRad="203200" dist="38100" dir="5400000" sx="101000" sy="101000" algn="t" rotWithShape="0">
                <a:schemeClr val="accent3">
                  <a:lumMod val="60000"/>
                  <a:lumOff val="40000"/>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20" name="Freeform 13"/>
            <p:cNvSpPr/>
            <p:nvPr/>
          </p:nvSpPr>
          <p:spPr>
            <a:xfrm>
              <a:off x="8349936" y="3145408"/>
              <a:ext cx="2704115" cy="1621156"/>
            </a:xfrm>
            <a:custGeom>
              <a:avLst/>
              <a:gdLst>
                <a:gd name="connsiteX0" fmla="*/ 0 w 1961586"/>
                <a:gd name="connsiteY0" fmla="*/ 117695 h 1176951"/>
                <a:gd name="connsiteX1" fmla="*/ 117695 w 1961586"/>
                <a:gd name="connsiteY1" fmla="*/ 0 h 1176951"/>
                <a:gd name="connsiteX2" fmla="*/ 1843891 w 1961586"/>
                <a:gd name="connsiteY2" fmla="*/ 0 h 1176951"/>
                <a:gd name="connsiteX3" fmla="*/ 1961586 w 1961586"/>
                <a:gd name="connsiteY3" fmla="*/ 117695 h 1176951"/>
                <a:gd name="connsiteX4" fmla="*/ 1961586 w 1961586"/>
                <a:gd name="connsiteY4" fmla="*/ 1059256 h 1176951"/>
                <a:gd name="connsiteX5" fmla="*/ 1843891 w 1961586"/>
                <a:gd name="connsiteY5" fmla="*/ 1176951 h 1176951"/>
                <a:gd name="connsiteX6" fmla="*/ 117695 w 1961586"/>
                <a:gd name="connsiteY6" fmla="*/ 1176951 h 1176951"/>
                <a:gd name="connsiteX7" fmla="*/ 0 w 1961586"/>
                <a:gd name="connsiteY7" fmla="*/ 1059256 h 1176951"/>
                <a:gd name="connsiteX8" fmla="*/ 0 w 1961586"/>
                <a:gd name="connsiteY8" fmla="*/ 117695 h 1176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1586" h="1176951">
                  <a:moveTo>
                    <a:pt x="0" y="117695"/>
                  </a:moveTo>
                  <a:cubicBezTo>
                    <a:pt x="0" y="52694"/>
                    <a:pt x="52694" y="0"/>
                    <a:pt x="117695" y="0"/>
                  </a:cubicBezTo>
                  <a:lnTo>
                    <a:pt x="1843891" y="0"/>
                  </a:lnTo>
                  <a:cubicBezTo>
                    <a:pt x="1908892" y="0"/>
                    <a:pt x="1961586" y="52694"/>
                    <a:pt x="1961586" y="117695"/>
                  </a:cubicBezTo>
                  <a:lnTo>
                    <a:pt x="1961586" y="1059256"/>
                  </a:lnTo>
                  <a:cubicBezTo>
                    <a:pt x="1961586" y="1124257"/>
                    <a:pt x="1908892" y="1176951"/>
                    <a:pt x="1843891" y="1176951"/>
                  </a:cubicBezTo>
                  <a:lnTo>
                    <a:pt x="117695" y="1176951"/>
                  </a:lnTo>
                  <a:cubicBezTo>
                    <a:pt x="52694" y="1176951"/>
                    <a:pt x="0" y="1124257"/>
                    <a:pt x="0" y="1059256"/>
                  </a:cubicBezTo>
                  <a:lnTo>
                    <a:pt x="0" y="117695"/>
                  </a:lnTo>
                  <a:close/>
                </a:path>
              </a:pathLst>
            </a:custGeom>
            <a:gradFill>
              <a:gsLst>
                <a:gs pos="100000">
                  <a:schemeClr val="accent2"/>
                </a:gs>
                <a:gs pos="0">
                  <a:schemeClr val="accent3"/>
                </a:gs>
              </a:gsLst>
              <a:lin ang="3000000" scaled="0"/>
            </a:gradFill>
            <a:ln>
              <a:noFill/>
            </a:ln>
            <a:effectLst>
              <a:outerShdw blurRad="203200" dist="38100" dir="5400000" sx="101000" sy="101000" algn="t" rotWithShape="0">
                <a:schemeClr val="accent3">
                  <a:lumMod val="60000"/>
                  <a:lumOff val="40000"/>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21" name="Freeform 121"/>
            <p:cNvSpPr/>
            <p:nvPr/>
          </p:nvSpPr>
          <p:spPr bwMode="auto">
            <a:xfrm>
              <a:off x="10474286" y="3994272"/>
              <a:ext cx="1159531" cy="1651785"/>
            </a:xfrm>
            <a:custGeom>
              <a:avLst/>
              <a:gdLst>
                <a:gd name="T0" fmla="*/ 208 w 848"/>
                <a:gd name="T1" fmla="*/ 552 h 1207"/>
                <a:gd name="T2" fmla="*/ 201 w 848"/>
                <a:gd name="T3" fmla="*/ 408 h 1207"/>
                <a:gd name="T4" fmla="*/ 180 w 848"/>
                <a:gd name="T5" fmla="*/ 326 h 1207"/>
                <a:gd name="T6" fmla="*/ 119 w 848"/>
                <a:gd name="T7" fmla="*/ 102 h 1207"/>
                <a:gd name="T8" fmla="*/ 114 w 848"/>
                <a:gd name="T9" fmla="*/ 44 h 1207"/>
                <a:gd name="T10" fmla="*/ 123 w 848"/>
                <a:gd name="T11" fmla="*/ 16 h 1207"/>
                <a:gd name="T12" fmla="*/ 140 w 848"/>
                <a:gd name="T13" fmla="*/ 3 h 1207"/>
                <a:gd name="T14" fmla="*/ 158 w 848"/>
                <a:gd name="T15" fmla="*/ 1 h 1207"/>
                <a:gd name="T16" fmla="*/ 179 w 848"/>
                <a:gd name="T17" fmla="*/ 16 h 1207"/>
                <a:gd name="T18" fmla="*/ 199 w 848"/>
                <a:gd name="T19" fmla="*/ 46 h 1207"/>
                <a:gd name="T20" fmla="*/ 273 w 848"/>
                <a:gd name="T21" fmla="*/ 250 h 1207"/>
                <a:gd name="T22" fmla="*/ 316 w 848"/>
                <a:gd name="T23" fmla="*/ 346 h 1207"/>
                <a:gd name="T24" fmla="*/ 347 w 848"/>
                <a:gd name="T25" fmla="*/ 333 h 1207"/>
                <a:gd name="T26" fmla="*/ 379 w 848"/>
                <a:gd name="T27" fmla="*/ 337 h 1207"/>
                <a:gd name="T28" fmla="*/ 396 w 848"/>
                <a:gd name="T29" fmla="*/ 348 h 1207"/>
                <a:gd name="T30" fmla="*/ 435 w 848"/>
                <a:gd name="T31" fmla="*/ 397 h 1207"/>
                <a:gd name="T32" fmla="*/ 462 w 848"/>
                <a:gd name="T33" fmla="*/ 424 h 1207"/>
                <a:gd name="T34" fmla="*/ 498 w 848"/>
                <a:gd name="T35" fmla="*/ 434 h 1207"/>
                <a:gd name="T36" fmla="*/ 552 w 848"/>
                <a:gd name="T37" fmla="*/ 436 h 1207"/>
                <a:gd name="T38" fmla="*/ 589 w 848"/>
                <a:gd name="T39" fmla="*/ 458 h 1207"/>
                <a:gd name="T40" fmla="*/ 603 w 848"/>
                <a:gd name="T41" fmla="*/ 467 h 1207"/>
                <a:gd name="T42" fmla="*/ 654 w 848"/>
                <a:gd name="T43" fmla="*/ 486 h 1207"/>
                <a:gd name="T44" fmla="*/ 670 w 848"/>
                <a:gd name="T45" fmla="*/ 502 h 1207"/>
                <a:gd name="T46" fmla="*/ 681 w 848"/>
                <a:gd name="T47" fmla="*/ 539 h 1207"/>
                <a:gd name="T48" fmla="*/ 689 w 848"/>
                <a:gd name="T49" fmla="*/ 597 h 1207"/>
                <a:gd name="T50" fmla="*/ 683 w 848"/>
                <a:gd name="T51" fmla="*/ 714 h 1207"/>
                <a:gd name="T52" fmla="*/ 683 w 848"/>
                <a:gd name="T53" fmla="*/ 792 h 1207"/>
                <a:gd name="T54" fmla="*/ 694 w 848"/>
                <a:gd name="T55" fmla="*/ 897 h 1207"/>
                <a:gd name="T56" fmla="*/ 711 w 848"/>
                <a:gd name="T57" fmla="*/ 955 h 1207"/>
                <a:gd name="T58" fmla="*/ 466 w 848"/>
                <a:gd name="T59" fmla="*/ 1207 h 1207"/>
                <a:gd name="T60" fmla="*/ 338 w 848"/>
                <a:gd name="T61" fmla="*/ 1029 h 1207"/>
                <a:gd name="T62" fmla="*/ 266 w 848"/>
                <a:gd name="T63" fmla="*/ 938 h 1207"/>
                <a:gd name="T64" fmla="*/ 177 w 848"/>
                <a:gd name="T65" fmla="*/ 847 h 1207"/>
                <a:gd name="T66" fmla="*/ 123 w 848"/>
                <a:gd name="T67" fmla="*/ 781 h 1207"/>
                <a:gd name="T68" fmla="*/ 91 w 848"/>
                <a:gd name="T69" fmla="*/ 704 h 1207"/>
                <a:gd name="T70" fmla="*/ 50 w 848"/>
                <a:gd name="T71" fmla="*/ 599 h 1207"/>
                <a:gd name="T72" fmla="*/ 37 w 848"/>
                <a:gd name="T73" fmla="*/ 551 h 1207"/>
                <a:gd name="T74" fmla="*/ 32 w 848"/>
                <a:gd name="T75" fmla="*/ 512 h 1207"/>
                <a:gd name="T76" fmla="*/ 12 w 848"/>
                <a:gd name="T77" fmla="*/ 463 h 1207"/>
                <a:gd name="T78" fmla="*/ 0 w 848"/>
                <a:gd name="T79" fmla="*/ 443 h 1207"/>
                <a:gd name="T80" fmla="*/ 6 w 848"/>
                <a:gd name="T81" fmla="*/ 432 h 1207"/>
                <a:gd name="T82" fmla="*/ 28 w 848"/>
                <a:gd name="T83" fmla="*/ 419 h 1207"/>
                <a:gd name="T84" fmla="*/ 58 w 848"/>
                <a:gd name="T85" fmla="*/ 415 h 1207"/>
                <a:gd name="T86" fmla="*/ 89 w 848"/>
                <a:gd name="T87" fmla="*/ 424 h 1207"/>
                <a:gd name="T88" fmla="*/ 127 w 848"/>
                <a:gd name="T89" fmla="*/ 454 h 1207"/>
                <a:gd name="T90" fmla="*/ 149 w 848"/>
                <a:gd name="T91" fmla="*/ 484 h 1207"/>
                <a:gd name="T92" fmla="*/ 158 w 848"/>
                <a:gd name="T93" fmla="*/ 508 h 1207"/>
                <a:gd name="T94" fmla="*/ 195 w 848"/>
                <a:gd name="T95" fmla="*/ 615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8" h="1207">
                  <a:moveTo>
                    <a:pt x="210" y="643"/>
                  </a:moveTo>
                  <a:lnTo>
                    <a:pt x="210" y="643"/>
                  </a:lnTo>
                  <a:lnTo>
                    <a:pt x="208" y="552"/>
                  </a:lnTo>
                  <a:lnTo>
                    <a:pt x="206" y="474"/>
                  </a:lnTo>
                  <a:lnTo>
                    <a:pt x="205" y="437"/>
                  </a:lnTo>
                  <a:lnTo>
                    <a:pt x="201" y="408"/>
                  </a:lnTo>
                  <a:lnTo>
                    <a:pt x="201" y="408"/>
                  </a:lnTo>
                  <a:lnTo>
                    <a:pt x="193" y="372"/>
                  </a:lnTo>
                  <a:lnTo>
                    <a:pt x="180" y="326"/>
                  </a:lnTo>
                  <a:lnTo>
                    <a:pt x="147" y="211"/>
                  </a:lnTo>
                  <a:lnTo>
                    <a:pt x="132" y="154"/>
                  </a:lnTo>
                  <a:lnTo>
                    <a:pt x="119" y="102"/>
                  </a:lnTo>
                  <a:lnTo>
                    <a:pt x="115" y="79"/>
                  </a:lnTo>
                  <a:lnTo>
                    <a:pt x="114" y="61"/>
                  </a:lnTo>
                  <a:lnTo>
                    <a:pt x="114" y="44"/>
                  </a:lnTo>
                  <a:lnTo>
                    <a:pt x="115" y="33"/>
                  </a:lnTo>
                  <a:lnTo>
                    <a:pt x="115" y="33"/>
                  </a:lnTo>
                  <a:lnTo>
                    <a:pt x="123" y="16"/>
                  </a:lnTo>
                  <a:lnTo>
                    <a:pt x="128" y="11"/>
                  </a:lnTo>
                  <a:lnTo>
                    <a:pt x="134" y="7"/>
                  </a:lnTo>
                  <a:lnTo>
                    <a:pt x="140" y="3"/>
                  </a:lnTo>
                  <a:lnTo>
                    <a:pt x="145" y="1"/>
                  </a:lnTo>
                  <a:lnTo>
                    <a:pt x="151" y="0"/>
                  </a:lnTo>
                  <a:lnTo>
                    <a:pt x="158" y="1"/>
                  </a:lnTo>
                  <a:lnTo>
                    <a:pt x="166" y="5"/>
                  </a:lnTo>
                  <a:lnTo>
                    <a:pt x="171" y="9"/>
                  </a:lnTo>
                  <a:lnTo>
                    <a:pt x="179" y="16"/>
                  </a:lnTo>
                  <a:lnTo>
                    <a:pt x="186" y="24"/>
                  </a:lnTo>
                  <a:lnTo>
                    <a:pt x="193" y="33"/>
                  </a:lnTo>
                  <a:lnTo>
                    <a:pt x="199" y="46"/>
                  </a:lnTo>
                  <a:lnTo>
                    <a:pt x="212" y="78"/>
                  </a:lnTo>
                  <a:lnTo>
                    <a:pt x="212" y="78"/>
                  </a:lnTo>
                  <a:lnTo>
                    <a:pt x="273" y="250"/>
                  </a:lnTo>
                  <a:lnTo>
                    <a:pt x="308" y="352"/>
                  </a:lnTo>
                  <a:lnTo>
                    <a:pt x="308" y="352"/>
                  </a:lnTo>
                  <a:lnTo>
                    <a:pt x="316" y="346"/>
                  </a:lnTo>
                  <a:lnTo>
                    <a:pt x="323" y="341"/>
                  </a:lnTo>
                  <a:lnTo>
                    <a:pt x="334" y="337"/>
                  </a:lnTo>
                  <a:lnTo>
                    <a:pt x="347" y="333"/>
                  </a:lnTo>
                  <a:lnTo>
                    <a:pt x="362" y="333"/>
                  </a:lnTo>
                  <a:lnTo>
                    <a:pt x="370" y="335"/>
                  </a:lnTo>
                  <a:lnTo>
                    <a:pt x="379" y="337"/>
                  </a:lnTo>
                  <a:lnTo>
                    <a:pt x="386" y="341"/>
                  </a:lnTo>
                  <a:lnTo>
                    <a:pt x="396" y="348"/>
                  </a:lnTo>
                  <a:lnTo>
                    <a:pt x="396" y="348"/>
                  </a:lnTo>
                  <a:lnTo>
                    <a:pt x="410" y="361"/>
                  </a:lnTo>
                  <a:lnTo>
                    <a:pt x="422" y="374"/>
                  </a:lnTo>
                  <a:lnTo>
                    <a:pt x="435" y="397"/>
                  </a:lnTo>
                  <a:lnTo>
                    <a:pt x="442" y="408"/>
                  </a:lnTo>
                  <a:lnTo>
                    <a:pt x="451" y="417"/>
                  </a:lnTo>
                  <a:lnTo>
                    <a:pt x="462" y="424"/>
                  </a:lnTo>
                  <a:lnTo>
                    <a:pt x="479" y="430"/>
                  </a:lnTo>
                  <a:lnTo>
                    <a:pt x="479" y="430"/>
                  </a:lnTo>
                  <a:lnTo>
                    <a:pt x="498" y="434"/>
                  </a:lnTo>
                  <a:lnTo>
                    <a:pt x="514" y="436"/>
                  </a:lnTo>
                  <a:lnTo>
                    <a:pt x="540" y="436"/>
                  </a:lnTo>
                  <a:lnTo>
                    <a:pt x="552" y="436"/>
                  </a:lnTo>
                  <a:lnTo>
                    <a:pt x="564" y="439"/>
                  </a:lnTo>
                  <a:lnTo>
                    <a:pt x="576" y="447"/>
                  </a:lnTo>
                  <a:lnTo>
                    <a:pt x="589" y="458"/>
                  </a:lnTo>
                  <a:lnTo>
                    <a:pt x="589" y="458"/>
                  </a:lnTo>
                  <a:lnTo>
                    <a:pt x="596" y="463"/>
                  </a:lnTo>
                  <a:lnTo>
                    <a:pt x="603" y="467"/>
                  </a:lnTo>
                  <a:lnTo>
                    <a:pt x="616" y="473"/>
                  </a:lnTo>
                  <a:lnTo>
                    <a:pt x="642" y="480"/>
                  </a:lnTo>
                  <a:lnTo>
                    <a:pt x="654" y="486"/>
                  </a:lnTo>
                  <a:lnTo>
                    <a:pt x="659" y="489"/>
                  </a:lnTo>
                  <a:lnTo>
                    <a:pt x="665" y="495"/>
                  </a:lnTo>
                  <a:lnTo>
                    <a:pt x="670" y="502"/>
                  </a:lnTo>
                  <a:lnTo>
                    <a:pt x="674" y="512"/>
                  </a:lnTo>
                  <a:lnTo>
                    <a:pt x="678" y="525"/>
                  </a:lnTo>
                  <a:lnTo>
                    <a:pt x="681" y="539"/>
                  </a:lnTo>
                  <a:lnTo>
                    <a:pt x="681" y="539"/>
                  </a:lnTo>
                  <a:lnTo>
                    <a:pt x="687" y="569"/>
                  </a:lnTo>
                  <a:lnTo>
                    <a:pt x="689" y="597"/>
                  </a:lnTo>
                  <a:lnTo>
                    <a:pt x="689" y="625"/>
                  </a:lnTo>
                  <a:lnTo>
                    <a:pt x="687" y="653"/>
                  </a:lnTo>
                  <a:lnTo>
                    <a:pt x="683" y="714"/>
                  </a:lnTo>
                  <a:lnTo>
                    <a:pt x="681" y="751"/>
                  </a:lnTo>
                  <a:lnTo>
                    <a:pt x="683" y="792"/>
                  </a:lnTo>
                  <a:lnTo>
                    <a:pt x="683" y="792"/>
                  </a:lnTo>
                  <a:lnTo>
                    <a:pt x="687" y="834"/>
                  </a:lnTo>
                  <a:lnTo>
                    <a:pt x="691" y="870"/>
                  </a:lnTo>
                  <a:lnTo>
                    <a:pt x="694" y="897"/>
                  </a:lnTo>
                  <a:lnTo>
                    <a:pt x="700" y="918"/>
                  </a:lnTo>
                  <a:lnTo>
                    <a:pt x="707" y="946"/>
                  </a:lnTo>
                  <a:lnTo>
                    <a:pt x="711" y="955"/>
                  </a:lnTo>
                  <a:lnTo>
                    <a:pt x="848" y="1207"/>
                  </a:lnTo>
                  <a:lnTo>
                    <a:pt x="466" y="1207"/>
                  </a:lnTo>
                  <a:lnTo>
                    <a:pt x="466" y="1207"/>
                  </a:lnTo>
                  <a:lnTo>
                    <a:pt x="449" y="1181"/>
                  </a:lnTo>
                  <a:lnTo>
                    <a:pt x="403" y="1116"/>
                  </a:lnTo>
                  <a:lnTo>
                    <a:pt x="338" y="1029"/>
                  </a:lnTo>
                  <a:lnTo>
                    <a:pt x="303" y="985"/>
                  </a:lnTo>
                  <a:lnTo>
                    <a:pt x="266" y="938"/>
                  </a:lnTo>
                  <a:lnTo>
                    <a:pt x="266" y="938"/>
                  </a:lnTo>
                  <a:lnTo>
                    <a:pt x="230" y="901"/>
                  </a:lnTo>
                  <a:lnTo>
                    <a:pt x="201" y="871"/>
                  </a:lnTo>
                  <a:lnTo>
                    <a:pt x="177" y="847"/>
                  </a:lnTo>
                  <a:lnTo>
                    <a:pt x="156" y="827"/>
                  </a:lnTo>
                  <a:lnTo>
                    <a:pt x="138" y="805"/>
                  </a:lnTo>
                  <a:lnTo>
                    <a:pt x="123" y="781"/>
                  </a:lnTo>
                  <a:lnTo>
                    <a:pt x="108" y="747"/>
                  </a:lnTo>
                  <a:lnTo>
                    <a:pt x="91" y="704"/>
                  </a:lnTo>
                  <a:lnTo>
                    <a:pt x="91" y="704"/>
                  </a:lnTo>
                  <a:lnTo>
                    <a:pt x="78" y="664"/>
                  </a:lnTo>
                  <a:lnTo>
                    <a:pt x="67" y="634"/>
                  </a:lnTo>
                  <a:lnTo>
                    <a:pt x="50" y="599"/>
                  </a:lnTo>
                  <a:lnTo>
                    <a:pt x="45" y="584"/>
                  </a:lnTo>
                  <a:lnTo>
                    <a:pt x="41" y="571"/>
                  </a:lnTo>
                  <a:lnTo>
                    <a:pt x="37" y="551"/>
                  </a:lnTo>
                  <a:lnTo>
                    <a:pt x="34" y="525"/>
                  </a:lnTo>
                  <a:lnTo>
                    <a:pt x="34" y="525"/>
                  </a:lnTo>
                  <a:lnTo>
                    <a:pt x="32" y="512"/>
                  </a:lnTo>
                  <a:lnTo>
                    <a:pt x="28" y="499"/>
                  </a:lnTo>
                  <a:lnTo>
                    <a:pt x="21" y="478"/>
                  </a:lnTo>
                  <a:lnTo>
                    <a:pt x="12" y="463"/>
                  </a:lnTo>
                  <a:lnTo>
                    <a:pt x="4" y="454"/>
                  </a:lnTo>
                  <a:lnTo>
                    <a:pt x="0" y="447"/>
                  </a:lnTo>
                  <a:lnTo>
                    <a:pt x="0" y="443"/>
                  </a:lnTo>
                  <a:lnTo>
                    <a:pt x="0" y="439"/>
                  </a:lnTo>
                  <a:lnTo>
                    <a:pt x="2" y="436"/>
                  </a:lnTo>
                  <a:lnTo>
                    <a:pt x="6" y="432"/>
                  </a:lnTo>
                  <a:lnTo>
                    <a:pt x="19" y="423"/>
                  </a:lnTo>
                  <a:lnTo>
                    <a:pt x="19" y="423"/>
                  </a:lnTo>
                  <a:lnTo>
                    <a:pt x="28" y="419"/>
                  </a:lnTo>
                  <a:lnTo>
                    <a:pt x="37" y="415"/>
                  </a:lnTo>
                  <a:lnTo>
                    <a:pt x="47" y="415"/>
                  </a:lnTo>
                  <a:lnTo>
                    <a:pt x="58" y="415"/>
                  </a:lnTo>
                  <a:lnTo>
                    <a:pt x="67" y="417"/>
                  </a:lnTo>
                  <a:lnTo>
                    <a:pt x="78" y="421"/>
                  </a:lnTo>
                  <a:lnTo>
                    <a:pt x="89" y="424"/>
                  </a:lnTo>
                  <a:lnTo>
                    <a:pt x="99" y="430"/>
                  </a:lnTo>
                  <a:lnTo>
                    <a:pt x="119" y="445"/>
                  </a:lnTo>
                  <a:lnTo>
                    <a:pt x="127" y="454"/>
                  </a:lnTo>
                  <a:lnTo>
                    <a:pt x="136" y="463"/>
                  </a:lnTo>
                  <a:lnTo>
                    <a:pt x="143" y="474"/>
                  </a:lnTo>
                  <a:lnTo>
                    <a:pt x="149" y="484"/>
                  </a:lnTo>
                  <a:lnTo>
                    <a:pt x="154" y="497"/>
                  </a:lnTo>
                  <a:lnTo>
                    <a:pt x="158" y="508"/>
                  </a:lnTo>
                  <a:lnTo>
                    <a:pt x="158" y="508"/>
                  </a:lnTo>
                  <a:lnTo>
                    <a:pt x="169" y="552"/>
                  </a:lnTo>
                  <a:lnTo>
                    <a:pt x="180" y="586"/>
                  </a:lnTo>
                  <a:lnTo>
                    <a:pt x="195" y="615"/>
                  </a:lnTo>
                  <a:lnTo>
                    <a:pt x="210" y="643"/>
                  </a:lnTo>
                  <a:lnTo>
                    <a:pt x="210" y="643"/>
                  </a:lnTo>
                  <a:close/>
                </a:path>
              </a:pathLst>
            </a:custGeom>
            <a:gradFill>
              <a:gsLst>
                <a:gs pos="100000">
                  <a:schemeClr val="accent3">
                    <a:lumMod val="60000"/>
                    <a:lumOff val="40000"/>
                  </a:schemeClr>
                </a:gs>
                <a:gs pos="0">
                  <a:srgbClr val="071270"/>
                </a:gs>
              </a:gsLst>
              <a:lin ang="3000000" scaled="0"/>
            </a:gradFill>
            <a:ln>
              <a:noFill/>
            </a:ln>
            <a:effectLst>
              <a:outerShdw blurRad="203200" dist="38100" dir="5400000" sx="101000" sy="101000" algn="t" rotWithShape="0">
                <a:schemeClr val="accent3">
                  <a:lumMod val="60000"/>
                  <a:lumOff val="40000"/>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grpSp>
          <p:nvGrpSpPr>
            <p:cNvPr id="22" name="Group 472"/>
            <p:cNvGrpSpPr/>
            <p:nvPr/>
          </p:nvGrpSpPr>
          <p:grpSpPr>
            <a:xfrm>
              <a:off x="9263607" y="3410515"/>
              <a:ext cx="956354" cy="956354"/>
              <a:chOff x="8085931" y="1818084"/>
              <a:chExt cx="457200" cy="457200"/>
            </a:xfrm>
            <a:solidFill>
              <a:schemeClr val="bg1"/>
            </a:solidFill>
          </p:grpSpPr>
          <p:sp>
            <p:nvSpPr>
              <p:cNvPr id="25" name="Freeform 82"/>
              <p:cNvSpPr>
                <a:spLocks noEditPoints="1"/>
              </p:cNvSpPr>
              <p:nvPr/>
            </p:nvSpPr>
            <p:spPr bwMode="auto">
              <a:xfrm>
                <a:off x="8085931" y="1818084"/>
                <a:ext cx="457200" cy="457200"/>
              </a:xfrm>
              <a:custGeom>
                <a:avLst/>
                <a:gdLst>
                  <a:gd name="T0" fmla="*/ 1058 w 1152"/>
                  <a:gd name="T1" fmla="*/ 563 h 1152"/>
                  <a:gd name="T2" fmla="*/ 929 w 1152"/>
                  <a:gd name="T3" fmla="*/ 577 h 1152"/>
                  <a:gd name="T4" fmla="*/ 921 w 1152"/>
                  <a:gd name="T5" fmla="*/ 603 h 1152"/>
                  <a:gd name="T6" fmla="*/ 1032 w 1152"/>
                  <a:gd name="T7" fmla="*/ 616 h 1152"/>
                  <a:gd name="T8" fmla="*/ 1063 w 1152"/>
                  <a:gd name="T9" fmla="*/ 658 h 1152"/>
                  <a:gd name="T10" fmla="*/ 1030 w 1152"/>
                  <a:gd name="T11" fmla="*/ 744 h 1152"/>
                  <a:gd name="T12" fmla="*/ 890 w 1152"/>
                  <a:gd name="T13" fmla="*/ 759 h 1152"/>
                  <a:gd name="T14" fmla="*/ 887 w 1152"/>
                  <a:gd name="T15" fmla="*/ 787 h 1152"/>
                  <a:gd name="T16" fmla="*/ 1005 w 1152"/>
                  <a:gd name="T17" fmla="*/ 800 h 1152"/>
                  <a:gd name="T18" fmla="*/ 1020 w 1152"/>
                  <a:gd name="T19" fmla="*/ 855 h 1152"/>
                  <a:gd name="T20" fmla="*/ 983 w 1152"/>
                  <a:gd name="T21" fmla="*/ 923 h 1152"/>
                  <a:gd name="T22" fmla="*/ 857 w 1152"/>
                  <a:gd name="T23" fmla="*/ 937 h 1152"/>
                  <a:gd name="T24" fmla="*/ 849 w 1152"/>
                  <a:gd name="T25" fmla="*/ 964 h 1152"/>
                  <a:gd name="T26" fmla="*/ 939 w 1152"/>
                  <a:gd name="T27" fmla="*/ 975 h 1152"/>
                  <a:gd name="T28" fmla="*/ 957 w 1152"/>
                  <a:gd name="T29" fmla="*/ 1022 h 1152"/>
                  <a:gd name="T30" fmla="*/ 895 w 1152"/>
                  <a:gd name="T31" fmla="*/ 1080 h 1152"/>
                  <a:gd name="T32" fmla="*/ 491 w 1152"/>
                  <a:gd name="T33" fmla="*/ 1058 h 1152"/>
                  <a:gd name="T34" fmla="*/ 319 w 1152"/>
                  <a:gd name="T35" fmla="*/ 1017 h 1152"/>
                  <a:gd name="T36" fmla="*/ 288 w 1152"/>
                  <a:gd name="T37" fmla="*/ 488 h 1152"/>
                  <a:gd name="T38" fmla="*/ 320 w 1152"/>
                  <a:gd name="T39" fmla="*/ 449 h 1152"/>
                  <a:gd name="T40" fmla="*/ 427 w 1152"/>
                  <a:gd name="T41" fmla="*/ 383 h 1152"/>
                  <a:gd name="T42" fmla="*/ 522 w 1152"/>
                  <a:gd name="T43" fmla="*/ 228 h 1152"/>
                  <a:gd name="T44" fmla="*/ 549 w 1152"/>
                  <a:gd name="T45" fmla="*/ 84 h 1152"/>
                  <a:gd name="T46" fmla="*/ 617 w 1152"/>
                  <a:gd name="T47" fmla="*/ 93 h 1152"/>
                  <a:gd name="T48" fmla="*/ 679 w 1152"/>
                  <a:gd name="T49" fmla="*/ 208 h 1152"/>
                  <a:gd name="T50" fmla="*/ 658 w 1152"/>
                  <a:gd name="T51" fmla="*/ 401 h 1152"/>
                  <a:gd name="T52" fmla="*/ 1037 w 1152"/>
                  <a:gd name="T53" fmla="*/ 446 h 1152"/>
                  <a:gd name="T54" fmla="*/ 1079 w 1152"/>
                  <a:gd name="T55" fmla="*/ 495 h 1152"/>
                  <a:gd name="T56" fmla="*/ 236 w 1152"/>
                  <a:gd name="T57" fmla="*/ 1073 h 1152"/>
                  <a:gd name="T58" fmla="*/ 78 w 1152"/>
                  <a:gd name="T59" fmla="*/ 1063 h 1152"/>
                  <a:gd name="T60" fmla="*/ 88 w 1152"/>
                  <a:gd name="T61" fmla="*/ 438 h 1152"/>
                  <a:gd name="T62" fmla="*/ 246 w 1152"/>
                  <a:gd name="T63" fmla="*/ 448 h 1152"/>
                  <a:gd name="T64" fmla="*/ 938 w 1152"/>
                  <a:gd name="T65" fmla="*/ 366 h 1152"/>
                  <a:gd name="T66" fmla="*/ 752 w 1152"/>
                  <a:gd name="T67" fmla="*/ 219 h 1152"/>
                  <a:gd name="T68" fmla="*/ 669 w 1152"/>
                  <a:gd name="T69" fmla="*/ 43 h 1152"/>
                  <a:gd name="T70" fmla="*/ 565 w 1152"/>
                  <a:gd name="T71" fmla="*/ 1 h 1152"/>
                  <a:gd name="T72" fmla="*/ 487 w 1152"/>
                  <a:gd name="T73" fmla="*/ 47 h 1152"/>
                  <a:gd name="T74" fmla="*/ 465 w 1152"/>
                  <a:gd name="T75" fmla="*/ 153 h 1152"/>
                  <a:gd name="T76" fmla="*/ 397 w 1152"/>
                  <a:gd name="T77" fmla="*/ 311 h 1152"/>
                  <a:gd name="T78" fmla="*/ 292 w 1152"/>
                  <a:gd name="T79" fmla="*/ 384 h 1152"/>
                  <a:gd name="T80" fmla="*/ 226 w 1152"/>
                  <a:gd name="T81" fmla="*/ 360 h 1152"/>
                  <a:gd name="T82" fmla="*/ 39 w 1152"/>
                  <a:gd name="T83" fmla="*/ 384 h 1152"/>
                  <a:gd name="T84" fmla="*/ 0 w 1152"/>
                  <a:gd name="T85" fmla="*/ 468 h 1152"/>
                  <a:gd name="T86" fmla="*/ 32 w 1152"/>
                  <a:gd name="T87" fmla="*/ 1121 h 1152"/>
                  <a:gd name="T88" fmla="*/ 216 w 1152"/>
                  <a:gd name="T89" fmla="*/ 1152 h 1152"/>
                  <a:gd name="T90" fmla="*/ 286 w 1152"/>
                  <a:gd name="T91" fmla="*/ 1125 h 1152"/>
                  <a:gd name="T92" fmla="*/ 325 w 1152"/>
                  <a:gd name="T93" fmla="*/ 1093 h 1152"/>
                  <a:gd name="T94" fmla="*/ 578 w 1152"/>
                  <a:gd name="T95" fmla="*/ 1146 h 1152"/>
                  <a:gd name="T96" fmla="*/ 934 w 1152"/>
                  <a:gd name="T97" fmla="*/ 1146 h 1152"/>
                  <a:gd name="T98" fmla="*/ 1001 w 1152"/>
                  <a:gd name="T99" fmla="*/ 1099 h 1152"/>
                  <a:gd name="T100" fmla="*/ 1031 w 1152"/>
                  <a:gd name="T101" fmla="*/ 1006 h 1152"/>
                  <a:gd name="T102" fmla="*/ 1068 w 1152"/>
                  <a:gd name="T103" fmla="*/ 934 h 1152"/>
                  <a:gd name="T104" fmla="*/ 1093 w 1152"/>
                  <a:gd name="T105" fmla="*/ 819 h 1152"/>
                  <a:gd name="T106" fmla="*/ 1127 w 1152"/>
                  <a:gd name="T107" fmla="*/ 722 h 1152"/>
                  <a:gd name="T108" fmla="*/ 1125 w 1152"/>
                  <a:gd name="T109" fmla="*/ 614 h 1152"/>
                  <a:gd name="T110" fmla="*/ 1151 w 1152"/>
                  <a:gd name="T111" fmla="*/ 526 h 1152"/>
                  <a:gd name="T112" fmla="*/ 1139 w 1152"/>
                  <a:gd name="T113" fmla="*/ 447 h 1152"/>
                  <a:gd name="T114" fmla="*/ 1063 w 1152"/>
                  <a:gd name="T115" fmla="*/ 381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52" h="1152">
                    <a:moveTo>
                      <a:pt x="1079" y="523"/>
                    </a:moveTo>
                    <a:lnTo>
                      <a:pt x="1078" y="531"/>
                    </a:lnTo>
                    <a:lnTo>
                      <a:pt x="1076" y="539"/>
                    </a:lnTo>
                    <a:lnTo>
                      <a:pt x="1075" y="543"/>
                    </a:lnTo>
                    <a:lnTo>
                      <a:pt x="1073" y="547"/>
                    </a:lnTo>
                    <a:lnTo>
                      <a:pt x="1071" y="552"/>
                    </a:lnTo>
                    <a:lnTo>
                      <a:pt x="1066" y="556"/>
                    </a:lnTo>
                    <a:lnTo>
                      <a:pt x="1063" y="560"/>
                    </a:lnTo>
                    <a:lnTo>
                      <a:pt x="1058" y="563"/>
                    </a:lnTo>
                    <a:lnTo>
                      <a:pt x="1052" y="567"/>
                    </a:lnTo>
                    <a:lnTo>
                      <a:pt x="1046" y="570"/>
                    </a:lnTo>
                    <a:lnTo>
                      <a:pt x="1038" y="572"/>
                    </a:lnTo>
                    <a:lnTo>
                      <a:pt x="1029" y="574"/>
                    </a:lnTo>
                    <a:lnTo>
                      <a:pt x="1019" y="575"/>
                    </a:lnTo>
                    <a:lnTo>
                      <a:pt x="1008" y="576"/>
                    </a:lnTo>
                    <a:lnTo>
                      <a:pt x="936" y="576"/>
                    </a:lnTo>
                    <a:lnTo>
                      <a:pt x="933" y="576"/>
                    </a:lnTo>
                    <a:lnTo>
                      <a:pt x="929" y="577"/>
                    </a:lnTo>
                    <a:lnTo>
                      <a:pt x="926" y="579"/>
                    </a:lnTo>
                    <a:lnTo>
                      <a:pt x="923" y="581"/>
                    </a:lnTo>
                    <a:lnTo>
                      <a:pt x="921" y="584"/>
                    </a:lnTo>
                    <a:lnTo>
                      <a:pt x="920" y="587"/>
                    </a:lnTo>
                    <a:lnTo>
                      <a:pt x="919" y="590"/>
                    </a:lnTo>
                    <a:lnTo>
                      <a:pt x="919" y="594"/>
                    </a:lnTo>
                    <a:lnTo>
                      <a:pt x="919" y="598"/>
                    </a:lnTo>
                    <a:lnTo>
                      <a:pt x="920" y="601"/>
                    </a:lnTo>
                    <a:lnTo>
                      <a:pt x="921" y="603"/>
                    </a:lnTo>
                    <a:lnTo>
                      <a:pt x="923" y="607"/>
                    </a:lnTo>
                    <a:lnTo>
                      <a:pt x="926" y="609"/>
                    </a:lnTo>
                    <a:lnTo>
                      <a:pt x="929" y="611"/>
                    </a:lnTo>
                    <a:lnTo>
                      <a:pt x="933" y="612"/>
                    </a:lnTo>
                    <a:lnTo>
                      <a:pt x="936" y="612"/>
                    </a:lnTo>
                    <a:lnTo>
                      <a:pt x="1006" y="612"/>
                    </a:lnTo>
                    <a:lnTo>
                      <a:pt x="1016" y="612"/>
                    </a:lnTo>
                    <a:lnTo>
                      <a:pt x="1024" y="614"/>
                    </a:lnTo>
                    <a:lnTo>
                      <a:pt x="1032" y="616"/>
                    </a:lnTo>
                    <a:lnTo>
                      <a:pt x="1038" y="620"/>
                    </a:lnTo>
                    <a:lnTo>
                      <a:pt x="1044" y="623"/>
                    </a:lnTo>
                    <a:lnTo>
                      <a:pt x="1048" y="627"/>
                    </a:lnTo>
                    <a:lnTo>
                      <a:pt x="1052" y="631"/>
                    </a:lnTo>
                    <a:lnTo>
                      <a:pt x="1056" y="637"/>
                    </a:lnTo>
                    <a:lnTo>
                      <a:pt x="1059" y="642"/>
                    </a:lnTo>
                    <a:lnTo>
                      <a:pt x="1061" y="648"/>
                    </a:lnTo>
                    <a:lnTo>
                      <a:pt x="1062" y="653"/>
                    </a:lnTo>
                    <a:lnTo>
                      <a:pt x="1063" y="658"/>
                    </a:lnTo>
                    <a:lnTo>
                      <a:pt x="1064" y="669"/>
                    </a:lnTo>
                    <a:lnTo>
                      <a:pt x="1063" y="678"/>
                    </a:lnTo>
                    <a:lnTo>
                      <a:pt x="1061" y="690"/>
                    </a:lnTo>
                    <a:lnTo>
                      <a:pt x="1058" y="702"/>
                    </a:lnTo>
                    <a:lnTo>
                      <a:pt x="1052" y="715"/>
                    </a:lnTo>
                    <a:lnTo>
                      <a:pt x="1046" y="728"/>
                    </a:lnTo>
                    <a:lnTo>
                      <a:pt x="1041" y="733"/>
                    </a:lnTo>
                    <a:lnTo>
                      <a:pt x="1035" y="738"/>
                    </a:lnTo>
                    <a:lnTo>
                      <a:pt x="1030" y="744"/>
                    </a:lnTo>
                    <a:lnTo>
                      <a:pt x="1022" y="747"/>
                    </a:lnTo>
                    <a:lnTo>
                      <a:pt x="1015" y="751"/>
                    </a:lnTo>
                    <a:lnTo>
                      <a:pt x="1006" y="753"/>
                    </a:lnTo>
                    <a:lnTo>
                      <a:pt x="996" y="756"/>
                    </a:lnTo>
                    <a:lnTo>
                      <a:pt x="985" y="756"/>
                    </a:lnTo>
                    <a:lnTo>
                      <a:pt x="900" y="756"/>
                    </a:lnTo>
                    <a:lnTo>
                      <a:pt x="896" y="757"/>
                    </a:lnTo>
                    <a:lnTo>
                      <a:pt x="893" y="757"/>
                    </a:lnTo>
                    <a:lnTo>
                      <a:pt x="890" y="759"/>
                    </a:lnTo>
                    <a:lnTo>
                      <a:pt x="887" y="761"/>
                    </a:lnTo>
                    <a:lnTo>
                      <a:pt x="885" y="764"/>
                    </a:lnTo>
                    <a:lnTo>
                      <a:pt x="883" y="766"/>
                    </a:lnTo>
                    <a:lnTo>
                      <a:pt x="883" y="770"/>
                    </a:lnTo>
                    <a:lnTo>
                      <a:pt x="882" y="774"/>
                    </a:lnTo>
                    <a:lnTo>
                      <a:pt x="883" y="777"/>
                    </a:lnTo>
                    <a:lnTo>
                      <a:pt x="883" y="780"/>
                    </a:lnTo>
                    <a:lnTo>
                      <a:pt x="885" y="784"/>
                    </a:lnTo>
                    <a:lnTo>
                      <a:pt x="887" y="787"/>
                    </a:lnTo>
                    <a:lnTo>
                      <a:pt x="890" y="789"/>
                    </a:lnTo>
                    <a:lnTo>
                      <a:pt x="893" y="790"/>
                    </a:lnTo>
                    <a:lnTo>
                      <a:pt x="896" y="791"/>
                    </a:lnTo>
                    <a:lnTo>
                      <a:pt x="900" y="792"/>
                    </a:lnTo>
                    <a:lnTo>
                      <a:pt x="970" y="791"/>
                    </a:lnTo>
                    <a:lnTo>
                      <a:pt x="981" y="792"/>
                    </a:lnTo>
                    <a:lnTo>
                      <a:pt x="991" y="793"/>
                    </a:lnTo>
                    <a:lnTo>
                      <a:pt x="998" y="797"/>
                    </a:lnTo>
                    <a:lnTo>
                      <a:pt x="1005" y="800"/>
                    </a:lnTo>
                    <a:lnTo>
                      <a:pt x="1010" y="803"/>
                    </a:lnTo>
                    <a:lnTo>
                      <a:pt x="1015" y="807"/>
                    </a:lnTo>
                    <a:lnTo>
                      <a:pt x="1018" y="813"/>
                    </a:lnTo>
                    <a:lnTo>
                      <a:pt x="1020" y="818"/>
                    </a:lnTo>
                    <a:lnTo>
                      <a:pt x="1022" y="825"/>
                    </a:lnTo>
                    <a:lnTo>
                      <a:pt x="1022" y="830"/>
                    </a:lnTo>
                    <a:lnTo>
                      <a:pt x="1023" y="837"/>
                    </a:lnTo>
                    <a:lnTo>
                      <a:pt x="1022" y="843"/>
                    </a:lnTo>
                    <a:lnTo>
                      <a:pt x="1020" y="855"/>
                    </a:lnTo>
                    <a:lnTo>
                      <a:pt x="1018" y="866"/>
                    </a:lnTo>
                    <a:lnTo>
                      <a:pt x="1014" y="879"/>
                    </a:lnTo>
                    <a:lnTo>
                      <a:pt x="1008" y="892"/>
                    </a:lnTo>
                    <a:lnTo>
                      <a:pt x="1006" y="898"/>
                    </a:lnTo>
                    <a:lnTo>
                      <a:pt x="1003" y="904"/>
                    </a:lnTo>
                    <a:lnTo>
                      <a:pt x="998" y="909"/>
                    </a:lnTo>
                    <a:lnTo>
                      <a:pt x="994" y="914"/>
                    </a:lnTo>
                    <a:lnTo>
                      <a:pt x="989" y="919"/>
                    </a:lnTo>
                    <a:lnTo>
                      <a:pt x="983" y="923"/>
                    </a:lnTo>
                    <a:lnTo>
                      <a:pt x="976" y="927"/>
                    </a:lnTo>
                    <a:lnTo>
                      <a:pt x="968" y="930"/>
                    </a:lnTo>
                    <a:lnTo>
                      <a:pt x="958" y="933"/>
                    </a:lnTo>
                    <a:lnTo>
                      <a:pt x="948" y="934"/>
                    </a:lnTo>
                    <a:lnTo>
                      <a:pt x="936" y="935"/>
                    </a:lnTo>
                    <a:lnTo>
                      <a:pt x="923" y="936"/>
                    </a:lnTo>
                    <a:lnTo>
                      <a:pt x="863" y="936"/>
                    </a:lnTo>
                    <a:lnTo>
                      <a:pt x="860" y="936"/>
                    </a:lnTo>
                    <a:lnTo>
                      <a:pt x="857" y="937"/>
                    </a:lnTo>
                    <a:lnTo>
                      <a:pt x="854" y="939"/>
                    </a:lnTo>
                    <a:lnTo>
                      <a:pt x="852" y="941"/>
                    </a:lnTo>
                    <a:lnTo>
                      <a:pt x="849" y="944"/>
                    </a:lnTo>
                    <a:lnTo>
                      <a:pt x="847" y="947"/>
                    </a:lnTo>
                    <a:lnTo>
                      <a:pt x="846" y="950"/>
                    </a:lnTo>
                    <a:lnTo>
                      <a:pt x="846" y="954"/>
                    </a:lnTo>
                    <a:lnTo>
                      <a:pt x="846" y="958"/>
                    </a:lnTo>
                    <a:lnTo>
                      <a:pt x="847" y="961"/>
                    </a:lnTo>
                    <a:lnTo>
                      <a:pt x="849" y="964"/>
                    </a:lnTo>
                    <a:lnTo>
                      <a:pt x="852" y="966"/>
                    </a:lnTo>
                    <a:lnTo>
                      <a:pt x="854" y="968"/>
                    </a:lnTo>
                    <a:lnTo>
                      <a:pt x="857" y="971"/>
                    </a:lnTo>
                    <a:lnTo>
                      <a:pt x="860" y="972"/>
                    </a:lnTo>
                    <a:lnTo>
                      <a:pt x="863" y="972"/>
                    </a:lnTo>
                    <a:lnTo>
                      <a:pt x="921" y="972"/>
                    </a:lnTo>
                    <a:lnTo>
                      <a:pt x="927" y="973"/>
                    </a:lnTo>
                    <a:lnTo>
                      <a:pt x="934" y="974"/>
                    </a:lnTo>
                    <a:lnTo>
                      <a:pt x="939" y="975"/>
                    </a:lnTo>
                    <a:lnTo>
                      <a:pt x="943" y="978"/>
                    </a:lnTo>
                    <a:lnTo>
                      <a:pt x="947" y="981"/>
                    </a:lnTo>
                    <a:lnTo>
                      <a:pt x="950" y="985"/>
                    </a:lnTo>
                    <a:lnTo>
                      <a:pt x="953" y="988"/>
                    </a:lnTo>
                    <a:lnTo>
                      <a:pt x="955" y="992"/>
                    </a:lnTo>
                    <a:lnTo>
                      <a:pt x="957" y="1001"/>
                    </a:lnTo>
                    <a:lnTo>
                      <a:pt x="958" y="1008"/>
                    </a:lnTo>
                    <a:lnTo>
                      <a:pt x="958" y="1016"/>
                    </a:lnTo>
                    <a:lnTo>
                      <a:pt x="957" y="1022"/>
                    </a:lnTo>
                    <a:lnTo>
                      <a:pt x="951" y="1041"/>
                    </a:lnTo>
                    <a:lnTo>
                      <a:pt x="948" y="1048"/>
                    </a:lnTo>
                    <a:lnTo>
                      <a:pt x="943" y="1056"/>
                    </a:lnTo>
                    <a:lnTo>
                      <a:pt x="938" y="1061"/>
                    </a:lnTo>
                    <a:lnTo>
                      <a:pt x="931" y="1067"/>
                    </a:lnTo>
                    <a:lnTo>
                      <a:pt x="924" y="1071"/>
                    </a:lnTo>
                    <a:lnTo>
                      <a:pt x="916" y="1075"/>
                    </a:lnTo>
                    <a:lnTo>
                      <a:pt x="907" y="1077"/>
                    </a:lnTo>
                    <a:lnTo>
                      <a:pt x="895" y="1080"/>
                    </a:lnTo>
                    <a:lnTo>
                      <a:pt x="882" y="1080"/>
                    </a:lnTo>
                    <a:lnTo>
                      <a:pt x="685" y="1080"/>
                    </a:lnTo>
                    <a:lnTo>
                      <a:pt x="649" y="1079"/>
                    </a:lnTo>
                    <a:lnTo>
                      <a:pt x="613" y="1076"/>
                    </a:lnTo>
                    <a:lnTo>
                      <a:pt x="579" y="1073"/>
                    </a:lnTo>
                    <a:lnTo>
                      <a:pt x="549" y="1069"/>
                    </a:lnTo>
                    <a:lnTo>
                      <a:pt x="523" y="1065"/>
                    </a:lnTo>
                    <a:lnTo>
                      <a:pt x="504" y="1060"/>
                    </a:lnTo>
                    <a:lnTo>
                      <a:pt x="491" y="1058"/>
                    </a:lnTo>
                    <a:lnTo>
                      <a:pt x="485" y="1057"/>
                    </a:lnTo>
                    <a:lnTo>
                      <a:pt x="436" y="1045"/>
                    </a:lnTo>
                    <a:lnTo>
                      <a:pt x="398" y="1036"/>
                    </a:lnTo>
                    <a:lnTo>
                      <a:pt x="370" y="1030"/>
                    </a:lnTo>
                    <a:lnTo>
                      <a:pt x="349" y="1025"/>
                    </a:lnTo>
                    <a:lnTo>
                      <a:pt x="336" y="1021"/>
                    </a:lnTo>
                    <a:lnTo>
                      <a:pt x="328" y="1019"/>
                    </a:lnTo>
                    <a:lnTo>
                      <a:pt x="322" y="1018"/>
                    </a:lnTo>
                    <a:lnTo>
                      <a:pt x="319" y="1017"/>
                    </a:lnTo>
                    <a:lnTo>
                      <a:pt x="314" y="1016"/>
                    </a:lnTo>
                    <a:lnTo>
                      <a:pt x="304" y="1012"/>
                    </a:lnTo>
                    <a:lnTo>
                      <a:pt x="297" y="1007"/>
                    </a:lnTo>
                    <a:lnTo>
                      <a:pt x="293" y="1002"/>
                    </a:lnTo>
                    <a:lnTo>
                      <a:pt x="291" y="999"/>
                    </a:lnTo>
                    <a:lnTo>
                      <a:pt x="290" y="994"/>
                    </a:lnTo>
                    <a:lnTo>
                      <a:pt x="289" y="990"/>
                    </a:lnTo>
                    <a:lnTo>
                      <a:pt x="288" y="986"/>
                    </a:lnTo>
                    <a:lnTo>
                      <a:pt x="288" y="488"/>
                    </a:lnTo>
                    <a:lnTo>
                      <a:pt x="289" y="482"/>
                    </a:lnTo>
                    <a:lnTo>
                      <a:pt x="290" y="476"/>
                    </a:lnTo>
                    <a:lnTo>
                      <a:pt x="292" y="471"/>
                    </a:lnTo>
                    <a:lnTo>
                      <a:pt x="295" y="465"/>
                    </a:lnTo>
                    <a:lnTo>
                      <a:pt x="300" y="461"/>
                    </a:lnTo>
                    <a:lnTo>
                      <a:pt x="305" y="456"/>
                    </a:lnTo>
                    <a:lnTo>
                      <a:pt x="310" y="453"/>
                    </a:lnTo>
                    <a:lnTo>
                      <a:pt x="317" y="451"/>
                    </a:lnTo>
                    <a:lnTo>
                      <a:pt x="320" y="449"/>
                    </a:lnTo>
                    <a:lnTo>
                      <a:pt x="325" y="448"/>
                    </a:lnTo>
                    <a:lnTo>
                      <a:pt x="339" y="441"/>
                    </a:lnTo>
                    <a:lnTo>
                      <a:pt x="354" y="434"/>
                    </a:lnTo>
                    <a:lnTo>
                      <a:pt x="368" y="426"/>
                    </a:lnTo>
                    <a:lnTo>
                      <a:pt x="381" y="419"/>
                    </a:lnTo>
                    <a:lnTo>
                      <a:pt x="393" y="410"/>
                    </a:lnTo>
                    <a:lnTo>
                      <a:pt x="404" y="401"/>
                    </a:lnTo>
                    <a:lnTo>
                      <a:pt x="416" y="393"/>
                    </a:lnTo>
                    <a:lnTo>
                      <a:pt x="427" y="383"/>
                    </a:lnTo>
                    <a:lnTo>
                      <a:pt x="437" y="373"/>
                    </a:lnTo>
                    <a:lnTo>
                      <a:pt x="447" y="364"/>
                    </a:lnTo>
                    <a:lnTo>
                      <a:pt x="455" y="353"/>
                    </a:lnTo>
                    <a:lnTo>
                      <a:pt x="464" y="343"/>
                    </a:lnTo>
                    <a:lnTo>
                      <a:pt x="480" y="320"/>
                    </a:lnTo>
                    <a:lnTo>
                      <a:pt x="493" y="299"/>
                    </a:lnTo>
                    <a:lnTo>
                      <a:pt x="505" y="275"/>
                    </a:lnTo>
                    <a:lnTo>
                      <a:pt x="515" y="251"/>
                    </a:lnTo>
                    <a:lnTo>
                      <a:pt x="522" y="228"/>
                    </a:lnTo>
                    <a:lnTo>
                      <a:pt x="529" y="203"/>
                    </a:lnTo>
                    <a:lnTo>
                      <a:pt x="534" y="179"/>
                    </a:lnTo>
                    <a:lnTo>
                      <a:pt x="537" y="155"/>
                    </a:lnTo>
                    <a:lnTo>
                      <a:pt x="539" y="131"/>
                    </a:lnTo>
                    <a:lnTo>
                      <a:pt x="541" y="108"/>
                    </a:lnTo>
                    <a:lnTo>
                      <a:pt x="541" y="101"/>
                    </a:lnTo>
                    <a:lnTo>
                      <a:pt x="543" y="95"/>
                    </a:lnTo>
                    <a:lnTo>
                      <a:pt x="546" y="89"/>
                    </a:lnTo>
                    <a:lnTo>
                      <a:pt x="549" y="84"/>
                    </a:lnTo>
                    <a:lnTo>
                      <a:pt x="555" y="78"/>
                    </a:lnTo>
                    <a:lnTo>
                      <a:pt x="561" y="75"/>
                    </a:lnTo>
                    <a:lnTo>
                      <a:pt x="568" y="73"/>
                    </a:lnTo>
                    <a:lnTo>
                      <a:pt x="576" y="72"/>
                    </a:lnTo>
                    <a:lnTo>
                      <a:pt x="584" y="73"/>
                    </a:lnTo>
                    <a:lnTo>
                      <a:pt x="591" y="75"/>
                    </a:lnTo>
                    <a:lnTo>
                      <a:pt x="600" y="80"/>
                    </a:lnTo>
                    <a:lnTo>
                      <a:pt x="609" y="85"/>
                    </a:lnTo>
                    <a:lnTo>
                      <a:pt x="617" y="93"/>
                    </a:lnTo>
                    <a:lnTo>
                      <a:pt x="626" y="101"/>
                    </a:lnTo>
                    <a:lnTo>
                      <a:pt x="634" y="111"/>
                    </a:lnTo>
                    <a:lnTo>
                      <a:pt x="643" y="122"/>
                    </a:lnTo>
                    <a:lnTo>
                      <a:pt x="651" y="134"/>
                    </a:lnTo>
                    <a:lnTo>
                      <a:pt x="658" y="148"/>
                    </a:lnTo>
                    <a:lnTo>
                      <a:pt x="665" y="162"/>
                    </a:lnTo>
                    <a:lnTo>
                      <a:pt x="670" y="176"/>
                    </a:lnTo>
                    <a:lnTo>
                      <a:pt x="674" y="192"/>
                    </a:lnTo>
                    <a:lnTo>
                      <a:pt x="679" y="208"/>
                    </a:lnTo>
                    <a:lnTo>
                      <a:pt x="681" y="225"/>
                    </a:lnTo>
                    <a:lnTo>
                      <a:pt x="681" y="243"/>
                    </a:lnTo>
                    <a:lnTo>
                      <a:pt x="681" y="272"/>
                    </a:lnTo>
                    <a:lnTo>
                      <a:pt x="680" y="296"/>
                    </a:lnTo>
                    <a:lnTo>
                      <a:pt x="679" y="317"/>
                    </a:lnTo>
                    <a:lnTo>
                      <a:pt x="676" y="336"/>
                    </a:lnTo>
                    <a:lnTo>
                      <a:pt x="671" y="355"/>
                    </a:lnTo>
                    <a:lnTo>
                      <a:pt x="666" y="377"/>
                    </a:lnTo>
                    <a:lnTo>
                      <a:pt x="658" y="401"/>
                    </a:lnTo>
                    <a:lnTo>
                      <a:pt x="649" y="432"/>
                    </a:lnTo>
                    <a:lnTo>
                      <a:pt x="766" y="432"/>
                    </a:lnTo>
                    <a:lnTo>
                      <a:pt x="856" y="433"/>
                    </a:lnTo>
                    <a:lnTo>
                      <a:pt x="921" y="434"/>
                    </a:lnTo>
                    <a:lnTo>
                      <a:pt x="966" y="436"/>
                    </a:lnTo>
                    <a:lnTo>
                      <a:pt x="995" y="437"/>
                    </a:lnTo>
                    <a:lnTo>
                      <a:pt x="1014" y="439"/>
                    </a:lnTo>
                    <a:lnTo>
                      <a:pt x="1027" y="442"/>
                    </a:lnTo>
                    <a:lnTo>
                      <a:pt x="1037" y="446"/>
                    </a:lnTo>
                    <a:lnTo>
                      <a:pt x="1044" y="448"/>
                    </a:lnTo>
                    <a:lnTo>
                      <a:pt x="1050" y="450"/>
                    </a:lnTo>
                    <a:lnTo>
                      <a:pt x="1056" y="453"/>
                    </a:lnTo>
                    <a:lnTo>
                      <a:pt x="1060" y="458"/>
                    </a:lnTo>
                    <a:lnTo>
                      <a:pt x="1068" y="465"/>
                    </a:lnTo>
                    <a:lnTo>
                      <a:pt x="1073" y="473"/>
                    </a:lnTo>
                    <a:lnTo>
                      <a:pt x="1077" y="481"/>
                    </a:lnTo>
                    <a:lnTo>
                      <a:pt x="1078" y="489"/>
                    </a:lnTo>
                    <a:lnTo>
                      <a:pt x="1079" y="495"/>
                    </a:lnTo>
                    <a:lnTo>
                      <a:pt x="1081" y="501"/>
                    </a:lnTo>
                    <a:lnTo>
                      <a:pt x="1079" y="512"/>
                    </a:lnTo>
                    <a:lnTo>
                      <a:pt x="1079" y="523"/>
                    </a:lnTo>
                    <a:close/>
                    <a:moveTo>
                      <a:pt x="252" y="1044"/>
                    </a:moveTo>
                    <a:lnTo>
                      <a:pt x="251" y="1052"/>
                    </a:lnTo>
                    <a:lnTo>
                      <a:pt x="249" y="1058"/>
                    </a:lnTo>
                    <a:lnTo>
                      <a:pt x="246" y="1063"/>
                    </a:lnTo>
                    <a:lnTo>
                      <a:pt x="241" y="1069"/>
                    </a:lnTo>
                    <a:lnTo>
                      <a:pt x="236" y="1073"/>
                    </a:lnTo>
                    <a:lnTo>
                      <a:pt x="231" y="1077"/>
                    </a:lnTo>
                    <a:lnTo>
                      <a:pt x="223" y="1079"/>
                    </a:lnTo>
                    <a:lnTo>
                      <a:pt x="216" y="1080"/>
                    </a:lnTo>
                    <a:lnTo>
                      <a:pt x="108" y="1080"/>
                    </a:lnTo>
                    <a:lnTo>
                      <a:pt x="101" y="1079"/>
                    </a:lnTo>
                    <a:lnTo>
                      <a:pt x="94" y="1077"/>
                    </a:lnTo>
                    <a:lnTo>
                      <a:pt x="88" y="1073"/>
                    </a:lnTo>
                    <a:lnTo>
                      <a:pt x="83" y="1069"/>
                    </a:lnTo>
                    <a:lnTo>
                      <a:pt x="78" y="1063"/>
                    </a:lnTo>
                    <a:lnTo>
                      <a:pt x="75" y="1058"/>
                    </a:lnTo>
                    <a:lnTo>
                      <a:pt x="73" y="1052"/>
                    </a:lnTo>
                    <a:lnTo>
                      <a:pt x="72" y="1044"/>
                    </a:lnTo>
                    <a:lnTo>
                      <a:pt x="72" y="468"/>
                    </a:lnTo>
                    <a:lnTo>
                      <a:pt x="73" y="461"/>
                    </a:lnTo>
                    <a:lnTo>
                      <a:pt x="75" y="454"/>
                    </a:lnTo>
                    <a:lnTo>
                      <a:pt x="78" y="448"/>
                    </a:lnTo>
                    <a:lnTo>
                      <a:pt x="83" y="442"/>
                    </a:lnTo>
                    <a:lnTo>
                      <a:pt x="88" y="438"/>
                    </a:lnTo>
                    <a:lnTo>
                      <a:pt x="94" y="435"/>
                    </a:lnTo>
                    <a:lnTo>
                      <a:pt x="101" y="433"/>
                    </a:lnTo>
                    <a:lnTo>
                      <a:pt x="108" y="432"/>
                    </a:lnTo>
                    <a:lnTo>
                      <a:pt x="216" y="432"/>
                    </a:lnTo>
                    <a:lnTo>
                      <a:pt x="223" y="433"/>
                    </a:lnTo>
                    <a:lnTo>
                      <a:pt x="231" y="435"/>
                    </a:lnTo>
                    <a:lnTo>
                      <a:pt x="236" y="438"/>
                    </a:lnTo>
                    <a:lnTo>
                      <a:pt x="241" y="442"/>
                    </a:lnTo>
                    <a:lnTo>
                      <a:pt x="246" y="448"/>
                    </a:lnTo>
                    <a:lnTo>
                      <a:pt x="249" y="454"/>
                    </a:lnTo>
                    <a:lnTo>
                      <a:pt x="251" y="461"/>
                    </a:lnTo>
                    <a:lnTo>
                      <a:pt x="252" y="468"/>
                    </a:lnTo>
                    <a:lnTo>
                      <a:pt x="252" y="1044"/>
                    </a:lnTo>
                    <a:close/>
                    <a:moveTo>
                      <a:pt x="1050" y="377"/>
                    </a:moveTo>
                    <a:lnTo>
                      <a:pt x="1030" y="373"/>
                    </a:lnTo>
                    <a:lnTo>
                      <a:pt x="1005" y="370"/>
                    </a:lnTo>
                    <a:lnTo>
                      <a:pt x="975" y="368"/>
                    </a:lnTo>
                    <a:lnTo>
                      <a:pt x="938" y="366"/>
                    </a:lnTo>
                    <a:lnTo>
                      <a:pt x="897" y="365"/>
                    </a:lnTo>
                    <a:lnTo>
                      <a:pt x="852" y="364"/>
                    </a:lnTo>
                    <a:lnTo>
                      <a:pt x="800" y="363"/>
                    </a:lnTo>
                    <a:lnTo>
                      <a:pt x="745" y="361"/>
                    </a:lnTo>
                    <a:lnTo>
                      <a:pt x="749" y="336"/>
                    </a:lnTo>
                    <a:lnTo>
                      <a:pt x="751" y="310"/>
                    </a:lnTo>
                    <a:lnTo>
                      <a:pt x="753" y="279"/>
                    </a:lnTo>
                    <a:lnTo>
                      <a:pt x="753" y="243"/>
                    </a:lnTo>
                    <a:lnTo>
                      <a:pt x="752" y="219"/>
                    </a:lnTo>
                    <a:lnTo>
                      <a:pt x="749" y="195"/>
                    </a:lnTo>
                    <a:lnTo>
                      <a:pt x="744" y="172"/>
                    </a:lnTo>
                    <a:lnTo>
                      <a:pt x="737" y="151"/>
                    </a:lnTo>
                    <a:lnTo>
                      <a:pt x="728" y="129"/>
                    </a:lnTo>
                    <a:lnTo>
                      <a:pt x="719" y="109"/>
                    </a:lnTo>
                    <a:lnTo>
                      <a:pt x="708" y="90"/>
                    </a:lnTo>
                    <a:lnTo>
                      <a:pt x="696" y="73"/>
                    </a:lnTo>
                    <a:lnTo>
                      <a:pt x="683" y="57"/>
                    </a:lnTo>
                    <a:lnTo>
                      <a:pt x="669" y="43"/>
                    </a:lnTo>
                    <a:lnTo>
                      <a:pt x="654" y="30"/>
                    </a:lnTo>
                    <a:lnTo>
                      <a:pt x="639" y="20"/>
                    </a:lnTo>
                    <a:lnTo>
                      <a:pt x="624" y="12"/>
                    </a:lnTo>
                    <a:lnTo>
                      <a:pt x="607" y="5"/>
                    </a:lnTo>
                    <a:lnTo>
                      <a:pt x="600" y="3"/>
                    </a:lnTo>
                    <a:lnTo>
                      <a:pt x="591" y="1"/>
                    </a:lnTo>
                    <a:lnTo>
                      <a:pt x="584" y="0"/>
                    </a:lnTo>
                    <a:lnTo>
                      <a:pt x="576" y="0"/>
                    </a:lnTo>
                    <a:lnTo>
                      <a:pt x="565" y="1"/>
                    </a:lnTo>
                    <a:lnTo>
                      <a:pt x="555" y="2"/>
                    </a:lnTo>
                    <a:lnTo>
                      <a:pt x="544" y="5"/>
                    </a:lnTo>
                    <a:lnTo>
                      <a:pt x="534" y="8"/>
                    </a:lnTo>
                    <a:lnTo>
                      <a:pt x="525" y="13"/>
                    </a:lnTo>
                    <a:lnTo>
                      <a:pt x="516" y="18"/>
                    </a:lnTo>
                    <a:lnTo>
                      <a:pt x="508" y="24"/>
                    </a:lnTo>
                    <a:lnTo>
                      <a:pt x="501" y="31"/>
                    </a:lnTo>
                    <a:lnTo>
                      <a:pt x="493" y="39"/>
                    </a:lnTo>
                    <a:lnTo>
                      <a:pt x="487" y="47"/>
                    </a:lnTo>
                    <a:lnTo>
                      <a:pt x="481" y="56"/>
                    </a:lnTo>
                    <a:lnTo>
                      <a:pt x="477" y="66"/>
                    </a:lnTo>
                    <a:lnTo>
                      <a:pt x="474" y="75"/>
                    </a:lnTo>
                    <a:lnTo>
                      <a:pt x="470" y="85"/>
                    </a:lnTo>
                    <a:lnTo>
                      <a:pt x="469" y="96"/>
                    </a:lnTo>
                    <a:lnTo>
                      <a:pt x="468" y="107"/>
                    </a:lnTo>
                    <a:lnTo>
                      <a:pt x="467" y="122"/>
                    </a:lnTo>
                    <a:lnTo>
                      <a:pt x="467" y="137"/>
                    </a:lnTo>
                    <a:lnTo>
                      <a:pt x="465" y="153"/>
                    </a:lnTo>
                    <a:lnTo>
                      <a:pt x="462" y="169"/>
                    </a:lnTo>
                    <a:lnTo>
                      <a:pt x="458" y="186"/>
                    </a:lnTo>
                    <a:lnTo>
                      <a:pt x="454" y="205"/>
                    </a:lnTo>
                    <a:lnTo>
                      <a:pt x="448" y="223"/>
                    </a:lnTo>
                    <a:lnTo>
                      <a:pt x="441" y="240"/>
                    </a:lnTo>
                    <a:lnTo>
                      <a:pt x="433" y="259"/>
                    </a:lnTo>
                    <a:lnTo>
                      <a:pt x="423" y="277"/>
                    </a:lnTo>
                    <a:lnTo>
                      <a:pt x="411" y="294"/>
                    </a:lnTo>
                    <a:lnTo>
                      <a:pt x="397" y="311"/>
                    </a:lnTo>
                    <a:lnTo>
                      <a:pt x="382" y="327"/>
                    </a:lnTo>
                    <a:lnTo>
                      <a:pt x="364" y="342"/>
                    </a:lnTo>
                    <a:lnTo>
                      <a:pt x="356" y="348"/>
                    </a:lnTo>
                    <a:lnTo>
                      <a:pt x="345" y="356"/>
                    </a:lnTo>
                    <a:lnTo>
                      <a:pt x="335" y="363"/>
                    </a:lnTo>
                    <a:lnTo>
                      <a:pt x="325" y="368"/>
                    </a:lnTo>
                    <a:lnTo>
                      <a:pt x="315" y="373"/>
                    </a:lnTo>
                    <a:lnTo>
                      <a:pt x="303" y="379"/>
                    </a:lnTo>
                    <a:lnTo>
                      <a:pt x="292" y="384"/>
                    </a:lnTo>
                    <a:lnTo>
                      <a:pt x="286" y="387"/>
                    </a:lnTo>
                    <a:lnTo>
                      <a:pt x="288" y="388"/>
                    </a:lnTo>
                    <a:lnTo>
                      <a:pt x="280" y="383"/>
                    </a:lnTo>
                    <a:lnTo>
                      <a:pt x="273" y="378"/>
                    </a:lnTo>
                    <a:lnTo>
                      <a:pt x="264" y="372"/>
                    </a:lnTo>
                    <a:lnTo>
                      <a:pt x="255" y="368"/>
                    </a:lnTo>
                    <a:lnTo>
                      <a:pt x="246" y="365"/>
                    </a:lnTo>
                    <a:lnTo>
                      <a:pt x="236" y="363"/>
                    </a:lnTo>
                    <a:lnTo>
                      <a:pt x="226" y="360"/>
                    </a:lnTo>
                    <a:lnTo>
                      <a:pt x="216" y="360"/>
                    </a:lnTo>
                    <a:lnTo>
                      <a:pt x="108" y="360"/>
                    </a:lnTo>
                    <a:lnTo>
                      <a:pt x="97" y="360"/>
                    </a:lnTo>
                    <a:lnTo>
                      <a:pt x="86" y="363"/>
                    </a:lnTo>
                    <a:lnTo>
                      <a:pt x="76" y="365"/>
                    </a:lnTo>
                    <a:lnTo>
                      <a:pt x="66" y="368"/>
                    </a:lnTo>
                    <a:lnTo>
                      <a:pt x="57" y="373"/>
                    </a:lnTo>
                    <a:lnTo>
                      <a:pt x="48" y="379"/>
                    </a:lnTo>
                    <a:lnTo>
                      <a:pt x="39" y="384"/>
                    </a:lnTo>
                    <a:lnTo>
                      <a:pt x="32" y="392"/>
                    </a:lnTo>
                    <a:lnTo>
                      <a:pt x="24" y="399"/>
                    </a:lnTo>
                    <a:lnTo>
                      <a:pt x="19" y="408"/>
                    </a:lnTo>
                    <a:lnTo>
                      <a:pt x="13" y="417"/>
                    </a:lnTo>
                    <a:lnTo>
                      <a:pt x="8" y="426"/>
                    </a:lnTo>
                    <a:lnTo>
                      <a:pt x="5" y="436"/>
                    </a:lnTo>
                    <a:lnTo>
                      <a:pt x="3" y="446"/>
                    </a:lnTo>
                    <a:lnTo>
                      <a:pt x="0" y="456"/>
                    </a:lnTo>
                    <a:lnTo>
                      <a:pt x="0" y="468"/>
                    </a:lnTo>
                    <a:lnTo>
                      <a:pt x="0" y="1044"/>
                    </a:lnTo>
                    <a:lnTo>
                      <a:pt x="0" y="1055"/>
                    </a:lnTo>
                    <a:lnTo>
                      <a:pt x="3" y="1066"/>
                    </a:lnTo>
                    <a:lnTo>
                      <a:pt x="5" y="1076"/>
                    </a:lnTo>
                    <a:lnTo>
                      <a:pt x="8" y="1086"/>
                    </a:lnTo>
                    <a:lnTo>
                      <a:pt x="13" y="1095"/>
                    </a:lnTo>
                    <a:lnTo>
                      <a:pt x="19" y="1104"/>
                    </a:lnTo>
                    <a:lnTo>
                      <a:pt x="24" y="1112"/>
                    </a:lnTo>
                    <a:lnTo>
                      <a:pt x="32" y="1121"/>
                    </a:lnTo>
                    <a:lnTo>
                      <a:pt x="39" y="1127"/>
                    </a:lnTo>
                    <a:lnTo>
                      <a:pt x="48" y="1134"/>
                    </a:lnTo>
                    <a:lnTo>
                      <a:pt x="57" y="1139"/>
                    </a:lnTo>
                    <a:lnTo>
                      <a:pt x="66" y="1143"/>
                    </a:lnTo>
                    <a:lnTo>
                      <a:pt x="76" y="1147"/>
                    </a:lnTo>
                    <a:lnTo>
                      <a:pt x="86" y="1150"/>
                    </a:lnTo>
                    <a:lnTo>
                      <a:pt x="97" y="1151"/>
                    </a:lnTo>
                    <a:lnTo>
                      <a:pt x="108" y="1152"/>
                    </a:lnTo>
                    <a:lnTo>
                      <a:pt x="216" y="1152"/>
                    </a:lnTo>
                    <a:lnTo>
                      <a:pt x="224" y="1152"/>
                    </a:lnTo>
                    <a:lnTo>
                      <a:pt x="232" y="1151"/>
                    </a:lnTo>
                    <a:lnTo>
                      <a:pt x="239" y="1149"/>
                    </a:lnTo>
                    <a:lnTo>
                      <a:pt x="247" y="1148"/>
                    </a:lnTo>
                    <a:lnTo>
                      <a:pt x="254" y="1144"/>
                    </a:lnTo>
                    <a:lnTo>
                      <a:pt x="261" y="1141"/>
                    </a:lnTo>
                    <a:lnTo>
                      <a:pt x="267" y="1138"/>
                    </a:lnTo>
                    <a:lnTo>
                      <a:pt x="274" y="1135"/>
                    </a:lnTo>
                    <a:lnTo>
                      <a:pt x="286" y="1125"/>
                    </a:lnTo>
                    <a:lnTo>
                      <a:pt x="295" y="1114"/>
                    </a:lnTo>
                    <a:lnTo>
                      <a:pt x="305" y="1102"/>
                    </a:lnTo>
                    <a:lnTo>
                      <a:pt x="312" y="1089"/>
                    </a:lnTo>
                    <a:lnTo>
                      <a:pt x="313" y="1089"/>
                    </a:lnTo>
                    <a:lnTo>
                      <a:pt x="314" y="1090"/>
                    </a:lnTo>
                    <a:lnTo>
                      <a:pt x="318" y="1092"/>
                    </a:lnTo>
                    <a:lnTo>
                      <a:pt x="322" y="1093"/>
                    </a:lnTo>
                    <a:lnTo>
                      <a:pt x="323" y="1093"/>
                    </a:lnTo>
                    <a:lnTo>
                      <a:pt x="325" y="1093"/>
                    </a:lnTo>
                    <a:lnTo>
                      <a:pt x="344" y="1098"/>
                    </a:lnTo>
                    <a:lnTo>
                      <a:pt x="373" y="1104"/>
                    </a:lnTo>
                    <a:lnTo>
                      <a:pt x="414" y="1114"/>
                    </a:lnTo>
                    <a:lnTo>
                      <a:pt x="470" y="1127"/>
                    </a:lnTo>
                    <a:lnTo>
                      <a:pt x="480" y="1129"/>
                    </a:lnTo>
                    <a:lnTo>
                      <a:pt x="497" y="1133"/>
                    </a:lnTo>
                    <a:lnTo>
                      <a:pt x="520" y="1137"/>
                    </a:lnTo>
                    <a:lnTo>
                      <a:pt x="547" y="1141"/>
                    </a:lnTo>
                    <a:lnTo>
                      <a:pt x="578" y="1146"/>
                    </a:lnTo>
                    <a:lnTo>
                      <a:pt x="612" y="1149"/>
                    </a:lnTo>
                    <a:lnTo>
                      <a:pt x="647" y="1151"/>
                    </a:lnTo>
                    <a:lnTo>
                      <a:pt x="685" y="1152"/>
                    </a:lnTo>
                    <a:lnTo>
                      <a:pt x="882" y="1152"/>
                    </a:lnTo>
                    <a:lnTo>
                      <a:pt x="893" y="1152"/>
                    </a:lnTo>
                    <a:lnTo>
                      <a:pt x="903" y="1151"/>
                    </a:lnTo>
                    <a:lnTo>
                      <a:pt x="914" y="1150"/>
                    </a:lnTo>
                    <a:lnTo>
                      <a:pt x="924" y="1148"/>
                    </a:lnTo>
                    <a:lnTo>
                      <a:pt x="934" y="1146"/>
                    </a:lnTo>
                    <a:lnTo>
                      <a:pt x="942" y="1142"/>
                    </a:lnTo>
                    <a:lnTo>
                      <a:pt x="951" y="1139"/>
                    </a:lnTo>
                    <a:lnTo>
                      <a:pt x="960" y="1135"/>
                    </a:lnTo>
                    <a:lnTo>
                      <a:pt x="967" y="1130"/>
                    </a:lnTo>
                    <a:lnTo>
                      <a:pt x="975" y="1125"/>
                    </a:lnTo>
                    <a:lnTo>
                      <a:pt x="981" y="1119"/>
                    </a:lnTo>
                    <a:lnTo>
                      <a:pt x="989" y="1113"/>
                    </a:lnTo>
                    <a:lnTo>
                      <a:pt x="994" y="1106"/>
                    </a:lnTo>
                    <a:lnTo>
                      <a:pt x="1001" y="1099"/>
                    </a:lnTo>
                    <a:lnTo>
                      <a:pt x="1006" y="1090"/>
                    </a:lnTo>
                    <a:lnTo>
                      <a:pt x="1010" y="1083"/>
                    </a:lnTo>
                    <a:lnTo>
                      <a:pt x="1012" y="1080"/>
                    </a:lnTo>
                    <a:lnTo>
                      <a:pt x="1016" y="1071"/>
                    </a:lnTo>
                    <a:lnTo>
                      <a:pt x="1021" y="1059"/>
                    </a:lnTo>
                    <a:lnTo>
                      <a:pt x="1027" y="1044"/>
                    </a:lnTo>
                    <a:lnTo>
                      <a:pt x="1030" y="1030"/>
                    </a:lnTo>
                    <a:lnTo>
                      <a:pt x="1031" y="1015"/>
                    </a:lnTo>
                    <a:lnTo>
                      <a:pt x="1031" y="1006"/>
                    </a:lnTo>
                    <a:lnTo>
                      <a:pt x="1030" y="998"/>
                    </a:lnTo>
                    <a:lnTo>
                      <a:pt x="1029" y="989"/>
                    </a:lnTo>
                    <a:lnTo>
                      <a:pt x="1027" y="980"/>
                    </a:lnTo>
                    <a:lnTo>
                      <a:pt x="1034" y="975"/>
                    </a:lnTo>
                    <a:lnTo>
                      <a:pt x="1041" y="969"/>
                    </a:lnTo>
                    <a:lnTo>
                      <a:pt x="1046" y="964"/>
                    </a:lnTo>
                    <a:lnTo>
                      <a:pt x="1051" y="959"/>
                    </a:lnTo>
                    <a:lnTo>
                      <a:pt x="1061" y="946"/>
                    </a:lnTo>
                    <a:lnTo>
                      <a:pt x="1068" y="934"/>
                    </a:lnTo>
                    <a:lnTo>
                      <a:pt x="1074" y="921"/>
                    </a:lnTo>
                    <a:lnTo>
                      <a:pt x="1079" y="909"/>
                    </a:lnTo>
                    <a:lnTo>
                      <a:pt x="1083" y="898"/>
                    </a:lnTo>
                    <a:lnTo>
                      <a:pt x="1086" y="887"/>
                    </a:lnTo>
                    <a:lnTo>
                      <a:pt x="1090" y="872"/>
                    </a:lnTo>
                    <a:lnTo>
                      <a:pt x="1093" y="857"/>
                    </a:lnTo>
                    <a:lnTo>
                      <a:pt x="1095" y="843"/>
                    </a:lnTo>
                    <a:lnTo>
                      <a:pt x="1095" y="831"/>
                    </a:lnTo>
                    <a:lnTo>
                      <a:pt x="1093" y="819"/>
                    </a:lnTo>
                    <a:lnTo>
                      <a:pt x="1092" y="809"/>
                    </a:lnTo>
                    <a:lnTo>
                      <a:pt x="1089" y="799"/>
                    </a:lnTo>
                    <a:lnTo>
                      <a:pt x="1086" y="789"/>
                    </a:lnTo>
                    <a:lnTo>
                      <a:pt x="1095" y="782"/>
                    </a:lnTo>
                    <a:lnTo>
                      <a:pt x="1102" y="772"/>
                    </a:lnTo>
                    <a:lnTo>
                      <a:pt x="1109" y="761"/>
                    </a:lnTo>
                    <a:lnTo>
                      <a:pt x="1115" y="750"/>
                    </a:lnTo>
                    <a:lnTo>
                      <a:pt x="1122" y="737"/>
                    </a:lnTo>
                    <a:lnTo>
                      <a:pt x="1127" y="722"/>
                    </a:lnTo>
                    <a:lnTo>
                      <a:pt x="1131" y="707"/>
                    </a:lnTo>
                    <a:lnTo>
                      <a:pt x="1135" y="690"/>
                    </a:lnTo>
                    <a:lnTo>
                      <a:pt x="1136" y="679"/>
                    </a:lnTo>
                    <a:lnTo>
                      <a:pt x="1137" y="667"/>
                    </a:lnTo>
                    <a:lnTo>
                      <a:pt x="1136" y="656"/>
                    </a:lnTo>
                    <a:lnTo>
                      <a:pt x="1135" y="645"/>
                    </a:lnTo>
                    <a:lnTo>
                      <a:pt x="1132" y="635"/>
                    </a:lnTo>
                    <a:lnTo>
                      <a:pt x="1129" y="624"/>
                    </a:lnTo>
                    <a:lnTo>
                      <a:pt x="1125" y="614"/>
                    </a:lnTo>
                    <a:lnTo>
                      <a:pt x="1120" y="604"/>
                    </a:lnTo>
                    <a:lnTo>
                      <a:pt x="1128" y="596"/>
                    </a:lnTo>
                    <a:lnTo>
                      <a:pt x="1133" y="586"/>
                    </a:lnTo>
                    <a:lnTo>
                      <a:pt x="1139" y="576"/>
                    </a:lnTo>
                    <a:lnTo>
                      <a:pt x="1143" y="567"/>
                    </a:lnTo>
                    <a:lnTo>
                      <a:pt x="1146" y="557"/>
                    </a:lnTo>
                    <a:lnTo>
                      <a:pt x="1149" y="546"/>
                    </a:lnTo>
                    <a:lnTo>
                      <a:pt x="1151" y="536"/>
                    </a:lnTo>
                    <a:lnTo>
                      <a:pt x="1151" y="526"/>
                    </a:lnTo>
                    <a:lnTo>
                      <a:pt x="1152" y="518"/>
                    </a:lnTo>
                    <a:lnTo>
                      <a:pt x="1152" y="512"/>
                    </a:lnTo>
                    <a:lnTo>
                      <a:pt x="1152" y="501"/>
                    </a:lnTo>
                    <a:lnTo>
                      <a:pt x="1152" y="492"/>
                    </a:lnTo>
                    <a:lnTo>
                      <a:pt x="1151" y="482"/>
                    </a:lnTo>
                    <a:lnTo>
                      <a:pt x="1149" y="474"/>
                    </a:lnTo>
                    <a:lnTo>
                      <a:pt x="1146" y="465"/>
                    </a:lnTo>
                    <a:lnTo>
                      <a:pt x="1142" y="455"/>
                    </a:lnTo>
                    <a:lnTo>
                      <a:pt x="1139" y="447"/>
                    </a:lnTo>
                    <a:lnTo>
                      <a:pt x="1133" y="438"/>
                    </a:lnTo>
                    <a:lnTo>
                      <a:pt x="1127" y="429"/>
                    </a:lnTo>
                    <a:lnTo>
                      <a:pt x="1120" y="421"/>
                    </a:lnTo>
                    <a:lnTo>
                      <a:pt x="1113" y="413"/>
                    </a:lnTo>
                    <a:lnTo>
                      <a:pt x="1105" y="406"/>
                    </a:lnTo>
                    <a:lnTo>
                      <a:pt x="1096" y="398"/>
                    </a:lnTo>
                    <a:lnTo>
                      <a:pt x="1086" y="392"/>
                    </a:lnTo>
                    <a:lnTo>
                      <a:pt x="1074" y="386"/>
                    </a:lnTo>
                    <a:lnTo>
                      <a:pt x="1063" y="381"/>
                    </a:lnTo>
                    <a:lnTo>
                      <a:pt x="1050" y="3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26" name="Freeform 83"/>
              <p:cNvSpPr>
                <a:spLocks noEditPoints="1"/>
              </p:cNvSpPr>
              <p:nvPr/>
            </p:nvSpPr>
            <p:spPr bwMode="auto">
              <a:xfrm>
                <a:off x="8128794" y="2189559"/>
                <a:ext cx="42863" cy="42863"/>
              </a:xfrm>
              <a:custGeom>
                <a:avLst/>
                <a:gdLst>
                  <a:gd name="T0" fmla="*/ 50 w 108"/>
                  <a:gd name="T1" fmla="*/ 71 h 108"/>
                  <a:gd name="T2" fmla="*/ 44 w 108"/>
                  <a:gd name="T3" fmla="*/ 69 h 108"/>
                  <a:gd name="T4" fmla="*/ 39 w 108"/>
                  <a:gd name="T5" fmla="*/ 64 h 108"/>
                  <a:gd name="T6" fmla="*/ 36 w 108"/>
                  <a:gd name="T7" fmla="*/ 57 h 108"/>
                  <a:gd name="T8" fmla="*/ 36 w 108"/>
                  <a:gd name="T9" fmla="*/ 50 h 108"/>
                  <a:gd name="T10" fmla="*/ 39 w 108"/>
                  <a:gd name="T11" fmla="*/ 44 h 108"/>
                  <a:gd name="T12" fmla="*/ 44 w 108"/>
                  <a:gd name="T13" fmla="*/ 39 h 108"/>
                  <a:gd name="T14" fmla="*/ 50 w 108"/>
                  <a:gd name="T15" fmla="*/ 37 h 108"/>
                  <a:gd name="T16" fmla="*/ 58 w 108"/>
                  <a:gd name="T17" fmla="*/ 37 h 108"/>
                  <a:gd name="T18" fmla="*/ 64 w 108"/>
                  <a:gd name="T19" fmla="*/ 39 h 108"/>
                  <a:gd name="T20" fmla="*/ 69 w 108"/>
                  <a:gd name="T21" fmla="*/ 44 h 108"/>
                  <a:gd name="T22" fmla="*/ 72 w 108"/>
                  <a:gd name="T23" fmla="*/ 50 h 108"/>
                  <a:gd name="T24" fmla="*/ 72 w 108"/>
                  <a:gd name="T25" fmla="*/ 57 h 108"/>
                  <a:gd name="T26" fmla="*/ 69 w 108"/>
                  <a:gd name="T27" fmla="*/ 64 h 108"/>
                  <a:gd name="T28" fmla="*/ 64 w 108"/>
                  <a:gd name="T29" fmla="*/ 69 h 108"/>
                  <a:gd name="T30" fmla="*/ 58 w 108"/>
                  <a:gd name="T31" fmla="*/ 71 h 108"/>
                  <a:gd name="T32" fmla="*/ 54 w 108"/>
                  <a:gd name="T33" fmla="*/ 71 h 108"/>
                  <a:gd name="T34" fmla="*/ 48 w 108"/>
                  <a:gd name="T35" fmla="*/ 0 h 108"/>
                  <a:gd name="T36" fmla="*/ 38 w 108"/>
                  <a:gd name="T37" fmla="*/ 2 h 108"/>
                  <a:gd name="T38" fmla="*/ 24 w 108"/>
                  <a:gd name="T39" fmla="*/ 9 h 108"/>
                  <a:gd name="T40" fmla="*/ 9 w 108"/>
                  <a:gd name="T41" fmla="*/ 24 h 108"/>
                  <a:gd name="T42" fmla="*/ 3 w 108"/>
                  <a:gd name="T43" fmla="*/ 38 h 108"/>
                  <a:gd name="T44" fmla="*/ 0 w 108"/>
                  <a:gd name="T45" fmla="*/ 49 h 108"/>
                  <a:gd name="T46" fmla="*/ 0 w 108"/>
                  <a:gd name="T47" fmla="*/ 59 h 108"/>
                  <a:gd name="T48" fmla="*/ 3 w 108"/>
                  <a:gd name="T49" fmla="*/ 70 h 108"/>
                  <a:gd name="T50" fmla="*/ 9 w 108"/>
                  <a:gd name="T51" fmla="*/ 84 h 108"/>
                  <a:gd name="T52" fmla="*/ 24 w 108"/>
                  <a:gd name="T53" fmla="*/ 98 h 108"/>
                  <a:gd name="T54" fmla="*/ 38 w 108"/>
                  <a:gd name="T55" fmla="*/ 106 h 108"/>
                  <a:gd name="T56" fmla="*/ 48 w 108"/>
                  <a:gd name="T57" fmla="*/ 108 h 108"/>
                  <a:gd name="T58" fmla="*/ 60 w 108"/>
                  <a:gd name="T59" fmla="*/ 108 h 108"/>
                  <a:gd name="T60" fmla="*/ 70 w 108"/>
                  <a:gd name="T61" fmla="*/ 106 h 108"/>
                  <a:gd name="T62" fmla="*/ 84 w 108"/>
                  <a:gd name="T63" fmla="*/ 98 h 108"/>
                  <a:gd name="T64" fmla="*/ 99 w 108"/>
                  <a:gd name="T65" fmla="*/ 84 h 108"/>
                  <a:gd name="T66" fmla="*/ 105 w 108"/>
                  <a:gd name="T67" fmla="*/ 70 h 108"/>
                  <a:gd name="T68" fmla="*/ 107 w 108"/>
                  <a:gd name="T69" fmla="*/ 59 h 108"/>
                  <a:gd name="T70" fmla="*/ 107 w 108"/>
                  <a:gd name="T71" fmla="*/ 49 h 108"/>
                  <a:gd name="T72" fmla="*/ 105 w 108"/>
                  <a:gd name="T73" fmla="*/ 38 h 108"/>
                  <a:gd name="T74" fmla="*/ 99 w 108"/>
                  <a:gd name="T75" fmla="*/ 24 h 108"/>
                  <a:gd name="T76" fmla="*/ 84 w 108"/>
                  <a:gd name="T77" fmla="*/ 9 h 108"/>
                  <a:gd name="T78" fmla="*/ 70 w 108"/>
                  <a:gd name="T79" fmla="*/ 2 h 108"/>
                  <a:gd name="T80" fmla="*/ 60 w 108"/>
                  <a:gd name="T8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 h="108">
                    <a:moveTo>
                      <a:pt x="54" y="71"/>
                    </a:moveTo>
                    <a:lnTo>
                      <a:pt x="50" y="71"/>
                    </a:lnTo>
                    <a:lnTo>
                      <a:pt x="47" y="70"/>
                    </a:lnTo>
                    <a:lnTo>
                      <a:pt x="44" y="69"/>
                    </a:lnTo>
                    <a:lnTo>
                      <a:pt x="42" y="67"/>
                    </a:lnTo>
                    <a:lnTo>
                      <a:pt x="39" y="64"/>
                    </a:lnTo>
                    <a:lnTo>
                      <a:pt x="37" y="60"/>
                    </a:lnTo>
                    <a:lnTo>
                      <a:pt x="36" y="57"/>
                    </a:lnTo>
                    <a:lnTo>
                      <a:pt x="36" y="54"/>
                    </a:lnTo>
                    <a:lnTo>
                      <a:pt x="36" y="50"/>
                    </a:lnTo>
                    <a:lnTo>
                      <a:pt x="37" y="46"/>
                    </a:lnTo>
                    <a:lnTo>
                      <a:pt x="39" y="44"/>
                    </a:lnTo>
                    <a:lnTo>
                      <a:pt x="42" y="41"/>
                    </a:lnTo>
                    <a:lnTo>
                      <a:pt x="44" y="39"/>
                    </a:lnTo>
                    <a:lnTo>
                      <a:pt x="47" y="37"/>
                    </a:lnTo>
                    <a:lnTo>
                      <a:pt x="50" y="37"/>
                    </a:lnTo>
                    <a:lnTo>
                      <a:pt x="54" y="36"/>
                    </a:lnTo>
                    <a:lnTo>
                      <a:pt x="58" y="37"/>
                    </a:lnTo>
                    <a:lnTo>
                      <a:pt x="61" y="37"/>
                    </a:lnTo>
                    <a:lnTo>
                      <a:pt x="64" y="39"/>
                    </a:lnTo>
                    <a:lnTo>
                      <a:pt x="66" y="41"/>
                    </a:lnTo>
                    <a:lnTo>
                      <a:pt x="69" y="44"/>
                    </a:lnTo>
                    <a:lnTo>
                      <a:pt x="71" y="46"/>
                    </a:lnTo>
                    <a:lnTo>
                      <a:pt x="72" y="50"/>
                    </a:lnTo>
                    <a:lnTo>
                      <a:pt x="72" y="54"/>
                    </a:lnTo>
                    <a:lnTo>
                      <a:pt x="72" y="57"/>
                    </a:lnTo>
                    <a:lnTo>
                      <a:pt x="71" y="60"/>
                    </a:lnTo>
                    <a:lnTo>
                      <a:pt x="69" y="64"/>
                    </a:lnTo>
                    <a:lnTo>
                      <a:pt x="66" y="67"/>
                    </a:lnTo>
                    <a:lnTo>
                      <a:pt x="64" y="69"/>
                    </a:lnTo>
                    <a:lnTo>
                      <a:pt x="61" y="70"/>
                    </a:lnTo>
                    <a:lnTo>
                      <a:pt x="58" y="71"/>
                    </a:lnTo>
                    <a:lnTo>
                      <a:pt x="54" y="71"/>
                    </a:lnTo>
                    <a:lnTo>
                      <a:pt x="54" y="71"/>
                    </a:lnTo>
                    <a:close/>
                    <a:moveTo>
                      <a:pt x="54" y="0"/>
                    </a:moveTo>
                    <a:lnTo>
                      <a:pt x="48" y="0"/>
                    </a:lnTo>
                    <a:lnTo>
                      <a:pt x="43" y="1"/>
                    </a:lnTo>
                    <a:lnTo>
                      <a:pt x="38" y="2"/>
                    </a:lnTo>
                    <a:lnTo>
                      <a:pt x="33" y="4"/>
                    </a:lnTo>
                    <a:lnTo>
                      <a:pt x="24" y="9"/>
                    </a:lnTo>
                    <a:lnTo>
                      <a:pt x="16" y="15"/>
                    </a:lnTo>
                    <a:lnTo>
                      <a:pt x="9" y="24"/>
                    </a:lnTo>
                    <a:lnTo>
                      <a:pt x="4" y="32"/>
                    </a:lnTo>
                    <a:lnTo>
                      <a:pt x="3" y="38"/>
                    </a:lnTo>
                    <a:lnTo>
                      <a:pt x="2" y="43"/>
                    </a:lnTo>
                    <a:lnTo>
                      <a:pt x="0" y="49"/>
                    </a:lnTo>
                    <a:lnTo>
                      <a:pt x="0" y="54"/>
                    </a:lnTo>
                    <a:lnTo>
                      <a:pt x="0" y="59"/>
                    </a:lnTo>
                    <a:lnTo>
                      <a:pt x="2" y="65"/>
                    </a:lnTo>
                    <a:lnTo>
                      <a:pt x="3" y="70"/>
                    </a:lnTo>
                    <a:lnTo>
                      <a:pt x="4" y="75"/>
                    </a:lnTo>
                    <a:lnTo>
                      <a:pt x="9" y="84"/>
                    </a:lnTo>
                    <a:lnTo>
                      <a:pt x="16" y="92"/>
                    </a:lnTo>
                    <a:lnTo>
                      <a:pt x="24" y="98"/>
                    </a:lnTo>
                    <a:lnTo>
                      <a:pt x="33" y="104"/>
                    </a:lnTo>
                    <a:lnTo>
                      <a:pt x="38" y="106"/>
                    </a:lnTo>
                    <a:lnTo>
                      <a:pt x="43" y="107"/>
                    </a:lnTo>
                    <a:lnTo>
                      <a:pt x="48" y="108"/>
                    </a:lnTo>
                    <a:lnTo>
                      <a:pt x="54" y="108"/>
                    </a:lnTo>
                    <a:lnTo>
                      <a:pt x="60" y="108"/>
                    </a:lnTo>
                    <a:lnTo>
                      <a:pt x="65" y="107"/>
                    </a:lnTo>
                    <a:lnTo>
                      <a:pt x="70" y="106"/>
                    </a:lnTo>
                    <a:lnTo>
                      <a:pt x="75" y="104"/>
                    </a:lnTo>
                    <a:lnTo>
                      <a:pt x="84" y="98"/>
                    </a:lnTo>
                    <a:lnTo>
                      <a:pt x="92" y="92"/>
                    </a:lnTo>
                    <a:lnTo>
                      <a:pt x="99" y="84"/>
                    </a:lnTo>
                    <a:lnTo>
                      <a:pt x="104" y="75"/>
                    </a:lnTo>
                    <a:lnTo>
                      <a:pt x="105" y="70"/>
                    </a:lnTo>
                    <a:lnTo>
                      <a:pt x="107" y="65"/>
                    </a:lnTo>
                    <a:lnTo>
                      <a:pt x="107" y="59"/>
                    </a:lnTo>
                    <a:lnTo>
                      <a:pt x="108" y="54"/>
                    </a:lnTo>
                    <a:lnTo>
                      <a:pt x="107" y="49"/>
                    </a:lnTo>
                    <a:lnTo>
                      <a:pt x="107" y="43"/>
                    </a:lnTo>
                    <a:lnTo>
                      <a:pt x="105" y="38"/>
                    </a:lnTo>
                    <a:lnTo>
                      <a:pt x="104" y="32"/>
                    </a:lnTo>
                    <a:lnTo>
                      <a:pt x="99" y="24"/>
                    </a:lnTo>
                    <a:lnTo>
                      <a:pt x="92" y="15"/>
                    </a:lnTo>
                    <a:lnTo>
                      <a:pt x="84" y="9"/>
                    </a:lnTo>
                    <a:lnTo>
                      <a:pt x="75" y="4"/>
                    </a:lnTo>
                    <a:lnTo>
                      <a:pt x="70" y="2"/>
                    </a:lnTo>
                    <a:lnTo>
                      <a:pt x="65" y="1"/>
                    </a:lnTo>
                    <a:lnTo>
                      <a:pt x="60" y="0"/>
                    </a:lnTo>
                    <a:lnTo>
                      <a:pt x="5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grpSp>
        <p:sp>
          <p:nvSpPr>
            <p:cNvPr id="23" name="Text Box 10"/>
            <p:cNvSpPr txBox="1">
              <a:spLocks noChangeArrowheads="1"/>
            </p:cNvSpPr>
            <p:nvPr/>
          </p:nvSpPr>
          <p:spPr bwMode="auto">
            <a:xfrm>
              <a:off x="8576247" y="1689048"/>
              <a:ext cx="2308272" cy="424155"/>
            </a:xfrm>
            <a:prstGeom prst="rect">
              <a:avLst/>
            </a:prstGeom>
          </p:spPr>
          <p:txBody>
            <a:bodyPr wrap="square">
              <a:spAutoFit/>
            </a:bodyPr>
            <a:lstStyle>
              <a:defPPr>
                <a:defRPr lang="zh-CN"/>
              </a:defPPr>
              <a:lvl1pPr lvl="0">
                <a:lnSpc>
                  <a:spcPct val="150000"/>
                </a:lnSpc>
                <a:defRPr sz="1600" b="1" kern="0">
                  <a:solidFill>
                    <a:schemeClr val="tx1">
                      <a:lumMod val="50000"/>
                      <a:lumOff val="50000"/>
                    </a:schemeClr>
                  </a:solidFill>
                  <a:latin typeface="等线 Light" panose="02010600030101010101" charset="-122"/>
                  <a:ea typeface="等线 Light" panose="02010600030101010101" charset="-122"/>
                  <a:cs typeface="+mn-ea"/>
                </a:defRPr>
              </a:lvl1pPr>
            </a:lstStyle>
            <a:p>
              <a:pPr algn="ctr"/>
              <a:r>
                <a:rPr lang="zh-CN" altLang="en-US">
                  <a:solidFill>
                    <a:schemeClr val="bg1"/>
                  </a:solidFill>
                  <a:latin typeface="inpin heiti" panose="00000500000000000000" pitchFamily="2" charset="-122"/>
                  <a:ea typeface="inpin heiti" panose="00000500000000000000" pitchFamily="2" charset="-122"/>
                  <a:sym typeface="inpin heiti" panose="00000500000000000000" pitchFamily="2" charset="-122"/>
                </a:rPr>
                <a:t>添加文本</a:t>
              </a:r>
              <a:endParaRPr lang="en-US" altLang="zh-CN"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4" name="矩形 23"/>
            <p:cNvSpPr/>
            <p:nvPr/>
          </p:nvSpPr>
          <p:spPr>
            <a:xfrm>
              <a:off x="8678255" y="2296844"/>
              <a:ext cx="2078996" cy="502702"/>
            </a:xfrm>
            <a:prstGeom prst="rect">
              <a:avLst/>
            </a:prstGeom>
          </p:spPr>
          <p:txBody>
            <a:bodyPr wrap="square">
              <a:spAutoFit/>
            </a:bodyPr>
            <a:lstStyle/>
            <a:p>
              <a:pPr algn="ctr">
                <a:lnSpc>
                  <a:spcPts val="1600"/>
                </a:lnSpc>
              </a:pPr>
              <a:r>
                <a:rPr lang="zh-CN" altLang="en-US" sz="110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点击此处添加你需要的内容，可以是一定篇幅的文本</a:t>
              </a:r>
              <a:r>
                <a:rPr lang="en-US" altLang="zh-CN" sz="110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a:t>
              </a:r>
              <a:endParaRPr lang="zh-CN" altLang="en-US" sz="110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grpSp>
      <p:sp>
        <p:nvSpPr>
          <p:cNvPr id="28" name="文本框 27"/>
          <p:cNvSpPr txBox="1"/>
          <p:nvPr/>
        </p:nvSpPr>
        <p:spPr>
          <a:xfrm>
            <a:off x="4867137" y="855440"/>
            <a:ext cx="2457725" cy="523220"/>
          </a:xfrm>
          <a:prstGeom prst="rect">
            <a:avLst/>
          </a:prstGeom>
          <a:noFill/>
        </p:spPr>
        <p:txBody>
          <a:bodyPr wrap="none" rtlCol="0">
            <a:spAutoFit/>
          </a:bodyPr>
          <a:lstStyle/>
          <a:p>
            <a:pPr algn="ctr"/>
            <a:r>
              <a:rPr lang="en-US" altLang="zh-CN" sz="2800" dirty="0">
                <a:gradFill>
                  <a:gsLst>
                    <a:gs pos="100000">
                      <a:schemeClr val="accent2"/>
                    </a:gs>
                    <a:gs pos="0">
                      <a:schemeClr val="accent3"/>
                    </a:gs>
                  </a:gsLst>
                  <a:lin ang="3000000" scaled="0"/>
                </a:gradFill>
                <a:latin typeface="inpin heiti" panose="00000500000000000000" pitchFamily="2" charset="-122"/>
                <a:ea typeface="inpin heiti" panose="00000500000000000000" pitchFamily="2" charset="-122"/>
                <a:cs typeface="+mn-ea"/>
                <a:sym typeface="inpin heiti" panose="00000500000000000000" pitchFamily="2" charset="-122"/>
              </a:rPr>
              <a:t>5G</a:t>
            </a:r>
            <a:r>
              <a:rPr lang="zh-CN" altLang="en-US" sz="2800" dirty="0">
                <a:gradFill>
                  <a:gsLst>
                    <a:gs pos="100000">
                      <a:schemeClr val="accent2"/>
                    </a:gs>
                    <a:gs pos="0">
                      <a:schemeClr val="accent3"/>
                    </a:gs>
                  </a:gsLst>
                  <a:lin ang="3000000" scaled="0"/>
                </a:gradFill>
                <a:latin typeface="inpin heiti" panose="00000500000000000000" pitchFamily="2" charset="-122"/>
                <a:ea typeface="inpin heiti" panose="00000500000000000000" pitchFamily="2" charset="-122"/>
                <a:cs typeface="+mn-ea"/>
                <a:sym typeface="inpin heiti" panose="00000500000000000000" pitchFamily="2" charset="-122"/>
              </a:rPr>
              <a:t>时代的到来</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7355D"/>
        </a:solidFill>
        <a:effectLst/>
      </p:bgPr>
    </p:bg>
    <p:spTree>
      <p:nvGrpSpPr>
        <p:cNvPr id="1" name=""/>
        <p:cNvGrpSpPr/>
        <p:nvPr/>
      </p:nvGrpSpPr>
      <p:grpSpPr>
        <a:xfrm>
          <a:off x="0" y="0"/>
          <a:ext cx="0" cy="0"/>
          <a:chOff x="0" y="0"/>
          <a:chExt cx="0" cy="0"/>
        </a:xfrm>
      </p:grpSpPr>
      <p:pic>
        <p:nvPicPr>
          <p:cNvPr id="17" name="图片 16"/>
          <p:cNvPicPr>
            <a:picLocks noChangeAspect="1"/>
          </p:cNvPicPr>
          <p:nvPr/>
        </p:nvPicPr>
        <p:blipFill>
          <a:blip r:embed="rId8">
            <a:extLst>
              <a:ext uri="{28A0092B-C50C-407E-A947-70E740481C1C}">
                <a14:useLocalDpi xmlns:a14="http://schemas.microsoft.com/office/drawing/2010/main" val="0"/>
              </a:ext>
            </a:extLst>
          </a:blip>
          <a:srcRect l="12861" r="12861"/>
          <a:stretch>
            <a:fillRect/>
          </a:stretch>
        </p:blipFill>
        <p:spPr>
          <a:xfrm>
            <a:off x="2268956" y="0"/>
            <a:ext cx="7654088" cy="6858000"/>
          </a:xfrm>
          <a:custGeom>
            <a:avLst/>
            <a:gdLst>
              <a:gd name="connsiteX0" fmla="*/ 1749684 w 7654088"/>
              <a:gd name="connsiteY0" fmla="*/ 0 h 6858000"/>
              <a:gd name="connsiteX1" fmla="*/ 5904404 w 7654088"/>
              <a:gd name="connsiteY1" fmla="*/ 0 h 6858000"/>
              <a:gd name="connsiteX2" fmla="*/ 5966781 w 7654088"/>
              <a:gd name="connsiteY2" fmla="*/ 39989 h 6858000"/>
              <a:gd name="connsiteX3" fmla="*/ 7654088 w 7654088"/>
              <a:gd name="connsiteY3" fmla="*/ 3213434 h 6858000"/>
              <a:gd name="connsiteX4" fmla="*/ 5142910 w 7654088"/>
              <a:gd name="connsiteY4" fmla="*/ 6808254 h 6858000"/>
              <a:gd name="connsiteX5" fmla="*/ 4995890 w 7654088"/>
              <a:gd name="connsiteY5" fmla="*/ 6858000 h 6858000"/>
              <a:gd name="connsiteX6" fmla="*/ 2658198 w 7654088"/>
              <a:gd name="connsiteY6" fmla="*/ 6858000 h 6858000"/>
              <a:gd name="connsiteX7" fmla="*/ 2511178 w 7654088"/>
              <a:gd name="connsiteY7" fmla="*/ 6808254 h 6858000"/>
              <a:gd name="connsiteX8" fmla="*/ 0 w 7654088"/>
              <a:gd name="connsiteY8" fmla="*/ 3213434 h 6858000"/>
              <a:gd name="connsiteX9" fmla="*/ 1687308 w 7654088"/>
              <a:gd name="connsiteY9" fmla="*/ 3998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54088" h="6858000">
                <a:moveTo>
                  <a:pt x="1749684" y="0"/>
                </a:moveTo>
                <a:lnTo>
                  <a:pt x="5904404" y="0"/>
                </a:lnTo>
                <a:lnTo>
                  <a:pt x="5966781" y="39989"/>
                </a:lnTo>
                <a:cubicBezTo>
                  <a:pt x="6984781" y="727737"/>
                  <a:pt x="7654088" y="1892423"/>
                  <a:pt x="7654088" y="3213434"/>
                </a:cubicBezTo>
                <a:cubicBezTo>
                  <a:pt x="7654088" y="4864698"/>
                  <a:pt x="6608296" y="6271705"/>
                  <a:pt x="5142910" y="6808254"/>
                </a:cubicBezTo>
                <a:lnTo>
                  <a:pt x="4995890" y="6858000"/>
                </a:lnTo>
                <a:lnTo>
                  <a:pt x="2658198" y="6858000"/>
                </a:lnTo>
                <a:lnTo>
                  <a:pt x="2511178" y="6808254"/>
                </a:lnTo>
                <a:cubicBezTo>
                  <a:pt x="1045793" y="6271705"/>
                  <a:pt x="0" y="4864698"/>
                  <a:pt x="0" y="3213434"/>
                </a:cubicBezTo>
                <a:cubicBezTo>
                  <a:pt x="0" y="1892423"/>
                  <a:pt x="669307" y="727737"/>
                  <a:pt x="1687308" y="39989"/>
                </a:cubicBezTo>
                <a:close/>
              </a:path>
            </a:pathLst>
          </a:custGeom>
        </p:spPr>
      </p:pic>
      <p:pic>
        <p:nvPicPr>
          <p:cNvPr id="8" name="图片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3951" y="0"/>
            <a:ext cx="6800049" cy="6858000"/>
          </a:xfrm>
          <a:prstGeom prst="rect">
            <a:avLst/>
          </a:prstGeom>
        </p:spPr>
      </p:pic>
      <p:pic>
        <p:nvPicPr>
          <p:cNvPr id="9" name="图片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15901" y="44113"/>
            <a:ext cx="6800049" cy="6858000"/>
          </a:xfrm>
          <a:prstGeom prst="rect">
            <a:avLst/>
          </a:prstGeom>
        </p:spPr>
      </p:pic>
      <p:sp>
        <p:nvSpPr>
          <p:cNvPr id="21" name="椭圆 20"/>
          <p:cNvSpPr/>
          <p:nvPr/>
        </p:nvSpPr>
        <p:spPr>
          <a:xfrm>
            <a:off x="3755858" y="1132971"/>
            <a:ext cx="4680284" cy="4680284"/>
          </a:xfrm>
          <a:prstGeom prst="ellipse">
            <a:avLst/>
          </a:prstGeom>
          <a:solidFill>
            <a:srgbClr val="37355D">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23" name="PA_库_文本框 22"/>
          <p:cNvSpPr txBox="1"/>
          <p:nvPr>
            <p:custDataLst>
              <p:tags r:id="rId1"/>
            </p:custDataLst>
          </p:nvPr>
        </p:nvSpPr>
        <p:spPr>
          <a:xfrm>
            <a:off x="3323945" y="2371747"/>
            <a:ext cx="5571461" cy="1862048"/>
          </a:xfrm>
          <a:prstGeom prst="rect">
            <a:avLst/>
          </a:prstGeom>
          <a:noFill/>
        </p:spPr>
        <p:txBody>
          <a:bodyPr wrap="square" rtlCol="0">
            <a:spAutoFit/>
          </a:bodyPr>
          <a:lstStyle/>
          <a:p>
            <a:pPr algn="ctr"/>
            <a:r>
              <a:rPr lang="en-US" altLang="zh-CN" sz="115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Thanks </a:t>
            </a:r>
            <a:endParaRPr lang="zh-CN" altLang="en-US" sz="115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pic>
        <p:nvPicPr>
          <p:cNvPr id="27" name="PA_库_图片 26"/>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994611" y="5312203"/>
            <a:ext cx="1061788" cy="587605"/>
          </a:xfrm>
          <a:prstGeom prst="rect">
            <a:avLst/>
          </a:prstGeom>
        </p:spPr>
      </p:pic>
      <p:pic>
        <p:nvPicPr>
          <p:cNvPr id="29" name="PA_库_图片 28"/>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2345602" y="5109572"/>
            <a:ext cx="939985" cy="496433"/>
          </a:xfrm>
          <a:prstGeom prst="rect">
            <a:avLst/>
          </a:prstGeom>
        </p:spPr>
      </p:pic>
      <p:pic>
        <p:nvPicPr>
          <p:cNvPr id="30" name="PA_库_图片 29"/>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10851462" y="759124"/>
            <a:ext cx="678818" cy="358503"/>
          </a:xfrm>
          <a:prstGeom prst="rect">
            <a:avLst/>
          </a:prstGeom>
        </p:spPr>
      </p:pic>
      <p:pic>
        <p:nvPicPr>
          <p:cNvPr id="32" name="PA_库_图片 31"/>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8339859" y="1259561"/>
            <a:ext cx="1872768" cy="9543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2" presetClass="entr" presetSubtype="3" decel="10000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1500" fill="hold"/>
                                        <p:tgtEl>
                                          <p:spTgt spid="27"/>
                                        </p:tgtEl>
                                        <p:attrNameLst>
                                          <p:attrName>ppt_x</p:attrName>
                                        </p:attrNameLst>
                                      </p:cBhvr>
                                      <p:tavLst>
                                        <p:tav tm="0">
                                          <p:val>
                                            <p:strVal val="1+#ppt_w/2"/>
                                          </p:val>
                                        </p:tav>
                                        <p:tav tm="100000">
                                          <p:val>
                                            <p:strVal val="#ppt_x"/>
                                          </p:val>
                                        </p:tav>
                                      </p:tavLst>
                                    </p:anim>
                                    <p:anim calcmode="lin" valueType="num">
                                      <p:cBhvr additive="base">
                                        <p:cTn id="12" dur="1500" fill="hold"/>
                                        <p:tgtEl>
                                          <p:spTgt spid="27"/>
                                        </p:tgtEl>
                                        <p:attrNameLst>
                                          <p:attrName>ppt_y</p:attrName>
                                        </p:attrNameLst>
                                      </p:cBhvr>
                                      <p:tavLst>
                                        <p:tav tm="0">
                                          <p:val>
                                            <p:strVal val="0-#ppt_h/2"/>
                                          </p:val>
                                        </p:tav>
                                        <p:tav tm="100000">
                                          <p:val>
                                            <p:strVal val="#ppt_y"/>
                                          </p:val>
                                        </p:tav>
                                      </p:tavLst>
                                    </p:anim>
                                  </p:childTnLst>
                                </p:cTn>
                              </p:par>
                              <p:par>
                                <p:cTn id="13" presetID="2" presetClass="entr" presetSubtype="3" decel="100000" fill="hold" nodeType="withEffect">
                                  <p:stCondLst>
                                    <p:cond delay="25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500" fill="hold"/>
                                        <p:tgtEl>
                                          <p:spTgt spid="29"/>
                                        </p:tgtEl>
                                        <p:attrNameLst>
                                          <p:attrName>ppt_x</p:attrName>
                                        </p:attrNameLst>
                                      </p:cBhvr>
                                      <p:tavLst>
                                        <p:tav tm="0">
                                          <p:val>
                                            <p:strVal val="1+#ppt_w/2"/>
                                          </p:val>
                                        </p:tav>
                                        <p:tav tm="100000">
                                          <p:val>
                                            <p:strVal val="#ppt_x"/>
                                          </p:val>
                                        </p:tav>
                                      </p:tavLst>
                                    </p:anim>
                                    <p:anim calcmode="lin" valueType="num">
                                      <p:cBhvr additive="base">
                                        <p:cTn id="16" dur="1500" fill="hold"/>
                                        <p:tgtEl>
                                          <p:spTgt spid="29"/>
                                        </p:tgtEl>
                                        <p:attrNameLst>
                                          <p:attrName>ppt_y</p:attrName>
                                        </p:attrNameLst>
                                      </p:cBhvr>
                                      <p:tavLst>
                                        <p:tav tm="0">
                                          <p:val>
                                            <p:strVal val="0-#ppt_h/2"/>
                                          </p:val>
                                        </p:tav>
                                        <p:tav tm="100000">
                                          <p:val>
                                            <p:strVal val="#ppt_y"/>
                                          </p:val>
                                        </p:tav>
                                      </p:tavLst>
                                    </p:anim>
                                  </p:childTnLst>
                                </p:cTn>
                              </p:par>
                              <p:par>
                                <p:cTn id="17" presetID="2" presetClass="entr" presetSubtype="3" decel="100000" fill="hold" nodeType="withEffect">
                                  <p:stCondLst>
                                    <p:cond delay="50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500" fill="hold"/>
                                        <p:tgtEl>
                                          <p:spTgt spid="30"/>
                                        </p:tgtEl>
                                        <p:attrNameLst>
                                          <p:attrName>ppt_x</p:attrName>
                                        </p:attrNameLst>
                                      </p:cBhvr>
                                      <p:tavLst>
                                        <p:tav tm="0">
                                          <p:val>
                                            <p:strVal val="1+#ppt_w/2"/>
                                          </p:val>
                                        </p:tav>
                                        <p:tav tm="100000">
                                          <p:val>
                                            <p:strVal val="#ppt_x"/>
                                          </p:val>
                                        </p:tav>
                                      </p:tavLst>
                                    </p:anim>
                                    <p:anim calcmode="lin" valueType="num">
                                      <p:cBhvr additive="base">
                                        <p:cTn id="20" dur="15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3" decel="100000" fill="hold" nodeType="withEffect">
                                  <p:stCondLst>
                                    <p:cond delay="75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1500" fill="hold"/>
                                        <p:tgtEl>
                                          <p:spTgt spid="32"/>
                                        </p:tgtEl>
                                        <p:attrNameLst>
                                          <p:attrName>ppt_x</p:attrName>
                                        </p:attrNameLst>
                                      </p:cBhvr>
                                      <p:tavLst>
                                        <p:tav tm="0">
                                          <p:val>
                                            <p:strVal val="1+#ppt_w/2"/>
                                          </p:val>
                                        </p:tav>
                                        <p:tav tm="100000">
                                          <p:val>
                                            <p:strVal val="#ppt_x"/>
                                          </p:val>
                                        </p:tav>
                                      </p:tavLst>
                                    </p:anim>
                                    <p:anim calcmode="lin" valueType="num">
                                      <p:cBhvr additive="base">
                                        <p:cTn id="24" dur="1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7355D"/>
        </a:soli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951" y="0"/>
            <a:ext cx="6800049" cy="6858000"/>
          </a:xfrm>
          <a:prstGeom prst="rect">
            <a:avLst/>
          </a:prstGeom>
        </p:spPr>
      </p:pic>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901" y="44113"/>
            <a:ext cx="6800049" cy="6858000"/>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7790" y="3586654"/>
            <a:ext cx="7262604" cy="7262604"/>
          </a:xfrm>
          <a:prstGeom prst="ellipse">
            <a:avLst/>
          </a:prstGeom>
          <a:effectLst>
            <a:outerShdw blurRad="50800" dist="38100" dir="16200000" rotWithShape="0">
              <a:prstClr val="black">
                <a:alpha val="40000"/>
              </a:prstClr>
            </a:outerShdw>
          </a:effectLst>
        </p:spPr>
      </p:pic>
      <p:sp>
        <p:nvSpPr>
          <p:cNvPr id="16" name="文本框 15"/>
          <p:cNvSpPr txBox="1"/>
          <p:nvPr/>
        </p:nvSpPr>
        <p:spPr>
          <a:xfrm>
            <a:off x="2842171" y="2207994"/>
            <a:ext cx="675222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chemeClr val="bg1">
                    <a:lumMod val="75000"/>
                  </a:schemeClr>
                </a:solidFill>
                <a:effectLst/>
                <a:uLnTx/>
                <a:uFillTx/>
                <a:latin typeface="inpin heiti" panose="00000500000000000000" pitchFamily="2" charset="-122"/>
                <a:ea typeface="inpin heiti" panose="00000500000000000000" pitchFamily="2" charset="-122"/>
                <a:sym typeface="inpin heiti" panose="00000500000000000000" pitchFamily="2" charset="-122"/>
              </a:rPr>
              <a:t>文字是很有艺术性的  文字是很有艺术性的</a:t>
            </a:r>
            <a:r>
              <a:rPr kumimoji="0" lang="zh-CN" altLang="en-US" sz="1200" b="0" i="0" u="none" strike="noStrike" kern="1200" cap="none" spc="0" normalizeH="0" baseline="0" noProof="0" dirty="0">
                <a:ln>
                  <a:noFill/>
                </a:ln>
                <a:solidFill>
                  <a:schemeClr val="bg1">
                    <a:lumMod val="75000"/>
                  </a:schemeClr>
                </a:solidFill>
                <a:effectLst/>
                <a:uLnTx/>
                <a:uFillTx/>
                <a:latin typeface="inpin heiti" panose="00000500000000000000" pitchFamily="2" charset="-122"/>
                <a:ea typeface="inpin heiti" panose="00000500000000000000" pitchFamily="2" charset="-122"/>
                <a:sym typeface="inpin heiti" panose="00000500000000000000" pitchFamily="2" charset="-122"/>
              </a:rPr>
              <a:t>  </a:t>
            </a:r>
            <a:r>
              <a:rPr kumimoji="0" lang="en-US" altLang="zh-CN" sz="1200" b="0" i="0" u="none" strike="noStrike" kern="1200" cap="none" spc="0" normalizeH="0" baseline="0" noProof="0" dirty="0">
                <a:ln>
                  <a:noFill/>
                </a:ln>
                <a:solidFill>
                  <a:schemeClr val="bg1">
                    <a:lumMod val="75000"/>
                  </a:schemeClr>
                </a:solidFill>
                <a:effectLst/>
                <a:uLnTx/>
                <a:uFillTx/>
                <a:latin typeface="inpin heiti" panose="00000500000000000000" pitchFamily="2" charset="-122"/>
                <a:ea typeface="inpin heiti" panose="00000500000000000000" pitchFamily="2" charset="-122"/>
                <a:sym typeface="inpin heiti" panose="00000500000000000000" pitchFamily="2" charset="-122"/>
              </a:rPr>
              <a:t>文字是很有艺术性的</a:t>
            </a:r>
            <a:r>
              <a:rPr kumimoji="0" lang="zh-CN" altLang="en-US" sz="1200" b="0" i="0" u="none" strike="noStrike" kern="1200" cap="none" spc="0" normalizeH="0" baseline="0" noProof="0" dirty="0">
                <a:ln>
                  <a:noFill/>
                </a:ln>
                <a:solidFill>
                  <a:schemeClr val="bg1">
                    <a:lumMod val="75000"/>
                  </a:schemeClr>
                </a:solidFill>
                <a:effectLst/>
                <a:uLnTx/>
                <a:uFillTx/>
                <a:latin typeface="inpin heiti" panose="00000500000000000000" pitchFamily="2" charset="-122"/>
                <a:ea typeface="inpin heiti" panose="00000500000000000000" pitchFamily="2" charset="-122"/>
                <a:sym typeface="inpin heiti" panose="00000500000000000000" pitchFamily="2" charset="-122"/>
              </a:rPr>
              <a:t>  </a:t>
            </a:r>
            <a:r>
              <a:rPr kumimoji="0" lang="en-US" altLang="zh-CN" sz="1200" b="0" i="0" u="none" strike="noStrike" kern="1200" cap="none" spc="0" normalizeH="0" baseline="0" noProof="0" dirty="0">
                <a:ln>
                  <a:noFill/>
                </a:ln>
                <a:solidFill>
                  <a:schemeClr val="bg1">
                    <a:lumMod val="75000"/>
                  </a:schemeClr>
                </a:solidFill>
                <a:effectLst/>
                <a:uLnTx/>
                <a:uFillTx/>
                <a:latin typeface="inpin heiti" panose="00000500000000000000" pitchFamily="2" charset="-122"/>
                <a:ea typeface="inpin heiti" panose="00000500000000000000" pitchFamily="2" charset="-122"/>
                <a:sym typeface="inpin heiti" panose="00000500000000000000" pitchFamily="2" charset="-122"/>
              </a:rPr>
              <a:t>文字是很有艺术性的 文字是很有艺术性的</a:t>
            </a:r>
            <a:r>
              <a:rPr kumimoji="0" lang="zh-CN" altLang="en-US" sz="1200" b="0" i="0" u="none" strike="noStrike" kern="1200" cap="none" spc="0" normalizeH="0" baseline="0" noProof="0" dirty="0">
                <a:ln>
                  <a:noFill/>
                </a:ln>
                <a:solidFill>
                  <a:schemeClr val="bg1">
                    <a:lumMod val="75000"/>
                  </a:schemeClr>
                </a:solidFill>
                <a:effectLst/>
                <a:uLnTx/>
                <a:uFillTx/>
                <a:latin typeface="inpin heiti" panose="00000500000000000000" pitchFamily="2" charset="-122"/>
                <a:ea typeface="inpin heiti" panose="00000500000000000000" pitchFamily="2" charset="-122"/>
                <a:sym typeface="inpin heiti" panose="00000500000000000000" pitchFamily="2" charset="-122"/>
              </a:rPr>
              <a:t>  </a:t>
            </a:r>
            <a:r>
              <a:rPr kumimoji="0" lang="en-US" altLang="zh-CN" sz="1200" b="0" i="0" u="none" strike="noStrike" kern="1200" cap="none" spc="0" normalizeH="0" baseline="0" noProof="0" dirty="0">
                <a:ln>
                  <a:noFill/>
                </a:ln>
                <a:solidFill>
                  <a:schemeClr val="bg1">
                    <a:lumMod val="75000"/>
                  </a:schemeClr>
                </a:solidFill>
                <a:effectLst/>
                <a:uLnTx/>
                <a:uFillTx/>
                <a:latin typeface="inpin heiti" panose="00000500000000000000" pitchFamily="2" charset="-122"/>
                <a:ea typeface="inpin heiti" panose="00000500000000000000" pitchFamily="2" charset="-122"/>
                <a:sym typeface="inpin heiti" panose="00000500000000000000" pitchFamily="2" charset="-122"/>
              </a:rPr>
              <a:t>文字是很有艺术性的</a:t>
            </a:r>
            <a:r>
              <a:rPr kumimoji="0" lang="zh-CN" altLang="en-US" sz="1200" b="0" i="0" u="none" strike="noStrike" kern="1200" cap="none" spc="0" normalizeH="0" baseline="0" noProof="0" dirty="0">
                <a:ln>
                  <a:noFill/>
                </a:ln>
                <a:solidFill>
                  <a:schemeClr val="bg1">
                    <a:lumMod val="75000"/>
                  </a:schemeClr>
                </a:solidFill>
                <a:effectLst/>
                <a:uLnTx/>
                <a:uFillTx/>
                <a:latin typeface="inpin heiti" panose="00000500000000000000" pitchFamily="2" charset="-122"/>
                <a:ea typeface="inpin heiti" panose="00000500000000000000" pitchFamily="2" charset="-122"/>
                <a:sym typeface="inpin heiti" panose="00000500000000000000" pitchFamily="2" charset="-122"/>
              </a:rPr>
              <a:t>  </a:t>
            </a:r>
            <a:r>
              <a:rPr kumimoji="0" lang="en-US" altLang="zh-CN" sz="1200" b="0" i="0" u="none" strike="noStrike" kern="1200" cap="none" spc="0" normalizeH="0" baseline="0" noProof="0" dirty="0">
                <a:ln>
                  <a:noFill/>
                </a:ln>
                <a:solidFill>
                  <a:schemeClr val="bg1">
                    <a:lumMod val="75000"/>
                  </a:schemeClr>
                </a:solidFill>
                <a:effectLst/>
                <a:uLnTx/>
                <a:uFillTx/>
                <a:latin typeface="inpin heiti" panose="00000500000000000000" pitchFamily="2" charset="-122"/>
                <a:ea typeface="inpin heiti" panose="00000500000000000000" pitchFamily="2" charset="-122"/>
                <a:sym typeface="inpin heiti" panose="00000500000000000000" pitchFamily="2" charset="-122"/>
              </a:rPr>
              <a:t>文字是很有艺术性的</a:t>
            </a:r>
            <a:endParaRPr kumimoji="0" lang="zh-CN" altLang="en-US" sz="1200" b="0" i="0" u="none" strike="noStrike" kern="1200" cap="none" spc="0" normalizeH="0" baseline="0" noProof="0" dirty="0">
              <a:ln>
                <a:noFill/>
              </a:ln>
              <a:solidFill>
                <a:schemeClr val="bg1">
                  <a:lumMod val="75000"/>
                </a:schemeClr>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18" name="文本框 17"/>
          <p:cNvSpPr txBox="1"/>
          <p:nvPr/>
        </p:nvSpPr>
        <p:spPr>
          <a:xfrm>
            <a:off x="5016501" y="2854325"/>
            <a:ext cx="2085182" cy="5391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gradFill>
                  <a:gsLst>
                    <a:gs pos="0">
                      <a:srgbClr val="AF76B0"/>
                    </a:gs>
                    <a:gs pos="100000">
                      <a:srgbClr val="00B0F0"/>
                    </a:gs>
                  </a:gsLst>
                  <a:lin ang="5400000" scaled="1"/>
                </a:gradFill>
                <a:effectLst/>
                <a:uLnTx/>
                <a:uFillTx/>
                <a:latin typeface="inpin heiti" panose="00000500000000000000" pitchFamily="2" charset="-122"/>
                <a:ea typeface="inpin heiti" panose="00000500000000000000" pitchFamily="2" charset="-122"/>
                <a:sym typeface="inpin heiti" panose="00000500000000000000" pitchFamily="2" charset="-122"/>
              </a:rPr>
              <a:t>标题</a:t>
            </a:r>
            <a:endParaRPr kumimoji="0" lang="zh-CN" altLang="en-US" sz="2800" b="0" i="0" u="none" strike="noStrike" kern="1200" cap="none" spc="0" normalizeH="0" baseline="0" noProof="0" dirty="0">
              <a:ln>
                <a:noFill/>
              </a:ln>
              <a:gradFill>
                <a:gsLst>
                  <a:gs pos="0">
                    <a:srgbClr val="AF76B0"/>
                  </a:gs>
                  <a:gs pos="100000">
                    <a:srgbClr val="00B0F0"/>
                  </a:gs>
                </a:gsLst>
                <a:lin ang="5400000" scaled="1"/>
              </a:gra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19" name="文本框 18"/>
          <p:cNvSpPr txBox="1"/>
          <p:nvPr/>
        </p:nvSpPr>
        <p:spPr>
          <a:xfrm>
            <a:off x="1332309" y="4423648"/>
            <a:ext cx="2085182" cy="5391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gradFill>
                  <a:gsLst>
                    <a:gs pos="0">
                      <a:srgbClr val="AF76B0"/>
                    </a:gs>
                    <a:gs pos="100000">
                      <a:srgbClr val="00B0F0"/>
                    </a:gs>
                  </a:gsLst>
                  <a:lin ang="5400000" scaled="1"/>
                </a:gradFill>
                <a:effectLst/>
                <a:uLnTx/>
                <a:uFillTx/>
                <a:latin typeface="inpin heiti" panose="00000500000000000000" pitchFamily="2" charset="-122"/>
                <a:ea typeface="inpin heiti" panose="00000500000000000000" pitchFamily="2" charset="-122"/>
                <a:sym typeface="inpin heiti" panose="00000500000000000000" pitchFamily="2" charset="-122"/>
              </a:rPr>
              <a:t>标题</a:t>
            </a:r>
            <a:endParaRPr kumimoji="0" lang="zh-CN" altLang="en-US" sz="2800" b="0" i="0" u="none" strike="noStrike" kern="1200" cap="none" spc="0" normalizeH="0" baseline="0" noProof="0" dirty="0">
              <a:ln>
                <a:noFill/>
              </a:ln>
              <a:gradFill>
                <a:gsLst>
                  <a:gs pos="0">
                    <a:srgbClr val="AF76B0"/>
                  </a:gs>
                  <a:gs pos="100000">
                    <a:srgbClr val="00B0F0"/>
                  </a:gs>
                </a:gsLst>
                <a:lin ang="5400000" scaled="1"/>
              </a:gra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20" name="文本框 19"/>
          <p:cNvSpPr txBox="1"/>
          <p:nvPr/>
        </p:nvSpPr>
        <p:spPr>
          <a:xfrm>
            <a:off x="9019076" y="4512934"/>
            <a:ext cx="2085182" cy="5391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gradFill>
                  <a:gsLst>
                    <a:gs pos="0">
                      <a:srgbClr val="AF76B0"/>
                    </a:gs>
                    <a:gs pos="100000">
                      <a:srgbClr val="00B0F0"/>
                    </a:gs>
                  </a:gsLst>
                  <a:lin ang="5400000" scaled="1"/>
                </a:gradFill>
                <a:effectLst/>
                <a:uLnTx/>
                <a:uFillTx/>
                <a:latin typeface="inpin heiti" panose="00000500000000000000" pitchFamily="2" charset="-122"/>
                <a:ea typeface="inpin heiti" panose="00000500000000000000" pitchFamily="2" charset="-122"/>
                <a:sym typeface="inpin heiti" panose="00000500000000000000" pitchFamily="2" charset="-122"/>
              </a:rPr>
              <a:t>标题</a:t>
            </a:r>
            <a:endParaRPr kumimoji="0" lang="zh-CN" altLang="en-US" sz="2800" b="0" i="0" u="none" strike="noStrike" kern="1200" cap="none" spc="0" normalizeH="0" baseline="0" noProof="0" dirty="0">
              <a:ln>
                <a:noFill/>
              </a:ln>
              <a:gradFill>
                <a:gsLst>
                  <a:gs pos="0">
                    <a:srgbClr val="AF76B0"/>
                  </a:gs>
                  <a:gs pos="100000">
                    <a:srgbClr val="00B0F0"/>
                  </a:gs>
                </a:gsLst>
                <a:lin ang="5400000" scaled="1"/>
              </a:gra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22" name="文本框 21"/>
          <p:cNvSpPr txBox="1"/>
          <p:nvPr/>
        </p:nvSpPr>
        <p:spPr>
          <a:xfrm>
            <a:off x="8185334" y="3681937"/>
            <a:ext cx="340210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chemeClr val="bg1">
                    <a:lumMod val="75000"/>
                  </a:schemeClr>
                </a:solidFill>
                <a:effectLst/>
                <a:uLnTx/>
                <a:uFillTx/>
                <a:latin typeface="inpin heiti" panose="00000500000000000000" pitchFamily="2" charset="-122"/>
                <a:ea typeface="inpin heiti" panose="00000500000000000000" pitchFamily="2" charset="-122"/>
                <a:sym typeface="inpin heiti" panose="00000500000000000000" pitchFamily="2" charset="-122"/>
              </a:rPr>
              <a:t>文字是很有艺术性的  文字是很有艺术性的</a:t>
            </a:r>
            <a:r>
              <a:rPr kumimoji="0" lang="zh-CN" altLang="en-US" sz="1200" b="0" i="0" u="none" strike="noStrike" kern="1200" cap="none" spc="0" normalizeH="0" baseline="0" noProof="0" dirty="0">
                <a:ln>
                  <a:noFill/>
                </a:ln>
                <a:solidFill>
                  <a:schemeClr val="bg1">
                    <a:lumMod val="75000"/>
                  </a:schemeClr>
                </a:solidFill>
                <a:effectLst/>
                <a:uLnTx/>
                <a:uFillTx/>
                <a:latin typeface="inpin heiti" panose="00000500000000000000" pitchFamily="2" charset="-122"/>
                <a:ea typeface="inpin heiti" panose="00000500000000000000" pitchFamily="2" charset="-122"/>
                <a:sym typeface="inpin heiti" panose="00000500000000000000" pitchFamily="2" charset="-122"/>
              </a:rPr>
              <a:t>  </a:t>
            </a:r>
            <a:r>
              <a:rPr kumimoji="0" lang="en-US" altLang="zh-CN" sz="1200" b="0" i="0" u="none" strike="noStrike" kern="1200" cap="none" spc="0" normalizeH="0" baseline="0" noProof="0" dirty="0">
                <a:ln>
                  <a:noFill/>
                </a:ln>
                <a:solidFill>
                  <a:schemeClr val="bg1">
                    <a:lumMod val="75000"/>
                  </a:schemeClr>
                </a:solidFill>
                <a:effectLst/>
                <a:uLnTx/>
                <a:uFillTx/>
                <a:latin typeface="inpin heiti" panose="00000500000000000000" pitchFamily="2" charset="-122"/>
                <a:ea typeface="inpin heiti" panose="00000500000000000000" pitchFamily="2" charset="-122"/>
                <a:sym typeface="inpin heiti" panose="00000500000000000000" pitchFamily="2" charset="-122"/>
              </a:rPr>
              <a:t>文字是很有艺术性的 文字是很有艺术性的</a:t>
            </a:r>
          </a:p>
        </p:txBody>
      </p:sp>
      <p:sp>
        <p:nvSpPr>
          <p:cNvPr id="23" name="文本框 22"/>
          <p:cNvSpPr txBox="1"/>
          <p:nvPr/>
        </p:nvSpPr>
        <p:spPr>
          <a:xfrm>
            <a:off x="673847" y="3592651"/>
            <a:ext cx="340210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chemeClr val="bg1">
                    <a:lumMod val="75000"/>
                  </a:schemeClr>
                </a:solidFill>
                <a:effectLst/>
                <a:uLnTx/>
                <a:uFillTx/>
                <a:latin typeface="inpin heiti" panose="00000500000000000000" pitchFamily="2" charset="-122"/>
                <a:ea typeface="inpin heiti" panose="00000500000000000000" pitchFamily="2" charset="-122"/>
                <a:sym typeface="inpin heiti" panose="00000500000000000000" pitchFamily="2" charset="-122"/>
              </a:rPr>
              <a:t>文字是很有艺术性的  文字是很有艺术性的</a:t>
            </a:r>
            <a:r>
              <a:rPr kumimoji="0" lang="zh-CN" altLang="en-US" sz="1200" b="0" i="0" u="none" strike="noStrike" kern="1200" cap="none" spc="0" normalizeH="0" baseline="0" noProof="0" dirty="0">
                <a:ln>
                  <a:noFill/>
                </a:ln>
                <a:solidFill>
                  <a:schemeClr val="bg1">
                    <a:lumMod val="75000"/>
                  </a:schemeClr>
                </a:solidFill>
                <a:effectLst/>
                <a:uLnTx/>
                <a:uFillTx/>
                <a:latin typeface="inpin heiti" panose="00000500000000000000" pitchFamily="2" charset="-122"/>
                <a:ea typeface="inpin heiti" panose="00000500000000000000" pitchFamily="2" charset="-122"/>
                <a:sym typeface="inpin heiti" panose="00000500000000000000" pitchFamily="2" charset="-122"/>
              </a:rPr>
              <a:t>  </a:t>
            </a:r>
            <a:r>
              <a:rPr kumimoji="0" lang="en-US" altLang="zh-CN" sz="1200" b="0" i="0" u="none" strike="noStrike" kern="1200" cap="none" spc="0" normalizeH="0" baseline="0" noProof="0" dirty="0">
                <a:ln>
                  <a:noFill/>
                </a:ln>
                <a:solidFill>
                  <a:schemeClr val="bg1">
                    <a:lumMod val="75000"/>
                  </a:schemeClr>
                </a:solidFill>
                <a:effectLst/>
                <a:uLnTx/>
                <a:uFillTx/>
                <a:latin typeface="inpin heiti" panose="00000500000000000000" pitchFamily="2" charset="-122"/>
                <a:ea typeface="inpin heiti" panose="00000500000000000000" pitchFamily="2" charset="-122"/>
                <a:sym typeface="inpin heiti" panose="00000500000000000000" pitchFamily="2" charset="-122"/>
              </a:rPr>
              <a:t>文字是很有艺术性的 文字是很有艺术性的</a:t>
            </a:r>
          </a:p>
        </p:txBody>
      </p:sp>
      <p:sp>
        <p:nvSpPr>
          <p:cNvPr id="14" name="文本框 13"/>
          <p:cNvSpPr txBox="1"/>
          <p:nvPr/>
        </p:nvSpPr>
        <p:spPr>
          <a:xfrm>
            <a:off x="3907703" y="1290267"/>
            <a:ext cx="4711963" cy="338554"/>
          </a:xfrm>
          <a:prstGeom prst="rect">
            <a:avLst/>
          </a:prstGeom>
          <a:noFill/>
        </p:spPr>
        <p:txBody>
          <a:bodyPr wrap="square" rtlCol="0">
            <a:spAutoFit/>
          </a:bodyPr>
          <a:lstStyle/>
          <a:p>
            <a:pPr algn="dist"/>
            <a:r>
              <a:rPr lang="en-US" altLang="zh-CN" sz="1600" dirty="0">
                <a:gradFill>
                  <a:gsLst>
                    <a:gs pos="0">
                      <a:srgbClr val="AF76B0"/>
                    </a:gs>
                    <a:gs pos="100000">
                      <a:srgbClr val="00B0F0"/>
                    </a:gs>
                  </a:gsLst>
                  <a:lin ang="5400000" scaled="1"/>
                </a:gradFill>
                <a:latin typeface="inpin heiti" panose="00000500000000000000" pitchFamily="2" charset="-122"/>
                <a:ea typeface="inpin heiti" panose="00000500000000000000" pitchFamily="2" charset="-122"/>
                <a:sym typeface="inpin heiti" panose="00000500000000000000" pitchFamily="2" charset="-122"/>
              </a:rPr>
              <a:t>YOUR TITLE HERE </a:t>
            </a:r>
            <a:endParaRPr lang="zh-CN" altLang="en-US" sz="1600" dirty="0">
              <a:gradFill>
                <a:gsLst>
                  <a:gs pos="0">
                    <a:srgbClr val="AF76B0"/>
                  </a:gs>
                  <a:gs pos="100000">
                    <a:srgbClr val="00B0F0"/>
                  </a:gs>
                </a:gsLst>
                <a:lin ang="5400000" scaled="1"/>
              </a:gra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1" name="文本框 10"/>
          <p:cNvSpPr txBox="1"/>
          <p:nvPr/>
        </p:nvSpPr>
        <p:spPr>
          <a:xfrm>
            <a:off x="5412200" y="483381"/>
            <a:ext cx="1423788" cy="523220"/>
          </a:xfrm>
          <a:prstGeom prst="rect">
            <a:avLst/>
          </a:prstGeom>
          <a:noFill/>
        </p:spPr>
        <p:txBody>
          <a:bodyPr wrap="none" rtlCol="0">
            <a:spAutoFit/>
          </a:bodyPr>
          <a:lstStyle/>
          <a:p>
            <a:r>
              <a:rPr lang="en-US" altLang="zh-CN" sz="2800" b="1" dirty="0">
                <a:gradFill>
                  <a:gsLst>
                    <a:gs pos="0">
                      <a:srgbClr val="AF76B0"/>
                    </a:gs>
                    <a:gs pos="100000">
                      <a:schemeClr val="accent2"/>
                    </a:gs>
                  </a:gsLst>
                  <a:path path="circle">
                    <a:fillToRect l="100000" b="100000"/>
                  </a:path>
                </a:gradFill>
                <a:latin typeface="inpin heiti" panose="00000500000000000000" pitchFamily="2" charset="-122"/>
                <a:ea typeface="inpin heiti" panose="00000500000000000000" pitchFamily="2" charset="-122"/>
                <a:sym typeface="inpin heiti" panose="00000500000000000000" pitchFamily="2" charset="-122"/>
              </a:rPr>
              <a:t>5G</a:t>
            </a:r>
            <a:r>
              <a:rPr lang="zh-CN" altLang="en-US" sz="2800" b="1" dirty="0">
                <a:gradFill>
                  <a:gsLst>
                    <a:gs pos="0">
                      <a:srgbClr val="AF76B0"/>
                    </a:gs>
                    <a:gs pos="100000">
                      <a:schemeClr val="accent2"/>
                    </a:gs>
                  </a:gsLst>
                  <a:path path="circle">
                    <a:fillToRect l="100000" b="100000"/>
                  </a:path>
                </a:gradFill>
                <a:latin typeface="inpin heiti" panose="00000500000000000000" pitchFamily="2" charset="-122"/>
                <a:ea typeface="inpin heiti" panose="00000500000000000000" pitchFamily="2" charset="-122"/>
                <a:sym typeface="inpin heiti" panose="00000500000000000000" pitchFamily="2" charset="-122"/>
              </a:rPr>
              <a:t>时代</a:t>
            </a:r>
            <a:endParaRPr lang="en-US" altLang="zh-CN" sz="2800" dirty="0">
              <a:gradFill>
                <a:gsLst>
                  <a:gs pos="0">
                    <a:srgbClr val="AF76B0"/>
                  </a:gs>
                  <a:gs pos="100000">
                    <a:schemeClr val="accent2"/>
                  </a:gs>
                </a:gsLst>
                <a:path path="circle">
                  <a:fillToRect l="100000" b="100000"/>
                </a:path>
              </a:gradFill>
              <a:latin typeface="inpin heiti" panose="00000500000000000000" pitchFamily="2" charset="-122"/>
              <a:ea typeface="inpin heiti" panose="00000500000000000000" pitchFamily="2" charset="-122"/>
              <a:sym typeface="inpin heiti"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1"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edge">
                                      <p:cBhvr>
                                        <p:cTn id="7" dur="2000"/>
                                        <p:tgtEl>
                                          <p:spTgt spid="16"/>
                                        </p:tgtEl>
                                      </p:cBhvr>
                                    </p:animEffect>
                                  </p:childTnLst>
                                </p:cTn>
                              </p:par>
                              <p:par>
                                <p:cTn id="8" presetID="20" presetClass="entr" presetSubtype="0" fill="hold" grpId="1"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edge">
                                      <p:cBhvr>
                                        <p:cTn id="10" dur="2000"/>
                                        <p:tgtEl>
                                          <p:spTgt spid="18"/>
                                        </p:tgtEl>
                                      </p:cBhvr>
                                    </p:animEffect>
                                  </p:childTnLst>
                                </p:cTn>
                              </p:par>
                              <p:par>
                                <p:cTn id="11" presetID="20" presetClass="entr" presetSubtype="0" fill="hold" grpId="1"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edge">
                                      <p:cBhvr>
                                        <p:cTn id="13" dur="2000"/>
                                        <p:tgtEl>
                                          <p:spTgt spid="19"/>
                                        </p:tgtEl>
                                      </p:cBhvr>
                                    </p:animEffect>
                                  </p:childTnLst>
                                </p:cTn>
                              </p:par>
                              <p:par>
                                <p:cTn id="14" presetID="20" presetClass="entr" presetSubtype="0" fill="hold" grpId="1"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edge">
                                      <p:cBhvr>
                                        <p:cTn id="16" dur="2000"/>
                                        <p:tgtEl>
                                          <p:spTgt spid="20"/>
                                        </p:tgtEl>
                                      </p:cBhvr>
                                    </p:animEffect>
                                  </p:childTnLst>
                                </p:cTn>
                              </p:par>
                              <p:par>
                                <p:cTn id="17" presetID="20" presetClass="entr" presetSubtype="0" fill="hold" grpId="1"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edge">
                                      <p:cBhvr>
                                        <p:cTn id="19" dur="2000"/>
                                        <p:tgtEl>
                                          <p:spTgt spid="22"/>
                                        </p:tgtEl>
                                      </p:cBhvr>
                                    </p:animEffect>
                                  </p:childTnLst>
                                </p:cTn>
                              </p:par>
                              <p:par>
                                <p:cTn id="20" presetID="20" presetClass="entr" presetSubtype="0" fill="hold" grpId="1"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edge">
                                      <p:cBhvr>
                                        <p:cTn id="22" dur="2000"/>
                                        <p:tgtEl>
                                          <p:spTgt spid="23"/>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8" grpId="0"/>
      <p:bldP spid="18" grpId="1"/>
      <p:bldP spid="19" grpId="0"/>
      <p:bldP spid="19" grpId="1"/>
      <p:bldP spid="20" grpId="0"/>
      <p:bldP spid="20" grpId="1"/>
      <p:bldP spid="22" grpId="0"/>
      <p:bldP spid="22" grpId="1"/>
      <p:bldP spid="23" grpId="0"/>
      <p:bldP spid="23" grpId="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7355D"/>
        </a:solidFill>
        <a:effectLst/>
      </p:bgPr>
    </p:bg>
    <p:spTree>
      <p:nvGrpSpPr>
        <p:cNvPr id="1" name=""/>
        <p:cNvGrpSpPr/>
        <p:nvPr/>
      </p:nvGrpSpPr>
      <p:grpSpPr>
        <a:xfrm>
          <a:off x="0" y="0"/>
          <a:ext cx="0" cy="0"/>
          <a:chOff x="0" y="0"/>
          <a:chExt cx="0" cy="0"/>
        </a:xfrm>
      </p:grpSpPr>
      <p:grpSp>
        <p:nvGrpSpPr>
          <p:cNvPr id="2" name="Group 1"/>
          <p:cNvGrpSpPr/>
          <p:nvPr/>
        </p:nvGrpSpPr>
        <p:grpSpPr>
          <a:xfrm>
            <a:off x="721916" y="891381"/>
            <a:ext cx="3516539" cy="1314252"/>
            <a:chOff x="721916" y="891381"/>
            <a:chExt cx="3516539" cy="1314252"/>
          </a:xfrm>
        </p:grpSpPr>
        <p:sp>
          <p:nvSpPr>
            <p:cNvPr id="13" name="TextBox 12"/>
            <p:cNvSpPr txBox="1"/>
            <p:nvPr/>
          </p:nvSpPr>
          <p:spPr>
            <a:xfrm>
              <a:off x="1161425" y="891381"/>
              <a:ext cx="3077029" cy="307777"/>
            </a:xfrm>
            <a:prstGeom prst="rect">
              <a:avLst/>
            </a:prstGeom>
            <a:noFill/>
          </p:spPr>
          <p:txBody>
            <a:bodyPr wrap="square" rtlCol="0">
              <a:spAutoFit/>
            </a:bodyPr>
            <a:lstStyle/>
            <a:p>
              <a:r>
                <a:rPr lang="en-US" sz="1400" spc="300" dirty="0">
                  <a:gradFill>
                    <a:gsLst>
                      <a:gs pos="0">
                        <a:srgbClr val="AF76B0"/>
                      </a:gs>
                      <a:gs pos="100000">
                        <a:srgbClr val="00B0F0"/>
                      </a:gs>
                    </a:gsLst>
                    <a:lin ang="5400000" scaled="1"/>
                  </a:gradFill>
                  <a:latin typeface="inpin heiti" panose="00000500000000000000" pitchFamily="2" charset="-122"/>
                  <a:ea typeface="inpin heiti" panose="00000500000000000000" pitchFamily="2" charset="-122"/>
                  <a:sym typeface="inpin heiti" panose="00000500000000000000" pitchFamily="2" charset="-122"/>
                </a:rPr>
                <a:t>Solid Project’s</a:t>
              </a:r>
            </a:p>
          </p:txBody>
        </p:sp>
        <p:sp>
          <p:nvSpPr>
            <p:cNvPr id="14" name="TextBox 13"/>
            <p:cNvSpPr txBox="1"/>
            <p:nvPr/>
          </p:nvSpPr>
          <p:spPr>
            <a:xfrm>
              <a:off x="1117884" y="1189970"/>
              <a:ext cx="3120571" cy="1015663"/>
            </a:xfrm>
            <a:prstGeom prst="rect">
              <a:avLst/>
            </a:prstGeom>
            <a:noFill/>
          </p:spPr>
          <p:txBody>
            <a:bodyPr wrap="square" rtlCol="0">
              <a:spAutoFit/>
            </a:bodyPr>
            <a:lstStyle/>
            <a:p>
              <a:r>
                <a:rPr lang="en-US" altLang="zh-CN" sz="6000" b="1" dirty="0">
                  <a:gradFill>
                    <a:gsLst>
                      <a:gs pos="0">
                        <a:srgbClr val="AF76B0"/>
                      </a:gs>
                      <a:gs pos="100000">
                        <a:schemeClr val="accent2"/>
                      </a:gs>
                    </a:gsLst>
                    <a:path path="circle">
                      <a:fillToRect l="100000" b="100000"/>
                    </a:path>
                  </a:gradFill>
                  <a:latin typeface="inpin heiti" panose="00000500000000000000" pitchFamily="2" charset="-122"/>
                  <a:ea typeface="inpin heiti" panose="00000500000000000000" pitchFamily="2" charset="-122"/>
                  <a:sym typeface="inpin heiti" panose="00000500000000000000" pitchFamily="2" charset="-122"/>
                </a:rPr>
                <a:t>5G</a:t>
              </a:r>
              <a:r>
                <a:rPr lang="zh-CN" altLang="en-US" sz="6000" b="1" dirty="0">
                  <a:gradFill>
                    <a:gsLst>
                      <a:gs pos="0">
                        <a:srgbClr val="AF76B0"/>
                      </a:gs>
                      <a:gs pos="100000">
                        <a:schemeClr val="accent2"/>
                      </a:gs>
                    </a:gsLst>
                    <a:path path="circle">
                      <a:fillToRect l="100000" b="100000"/>
                    </a:path>
                  </a:gradFill>
                  <a:latin typeface="inpin heiti" panose="00000500000000000000" pitchFamily="2" charset="-122"/>
                  <a:ea typeface="inpin heiti" panose="00000500000000000000" pitchFamily="2" charset="-122"/>
                  <a:sym typeface="inpin heiti" panose="00000500000000000000" pitchFamily="2" charset="-122"/>
                </a:rPr>
                <a:t>时代</a:t>
              </a:r>
              <a:endParaRPr lang="en-US" altLang="zh-CN" sz="6000" dirty="0">
                <a:gradFill>
                  <a:gsLst>
                    <a:gs pos="0">
                      <a:srgbClr val="AF76B0"/>
                    </a:gs>
                    <a:gs pos="100000">
                      <a:schemeClr val="accent2"/>
                    </a:gs>
                  </a:gsLst>
                  <a:path path="circle">
                    <a:fillToRect l="100000" b="100000"/>
                  </a:path>
                </a:gradFill>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15" name="Group 14"/>
            <p:cNvGrpSpPr/>
            <p:nvPr/>
          </p:nvGrpSpPr>
          <p:grpSpPr>
            <a:xfrm>
              <a:off x="721916" y="1422606"/>
              <a:ext cx="295275" cy="246132"/>
              <a:chOff x="466725" y="2427118"/>
              <a:chExt cx="295275" cy="246132"/>
            </a:xfrm>
          </p:grpSpPr>
          <p:sp>
            <p:nvSpPr>
              <p:cNvPr id="16" name="Rectangle: Rounded Corners 15"/>
              <p:cNvSpPr/>
              <p:nvPr/>
            </p:nvSpPr>
            <p:spPr>
              <a:xfrm>
                <a:off x="466725" y="2427118"/>
                <a:ext cx="295275" cy="92245"/>
              </a:xfrm>
              <a:prstGeom prst="roundRect">
                <a:avLst>
                  <a:gd name="adj" fmla="val 50000"/>
                </a:avLst>
              </a:prstGeom>
              <a:gradFill>
                <a:gsLst>
                  <a:gs pos="0">
                    <a:srgbClr val="AF76B0"/>
                  </a:gs>
                  <a:gs pos="100000">
                    <a:srgbClr val="00B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a:gsLst>
                      <a:gs pos="0">
                        <a:srgbClr val="AF76B0"/>
                      </a:gs>
                      <a:gs pos="100000">
                        <a:srgbClr val="00B0F0"/>
                      </a:gs>
                    </a:gsLst>
                    <a:lin ang="5400000" scaled="1"/>
                  </a:gra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7" name="Rectangle: Rounded Corners 16"/>
              <p:cNvSpPr/>
              <p:nvPr/>
            </p:nvSpPr>
            <p:spPr>
              <a:xfrm>
                <a:off x="578644" y="2581005"/>
                <a:ext cx="183355" cy="9224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a:gsLst>
                      <a:gs pos="0">
                        <a:srgbClr val="AF76B0"/>
                      </a:gs>
                      <a:gs pos="100000">
                        <a:srgbClr val="00B0F0"/>
                      </a:gs>
                    </a:gsLst>
                    <a:lin ang="5400000" scaled="1"/>
                  </a:gradFill>
                  <a:latin typeface="inpin heiti" panose="00000500000000000000" pitchFamily="2" charset="-122"/>
                  <a:ea typeface="inpin heiti" panose="00000500000000000000" pitchFamily="2" charset="-122"/>
                  <a:sym typeface="inpin heiti" panose="00000500000000000000" pitchFamily="2" charset="-122"/>
                </a:endParaRPr>
              </a:p>
            </p:txBody>
          </p:sp>
        </p:grpSp>
      </p:grpSp>
      <p:grpSp>
        <p:nvGrpSpPr>
          <p:cNvPr id="3" name="Group 2"/>
          <p:cNvGrpSpPr/>
          <p:nvPr/>
        </p:nvGrpSpPr>
        <p:grpSpPr>
          <a:xfrm>
            <a:off x="-476864" y="3135136"/>
            <a:ext cx="2178050" cy="2849880"/>
            <a:chOff x="-476864" y="3135136"/>
            <a:chExt cx="2178050" cy="2849880"/>
          </a:xfrm>
        </p:grpSpPr>
        <p:sp>
          <p:nvSpPr>
            <p:cNvPr id="37" name="Rectangle: Rounded Corners 36"/>
            <p:cNvSpPr/>
            <p:nvPr/>
          </p:nvSpPr>
          <p:spPr>
            <a:xfrm>
              <a:off x="-476864" y="3135136"/>
              <a:ext cx="2178050" cy="2849880"/>
            </a:xfrm>
            <a:prstGeom prst="roundRect">
              <a:avLst>
                <a:gd name="adj" fmla="val 2814"/>
              </a:avLst>
            </a:prstGeom>
            <a:solidFill>
              <a:schemeClr val="bg1"/>
            </a:solidFill>
            <a:ln>
              <a:noFill/>
            </a:ln>
            <a:effectLst>
              <a:outerShdw blurRad="317500" dist="508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41" name="Group 40"/>
            <p:cNvGrpSpPr/>
            <p:nvPr/>
          </p:nvGrpSpPr>
          <p:grpSpPr>
            <a:xfrm>
              <a:off x="-312499" y="3682428"/>
              <a:ext cx="1849321" cy="1828595"/>
              <a:chOff x="2113201" y="3682428"/>
              <a:chExt cx="1849321" cy="1828595"/>
            </a:xfrm>
          </p:grpSpPr>
          <p:sp>
            <p:nvSpPr>
              <p:cNvPr id="42" name="TextBox 41"/>
              <p:cNvSpPr txBox="1"/>
              <p:nvPr/>
            </p:nvSpPr>
            <p:spPr>
              <a:xfrm>
                <a:off x="2113201" y="4864692"/>
                <a:ext cx="1849321" cy="646331"/>
              </a:xfrm>
              <a:prstGeom prst="rect">
                <a:avLst/>
              </a:prstGeom>
              <a:noFill/>
            </p:spPr>
            <p:txBody>
              <a:bodyPr wrap="square" rtlCol="0">
                <a:spAutoFit/>
              </a:bodyPr>
              <a:lstStyle/>
              <a:p>
                <a:pPr algn="ctr"/>
                <a:r>
                  <a:rPr lang="en-US" sz="1200" b="1" i="1" dirty="0">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Sed </a:t>
                </a:r>
                <a:r>
                  <a:rPr lang="en-US" sz="1200" b="1" i="1" dirty="0" err="1">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ut</a:t>
                </a:r>
                <a:r>
                  <a:rPr lang="en-US" sz="1200" b="1" i="1" dirty="0">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 </a:t>
                </a:r>
                <a:r>
                  <a:rPr lang="en-US" sz="1200" b="1" i="1" dirty="0" err="1">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perspiciatis</a:t>
                </a:r>
                <a:r>
                  <a:rPr lang="en-US" sz="1200" b="1" i="1" dirty="0">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 </a:t>
                </a:r>
                <a:r>
                  <a:rPr lang="en-US" sz="1200" i="1" dirty="0">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unde </a:t>
                </a:r>
                <a:r>
                  <a:rPr lang="en-US" sz="1200" i="1" dirty="0" err="1">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omnis</a:t>
                </a:r>
                <a:r>
                  <a:rPr lang="en-US" sz="1200" i="1" dirty="0">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 </a:t>
                </a:r>
                <a:r>
                  <a:rPr lang="en-US" sz="1200" i="1" dirty="0" err="1">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iste</a:t>
                </a:r>
                <a:r>
                  <a:rPr lang="en-US" sz="1200" i="1" dirty="0">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 </a:t>
                </a:r>
                <a:r>
                  <a:rPr lang="en-US" sz="1200" i="1" dirty="0" err="1">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natus</a:t>
                </a:r>
                <a:r>
                  <a:rPr lang="en-US" sz="1200" i="1" dirty="0">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 error sit </a:t>
                </a:r>
                <a:r>
                  <a:rPr lang="en-US" sz="1200" i="1" dirty="0" err="1">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voluptatem</a:t>
                </a:r>
                <a:r>
                  <a:rPr lang="en-US" sz="1200" i="1" dirty="0">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a:t>
                </a:r>
              </a:p>
            </p:txBody>
          </p:sp>
          <p:grpSp>
            <p:nvGrpSpPr>
              <p:cNvPr id="43" name="Group 42"/>
              <p:cNvGrpSpPr/>
              <p:nvPr/>
            </p:nvGrpSpPr>
            <p:grpSpPr>
              <a:xfrm>
                <a:off x="2498458" y="3682428"/>
                <a:ext cx="1078807" cy="1078802"/>
                <a:chOff x="2693234" y="3569398"/>
                <a:chExt cx="1078807" cy="1078802"/>
              </a:xfrm>
            </p:grpSpPr>
            <p:grpSp>
              <p:nvGrpSpPr>
                <p:cNvPr id="44" name="Group 43"/>
                <p:cNvGrpSpPr/>
                <p:nvPr/>
              </p:nvGrpSpPr>
              <p:grpSpPr>
                <a:xfrm>
                  <a:off x="2693235" y="3569398"/>
                  <a:ext cx="1078805" cy="1078802"/>
                  <a:chOff x="4126706" y="2563416"/>
                  <a:chExt cx="578645" cy="578644"/>
                </a:xfrm>
              </p:grpSpPr>
              <p:sp>
                <p:nvSpPr>
                  <p:cNvPr id="46" name="Oval 45"/>
                  <p:cNvSpPr/>
                  <p:nvPr/>
                </p:nvSpPr>
                <p:spPr>
                  <a:xfrm>
                    <a:off x="4126706" y="2563416"/>
                    <a:ext cx="578644" cy="578644"/>
                  </a:xfrm>
                  <a:prstGeom prst="ellipse">
                    <a:avLst/>
                  </a:prstGeom>
                  <a:noFill/>
                  <a:ln w="381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dirty="0">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7" name="Arc 46"/>
                  <p:cNvSpPr/>
                  <p:nvPr/>
                </p:nvSpPr>
                <p:spPr>
                  <a:xfrm>
                    <a:off x="4126707" y="2563416"/>
                    <a:ext cx="578644" cy="578644"/>
                  </a:xfrm>
                  <a:prstGeom prst="arc">
                    <a:avLst>
                      <a:gd name="adj1" fmla="val 11864111"/>
                      <a:gd name="adj2" fmla="val 16108834"/>
                    </a:avLst>
                  </a:prstGeom>
                  <a:ln w="38100" cap="rnd">
                    <a:gradFill>
                      <a:gsLst>
                        <a:gs pos="0">
                          <a:schemeClr val="accent1"/>
                        </a:gs>
                        <a:gs pos="100000">
                          <a:schemeClr val="accent1">
                            <a:lumMod val="75000"/>
                          </a:scheme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sz="4400" dirty="0">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sp>
              <p:nvSpPr>
                <p:cNvPr id="45" name="TextBox 44"/>
                <p:cNvSpPr txBox="1"/>
                <p:nvPr/>
              </p:nvSpPr>
              <p:spPr>
                <a:xfrm>
                  <a:off x="2693234" y="3877967"/>
                  <a:ext cx="1078807" cy="461665"/>
                </a:xfrm>
                <a:prstGeom prst="rect">
                  <a:avLst/>
                </a:prstGeom>
                <a:noFill/>
              </p:spPr>
              <p:txBody>
                <a:bodyPr wrap="square" rtlCol="0">
                  <a:spAutoFit/>
                </a:bodyPr>
                <a:lstStyle/>
                <a:p>
                  <a:pPr algn="ctr"/>
                  <a:r>
                    <a:rPr lang="en-US" sz="2400" b="1" dirty="0">
                      <a:solidFill>
                        <a:schemeClr val="bg1">
                          <a:lumMod val="65000"/>
                        </a:schemeClr>
                      </a:solidFill>
                      <a:latin typeface="inpin heiti" panose="00000500000000000000" pitchFamily="2" charset="-122"/>
                      <a:ea typeface="inpin heiti" panose="00000500000000000000" pitchFamily="2" charset="-122"/>
                      <a:cs typeface="Segoe UI" panose="020B0502040204020203" pitchFamily="34" charset="0"/>
                      <a:sym typeface="inpin heiti" panose="00000500000000000000" pitchFamily="2" charset="-122"/>
                    </a:rPr>
                    <a:t>22%</a:t>
                  </a:r>
                  <a:endParaRPr lang="id-ID" sz="2400" b="1" dirty="0">
                    <a:solidFill>
                      <a:schemeClr val="bg1">
                        <a:lumMod val="65000"/>
                      </a:schemeClr>
                    </a:solidFill>
                    <a:latin typeface="inpin heiti" panose="00000500000000000000" pitchFamily="2" charset="-122"/>
                    <a:ea typeface="inpin heiti" panose="00000500000000000000" pitchFamily="2" charset="-122"/>
                    <a:cs typeface="Segoe UI" panose="020B0502040204020203" pitchFamily="34" charset="0"/>
                    <a:sym typeface="inpin heiti" panose="00000500000000000000" pitchFamily="2" charset="-122"/>
                  </a:endParaRPr>
                </a:p>
              </p:txBody>
            </p:sp>
          </p:grpSp>
        </p:grpSp>
      </p:grpSp>
      <p:pic>
        <p:nvPicPr>
          <p:cNvPr id="24" name="图片占位符 2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6627" b="26627"/>
          <a:stretch>
            <a:fillRect/>
          </a:stretch>
        </p:blipFill>
        <p:spPr/>
      </p:pic>
      <p:grpSp>
        <p:nvGrpSpPr>
          <p:cNvPr id="6" name="Group 5"/>
          <p:cNvGrpSpPr/>
          <p:nvPr/>
        </p:nvGrpSpPr>
        <p:grpSpPr>
          <a:xfrm>
            <a:off x="4374536" y="3135136"/>
            <a:ext cx="2178050" cy="2849880"/>
            <a:chOff x="4374536" y="2931936"/>
            <a:chExt cx="2178050" cy="2849880"/>
          </a:xfrm>
        </p:grpSpPr>
        <p:sp>
          <p:nvSpPr>
            <p:cNvPr id="39" name="Rectangle: Rounded Corners 38"/>
            <p:cNvSpPr/>
            <p:nvPr/>
          </p:nvSpPr>
          <p:spPr>
            <a:xfrm>
              <a:off x="4374536" y="2931936"/>
              <a:ext cx="2178050" cy="2849880"/>
            </a:xfrm>
            <a:prstGeom prst="roundRect">
              <a:avLst>
                <a:gd name="adj" fmla="val 2814"/>
              </a:avLst>
            </a:prstGeom>
            <a:gradFill>
              <a:gsLst>
                <a:gs pos="0">
                  <a:srgbClr val="AF76B0"/>
                </a:gs>
                <a:gs pos="100000">
                  <a:schemeClr val="accent1">
                    <a:lumMod val="75000"/>
                  </a:schemeClr>
                </a:gs>
              </a:gsLst>
              <a:path path="circle">
                <a:fillToRect r="100000" b="100000"/>
              </a:path>
            </a:gradFill>
            <a:ln>
              <a:noFill/>
            </a:ln>
            <a:effectLst>
              <a:outerShdw blurRad="317500" dist="50800" dir="5400000" algn="t" rotWithShape="0">
                <a:schemeClr val="tx1">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7" name="Group 6"/>
            <p:cNvGrpSpPr/>
            <p:nvPr/>
          </p:nvGrpSpPr>
          <p:grpSpPr>
            <a:xfrm>
              <a:off x="5164497" y="3270334"/>
              <a:ext cx="598128" cy="598128"/>
              <a:chOff x="5164497" y="3328056"/>
              <a:chExt cx="598128" cy="598128"/>
            </a:xfrm>
          </p:grpSpPr>
          <p:sp>
            <p:nvSpPr>
              <p:cNvPr id="5" name="Oval 4"/>
              <p:cNvSpPr/>
              <p:nvPr/>
            </p:nvSpPr>
            <p:spPr>
              <a:xfrm>
                <a:off x="5164497" y="3328056"/>
                <a:ext cx="598128" cy="598128"/>
              </a:xfrm>
              <a:prstGeom prst="ellipse">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19" name="Freeform 59"/>
              <p:cNvSpPr>
                <a:spLocks noEditPoints="1"/>
              </p:cNvSpPr>
              <p:nvPr/>
            </p:nvSpPr>
            <p:spPr bwMode="auto">
              <a:xfrm>
                <a:off x="5343847" y="3514090"/>
                <a:ext cx="239428" cy="226060"/>
              </a:xfrm>
              <a:custGeom>
                <a:avLst/>
                <a:gdLst>
                  <a:gd name="T0" fmla="*/ 216 w 216"/>
                  <a:gd name="T1" fmla="*/ 44 h 204"/>
                  <a:gd name="T2" fmla="*/ 203 w 216"/>
                  <a:gd name="T3" fmla="*/ 32 h 204"/>
                  <a:gd name="T4" fmla="*/ 13 w 216"/>
                  <a:gd name="T5" fmla="*/ 32 h 204"/>
                  <a:gd name="T6" fmla="*/ 0 w 216"/>
                  <a:gd name="T7" fmla="*/ 44 h 204"/>
                  <a:gd name="T8" fmla="*/ 0 w 216"/>
                  <a:gd name="T9" fmla="*/ 78 h 204"/>
                  <a:gd name="T10" fmla="*/ 0 w 216"/>
                  <a:gd name="T11" fmla="*/ 79 h 204"/>
                  <a:gd name="T12" fmla="*/ 0 w 216"/>
                  <a:gd name="T13" fmla="*/ 80 h 204"/>
                  <a:gd name="T14" fmla="*/ 108 w 216"/>
                  <a:gd name="T15" fmla="*/ 121 h 204"/>
                  <a:gd name="T16" fmla="*/ 216 w 216"/>
                  <a:gd name="T17" fmla="*/ 80 h 204"/>
                  <a:gd name="T18" fmla="*/ 216 w 216"/>
                  <a:gd name="T19" fmla="*/ 79 h 204"/>
                  <a:gd name="T20" fmla="*/ 216 w 216"/>
                  <a:gd name="T21" fmla="*/ 78 h 204"/>
                  <a:gd name="T22" fmla="*/ 216 w 216"/>
                  <a:gd name="T23" fmla="*/ 44 h 204"/>
                  <a:gd name="T24" fmla="*/ 208 w 216"/>
                  <a:gd name="T25" fmla="*/ 79 h 204"/>
                  <a:gd name="T26" fmla="*/ 208 w 216"/>
                  <a:gd name="T27" fmla="*/ 80 h 204"/>
                  <a:gd name="T28" fmla="*/ 108 w 216"/>
                  <a:gd name="T29" fmla="*/ 113 h 204"/>
                  <a:gd name="T30" fmla="*/ 8 w 216"/>
                  <a:gd name="T31" fmla="*/ 80 h 204"/>
                  <a:gd name="T32" fmla="*/ 8 w 216"/>
                  <a:gd name="T33" fmla="*/ 79 h 204"/>
                  <a:gd name="T34" fmla="*/ 8 w 216"/>
                  <a:gd name="T35" fmla="*/ 44 h 204"/>
                  <a:gd name="T36" fmla="*/ 13 w 216"/>
                  <a:gd name="T37" fmla="*/ 40 h 204"/>
                  <a:gd name="T38" fmla="*/ 203 w 216"/>
                  <a:gd name="T39" fmla="*/ 40 h 204"/>
                  <a:gd name="T40" fmla="*/ 208 w 216"/>
                  <a:gd name="T41" fmla="*/ 44 h 204"/>
                  <a:gd name="T42" fmla="*/ 208 w 216"/>
                  <a:gd name="T43" fmla="*/ 78 h 204"/>
                  <a:gd name="T44" fmla="*/ 208 w 216"/>
                  <a:gd name="T45" fmla="*/ 79 h 204"/>
                  <a:gd name="T46" fmla="*/ 212 w 216"/>
                  <a:gd name="T47" fmla="*/ 108 h 204"/>
                  <a:gd name="T48" fmla="*/ 208 w 216"/>
                  <a:gd name="T49" fmla="*/ 112 h 204"/>
                  <a:gd name="T50" fmla="*/ 208 w 216"/>
                  <a:gd name="T51" fmla="*/ 196 h 204"/>
                  <a:gd name="T52" fmla="*/ 8 w 216"/>
                  <a:gd name="T53" fmla="*/ 196 h 204"/>
                  <a:gd name="T54" fmla="*/ 8 w 216"/>
                  <a:gd name="T55" fmla="*/ 112 h 204"/>
                  <a:gd name="T56" fmla="*/ 4 w 216"/>
                  <a:gd name="T57" fmla="*/ 108 h 204"/>
                  <a:gd name="T58" fmla="*/ 0 w 216"/>
                  <a:gd name="T59" fmla="*/ 112 h 204"/>
                  <a:gd name="T60" fmla="*/ 0 w 216"/>
                  <a:gd name="T61" fmla="*/ 204 h 204"/>
                  <a:gd name="T62" fmla="*/ 216 w 216"/>
                  <a:gd name="T63" fmla="*/ 204 h 204"/>
                  <a:gd name="T64" fmla="*/ 216 w 216"/>
                  <a:gd name="T65" fmla="*/ 112 h 204"/>
                  <a:gd name="T66" fmla="*/ 212 w 216"/>
                  <a:gd name="T67" fmla="*/ 108 h 204"/>
                  <a:gd name="T68" fmla="*/ 128 w 216"/>
                  <a:gd name="T69" fmla="*/ 140 h 204"/>
                  <a:gd name="T70" fmla="*/ 132 w 216"/>
                  <a:gd name="T71" fmla="*/ 136 h 204"/>
                  <a:gd name="T72" fmla="*/ 128 w 216"/>
                  <a:gd name="T73" fmla="*/ 132 h 204"/>
                  <a:gd name="T74" fmla="*/ 88 w 216"/>
                  <a:gd name="T75" fmla="*/ 132 h 204"/>
                  <a:gd name="T76" fmla="*/ 84 w 216"/>
                  <a:gd name="T77" fmla="*/ 136 h 204"/>
                  <a:gd name="T78" fmla="*/ 88 w 216"/>
                  <a:gd name="T79" fmla="*/ 140 h 204"/>
                  <a:gd name="T80" fmla="*/ 128 w 216"/>
                  <a:gd name="T81" fmla="*/ 140 h 204"/>
                  <a:gd name="T82" fmla="*/ 64 w 216"/>
                  <a:gd name="T83" fmla="*/ 28 h 204"/>
                  <a:gd name="T84" fmla="*/ 68 w 216"/>
                  <a:gd name="T85" fmla="*/ 24 h 204"/>
                  <a:gd name="T86" fmla="*/ 68 w 216"/>
                  <a:gd name="T87" fmla="*/ 12 h 204"/>
                  <a:gd name="T88" fmla="*/ 71 w 216"/>
                  <a:gd name="T89" fmla="*/ 8 h 204"/>
                  <a:gd name="T90" fmla="*/ 141 w 216"/>
                  <a:gd name="T91" fmla="*/ 8 h 204"/>
                  <a:gd name="T92" fmla="*/ 144 w 216"/>
                  <a:gd name="T93" fmla="*/ 12 h 204"/>
                  <a:gd name="T94" fmla="*/ 144 w 216"/>
                  <a:gd name="T95" fmla="*/ 24 h 204"/>
                  <a:gd name="T96" fmla="*/ 148 w 216"/>
                  <a:gd name="T97" fmla="*/ 28 h 204"/>
                  <a:gd name="T98" fmla="*/ 152 w 216"/>
                  <a:gd name="T99" fmla="*/ 24 h 204"/>
                  <a:gd name="T100" fmla="*/ 152 w 216"/>
                  <a:gd name="T101" fmla="*/ 12 h 204"/>
                  <a:gd name="T102" fmla="*/ 141 w 216"/>
                  <a:gd name="T103" fmla="*/ 0 h 204"/>
                  <a:gd name="T104" fmla="*/ 71 w 216"/>
                  <a:gd name="T105" fmla="*/ 0 h 204"/>
                  <a:gd name="T106" fmla="*/ 60 w 216"/>
                  <a:gd name="T107" fmla="*/ 12 h 204"/>
                  <a:gd name="T108" fmla="*/ 60 w 216"/>
                  <a:gd name="T109" fmla="*/ 24 h 204"/>
                  <a:gd name="T110" fmla="*/ 64 w 216"/>
                  <a:gd name="T111" fmla="*/ 2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6" h="204">
                    <a:moveTo>
                      <a:pt x="216" y="44"/>
                    </a:moveTo>
                    <a:cubicBezTo>
                      <a:pt x="216" y="37"/>
                      <a:pt x="211" y="32"/>
                      <a:pt x="203" y="32"/>
                    </a:cubicBezTo>
                    <a:cubicBezTo>
                      <a:pt x="13" y="32"/>
                      <a:pt x="13" y="32"/>
                      <a:pt x="13" y="32"/>
                    </a:cubicBezTo>
                    <a:cubicBezTo>
                      <a:pt x="5" y="32"/>
                      <a:pt x="0" y="37"/>
                      <a:pt x="0" y="44"/>
                    </a:cubicBezTo>
                    <a:cubicBezTo>
                      <a:pt x="0" y="78"/>
                      <a:pt x="0" y="78"/>
                      <a:pt x="0" y="78"/>
                    </a:cubicBezTo>
                    <a:cubicBezTo>
                      <a:pt x="0" y="78"/>
                      <a:pt x="0" y="78"/>
                      <a:pt x="0" y="79"/>
                    </a:cubicBezTo>
                    <a:cubicBezTo>
                      <a:pt x="0" y="79"/>
                      <a:pt x="0" y="79"/>
                      <a:pt x="0" y="80"/>
                    </a:cubicBezTo>
                    <a:cubicBezTo>
                      <a:pt x="0" y="103"/>
                      <a:pt x="46" y="121"/>
                      <a:pt x="108" y="121"/>
                    </a:cubicBezTo>
                    <a:cubicBezTo>
                      <a:pt x="170" y="121"/>
                      <a:pt x="216" y="103"/>
                      <a:pt x="216" y="80"/>
                    </a:cubicBezTo>
                    <a:cubicBezTo>
                      <a:pt x="216" y="79"/>
                      <a:pt x="216" y="79"/>
                      <a:pt x="216" y="79"/>
                    </a:cubicBezTo>
                    <a:cubicBezTo>
                      <a:pt x="216" y="78"/>
                      <a:pt x="216" y="78"/>
                      <a:pt x="216" y="78"/>
                    </a:cubicBezTo>
                    <a:lnTo>
                      <a:pt x="216" y="44"/>
                    </a:lnTo>
                    <a:close/>
                    <a:moveTo>
                      <a:pt x="208" y="79"/>
                    </a:moveTo>
                    <a:cubicBezTo>
                      <a:pt x="208" y="79"/>
                      <a:pt x="208" y="80"/>
                      <a:pt x="208" y="80"/>
                    </a:cubicBezTo>
                    <a:cubicBezTo>
                      <a:pt x="208" y="95"/>
                      <a:pt x="167" y="113"/>
                      <a:pt x="108" y="113"/>
                    </a:cubicBezTo>
                    <a:cubicBezTo>
                      <a:pt x="49" y="113"/>
                      <a:pt x="8" y="95"/>
                      <a:pt x="8" y="80"/>
                    </a:cubicBezTo>
                    <a:cubicBezTo>
                      <a:pt x="8" y="80"/>
                      <a:pt x="8" y="79"/>
                      <a:pt x="8" y="79"/>
                    </a:cubicBezTo>
                    <a:cubicBezTo>
                      <a:pt x="8" y="44"/>
                      <a:pt x="8" y="44"/>
                      <a:pt x="8" y="44"/>
                    </a:cubicBezTo>
                    <a:cubicBezTo>
                      <a:pt x="8" y="41"/>
                      <a:pt x="10" y="40"/>
                      <a:pt x="13" y="40"/>
                    </a:cubicBezTo>
                    <a:cubicBezTo>
                      <a:pt x="203" y="40"/>
                      <a:pt x="203" y="40"/>
                      <a:pt x="203" y="40"/>
                    </a:cubicBezTo>
                    <a:cubicBezTo>
                      <a:pt x="206" y="40"/>
                      <a:pt x="208" y="41"/>
                      <a:pt x="208" y="44"/>
                    </a:cubicBezTo>
                    <a:cubicBezTo>
                      <a:pt x="208" y="78"/>
                      <a:pt x="208" y="78"/>
                      <a:pt x="208" y="78"/>
                    </a:cubicBezTo>
                    <a:cubicBezTo>
                      <a:pt x="208" y="79"/>
                      <a:pt x="208" y="79"/>
                      <a:pt x="208" y="79"/>
                    </a:cubicBezTo>
                    <a:close/>
                    <a:moveTo>
                      <a:pt x="212" y="108"/>
                    </a:moveTo>
                    <a:cubicBezTo>
                      <a:pt x="210" y="108"/>
                      <a:pt x="208" y="110"/>
                      <a:pt x="208" y="112"/>
                    </a:cubicBezTo>
                    <a:cubicBezTo>
                      <a:pt x="208" y="196"/>
                      <a:pt x="208" y="196"/>
                      <a:pt x="208" y="196"/>
                    </a:cubicBezTo>
                    <a:cubicBezTo>
                      <a:pt x="8" y="196"/>
                      <a:pt x="8" y="196"/>
                      <a:pt x="8" y="196"/>
                    </a:cubicBezTo>
                    <a:cubicBezTo>
                      <a:pt x="8" y="112"/>
                      <a:pt x="8" y="112"/>
                      <a:pt x="8" y="112"/>
                    </a:cubicBezTo>
                    <a:cubicBezTo>
                      <a:pt x="8" y="110"/>
                      <a:pt x="6" y="108"/>
                      <a:pt x="4" y="108"/>
                    </a:cubicBezTo>
                    <a:cubicBezTo>
                      <a:pt x="2" y="108"/>
                      <a:pt x="0" y="110"/>
                      <a:pt x="0" y="112"/>
                    </a:cubicBezTo>
                    <a:cubicBezTo>
                      <a:pt x="0" y="204"/>
                      <a:pt x="0" y="204"/>
                      <a:pt x="0" y="204"/>
                    </a:cubicBezTo>
                    <a:cubicBezTo>
                      <a:pt x="216" y="204"/>
                      <a:pt x="216" y="204"/>
                      <a:pt x="216" y="204"/>
                    </a:cubicBezTo>
                    <a:cubicBezTo>
                      <a:pt x="216" y="112"/>
                      <a:pt x="216" y="112"/>
                      <a:pt x="216" y="112"/>
                    </a:cubicBezTo>
                    <a:cubicBezTo>
                      <a:pt x="216" y="110"/>
                      <a:pt x="214" y="108"/>
                      <a:pt x="212" y="108"/>
                    </a:cubicBezTo>
                    <a:close/>
                    <a:moveTo>
                      <a:pt x="128" y="140"/>
                    </a:moveTo>
                    <a:cubicBezTo>
                      <a:pt x="130" y="140"/>
                      <a:pt x="132" y="138"/>
                      <a:pt x="132" y="136"/>
                    </a:cubicBezTo>
                    <a:cubicBezTo>
                      <a:pt x="132" y="134"/>
                      <a:pt x="130" y="132"/>
                      <a:pt x="128" y="132"/>
                    </a:cubicBezTo>
                    <a:cubicBezTo>
                      <a:pt x="88" y="132"/>
                      <a:pt x="88" y="132"/>
                      <a:pt x="88" y="132"/>
                    </a:cubicBezTo>
                    <a:cubicBezTo>
                      <a:pt x="86" y="132"/>
                      <a:pt x="84" y="134"/>
                      <a:pt x="84" y="136"/>
                    </a:cubicBezTo>
                    <a:cubicBezTo>
                      <a:pt x="84" y="138"/>
                      <a:pt x="86" y="140"/>
                      <a:pt x="88" y="140"/>
                    </a:cubicBezTo>
                    <a:lnTo>
                      <a:pt x="128" y="140"/>
                    </a:lnTo>
                    <a:close/>
                    <a:moveTo>
                      <a:pt x="64" y="28"/>
                    </a:moveTo>
                    <a:cubicBezTo>
                      <a:pt x="66" y="28"/>
                      <a:pt x="68" y="26"/>
                      <a:pt x="68" y="24"/>
                    </a:cubicBezTo>
                    <a:cubicBezTo>
                      <a:pt x="68" y="12"/>
                      <a:pt x="68" y="12"/>
                      <a:pt x="68" y="12"/>
                    </a:cubicBezTo>
                    <a:cubicBezTo>
                      <a:pt x="68" y="10"/>
                      <a:pt x="70" y="8"/>
                      <a:pt x="71" y="8"/>
                    </a:cubicBezTo>
                    <a:cubicBezTo>
                      <a:pt x="141" y="8"/>
                      <a:pt x="141" y="8"/>
                      <a:pt x="141" y="8"/>
                    </a:cubicBezTo>
                    <a:cubicBezTo>
                      <a:pt x="142" y="8"/>
                      <a:pt x="144" y="10"/>
                      <a:pt x="144" y="12"/>
                    </a:cubicBezTo>
                    <a:cubicBezTo>
                      <a:pt x="144" y="24"/>
                      <a:pt x="144" y="24"/>
                      <a:pt x="144" y="24"/>
                    </a:cubicBezTo>
                    <a:cubicBezTo>
                      <a:pt x="144" y="26"/>
                      <a:pt x="146" y="28"/>
                      <a:pt x="148" y="28"/>
                    </a:cubicBezTo>
                    <a:cubicBezTo>
                      <a:pt x="150" y="28"/>
                      <a:pt x="152" y="26"/>
                      <a:pt x="152" y="24"/>
                    </a:cubicBezTo>
                    <a:cubicBezTo>
                      <a:pt x="152" y="12"/>
                      <a:pt x="152" y="12"/>
                      <a:pt x="152" y="12"/>
                    </a:cubicBezTo>
                    <a:cubicBezTo>
                      <a:pt x="152" y="6"/>
                      <a:pt x="147" y="0"/>
                      <a:pt x="141" y="0"/>
                    </a:cubicBezTo>
                    <a:cubicBezTo>
                      <a:pt x="71" y="0"/>
                      <a:pt x="71" y="0"/>
                      <a:pt x="71" y="0"/>
                    </a:cubicBezTo>
                    <a:cubicBezTo>
                      <a:pt x="65" y="0"/>
                      <a:pt x="60" y="6"/>
                      <a:pt x="60" y="12"/>
                    </a:cubicBezTo>
                    <a:cubicBezTo>
                      <a:pt x="60" y="24"/>
                      <a:pt x="60" y="24"/>
                      <a:pt x="60" y="24"/>
                    </a:cubicBezTo>
                    <a:cubicBezTo>
                      <a:pt x="60" y="26"/>
                      <a:pt x="62" y="28"/>
                      <a:pt x="64" y="28"/>
                    </a:cubicBezTo>
                    <a:close/>
                  </a:path>
                </a:pathLst>
              </a:custGeom>
              <a:solidFill>
                <a:schemeClr val="bg1"/>
              </a:solidFill>
              <a:ln>
                <a:noFill/>
              </a:ln>
            </p:spPr>
            <p:txBody>
              <a:bodyPr vert="horz" wrap="square" lIns="91440" tIns="45720" rIns="91440" bIns="45720" numCol="1" anchor="t" anchorCtr="0" compatLnSpc="1"/>
              <a:lstStyle/>
              <a:p>
                <a:endParaRPr lang="en-US">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18" name="Group 17"/>
            <p:cNvGrpSpPr/>
            <p:nvPr/>
          </p:nvGrpSpPr>
          <p:grpSpPr>
            <a:xfrm>
              <a:off x="4559594" y="4070392"/>
              <a:ext cx="1807935" cy="902116"/>
              <a:chOff x="4559594" y="4070392"/>
              <a:chExt cx="1807935" cy="902116"/>
            </a:xfrm>
          </p:grpSpPr>
          <p:sp>
            <p:nvSpPr>
              <p:cNvPr id="21" name="TextBox 20"/>
              <p:cNvSpPr txBox="1"/>
              <p:nvPr/>
            </p:nvSpPr>
            <p:spPr>
              <a:xfrm>
                <a:off x="4572042" y="4326177"/>
                <a:ext cx="1783038" cy="646331"/>
              </a:xfrm>
              <a:prstGeom prst="rect">
                <a:avLst/>
              </a:prstGeom>
              <a:noFill/>
            </p:spPr>
            <p:txBody>
              <a:bodyPr wrap="square" rtlCol="0">
                <a:spAutoFit/>
              </a:bodyPr>
              <a:lstStyle/>
              <a:p>
                <a:pPr algn="ctr"/>
                <a:r>
                  <a:rPr lang="en-US"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Sed </a:t>
                </a:r>
                <a:r>
                  <a:rPr lang="en-US" sz="12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ut</a:t>
                </a:r>
                <a:r>
                  <a:rPr lang="en-US"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a:t>
                </a:r>
                <a:r>
                  <a:rPr lang="en-US" sz="12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perspiciatis</a:t>
                </a:r>
                <a:r>
                  <a:rPr lang="en-US"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unde </a:t>
                </a:r>
                <a:r>
                  <a:rPr lang="en-US" sz="12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omnis</a:t>
                </a:r>
                <a:r>
                  <a:rPr lang="en-US"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a:t>
                </a:r>
                <a:r>
                  <a:rPr lang="en-US" sz="12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iste</a:t>
                </a:r>
                <a:r>
                  <a:rPr lang="en-US"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a:t>
                </a:r>
                <a:r>
                  <a:rPr lang="en-US" sz="12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natus</a:t>
                </a:r>
                <a:r>
                  <a:rPr lang="en-US"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error </a:t>
                </a:r>
                <a:r>
                  <a:rPr lang="en-US" sz="12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sitvoluptatem</a:t>
                </a:r>
                <a:r>
                  <a:rPr lang="en-US"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a:t>
                </a:r>
              </a:p>
            </p:txBody>
          </p:sp>
          <p:sp>
            <p:nvSpPr>
              <p:cNvPr id="22" name="TextBox 21"/>
              <p:cNvSpPr txBox="1"/>
              <p:nvPr/>
            </p:nvSpPr>
            <p:spPr>
              <a:xfrm>
                <a:off x="4559594" y="4070392"/>
                <a:ext cx="1807935" cy="338554"/>
              </a:xfrm>
              <a:prstGeom prst="rect">
                <a:avLst/>
              </a:prstGeom>
              <a:noFill/>
            </p:spPr>
            <p:txBody>
              <a:bodyPr wrap="square" rtlCol="0">
                <a:spAutoFit/>
              </a:bodyPr>
              <a:lstStyle/>
              <a:p>
                <a:pPr algn="ctr"/>
                <a:r>
                  <a:rPr lang="en-US" sz="1600" b="1"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Product Name</a:t>
                </a:r>
                <a:endParaRPr lang="en-US" sz="16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grpSp>
        <p:sp>
          <p:nvSpPr>
            <p:cNvPr id="11" name="Rectangle: Rounded Corners 10"/>
            <p:cNvSpPr/>
            <p:nvPr/>
          </p:nvSpPr>
          <p:spPr>
            <a:xfrm>
              <a:off x="4943507" y="5275352"/>
              <a:ext cx="1040109" cy="25681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Read More</a:t>
              </a:r>
            </a:p>
          </p:txBody>
        </p:sp>
      </p:grpSp>
      <p:grpSp>
        <p:nvGrpSpPr>
          <p:cNvPr id="4" name="Group 3"/>
          <p:cNvGrpSpPr/>
          <p:nvPr/>
        </p:nvGrpSpPr>
        <p:grpSpPr>
          <a:xfrm>
            <a:off x="1948836" y="3135136"/>
            <a:ext cx="2178050" cy="2849880"/>
            <a:chOff x="1948836" y="3135136"/>
            <a:chExt cx="2178050" cy="2849880"/>
          </a:xfrm>
        </p:grpSpPr>
        <p:sp>
          <p:nvSpPr>
            <p:cNvPr id="38" name="Rectangle: Rounded Corners 37"/>
            <p:cNvSpPr/>
            <p:nvPr/>
          </p:nvSpPr>
          <p:spPr>
            <a:xfrm>
              <a:off x="1948836" y="3135136"/>
              <a:ext cx="2178050" cy="2849880"/>
            </a:xfrm>
            <a:prstGeom prst="roundRect">
              <a:avLst>
                <a:gd name="adj" fmla="val 2814"/>
              </a:avLst>
            </a:prstGeom>
            <a:solidFill>
              <a:schemeClr val="bg1"/>
            </a:solidFill>
            <a:ln>
              <a:noFill/>
            </a:ln>
            <a:effectLst>
              <a:outerShdw blurRad="317500" dist="50800" dir="5400000" algn="t" rotWithShape="0">
                <a:schemeClr val="tx1">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35" name="Group 34"/>
            <p:cNvGrpSpPr/>
            <p:nvPr/>
          </p:nvGrpSpPr>
          <p:grpSpPr>
            <a:xfrm>
              <a:off x="2113201" y="3682428"/>
              <a:ext cx="1849321" cy="1828595"/>
              <a:chOff x="2113201" y="3682428"/>
              <a:chExt cx="1849321" cy="1828595"/>
            </a:xfrm>
          </p:grpSpPr>
          <p:sp>
            <p:nvSpPr>
              <p:cNvPr id="27" name="TextBox 26"/>
              <p:cNvSpPr txBox="1"/>
              <p:nvPr/>
            </p:nvSpPr>
            <p:spPr>
              <a:xfrm>
                <a:off x="2113201" y="4864692"/>
                <a:ext cx="1849321" cy="646331"/>
              </a:xfrm>
              <a:prstGeom prst="rect">
                <a:avLst/>
              </a:prstGeom>
              <a:noFill/>
            </p:spPr>
            <p:txBody>
              <a:bodyPr wrap="square" rtlCol="0">
                <a:spAutoFit/>
              </a:bodyPr>
              <a:lstStyle/>
              <a:p>
                <a:pPr algn="ctr"/>
                <a:r>
                  <a:rPr lang="en-US" sz="1200" b="1" i="1" dirty="0">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Sed </a:t>
                </a:r>
                <a:r>
                  <a:rPr lang="en-US" sz="1200" b="1" i="1" dirty="0" err="1">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ut</a:t>
                </a:r>
                <a:r>
                  <a:rPr lang="en-US" sz="1200" b="1" i="1" dirty="0">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 </a:t>
                </a:r>
                <a:r>
                  <a:rPr lang="en-US" sz="1200" b="1" i="1" dirty="0" err="1">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perspiciatis</a:t>
                </a:r>
                <a:r>
                  <a:rPr lang="en-US" sz="1200" b="1" i="1" dirty="0">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 </a:t>
                </a:r>
                <a:r>
                  <a:rPr lang="en-US" sz="1200" i="1" dirty="0">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unde </a:t>
                </a:r>
                <a:r>
                  <a:rPr lang="en-US" sz="1200" i="1" dirty="0" err="1">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omnis</a:t>
                </a:r>
                <a:r>
                  <a:rPr lang="en-US" sz="1200" i="1" dirty="0">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 </a:t>
                </a:r>
                <a:r>
                  <a:rPr lang="en-US" sz="1200" i="1" dirty="0" err="1">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iste</a:t>
                </a:r>
                <a:r>
                  <a:rPr lang="en-US" sz="1200" i="1" dirty="0">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 </a:t>
                </a:r>
                <a:r>
                  <a:rPr lang="en-US" sz="1200" i="1" dirty="0" err="1">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natus</a:t>
                </a:r>
                <a:r>
                  <a:rPr lang="en-US" sz="1200" i="1" dirty="0">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 error sit </a:t>
                </a:r>
                <a:r>
                  <a:rPr lang="en-US" sz="1200" i="1" dirty="0" err="1">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voluptatem</a:t>
                </a:r>
                <a:r>
                  <a:rPr lang="en-US" sz="1200" i="1" dirty="0">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a:t>
                </a:r>
              </a:p>
            </p:txBody>
          </p:sp>
          <p:grpSp>
            <p:nvGrpSpPr>
              <p:cNvPr id="28" name="Group 27"/>
              <p:cNvGrpSpPr/>
              <p:nvPr/>
            </p:nvGrpSpPr>
            <p:grpSpPr>
              <a:xfrm>
                <a:off x="2498458" y="3682428"/>
                <a:ext cx="1078807" cy="1078802"/>
                <a:chOff x="2693234" y="3569398"/>
                <a:chExt cx="1078807" cy="1078802"/>
              </a:xfrm>
            </p:grpSpPr>
            <p:grpSp>
              <p:nvGrpSpPr>
                <p:cNvPr id="30" name="Group 29"/>
                <p:cNvGrpSpPr/>
                <p:nvPr/>
              </p:nvGrpSpPr>
              <p:grpSpPr>
                <a:xfrm>
                  <a:off x="2693235" y="3569398"/>
                  <a:ext cx="1078805" cy="1078802"/>
                  <a:chOff x="4126706" y="2563416"/>
                  <a:chExt cx="578645" cy="578644"/>
                </a:xfrm>
              </p:grpSpPr>
              <p:sp>
                <p:nvSpPr>
                  <p:cNvPr id="33" name="Oval 32"/>
                  <p:cNvSpPr/>
                  <p:nvPr/>
                </p:nvSpPr>
                <p:spPr>
                  <a:xfrm>
                    <a:off x="4126706" y="2563416"/>
                    <a:ext cx="578644" cy="578644"/>
                  </a:xfrm>
                  <a:prstGeom prst="ellipse">
                    <a:avLst/>
                  </a:prstGeom>
                  <a:noFill/>
                  <a:ln w="381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dirty="0">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4" name="Arc 33"/>
                  <p:cNvSpPr/>
                  <p:nvPr/>
                </p:nvSpPr>
                <p:spPr>
                  <a:xfrm>
                    <a:off x="4126707" y="2563416"/>
                    <a:ext cx="578644" cy="578644"/>
                  </a:xfrm>
                  <a:prstGeom prst="arc">
                    <a:avLst>
                      <a:gd name="adj1" fmla="val 3419068"/>
                      <a:gd name="adj2" fmla="val 16108834"/>
                    </a:avLst>
                  </a:prstGeom>
                  <a:ln w="38100" cap="rnd">
                    <a:gradFill>
                      <a:gsLst>
                        <a:gs pos="0">
                          <a:schemeClr val="accent1"/>
                        </a:gs>
                        <a:gs pos="100000">
                          <a:schemeClr val="accent1">
                            <a:lumMod val="75000"/>
                          </a:scheme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sz="4400" dirty="0">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sp>
              <p:nvSpPr>
                <p:cNvPr id="31" name="TextBox 30"/>
                <p:cNvSpPr txBox="1"/>
                <p:nvPr/>
              </p:nvSpPr>
              <p:spPr>
                <a:xfrm>
                  <a:off x="2693234" y="3877967"/>
                  <a:ext cx="1078807" cy="461665"/>
                </a:xfrm>
                <a:prstGeom prst="rect">
                  <a:avLst/>
                </a:prstGeom>
                <a:noFill/>
              </p:spPr>
              <p:txBody>
                <a:bodyPr wrap="square" rtlCol="0">
                  <a:spAutoFit/>
                </a:bodyPr>
                <a:lstStyle/>
                <a:p>
                  <a:pPr algn="ctr"/>
                  <a:r>
                    <a:rPr lang="en-US" sz="2400" b="1" dirty="0">
                      <a:solidFill>
                        <a:schemeClr val="bg1">
                          <a:lumMod val="65000"/>
                        </a:schemeClr>
                      </a:solidFill>
                      <a:latin typeface="inpin heiti" panose="00000500000000000000" pitchFamily="2" charset="-122"/>
                      <a:ea typeface="inpin heiti" panose="00000500000000000000" pitchFamily="2" charset="-122"/>
                      <a:cs typeface="Segoe UI" panose="020B0502040204020203" pitchFamily="34" charset="0"/>
                      <a:sym typeface="inpin heiti" panose="00000500000000000000" pitchFamily="2" charset="-122"/>
                    </a:rPr>
                    <a:t>68%</a:t>
                  </a:r>
                  <a:endParaRPr lang="id-ID" sz="2400" b="1" dirty="0">
                    <a:solidFill>
                      <a:schemeClr val="bg1">
                        <a:lumMod val="65000"/>
                      </a:schemeClr>
                    </a:solidFill>
                    <a:latin typeface="inpin heiti" panose="00000500000000000000" pitchFamily="2" charset="-122"/>
                    <a:ea typeface="inpin heiti" panose="00000500000000000000" pitchFamily="2" charset="-122"/>
                    <a:cs typeface="Segoe UI" panose="020B0502040204020203" pitchFamily="34" charset="0"/>
                    <a:sym typeface="inpin heiti" panose="00000500000000000000" pitchFamily="2" charset="-122"/>
                  </a:endParaRPr>
                </a:p>
              </p:txBody>
            </p:sp>
          </p:gr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10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12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0-#ppt_w/2"/>
                                          </p:val>
                                        </p:tav>
                                        <p:tav tm="100000">
                                          <p:val>
                                            <p:strVal val="#ppt_x"/>
                                          </p:val>
                                        </p:tav>
                                      </p:tavLst>
                                    </p:anim>
                                    <p:anim calcmode="lin" valueType="num">
                                      <p:cBhvr additive="base">
                                        <p:cTn id="16" dur="75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125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0-#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64" presetClass="path" presetSubtype="0" accel="50000" decel="50000" fill="hold" nodeType="withEffect">
                                  <p:stCondLst>
                                    <p:cond delay="2250"/>
                                  </p:stCondLst>
                                  <p:childTnLst>
                                    <p:animMotion origin="layout" path="M 2.91667E-6 -4.81481E-6 L 2.91667E-6 -0.07106 " pathEditMode="relative" rAng="0" ptsTypes="AA">
                                      <p:cBhvr>
                                        <p:cTn id="22" dur="750" fill="hold"/>
                                        <p:tgtEl>
                                          <p:spTgt spid="6"/>
                                        </p:tgtEl>
                                        <p:attrNameLst>
                                          <p:attrName>ppt_x</p:attrName>
                                          <p:attrName>ppt_y</p:attrName>
                                        </p:attrNameLst>
                                      </p:cBhvr>
                                      <p:rCtr x="0" y="-35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占位符 44"/>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0276" b="10276"/>
          <a:stretch>
            <a:fillRect/>
          </a:stretch>
        </p:blipFill>
        <p:spPr/>
      </p:pic>
      <p:sp>
        <p:nvSpPr>
          <p:cNvPr id="8" name="Rectangle 7"/>
          <p:cNvSpPr/>
          <p:nvPr/>
        </p:nvSpPr>
        <p:spPr>
          <a:xfrm>
            <a:off x="0" y="752"/>
            <a:ext cx="12192000" cy="6858000"/>
          </a:xfrm>
          <a:prstGeom prst="rect">
            <a:avLst/>
          </a:prstGeom>
          <a:solidFill>
            <a:schemeClr val="tx1">
              <a:lumMod val="75000"/>
              <a:lumOff val="25000"/>
              <a:alpha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pin heiti" panose="00000500000000000000" pitchFamily="2" charset="-122"/>
              <a:ea typeface="inpin heiti" panose="00000500000000000000" pitchFamily="2" charset="-122"/>
              <a:sym typeface="inpin heiti" panose="00000500000000000000" pitchFamily="2" charset="-122"/>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0424" y="1497103"/>
            <a:ext cx="6308202" cy="3945052"/>
          </a:xfrm>
          <a:prstGeom prst="rect">
            <a:avLst/>
          </a:prstGeom>
          <a:effectLst>
            <a:outerShdw blurRad="482600" sx="102000" sy="102000" algn="ctr" rotWithShape="0">
              <a:prstClr val="black">
                <a:alpha val="40000"/>
              </a:prstClr>
            </a:outerShdw>
          </a:effectLst>
        </p:spPr>
      </p:pic>
      <p:grpSp>
        <p:nvGrpSpPr>
          <p:cNvPr id="5" name="Group 4"/>
          <p:cNvGrpSpPr/>
          <p:nvPr/>
        </p:nvGrpSpPr>
        <p:grpSpPr>
          <a:xfrm>
            <a:off x="752706" y="1497103"/>
            <a:ext cx="3516539" cy="1129586"/>
            <a:chOff x="752706" y="1497103"/>
            <a:chExt cx="3516539" cy="1129586"/>
          </a:xfrm>
        </p:grpSpPr>
        <p:sp>
          <p:nvSpPr>
            <p:cNvPr id="9" name="TextBox 8"/>
            <p:cNvSpPr txBox="1"/>
            <p:nvPr/>
          </p:nvSpPr>
          <p:spPr>
            <a:xfrm>
              <a:off x="1192215" y="1497103"/>
              <a:ext cx="3077029" cy="307777"/>
            </a:xfrm>
            <a:prstGeom prst="rect">
              <a:avLst/>
            </a:prstGeom>
            <a:noFill/>
          </p:spPr>
          <p:txBody>
            <a:bodyPr wrap="square" rtlCol="0">
              <a:spAutoFit/>
            </a:bodyPr>
            <a:lstStyle/>
            <a:p>
              <a:r>
                <a:rPr lang="en-US" sz="1400" spc="3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Solid Project’s</a:t>
              </a:r>
            </a:p>
          </p:txBody>
        </p:sp>
        <p:sp>
          <p:nvSpPr>
            <p:cNvPr id="10" name="TextBox 9"/>
            <p:cNvSpPr txBox="1"/>
            <p:nvPr/>
          </p:nvSpPr>
          <p:spPr>
            <a:xfrm>
              <a:off x="1148674" y="1795692"/>
              <a:ext cx="3120571" cy="830997"/>
            </a:xfrm>
            <a:prstGeom prst="rect">
              <a:avLst/>
            </a:prstGeom>
            <a:noFill/>
          </p:spPr>
          <p:txBody>
            <a:bodyPr wrap="square" rtlCol="0">
              <a:spAutoFit/>
            </a:bodyPr>
            <a:lstStyle/>
            <a:p>
              <a:r>
                <a:rPr lang="en-US" sz="4800" b="1" dirty="0">
                  <a:gradFill>
                    <a:gsLst>
                      <a:gs pos="0">
                        <a:srgbClr val="AF76B0"/>
                      </a:gs>
                      <a:gs pos="100000">
                        <a:schemeClr val="accent2"/>
                      </a:gs>
                    </a:gsLst>
                    <a:path path="circle">
                      <a:fillToRect l="100000" b="100000"/>
                    </a:path>
                  </a:gradFill>
                  <a:latin typeface="inpin heiti" panose="00000500000000000000" pitchFamily="2" charset="-122"/>
                  <a:ea typeface="inpin heiti" panose="00000500000000000000" pitchFamily="2" charset="-122"/>
                  <a:sym typeface="inpin heiti" panose="00000500000000000000" pitchFamily="2" charset="-122"/>
                </a:rPr>
                <a:t>5G </a:t>
              </a:r>
              <a:r>
                <a:rPr lang="zh-CN" altLang="en-US" sz="4800" b="1" dirty="0">
                  <a:gradFill>
                    <a:gsLst>
                      <a:gs pos="0">
                        <a:srgbClr val="AF76B0"/>
                      </a:gs>
                      <a:gs pos="100000">
                        <a:schemeClr val="accent2"/>
                      </a:gs>
                    </a:gsLst>
                    <a:path path="circle">
                      <a:fillToRect l="100000" b="100000"/>
                    </a:path>
                  </a:gradFill>
                  <a:latin typeface="inpin heiti" panose="00000500000000000000" pitchFamily="2" charset="-122"/>
                  <a:ea typeface="inpin heiti" panose="00000500000000000000" pitchFamily="2" charset="-122"/>
                  <a:sym typeface="inpin heiti" panose="00000500000000000000" pitchFamily="2" charset="-122"/>
                </a:rPr>
                <a:t>时代</a:t>
              </a:r>
              <a:endParaRPr lang="en-US" sz="4800" dirty="0">
                <a:gradFill>
                  <a:gsLst>
                    <a:gs pos="0">
                      <a:srgbClr val="AF76B0"/>
                    </a:gs>
                    <a:gs pos="100000">
                      <a:schemeClr val="accent2"/>
                    </a:gs>
                  </a:gsLst>
                  <a:path path="circle">
                    <a:fillToRect l="100000" b="100000"/>
                  </a:path>
                </a:gradFill>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11" name="Group 10"/>
            <p:cNvGrpSpPr/>
            <p:nvPr/>
          </p:nvGrpSpPr>
          <p:grpSpPr>
            <a:xfrm>
              <a:off x="752706" y="2028328"/>
              <a:ext cx="295275" cy="246132"/>
              <a:chOff x="466725" y="2427118"/>
              <a:chExt cx="295275" cy="246132"/>
            </a:xfrm>
            <a:solidFill>
              <a:schemeClr val="bg1"/>
            </a:solidFill>
          </p:grpSpPr>
          <p:sp>
            <p:nvSpPr>
              <p:cNvPr id="12" name="Rectangle: Rounded Corners 11"/>
              <p:cNvSpPr/>
              <p:nvPr/>
            </p:nvSpPr>
            <p:spPr>
              <a:xfrm>
                <a:off x="466725" y="2427118"/>
                <a:ext cx="295275" cy="9224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 name="Rectangle: Rounded Corners 12"/>
              <p:cNvSpPr/>
              <p:nvPr/>
            </p:nvSpPr>
            <p:spPr>
              <a:xfrm>
                <a:off x="578644" y="2581005"/>
                <a:ext cx="183355" cy="9224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sp>
        <p:nvSpPr>
          <p:cNvPr id="14" name="Rectangle: Rounded Corners 13"/>
          <p:cNvSpPr/>
          <p:nvPr/>
        </p:nvSpPr>
        <p:spPr>
          <a:xfrm>
            <a:off x="1192215" y="4731971"/>
            <a:ext cx="1360485" cy="298589"/>
          </a:xfrm>
          <a:prstGeom prst="roundRect">
            <a:avLst>
              <a:gd name="adj" fmla="val 50000"/>
            </a:avLst>
          </a:prstGeom>
          <a:gradFill flip="none" rotWithShape="1">
            <a:gsLst>
              <a:gs pos="0">
                <a:schemeClr val="accent1"/>
              </a:gs>
              <a:gs pos="100000">
                <a:schemeClr val="accent1">
                  <a:lumMod val="75000"/>
                </a:schemeClr>
              </a:gs>
            </a:gsLst>
            <a:path path="circle">
              <a:fillToRect r="100000" b="100000"/>
            </a:path>
            <a:tileRect l="-100000" t="-100000"/>
          </a:gradFill>
          <a:ln>
            <a:gradFill flip="none" rotWithShape="1">
              <a:gsLst>
                <a:gs pos="0">
                  <a:schemeClr val="accent1"/>
                </a:gs>
                <a:gs pos="100000">
                  <a:schemeClr val="accent1">
                    <a:lumMod val="75000"/>
                  </a:schemeClr>
                </a:gs>
              </a:gsLst>
              <a:path path="circle">
                <a:fillToRect r="100000" b="100000"/>
              </a:path>
              <a:tileRect l="-100000" t="-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Read More</a:t>
            </a:r>
          </a:p>
        </p:txBody>
      </p:sp>
      <p:grpSp>
        <p:nvGrpSpPr>
          <p:cNvPr id="19" name="Group 18"/>
          <p:cNvGrpSpPr/>
          <p:nvPr/>
        </p:nvGrpSpPr>
        <p:grpSpPr>
          <a:xfrm>
            <a:off x="1270950" y="3417720"/>
            <a:ext cx="3734187" cy="517642"/>
            <a:chOff x="1270950" y="3301983"/>
            <a:chExt cx="3734187" cy="517642"/>
          </a:xfrm>
        </p:grpSpPr>
        <p:sp>
          <p:nvSpPr>
            <p:cNvPr id="15" name="TextBox 14"/>
            <p:cNvSpPr txBox="1"/>
            <p:nvPr/>
          </p:nvSpPr>
          <p:spPr>
            <a:xfrm>
              <a:off x="1507025" y="3301983"/>
              <a:ext cx="3498112" cy="517642"/>
            </a:xfrm>
            <a:prstGeom prst="rect">
              <a:avLst/>
            </a:prstGeom>
            <a:noFill/>
          </p:spPr>
          <p:txBody>
            <a:bodyPr wrap="square" rtlCol="0">
              <a:spAutoFit/>
            </a:bodyPr>
            <a:lstStyle/>
            <a:p>
              <a:pPr>
                <a:lnSpc>
                  <a:spcPct val="120000"/>
                </a:lnSpc>
              </a:pPr>
              <a:r>
                <a:rPr lang="en-US" sz="1200" b="1"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Sed </a:t>
              </a:r>
              <a:r>
                <a:rPr lang="en-US" sz="1200" b="1"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ut</a:t>
              </a:r>
              <a:r>
                <a:rPr lang="en-US" sz="1200" b="1"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a:t>
              </a:r>
              <a:r>
                <a:rPr lang="en-US" sz="1200" b="1"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perspiciatis</a:t>
              </a:r>
              <a:r>
                <a:rPr lang="en-US" sz="1200" b="1"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a:t>
              </a:r>
              <a:r>
                <a:rPr lang="en-US"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unde </a:t>
              </a:r>
              <a:r>
                <a:rPr lang="en-US" sz="12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omnis</a:t>
              </a:r>
              <a:r>
                <a:rPr lang="en-US"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a:t>
              </a:r>
              <a:r>
                <a:rPr lang="en-US" sz="12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iste</a:t>
              </a:r>
              <a:r>
                <a:rPr lang="en-US"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a:t>
              </a:r>
              <a:r>
                <a:rPr lang="en-US" sz="12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natus</a:t>
              </a:r>
              <a:r>
                <a:rPr lang="en-US"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error sit</a:t>
              </a:r>
            </a:p>
          </p:txBody>
        </p:sp>
        <p:grpSp>
          <p:nvGrpSpPr>
            <p:cNvPr id="18" name="Group 17"/>
            <p:cNvGrpSpPr/>
            <p:nvPr/>
          </p:nvGrpSpPr>
          <p:grpSpPr>
            <a:xfrm>
              <a:off x="1270950" y="3361317"/>
              <a:ext cx="195263" cy="195263"/>
              <a:chOff x="1104900" y="3359615"/>
              <a:chExt cx="195263" cy="195263"/>
            </a:xfrm>
          </p:grpSpPr>
          <p:sp>
            <p:nvSpPr>
              <p:cNvPr id="17" name="Oval 16"/>
              <p:cNvSpPr/>
              <p:nvPr/>
            </p:nvSpPr>
            <p:spPr>
              <a:xfrm>
                <a:off x="1104900" y="3359615"/>
                <a:ext cx="195263" cy="19526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 name="Freeform 124"/>
              <p:cNvSpPr>
                <a:spLocks noEditPoints="1"/>
              </p:cNvSpPr>
              <p:nvPr/>
            </p:nvSpPr>
            <p:spPr bwMode="auto">
              <a:xfrm>
                <a:off x="1145712" y="3416262"/>
                <a:ext cx="113638" cy="81968"/>
              </a:xfrm>
              <a:custGeom>
                <a:avLst/>
                <a:gdLst>
                  <a:gd name="T0" fmla="*/ 86 w 204"/>
                  <a:gd name="T1" fmla="*/ 148 h 148"/>
                  <a:gd name="T2" fmla="*/ 75 w 204"/>
                  <a:gd name="T3" fmla="*/ 142 h 148"/>
                  <a:gd name="T4" fmla="*/ 10 w 204"/>
                  <a:gd name="T5" fmla="*/ 82 h 148"/>
                  <a:gd name="T6" fmla="*/ 7 w 204"/>
                  <a:gd name="T7" fmla="*/ 60 h 148"/>
                  <a:gd name="T8" fmla="*/ 29 w 204"/>
                  <a:gd name="T9" fmla="*/ 38 h 148"/>
                  <a:gd name="T10" fmla="*/ 36 w 204"/>
                  <a:gd name="T11" fmla="*/ 36 h 148"/>
                  <a:gd name="T12" fmla="*/ 48 w 204"/>
                  <a:gd name="T13" fmla="*/ 42 h 148"/>
                  <a:gd name="T14" fmla="*/ 77 w 204"/>
                  <a:gd name="T15" fmla="*/ 71 h 148"/>
                  <a:gd name="T16" fmla="*/ 87 w 204"/>
                  <a:gd name="T17" fmla="*/ 76 h 148"/>
                  <a:gd name="T18" fmla="*/ 95 w 204"/>
                  <a:gd name="T19" fmla="*/ 71 h 148"/>
                  <a:gd name="T20" fmla="*/ 158 w 204"/>
                  <a:gd name="T21" fmla="*/ 4 h 148"/>
                  <a:gd name="T22" fmla="*/ 168 w 204"/>
                  <a:gd name="T23" fmla="*/ 0 h 148"/>
                  <a:gd name="T24" fmla="*/ 178 w 204"/>
                  <a:gd name="T25" fmla="*/ 4 h 148"/>
                  <a:gd name="T26" fmla="*/ 200 w 204"/>
                  <a:gd name="T27" fmla="*/ 26 h 148"/>
                  <a:gd name="T28" fmla="*/ 204 w 204"/>
                  <a:gd name="T29" fmla="*/ 35 h 148"/>
                  <a:gd name="T30" fmla="*/ 198 w 204"/>
                  <a:gd name="T31" fmla="*/ 47 h 148"/>
                  <a:gd name="T32" fmla="*/ 99 w 204"/>
                  <a:gd name="T33" fmla="*/ 142 h 148"/>
                  <a:gd name="T34" fmla="*/ 86 w 204"/>
                  <a:gd name="T35" fmla="*/ 148 h 148"/>
                  <a:gd name="T36" fmla="*/ 34 w 204"/>
                  <a:gd name="T37" fmla="*/ 44 h 148"/>
                  <a:gd name="T38" fmla="*/ 12 w 204"/>
                  <a:gd name="T39" fmla="*/ 65 h 148"/>
                  <a:gd name="T40" fmla="*/ 15 w 204"/>
                  <a:gd name="T41" fmla="*/ 76 h 148"/>
                  <a:gd name="T42" fmla="*/ 80 w 204"/>
                  <a:gd name="T43" fmla="*/ 137 h 148"/>
                  <a:gd name="T44" fmla="*/ 86 w 204"/>
                  <a:gd name="T45" fmla="*/ 141 h 148"/>
                  <a:gd name="T46" fmla="*/ 94 w 204"/>
                  <a:gd name="T47" fmla="*/ 137 h 148"/>
                  <a:gd name="T48" fmla="*/ 193 w 204"/>
                  <a:gd name="T49" fmla="*/ 42 h 148"/>
                  <a:gd name="T50" fmla="*/ 197 w 204"/>
                  <a:gd name="T51" fmla="*/ 35 h 148"/>
                  <a:gd name="T52" fmla="*/ 195 w 204"/>
                  <a:gd name="T53" fmla="*/ 31 h 148"/>
                  <a:gd name="T54" fmla="*/ 195 w 204"/>
                  <a:gd name="T55" fmla="*/ 31 h 148"/>
                  <a:gd name="T56" fmla="*/ 174 w 204"/>
                  <a:gd name="T57" fmla="*/ 10 h 148"/>
                  <a:gd name="T58" fmla="*/ 168 w 204"/>
                  <a:gd name="T59" fmla="*/ 7 h 148"/>
                  <a:gd name="T60" fmla="*/ 163 w 204"/>
                  <a:gd name="T61" fmla="*/ 9 h 148"/>
                  <a:gd name="T62" fmla="*/ 101 w 204"/>
                  <a:gd name="T63" fmla="*/ 76 h 148"/>
                  <a:gd name="T64" fmla="*/ 87 w 204"/>
                  <a:gd name="T65" fmla="*/ 84 h 148"/>
                  <a:gd name="T66" fmla="*/ 72 w 204"/>
                  <a:gd name="T67" fmla="*/ 76 h 148"/>
                  <a:gd name="T68" fmla="*/ 43 w 204"/>
                  <a:gd name="T69" fmla="*/ 47 h 148"/>
                  <a:gd name="T70" fmla="*/ 36 w 204"/>
                  <a:gd name="T71" fmla="*/ 43 h 148"/>
                  <a:gd name="T72" fmla="*/ 34 w 204"/>
                  <a:gd name="T73" fmla="*/ 4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148">
                    <a:moveTo>
                      <a:pt x="86" y="148"/>
                    </a:moveTo>
                    <a:cubicBezTo>
                      <a:pt x="83" y="148"/>
                      <a:pt x="79" y="147"/>
                      <a:pt x="75" y="142"/>
                    </a:cubicBezTo>
                    <a:cubicBezTo>
                      <a:pt x="10" y="82"/>
                      <a:pt x="10" y="82"/>
                      <a:pt x="10" y="82"/>
                    </a:cubicBezTo>
                    <a:cubicBezTo>
                      <a:pt x="6" y="78"/>
                      <a:pt x="0" y="69"/>
                      <a:pt x="7" y="60"/>
                    </a:cubicBezTo>
                    <a:cubicBezTo>
                      <a:pt x="29" y="38"/>
                      <a:pt x="29" y="38"/>
                      <a:pt x="29" y="38"/>
                    </a:cubicBezTo>
                    <a:cubicBezTo>
                      <a:pt x="29" y="38"/>
                      <a:pt x="32" y="36"/>
                      <a:pt x="36" y="36"/>
                    </a:cubicBezTo>
                    <a:cubicBezTo>
                      <a:pt x="39" y="36"/>
                      <a:pt x="44" y="37"/>
                      <a:pt x="48" y="42"/>
                    </a:cubicBezTo>
                    <a:cubicBezTo>
                      <a:pt x="77" y="71"/>
                      <a:pt x="77" y="71"/>
                      <a:pt x="77" y="71"/>
                    </a:cubicBezTo>
                    <a:cubicBezTo>
                      <a:pt x="78" y="72"/>
                      <a:pt x="82" y="76"/>
                      <a:pt x="87" y="76"/>
                    </a:cubicBezTo>
                    <a:cubicBezTo>
                      <a:pt x="90" y="76"/>
                      <a:pt x="92" y="75"/>
                      <a:pt x="95" y="71"/>
                    </a:cubicBezTo>
                    <a:cubicBezTo>
                      <a:pt x="158" y="4"/>
                      <a:pt x="158" y="4"/>
                      <a:pt x="158" y="4"/>
                    </a:cubicBezTo>
                    <a:cubicBezTo>
                      <a:pt x="159" y="3"/>
                      <a:pt x="162" y="0"/>
                      <a:pt x="168" y="0"/>
                    </a:cubicBezTo>
                    <a:cubicBezTo>
                      <a:pt x="172" y="0"/>
                      <a:pt x="175" y="2"/>
                      <a:pt x="178" y="4"/>
                    </a:cubicBezTo>
                    <a:cubicBezTo>
                      <a:pt x="200" y="26"/>
                      <a:pt x="200" y="26"/>
                      <a:pt x="200" y="26"/>
                    </a:cubicBezTo>
                    <a:cubicBezTo>
                      <a:pt x="201" y="27"/>
                      <a:pt x="204" y="30"/>
                      <a:pt x="204" y="35"/>
                    </a:cubicBezTo>
                    <a:cubicBezTo>
                      <a:pt x="204" y="39"/>
                      <a:pt x="202" y="43"/>
                      <a:pt x="198" y="47"/>
                    </a:cubicBezTo>
                    <a:cubicBezTo>
                      <a:pt x="99" y="142"/>
                      <a:pt x="99" y="142"/>
                      <a:pt x="99" y="142"/>
                    </a:cubicBezTo>
                    <a:cubicBezTo>
                      <a:pt x="99" y="142"/>
                      <a:pt x="93" y="148"/>
                      <a:pt x="86" y="148"/>
                    </a:cubicBezTo>
                    <a:close/>
                    <a:moveTo>
                      <a:pt x="34" y="44"/>
                    </a:moveTo>
                    <a:cubicBezTo>
                      <a:pt x="12" y="65"/>
                      <a:pt x="12" y="65"/>
                      <a:pt x="12" y="65"/>
                    </a:cubicBezTo>
                    <a:cubicBezTo>
                      <a:pt x="8" y="70"/>
                      <a:pt x="15" y="76"/>
                      <a:pt x="15" y="76"/>
                    </a:cubicBezTo>
                    <a:cubicBezTo>
                      <a:pt x="80" y="137"/>
                      <a:pt x="80" y="137"/>
                      <a:pt x="80" y="137"/>
                    </a:cubicBezTo>
                    <a:cubicBezTo>
                      <a:pt x="82" y="140"/>
                      <a:pt x="84" y="141"/>
                      <a:pt x="86" y="141"/>
                    </a:cubicBezTo>
                    <a:cubicBezTo>
                      <a:pt x="90" y="141"/>
                      <a:pt x="93" y="138"/>
                      <a:pt x="94" y="137"/>
                    </a:cubicBezTo>
                    <a:cubicBezTo>
                      <a:pt x="193" y="42"/>
                      <a:pt x="193" y="42"/>
                      <a:pt x="193" y="42"/>
                    </a:cubicBezTo>
                    <a:cubicBezTo>
                      <a:pt x="195" y="40"/>
                      <a:pt x="197" y="37"/>
                      <a:pt x="197" y="35"/>
                    </a:cubicBezTo>
                    <a:cubicBezTo>
                      <a:pt x="197" y="33"/>
                      <a:pt x="195" y="31"/>
                      <a:pt x="195" y="31"/>
                    </a:cubicBezTo>
                    <a:cubicBezTo>
                      <a:pt x="195" y="31"/>
                      <a:pt x="195" y="31"/>
                      <a:pt x="195" y="31"/>
                    </a:cubicBezTo>
                    <a:cubicBezTo>
                      <a:pt x="174" y="10"/>
                      <a:pt x="174" y="10"/>
                      <a:pt x="174" y="10"/>
                    </a:cubicBezTo>
                    <a:cubicBezTo>
                      <a:pt x="172" y="8"/>
                      <a:pt x="170" y="7"/>
                      <a:pt x="168" y="7"/>
                    </a:cubicBezTo>
                    <a:cubicBezTo>
                      <a:pt x="165" y="7"/>
                      <a:pt x="163" y="9"/>
                      <a:pt x="163" y="9"/>
                    </a:cubicBezTo>
                    <a:cubicBezTo>
                      <a:pt x="101" y="76"/>
                      <a:pt x="101" y="76"/>
                      <a:pt x="101" y="76"/>
                    </a:cubicBezTo>
                    <a:cubicBezTo>
                      <a:pt x="97" y="81"/>
                      <a:pt x="92" y="84"/>
                      <a:pt x="87" y="84"/>
                    </a:cubicBezTo>
                    <a:cubicBezTo>
                      <a:pt x="78" y="84"/>
                      <a:pt x="72" y="76"/>
                      <a:pt x="72" y="76"/>
                    </a:cubicBezTo>
                    <a:cubicBezTo>
                      <a:pt x="43" y="47"/>
                      <a:pt x="43" y="47"/>
                      <a:pt x="43" y="47"/>
                    </a:cubicBezTo>
                    <a:cubicBezTo>
                      <a:pt x="41" y="44"/>
                      <a:pt x="38" y="43"/>
                      <a:pt x="36" y="43"/>
                    </a:cubicBezTo>
                    <a:cubicBezTo>
                      <a:pt x="35" y="43"/>
                      <a:pt x="34" y="43"/>
                      <a:pt x="34" y="44"/>
                    </a:cubicBezTo>
                    <a:close/>
                  </a:path>
                </a:pathLst>
              </a:custGeom>
              <a:solidFill>
                <a:schemeClr val="bg1"/>
              </a:solidFill>
              <a:ln>
                <a:noFill/>
              </a:ln>
            </p:spPr>
            <p:txBody>
              <a:bodyPr vert="horz" wrap="square" lIns="91440" tIns="45720" rIns="91440" bIns="45720" numCol="1" anchor="t" anchorCtr="0" compatLnSpc="1"/>
              <a:lstStyle/>
              <a:p>
                <a:endParaRPr lang="en-US">
                  <a:latin typeface="inpin heiti" panose="00000500000000000000" pitchFamily="2" charset="-122"/>
                  <a:ea typeface="inpin heiti" panose="00000500000000000000" pitchFamily="2" charset="-122"/>
                  <a:sym typeface="inpin heiti" panose="00000500000000000000" pitchFamily="2" charset="-122"/>
                </a:endParaRPr>
              </a:p>
            </p:txBody>
          </p:sp>
        </p:grpSp>
      </p:grpSp>
      <p:grpSp>
        <p:nvGrpSpPr>
          <p:cNvPr id="20" name="Group 19"/>
          <p:cNvGrpSpPr/>
          <p:nvPr/>
        </p:nvGrpSpPr>
        <p:grpSpPr>
          <a:xfrm>
            <a:off x="1270950" y="3788299"/>
            <a:ext cx="3734187" cy="517642"/>
            <a:chOff x="1270950" y="3301983"/>
            <a:chExt cx="3734187" cy="517642"/>
          </a:xfrm>
        </p:grpSpPr>
        <p:sp>
          <p:nvSpPr>
            <p:cNvPr id="21" name="TextBox 20"/>
            <p:cNvSpPr txBox="1"/>
            <p:nvPr/>
          </p:nvSpPr>
          <p:spPr>
            <a:xfrm>
              <a:off x="1507025" y="3301983"/>
              <a:ext cx="3498112" cy="517642"/>
            </a:xfrm>
            <a:prstGeom prst="rect">
              <a:avLst/>
            </a:prstGeom>
            <a:noFill/>
          </p:spPr>
          <p:txBody>
            <a:bodyPr wrap="square" rtlCol="0">
              <a:spAutoFit/>
            </a:bodyPr>
            <a:lstStyle/>
            <a:p>
              <a:pPr>
                <a:lnSpc>
                  <a:spcPct val="120000"/>
                </a:lnSpc>
              </a:pPr>
              <a:r>
                <a:rPr lang="en-US" sz="1200" b="1"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Sed </a:t>
              </a:r>
              <a:r>
                <a:rPr lang="en-US" sz="1200" b="1"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ut</a:t>
              </a:r>
              <a:r>
                <a:rPr lang="en-US" sz="1200" b="1"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a:t>
              </a:r>
              <a:r>
                <a:rPr lang="en-US" sz="1200" b="1"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perspiciatis</a:t>
              </a:r>
              <a:r>
                <a:rPr lang="en-US" sz="1200" b="1"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a:t>
              </a:r>
              <a:r>
                <a:rPr lang="en-US"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unde </a:t>
              </a:r>
              <a:r>
                <a:rPr lang="en-US" sz="12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omnis</a:t>
              </a:r>
              <a:r>
                <a:rPr lang="en-US"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a:t>
              </a:r>
              <a:r>
                <a:rPr lang="en-US" sz="12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iste</a:t>
              </a:r>
              <a:r>
                <a:rPr lang="en-US"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a:t>
              </a:r>
              <a:r>
                <a:rPr lang="en-US" sz="12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natus</a:t>
              </a:r>
              <a:r>
                <a:rPr lang="en-US"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error sit</a:t>
              </a:r>
            </a:p>
          </p:txBody>
        </p:sp>
        <p:grpSp>
          <p:nvGrpSpPr>
            <p:cNvPr id="22" name="Group 21"/>
            <p:cNvGrpSpPr/>
            <p:nvPr/>
          </p:nvGrpSpPr>
          <p:grpSpPr>
            <a:xfrm>
              <a:off x="1270950" y="3361317"/>
              <a:ext cx="195263" cy="195263"/>
              <a:chOff x="1104900" y="3359615"/>
              <a:chExt cx="195263" cy="195263"/>
            </a:xfrm>
          </p:grpSpPr>
          <p:sp>
            <p:nvSpPr>
              <p:cNvPr id="23" name="Oval 22"/>
              <p:cNvSpPr/>
              <p:nvPr/>
            </p:nvSpPr>
            <p:spPr>
              <a:xfrm>
                <a:off x="1104900" y="3359615"/>
                <a:ext cx="195263" cy="19526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24" name="Freeform 124"/>
              <p:cNvSpPr>
                <a:spLocks noEditPoints="1"/>
              </p:cNvSpPr>
              <p:nvPr/>
            </p:nvSpPr>
            <p:spPr bwMode="auto">
              <a:xfrm>
                <a:off x="1145712" y="3416262"/>
                <a:ext cx="113638" cy="81968"/>
              </a:xfrm>
              <a:custGeom>
                <a:avLst/>
                <a:gdLst>
                  <a:gd name="T0" fmla="*/ 86 w 204"/>
                  <a:gd name="T1" fmla="*/ 148 h 148"/>
                  <a:gd name="T2" fmla="*/ 75 w 204"/>
                  <a:gd name="T3" fmla="*/ 142 h 148"/>
                  <a:gd name="T4" fmla="*/ 10 w 204"/>
                  <a:gd name="T5" fmla="*/ 82 h 148"/>
                  <a:gd name="T6" fmla="*/ 7 w 204"/>
                  <a:gd name="T7" fmla="*/ 60 h 148"/>
                  <a:gd name="T8" fmla="*/ 29 w 204"/>
                  <a:gd name="T9" fmla="*/ 38 h 148"/>
                  <a:gd name="T10" fmla="*/ 36 w 204"/>
                  <a:gd name="T11" fmla="*/ 36 h 148"/>
                  <a:gd name="T12" fmla="*/ 48 w 204"/>
                  <a:gd name="T13" fmla="*/ 42 h 148"/>
                  <a:gd name="T14" fmla="*/ 77 w 204"/>
                  <a:gd name="T15" fmla="*/ 71 h 148"/>
                  <a:gd name="T16" fmla="*/ 87 w 204"/>
                  <a:gd name="T17" fmla="*/ 76 h 148"/>
                  <a:gd name="T18" fmla="*/ 95 w 204"/>
                  <a:gd name="T19" fmla="*/ 71 h 148"/>
                  <a:gd name="T20" fmla="*/ 158 w 204"/>
                  <a:gd name="T21" fmla="*/ 4 h 148"/>
                  <a:gd name="T22" fmla="*/ 168 w 204"/>
                  <a:gd name="T23" fmla="*/ 0 h 148"/>
                  <a:gd name="T24" fmla="*/ 178 w 204"/>
                  <a:gd name="T25" fmla="*/ 4 h 148"/>
                  <a:gd name="T26" fmla="*/ 200 w 204"/>
                  <a:gd name="T27" fmla="*/ 26 h 148"/>
                  <a:gd name="T28" fmla="*/ 204 w 204"/>
                  <a:gd name="T29" fmla="*/ 35 h 148"/>
                  <a:gd name="T30" fmla="*/ 198 w 204"/>
                  <a:gd name="T31" fmla="*/ 47 h 148"/>
                  <a:gd name="T32" fmla="*/ 99 w 204"/>
                  <a:gd name="T33" fmla="*/ 142 h 148"/>
                  <a:gd name="T34" fmla="*/ 86 w 204"/>
                  <a:gd name="T35" fmla="*/ 148 h 148"/>
                  <a:gd name="T36" fmla="*/ 34 w 204"/>
                  <a:gd name="T37" fmla="*/ 44 h 148"/>
                  <a:gd name="T38" fmla="*/ 12 w 204"/>
                  <a:gd name="T39" fmla="*/ 65 h 148"/>
                  <a:gd name="T40" fmla="*/ 15 w 204"/>
                  <a:gd name="T41" fmla="*/ 76 h 148"/>
                  <a:gd name="T42" fmla="*/ 80 w 204"/>
                  <a:gd name="T43" fmla="*/ 137 h 148"/>
                  <a:gd name="T44" fmla="*/ 86 w 204"/>
                  <a:gd name="T45" fmla="*/ 141 h 148"/>
                  <a:gd name="T46" fmla="*/ 94 w 204"/>
                  <a:gd name="T47" fmla="*/ 137 h 148"/>
                  <a:gd name="T48" fmla="*/ 193 w 204"/>
                  <a:gd name="T49" fmla="*/ 42 h 148"/>
                  <a:gd name="T50" fmla="*/ 197 w 204"/>
                  <a:gd name="T51" fmla="*/ 35 h 148"/>
                  <a:gd name="T52" fmla="*/ 195 w 204"/>
                  <a:gd name="T53" fmla="*/ 31 h 148"/>
                  <a:gd name="T54" fmla="*/ 195 w 204"/>
                  <a:gd name="T55" fmla="*/ 31 h 148"/>
                  <a:gd name="T56" fmla="*/ 174 w 204"/>
                  <a:gd name="T57" fmla="*/ 10 h 148"/>
                  <a:gd name="T58" fmla="*/ 168 w 204"/>
                  <a:gd name="T59" fmla="*/ 7 h 148"/>
                  <a:gd name="T60" fmla="*/ 163 w 204"/>
                  <a:gd name="T61" fmla="*/ 9 h 148"/>
                  <a:gd name="T62" fmla="*/ 101 w 204"/>
                  <a:gd name="T63" fmla="*/ 76 h 148"/>
                  <a:gd name="T64" fmla="*/ 87 w 204"/>
                  <a:gd name="T65" fmla="*/ 84 h 148"/>
                  <a:gd name="T66" fmla="*/ 72 w 204"/>
                  <a:gd name="T67" fmla="*/ 76 h 148"/>
                  <a:gd name="T68" fmla="*/ 43 w 204"/>
                  <a:gd name="T69" fmla="*/ 47 h 148"/>
                  <a:gd name="T70" fmla="*/ 36 w 204"/>
                  <a:gd name="T71" fmla="*/ 43 h 148"/>
                  <a:gd name="T72" fmla="*/ 34 w 204"/>
                  <a:gd name="T73" fmla="*/ 4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148">
                    <a:moveTo>
                      <a:pt x="86" y="148"/>
                    </a:moveTo>
                    <a:cubicBezTo>
                      <a:pt x="83" y="148"/>
                      <a:pt x="79" y="147"/>
                      <a:pt x="75" y="142"/>
                    </a:cubicBezTo>
                    <a:cubicBezTo>
                      <a:pt x="10" y="82"/>
                      <a:pt x="10" y="82"/>
                      <a:pt x="10" y="82"/>
                    </a:cubicBezTo>
                    <a:cubicBezTo>
                      <a:pt x="6" y="78"/>
                      <a:pt x="0" y="69"/>
                      <a:pt x="7" y="60"/>
                    </a:cubicBezTo>
                    <a:cubicBezTo>
                      <a:pt x="29" y="38"/>
                      <a:pt x="29" y="38"/>
                      <a:pt x="29" y="38"/>
                    </a:cubicBezTo>
                    <a:cubicBezTo>
                      <a:pt x="29" y="38"/>
                      <a:pt x="32" y="36"/>
                      <a:pt x="36" y="36"/>
                    </a:cubicBezTo>
                    <a:cubicBezTo>
                      <a:pt x="39" y="36"/>
                      <a:pt x="44" y="37"/>
                      <a:pt x="48" y="42"/>
                    </a:cubicBezTo>
                    <a:cubicBezTo>
                      <a:pt x="77" y="71"/>
                      <a:pt x="77" y="71"/>
                      <a:pt x="77" y="71"/>
                    </a:cubicBezTo>
                    <a:cubicBezTo>
                      <a:pt x="78" y="72"/>
                      <a:pt x="82" y="76"/>
                      <a:pt x="87" y="76"/>
                    </a:cubicBezTo>
                    <a:cubicBezTo>
                      <a:pt x="90" y="76"/>
                      <a:pt x="92" y="75"/>
                      <a:pt x="95" y="71"/>
                    </a:cubicBezTo>
                    <a:cubicBezTo>
                      <a:pt x="158" y="4"/>
                      <a:pt x="158" y="4"/>
                      <a:pt x="158" y="4"/>
                    </a:cubicBezTo>
                    <a:cubicBezTo>
                      <a:pt x="159" y="3"/>
                      <a:pt x="162" y="0"/>
                      <a:pt x="168" y="0"/>
                    </a:cubicBezTo>
                    <a:cubicBezTo>
                      <a:pt x="172" y="0"/>
                      <a:pt x="175" y="2"/>
                      <a:pt x="178" y="4"/>
                    </a:cubicBezTo>
                    <a:cubicBezTo>
                      <a:pt x="200" y="26"/>
                      <a:pt x="200" y="26"/>
                      <a:pt x="200" y="26"/>
                    </a:cubicBezTo>
                    <a:cubicBezTo>
                      <a:pt x="201" y="27"/>
                      <a:pt x="204" y="30"/>
                      <a:pt x="204" y="35"/>
                    </a:cubicBezTo>
                    <a:cubicBezTo>
                      <a:pt x="204" y="39"/>
                      <a:pt x="202" y="43"/>
                      <a:pt x="198" y="47"/>
                    </a:cubicBezTo>
                    <a:cubicBezTo>
                      <a:pt x="99" y="142"/>
                      <a:pt x="99" y="142"/>
                      <a:pt x="99" y="142"/>
                    </a:cubicBezTo>
                    <a:cubicBezTo>
                      <a:pt x="99" y="142"/>
                      <a:pt x="93" y="148"/>
                      <a:pt x="86" y="148"/>
                    </a:cubicBezTo>
                    <a:close/>
                    <a:moveTo>
                      <a:pt x="34" y="44"/>
                    </a:moveTo>
                    <a:cubicBezTo>
                      <a:pt x="12" y="65"/>
                      <a:pt x="12" y="65"/>
                      <a:pt x="12" y="65"/>
                    </a:cubicBezTo>
                    <a:cubicBezTo>
                      <a:pt x="8" y="70"/>
                      <a:pt x="15" y="76"/>
                      <a:pt x="15" y="76"/>
                    </a:cubicBezTo>
                    <a:cubicBezTo>
                      <a:pt x="80" y="137"/>
                      <a:pt x="80" y="137"/>
                      <a:pt x="80" y="137"/>
                    </a:cubicBezTo>
                    <a:cubicBezTo>
                      <a:pt x="82" y="140"/>
                      <a:pt x="84" y="141"/>
                      <a:pt x="86" y="141"/>
                    </a:cubicBezTo>
                    <a:cubicBezTo>
                      <a:pt x="90" y="141"/>
                      <a:pt x="93" y="138"/>
                      <a:pt x="94" y="137"/>
                    </a:cubicBezTo>
                    <a:cubicBezTo>
                      <a:pt x="193" y="42"/>
                      <a:pt x="193" y="42"/>
                      <a:pt x="193" y="42"/>
                    </a:cubicBezTo>
                    <a:cubicBezTo>
                      <a:pt x="195" y="40"/>
                      <a:pt x="197" y="37"/>
                      <a:pt x="197" y="35"/>
                    </a:cubicBezTo>
                    <a:cubicBezTo>
                      <a:pt x="197" y="33"/>
                      <a:pt x="195" y="31"/>
                      <a:pt x="195" y="31"/>
                    </a:cubicBezTo>
                    <a:cubicBezTo>
                      <a:pt x="195" y="31"/>
                      <a:pt x="195" y="31"/>
                      <a:pt x="195" y="31"/>
                    </a:cubicBezTo>
                    <a:cubicBezTo>
                      <a:pt x="174" y="10"/>
                      <a:pt x="174" y="10"/>
                      <a:pt x="174" y="10"/>
                    </a:cubicBezTo>
                    <a:cubicBezTo>
                      <a:pt x="172" y="8"/>
                      <a:pt x="170" y="7"/>
                      <a:pt x="168" y="7"/>
                    </a:cubicBezTo>
                    <a:cubicBezTo>
                      <a:pt x="165" y="7"/>
                      <a:pt x="163" y="9"/>
                      <a:pt x="163" y="9"/>
                    </a:cubicBezTo>
                    <a:cubicBezTo>
                      <a:pt x="101" y="76"/>
                      <a:pt x="101" y="76"/>
                      <a:pt x="101" y="76"/>
                    </a:cubicBezTo>
                    <a:cubicBezTo>
                      <a:pt x="97" y="81"/>
                      <a:pt x="92" y="84"/>
                      <a:pt x="87" y="84"/>
                    </a:cubicBezTo>
                    <a:cubicBezTo>
                      <a:pt x="78" y="84"/>
                      <a:pt x="72" y="76"/>
                      <a:pt x="72" y="76"/>
                    </a:cubicBezTo>
                    <a:cubicBezTo>
                      <a:pt x="43" y="47"/>
                      <a:pt x="43" y="47"/>
                      <a:pt x="43" y="47"/>
                    </a:cubicBezTo>
                    <a:cubicBezTo>
                      <a:pt x="41" y="44"/>
                      <a:pt x="38" y="43"/>
                      <a:pt x="36" y="43"/>
                    </a:cubicBezTo>
                    <a:cubicBezTo>
                      <a:pt x="35" y="43"/>
                      <a:pt x="34" y="43"/>
                      <a:pt x="34" y="44"/>
                    </a:cubicBezTo>
                    <a:close/>
                  </a:path>
                </a:pathLst>
              </a:custGeom>
              <a:solidFill>
                <a:schemeClr val="bg1"/>
              </a:solidFill>
              <a:ln>
                <a:noFill/>
              </a:ln>
            </p:spPr>
            <p:txBody>
              <a:bodyPr vert="horz" wrap="square" lIns="91440" tIns="45720" rIns="91440" bIns="45720" numCol="1" anchor="t" anchorCtr="0" compatLnSpc="1"/>
              <a:lstStyle/>
              <a:p>
                <a:endParaRPr lang="en-US">
                  <a:latin typeface="inpin heiti" panose="00000500000000000000" pitchFamily="2" charset="-122"/>
                  <a:ea typeface="inpin heiti" panose="00000500000000000000" pitchFamily="2" charset="-122"/>
                  <a:sym typeface="inpin heiti" panose="00000500000000000000" pitchFamily="2" charset="-122"/>
                </a:endParaRPr>
              </a:p>
            </p:txBody>
          </p:sp>
        </p:grpSp>
      </p:grpSp>
      <p:grpSp>
        <p:nvGrpSpPr>
          <p:cNvPr id="25" name="Group 24"/>
          <p:cNvGrpSpPr/>
          <p:nvPr/>
        </p:nvGrpSpPr>
        <p:grpSpPr>
          <a:xfrm>
            <a:off x="1270950" y="4158878"/>
            <a:ext cx="3734187" cy="517642"/>
            <a:chOff x="1270950" y="3301983"/>
            <a:chExt cx="3734187" cy="517642"/>
          </a:xfrm>
        </p:grpSpPr>
        <p:sp>
          <p:nvSpPr>
            <p:cNvPr id="26" name="TextBox 25"/>
            <p:cNvSpPr txBox="1"/>
            <p:nvPr/>
          </p:nvSpPr>
          <p:spPr>
            <a:xfrm>
              <a:off x="1507025" y="3301983"/>
              <a:ext cx="3498112" cy="517642"/>
            </a:xfrm>
            <a:prstGeom prst="rect">
              <a:avLst/>
            </a:prstGeom>
            <a:noFill/>
          </p:spPr>
          <p:txBody>
            <a:bodyPr wrap="square" rtlCol="0">
              <a:spAutoFit/>
            </a:bodyPr>
            <a:lstStyle/>
            <a:p>
              <a:pPr>
                <a:lnSpc>
                  <a:spcPct val="120000"/>
                </a:lnSpc>
              </a:pPr>
              <a:r>
                <a:rPr lang="en-US" sz="1200" b="1"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Sed </a:t>
              </a:r>
              <a:r>
                <a:rPr lang="en-US" sz="1200" b="1"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ut</a:t>
              </a:r>
              <a:r>
                <a:rPr lang="en-US" sz="1200" b="1"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a:t>
              </a:r>
              <a:r>
                <a:rPr lang="en-US" sz="1200" b="1"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perspiciatis</a:t>
              </a:r>
              <a:r>
                <a:rPr lang="en-US" sz="1200" b="1"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a:t>
              </a:r>
              <a:r>
                <a:rPr lang="en-US"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unde </a:t>
              </a:r>
              <a:r>
                <a:rPr lang="en-US" sz="12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omnis</a:t>
              </a:r>
              <a:r>
                <a:rPr lang="en-US"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a:t>
              </a:r>
              <a:r>
                <a:rPr lang="en-US" sz="12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iste</a:t>
              </a:r>
              <a:r>
                <a:rPr lang="en-US"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a:t>
              </a:r>
              <a:r>
                <a:rPr lang="en-US" sz="12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natus</a:t>
              </a:r>
              <a:r>
                <a:rPr lang="en-US"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error sit</a:t>
              </a:r>
            </a:p>
          </p:txBody>
        </p:sp>
        <p:grpSp>
          <p:nvGrpSpPr>
            <p:cNvPr id="27" name="Group 26"/>
            <p:cNvGrpSpPr/>
            <p:nvPr/>
          </p:nvGrpSpPr>
          <p:grpSpPr>
            <a:xfrm>
              <a:off x="1270950" y="3361317"/>
              <a:ext cx="195263" cy="195263"/>
              <a:chOff x="1104900" y="3359615"/>
              <a:chExt cx="195263" cy="195263"/>
            </a:xfrm>
          </p:grpSpPr>
          <p:sp>
            <p:nvSpPr>
              <p:cNvPr id="28" name="Oval 27"/>
              <p:cNvSpPr/>
              <p:nvPr/>
            </p:nvSpPr>
            <p:spPr>
              <a:xfrm>
                <a:off x="1104900" y="3359615"/>
                <a:ext cx="195263" cy="19526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29" name="Freeform 124"/>
              <p:cNvSpPr>
                <a:spLocks noEditPoints="1"/>
              </p:cNvSpPr>
              <p:nvPr/>
            </p:nvSpPr>
            <p:spPr bwMode="auto">
              <a:xfrm>
                <a:off x="1145712" y="3416262"/>
                <a:ext cx="113638" cy="81968"/>
              </a:xfrm>
              <a:custGeom>
                <a:avLst/>
                <a:gdLst>
                  <a:gd name="T0" fmla="*/ 86 w 204"/>
                  <a:gd name="T1" fmla="*/ 148 h 148"/>
                  <a:gd name="T2" fmla="*/ 75 w 204"/>
                  <a:gd name="T3" fmla="*/ 142 h 148"/>
                  <a:gd name="T4" fmla="*/ 10 w 204"/>
                  <a:gd name="T5" fmla="*/ 82 h 148"/>
                  <a:gd name="T6" fmla="*/ 7 w 204"/>
                  <a:gd name="T7" fmla="*/ 60 h 148"/>
                  <a:gd name="T8" fmla="*/ 29 w 204"/>
                  <a:gd name="T9" fmla="*/ 38 h 148"/>
                  <a:gd name="T10" fmla="*/ 36 w 204"/>
                  <a:gd name="T11" fmla="*/ 36 h 148"/>
                  <a:gd name="T12" fmla="*/ 48 w 204"/>
                  <a:gd name="T13" fmla="*/ 42 h 148"/>
                  <a:gd name="T14" fmla="*/ 77 w 204"/>
                  <a:gd name="T15" fmla="*/ 71 h 148"/>
                  <a:gd name="T16" fmla="*/ 87 w 204"/>
                  <a:gd name="T17" fmla="*/ 76 h 148"/>
                  <a:gd name="T18" fmla="*/ 95 w 204"/>
                  <a:gd name="T19" fmla="*/ 71 h 148"/>
                  <a:gd name="T20" fmla="*/ 158 w 204"/>
                  <a:gd name="T21" fmla="*/ 4 h 148"/>
                  <a:gd name="T22" fmla="*/ 168 w 204"/>
                  <a:gd name="T23" fmla="*/ 0 h 148"/>
                  <a:gd name="T24" fmla="*/ 178 w 204"/>
                  <a:gd name="T25" fmla="*/ 4 h 148"/>
                  <a:gd name="T26" fmla="*/ 200 w 204"/>
                  <a:gd name="T27" fmla="*/ 26 h 148"/>
                  <a:gd name="T28" fmla="*/ 204 w 204"/>
                  <a:gd name="T29" fmla="*/ 35 h 148"/>
                  <a:gd name="T30" fmla="*/ 198 w 204"/>
                  <a:gd name="T31" fmla="*/ 47 h 148"/>
                  <a:gd name="T32" fmla="*/ 99 w 204"/>
                  <a:gd name="T33" fmla="*/ 142 h 148"/>
                  <a:gd name="T34" fmla="*/ 86 w 204"/>
                  <a:gd name="T35" fmla="*/ 148 h 148"/>
                  <a:gd name="T36" fmla="*/ 34 w 204"/>
                  <a:gd name="T37" fmla="*/ 44 h 148"/>
                  <a:gd name="T38" fmla="*/ 12 w 204"/>
                  <a:gd name="T39" fmla="*/ 65 h 148"/>
                  <a:gd name="T40" fmla="*/ 15 w 204"/>
                  <a:gd name="T41" fmla="*/ 76 h 148"/>
                  <a:gd name="T42" fmla="*/ 80 w 204"/>
                  <a:gd name="T43" fmla="*/ 137 h 148"/>
                  <a:gd name="T44" fmla="*/ 86 w 204"/>
                  <a:gd name="T45" fmla="*/ 141 h 148"/>
                  <a:gd name="T46" fmla="*/ 94 w 204"/>
                  <a:gd name="T47" fmla="*/ 137 h 148"/>
                  <a:gd name="T48" fmla="*/ 193 w 204"/>
                  <a:gd name="T49" fmla="*/ 42 h 148"/>
                  <a:gd name="T50" fmla="*/ 197 w 204"/>
                  <a:gd name="T51" fmla="*/ 35 h 148"/>
                  <a:gd name="T52" fmla="*/ 195 w 204"/>
                  <a:gd name="T53" fmla="*/ 31 h 148"/>
                  <a:gd name="T54" fmla="*/ 195 w 204"/>
                  <a:gd name="T55" fmla="*/ 31 h 148"/>
                  <a:gd name="T56" fmla="*/ 174 w 204"/>
                  <a:gd name="T57" fmla="*/ 10 h 148"/>
                  <a:gd name="T58" fmla="*/ 168 w 204"/>
                  <a:gd name="T59" fmla="*/ 7 h 148"/>
                  <a:gd name="T60" fmla="*/ 163 w 204"/>
                  <a:gd name="T61" fmla="*/ 9 h 148"/>
                  <a:gd name="T62" fmla="*/ 101 w 204"/>
                  <a:gd name="T63" fmla="*/ 76 h 148"/>
                  <a:gd name="T64" fmla="*/ 87 w 204"/>
                  <a:gd name="T65" fmla="*/ 84 h 148"/>
                  <a:gd name="T66" fmla="*/ 72 w 204"/>
                  <a:gd name="T67" fmla="*/ 76 h 148"/>
                  <a:gd name="T68" fmla="*/ 43 w 204"/>
                  <a:gd name="T69" fmla="*/ 47 h 148"/>
                  <a:gd name="T70" fmla="*/ 36 w 204"/>
                  <a:gd name="T71" fmla="*/ 43 h 148"/>
                  <a:gd name="T72" fmla="*/ 34 w 204"/>
                  <a:gd name="T73" fmla="*/ 4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148">
                    <a:moveTo>
                      <a:pt x="86" y="148"/>
                    </a:moveTo>
                    <a:cubicBezTo>
                      <a:pt x="83" y="148"/>
                      <a:pt x="79" y="147"/>
                      <a:pt x="75" y="142"/>
                    </a:cubicBezTo>
                    <a:cubicBezTo>
                      <a:pt x="10" y="82"/>
                      <a:pt x="10" y="82"/>
                      <a:pt x="10" y="82"/>
                    </a:cubicBezTo>
                    <a:cubicBezTo>
                      <a:pt x="6" y="78"/>
                      <a:pt x="0" y="69"/>
                      <a:pt x="7" y="60"/>
                    </a:cubicBezTo>
                    <a:cubicBezTo>
                      <a:pt x="29" y="38"/>
                      <a:pt x="29" y="38"/>
                      <a:pt x="29" y="38"/>
                    </a:cubicBezTo>
                    <a:cubicBezTo>
                      <a:pt x="29" y="38"/>
                      <a:pt x="32" y="36"/>
                      <a:pt x="36" y="36"/>
                    </a:cubicBezTo>
                    <a:cubicBezTo>
                      <a:pt x="39" y="36"/>
                      <a:pt x="44" y="37"/>
                      <a:pt x="48" y="42"/>
                    </a:cubicBezTo>
                    <a:cubicBezTo>
                      <a:pt x="77" y="71"/>
                      <a:pt x="77" y="71"/>
                      <a:pt x="77" y="71"/>
                    </a:cubicBezTo>
                    <a:cubicBezTo>
                      <a:pt x="78" y="72"/>
                      <a:pt x="82" y="76"/>
                      <a:pt x="87" y="76"/>
                    </a:cubicBezTo>
                    <a:cubicBezTo>
                      <a:pt x="90" y="76"/>
                      <a:pt x="92" y="75"/>
                      <a:pt x="95" y="71"/>
                    </a:cubicBezTo>
                    <a:cubicBezTo>
                      <a:pt x="158" y="4"/>
                      <a:pt x="158" y="4"/>
                      <a:pt x="158" y="4"/>
                    </a:cubicBezTo>
                    <a:cubicBezTo>
                      <a:pt x="159" y="3"/>
                      <a:pt x="162" y="0"/>
                      <a:pt x="168" y="0"/>
                    </a:cubicBezTo>
                    <a:cubicBezTo>
                      <a:pt x="172" y="0"/>
                      <a:pt x="175" y="2"/>
                      <a:pt x="178" y="4"/>
                    </a:cubicBezTo>
                    <a:cubicBezTo>
                      <a:pt x="200" y="26"/>
                      <a:pt x="200" y="26"/>
                      <a:pt x="200" y="26"/>
                    </a:cubicBezTo>
                    <a:cubicBezTo>
                      <a:pt x="201" y="27"/>
                      <a:pt x="204" y="30"/>
                      <a:pt x="204" y="35"/>
                    </a:cubicBezTo>
                    <a:cubicBezTo>
                      <a:pt x="204" y="39"/>
                      <a:pt x="202" y="43"/>
                      <a:pt x="198" y="47"/>
                    </a:cubicBezTo>
                    <a:cubicBezTo>
                      <a:pt x="99" y="142"/>
                      <a:pt x="99" y="142"/>
                      <a:pt x="99" y="142"/>
                    </a:cubicBezTo>
                    <a:cubicBezTo>
                      <a:pt x="99" y="142"/>
                      <a:pt x="93" y="148"/>
                      <a:pt x="86" y="148"/>
                    </a:cubicBezTo>
                    <a:close/>
                    <a:moveTo>
                      <a:pt x="34" y="44"/>
                    </a:moveTo>
                    <a:cubicBezTo>
                      <a:pt x="12" y="65"/>
                      <a:pt x="12" y="65"/>
                      <a:pt x="12" y="65"/>
                    </a:cubicBezTo>
                    <a:cubicBezTo>
                      <a:pt x="8" y="70"/>
                      <a:pt x="15" y="76"/>
                      <a:pt x="15" y="76"/>
                    </a:cubicBezTo>
                    <a:cubicBezTo>
                      <a:pt x="80" y="137"/>
                      <a:pt x="80" y="137"/>
                      <a:pt x="80" y="137"/>
                    </a:cubicBezTo>
                    <a:cubicBezTo>
                      <a:pt x="82" y="140"/>
                      <a:pt x="84" y="141"/>
                      <a:pt x="86" y="141"/>
                    </a:cubicBezTo>
                    <a:cubicBezTo>
                      <a:pt x="90" y="141"/>
                      <a:pt x="93" y="138"/>
                      <a:pt x="94" y="137"/>
                    </a:cubicBezTo>
                    <a:cubicBezTo>
                      <a:pt x="193" y="42"/>
                      <a:pt x="193" y="42"/>
                      <a:pt x="193" y="42"/>
                    </a:cubicBezTo>
                    <a:cubicBezTo>
                      <a:pt x="195" y="40"/>
                      <a:pt x="197" y="37"/>
                      <a:pt x="197" y="35"/>
                    </a:cubicBezTo>
                    <a:cubicBezTo>
                      <a:pt x="197" y="33"/>
                      <a:pt x="195" y="31"/>
                      <a:pt x="195" y="31"/>
                    </a:cubicBezTo>
                    <a:cubicBezTo>
                      <a:pt x="195" y="31"/>
                      <a:pt x="195" y="31"/>
                      <a:pt x="195" y="31"/>
                    </a:cubicBezTo>
                    <a:cubicBezTo>
                      <a:pt x="174" y="10"/>
                      <a:pt x="174" y="10"/>
                      <a:pt x="174" y="10"/>
                    </a:cubicBezTo>
                    <a:cubicBezTo>
                      <a:pt x="172" y="8"/>
                      <a:pt x="170" y="7"/>
                      <a:pt x="168" y="7"/>
                    </a:cubicBezTo>
                    <a:cubicBezTo>
                      <a:pt x="165" y="7"/>
                      <a:pt x="163" y="9"/>
                      <a:pt x="163" y="9"/>
                    </a:cubicBezTo>
                    <a:cubicBezTo>
                      <a:pt x="101" y="76"/>
                      <a:pt x="101" y="76"/>
                      <a:pt x="101" y="76"/>
                    </a:cubicBezTo>
                    <a:cubicBezTo>
                      <a:pt x="97" y="81"/>
                      <a:pt x="92" y="84"/>
                      <a:pt x="87" y="84"/>
                    </a:cubicBezTo>
                    <a:cubicBezTo>
                      <a:pt x="78" y="84"/>
                      <a:pt x="72" y="76"/>
                      <a:pt x="72" y="76"/>
                    </a:cubicBezTo>
                    <a:cubicBezTo>
                      <a:pt x="43" y="47"/>
                      <a:pt x="43" y="47"/>
                      <a:pt x="43" y="47"/>
                    </a:cubicBezTo>
                    <a:cubicBezTo>
                      <a:pt x="41" y="44"/>
                      <a:pt x="38" y="43"/>
                      <a:pt x="36" y="43"/>
                    </a:cubicBezTo>
                    <a:cubicBezTo>
                      <a:pt x="35" y="43"/>
                      <a:pt x="34" y="43"/>
                      <a:pt x="34" y="44"/>
                    </a:cubicBezTo>
                    <a:close/>
                  </a:path>
                </a:pathLst>
              </a:custGeom>
              <a:solidFill>
                <a:schemeClr val="bg1"/>
              </a:solidFill>
              <a:ln>
                <a:noFill/>
              </a:ln>
            </p:spPr>
            <p:txBody>
              <a:bodyPr vert="horz" wrap="square" lIns="91440" tIns="45720" rIns="91440" bIns="45720" numCol="1" anchor="t" anchorCtr="0" compatLnSpc="1"/>
              <a:lstStyle/>
              <a:p>
                <a:endParaRPr lang="en-US">
                  <a:latin typeface="inpin heiti" panose="00000500000000000000" pitchFamily="2" charset="-122"/>
                  <a:ea typeface="inpin heiti" panose="00000500000000000000" pitchFamily="2" charset="-122"/>
                  <a:sym typeface="inpin heiti" panose="00000500000000000000" pitchFamily="2" charset="-122"/>
                </a:endParaRPr>
              </a:p>
            </p:txBody>
          </p:sp>
        </p:grpSp>
      </p:grpSp>
      <p:sp>
        <p:nvSpPr>
          <p:cNvPr id="30" name="TextBox 29"/>
          <p:cNvSpPr txBox="1"/>
          <p:nvPr/>
        </p:nvSpPr>
        <p:spPr>
          <a:xfrm>
            <a:off x="6470431" y="5211322"/>
            <a:ext cx="3868188" cy="430887"/>
          </a:xfrm>
          <a:prstGeom prst="rect">
            <a:avLst/>
          </a:prstGeom>
          <a:noFill/>
        </p:spPr>
        <p:txBody>
          <a:bodyPr wrap="square" rtlCol="0">
            <a:spAutoFit/>
          </a:bodyPr>
          <a:lstStyle/>
          <a:p>
            <a:pPr algn="ctr"/>
            <a:r>
              <a:rPr lang="en-US" sz="1050" i="1"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“Nemo </a:t>
            </a:r>
            <a:r>
              <a:rPr lang="en-US" sz="1050" i="1"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enim</a:t>
            </a:r>
            <a:r>
              <a:rPr lang="en-US" sz="1050" i="1"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a:t>
            </a:r>
            <a:r>
              <a:rPr lang="en-US" sz="1050" i="1"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ipsam</a:t>
            </a:r>
            <a:r>
              <a:rPr lang="en-US" sz="1050" i="1"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a:t>
            </a:r>
            <a:r>
              <a:rPr lang="en-US" sz="1050" i="1"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voluptatem</a:t>
            </a:r>
            <a:r>
              <a:rPr lang="en-US" sz="1050" i="1"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a:t>
            </a:r>
            <a:r>
              <a:rPr lang="en-US" sz="1050" i="1"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quia</a:t>
            </a:r>
            <a:r>
              <a:rPr lang="en-US" sz="1050" i="1"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a:t>
            </a:r>
            <a:r>
              <a:rPr lang="en-US" sz="1050" i="1"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voluptas</a:t>
            </a:r>
            <a:r>
              <a:rPr lang="en-US" sz="1050" i="1"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sit </a:t>
            </a:r>
            <a:r>
              <a:rPr lang="en-US" sz="1050" i="1"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aspernatur</a:t>
            </a:r>
            <a:r>
              <a:rPr lang="en-US" sz="1050" i="1"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a:t>
            </a:r>
            <a:r>
              <a:rPr lang="en-US" sz="1050" i="1"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aut</a:t>
            </a:r>
            <a:r>
              <a:rPr lang="en-US" sz="1050" i="1"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a:t>
            </a:r>
            <a:r>
              <a:rPr lang="en-US" sz="1050" i="1"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odit</a:t>
            </a:r>
            <a:r>
              <a:rPr lang="en-US" sz="1050" i="1"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a:t>
            </a:r>
            <a:r>
              <a:rPr lang="en-US" sz="1050" i="1"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aut</a:t>
            </a:r>
            <a:r>
              <a:rPr lang="en-US" sz="1050" i="1"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fugit”</a:t>
            </a:r>
          </a:p>
        </p:txBody>
      </p:sp>
      <p:pic>
        <p:nvPicPr>
          <p:cNvPr id="38" name="图片占位符 37"/>
          <p:cNvPicPr>
            <a:picLocks noGrp="1" noChangeAspect="1"/>
          </p:cNvPicPr>
          <p:nvPr>
            <p:ph type="pic" sz="quarter" idx="11"/>
          </p:nvPr>
        </p:nvPicPr>
        <p:blipFill>
          <a:blip r:embed="rId5">
            <a:extLst>
              <a:ext uri="{28A0092B-C50C-407E-A947-70E740481C1C}">
                <a14:useLocalDpi xmlns:a14="http://schemas.microsoft.com/office/drawing/2010/main" val="0"/>
              </a:ext>
            </a:extLst>
          </a:blip>
          <a:stretch>
            <a:fillRect/>
          </a:stretch>
        </p:blipFill>
        <p:spPr>
          <a:xfrm>
            <a:off x="6155268" y="1879600"/>
            <a:ext cx="4368978" cy="2761023"/>
          </a:xfrm>
        </p:spPr>
      </p:pic>
      <p:grpSp>
        <p:nvGrpSpPr>
          <p:cNvPr id="6" name="Group 5"/>
          <p:cNvGrpSpPr/>
          <p:nvPr/>
        </p:nvGrpSpPr>
        <p:grpSpPr>
          <a:xfrm>
            <a:off x="5519109" y="1358980"/>
            <a:ext cx="2240592" cy="1231820"/>
            <a:chOff x="5519109" y="1358980"/>
            <a:chExt cx="2240592" cy="1231820"/>
          </a:xfrm>
        </p:grpSpPr>
        <p:sp>
          <p:nvSpPr>
            <p:cNvPr id="2" name="Rectangle: Rounded Corners 1"/>
            <p:cNvSpPr/>
            <p:nvPr/>
          </p:nvSpPr>
          <p:spPr>
            <a:xfrm>
              <a:off x="5519109" y="1358980"/>
              <a:ext cx="2240592" cy="1231820"/>
            </a:xfrm>
            <a:prstGeom prst="roundRect">
              <a:avLst>
                <a:gd name="adj" fmla="val 4131"/>
              </a:avLst>
            </a:prstGeom>
            <a:gradFill flip="none" rotWithShape="1">
              <a:gsLst>
                <a:gs pos="0">
                  <a:schemeClr val="accent1"/>
                </a:gs>
                <a:gs pos="100000">
                  <a:schemeClr val="accent1">
                    <a:lumMod val="75000"/>
                  </a:schemeClr>
                </a:gs>
              </a:gsLst>
              <a:path path="circle">
                <a:fillToRect r="100000" b="100000"/>
              </a:path>
              <a:tileRect l="-100000" t="-100000"/>
            </a:gradFill>
            <a:ln>
              <a:noFill/>
            </a:ln>
            <a:effectLst>
              <a:outerShdw blurRad="317500" dist="254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3" name="Group 2"/>
            <p:cNvGrpSpPr/>
            <p:nvPr/>
          </p:nvGrpSpPr>
          <p:grpSpPr>
            <a:xfrm>
              <a:off x="5726116" y="1558436"/>
              <a:ext cx="1826578" cy="832909"/>
              <a:chOff x="5695100" y="1549874"/>
              <a:chExt cx="1826578" cy="832909"/>
            </a:xfrm>
          </p:grpSpPr>
          <p:sp>
            <p:nvSpPr>
              <p:cNvPr id="32" name="TextBox 31"/>
              <p:cNvSpPr txBox="1"/>
              <p:nvPr/>
            </p:nvSpPr>
            <p:spPr>
              <a:xfrm>
                <a:off x="5695100" y="1967285"/>
                <a:ext cx="1826578" cy="415498"/>
              </a:xfrm>
              <a:prstGeom prst="rect">
                <a:avLst/>
              </a:prstGeom>
              <a:noFill/>
            </p:spPr>
            <p:txBody>
              <a:bodyPr wrap="square" rtlCol="0">
                <a:spAutoFit/>
              </a:bodyPr>
              <a:lstStyle/>
              <a:p>
                <a:pPr algn="ctr"/>
                <a:r>
                  <a:rPr lang="pt-BR" sz="1050" i="1"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“enim ipsam voluptatem quia voluptas sit.</a:t>
                </a:r>
                <a:endParaRPr lang="en-US" sz="1050" i="1"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4" name="TextBox 33"/>
              <p:cNvSpPr txBox="1"/>
              <p:nvPr/>
            </p:nvSpPr>
            <p:spPr>
              <a:xfrm>
                <a:off x="5850239" y="1549874"/>
                <a:ext cx="1516300" cy="461665"/>
              </a:xfrm>
              <a:prstGeom prst="rect">
                <a:avLst/>
              </a:prstGeom>
              <a:noFill/>
            </p:spPr>
            <p:txBody>
              <a:bodyPr wrap="square" rtlCol="0">
                <a:spAutoFit/>
              </a:bodyPr>
              <a:lstStyle/>
              <a:p>
                <a:pPr algn="ctr"/>
                <a:r>
                  <a:rPr lang="en-US" sz="2400" b="1"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4700+</a:t>
                </a:r>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par>
                                <p:cTn id="8" presetID="2" presetClass="entr" presetSubtype="2" decel="100000" fill="hold" nodeType="withEffect">
                                  <p:stCondLst>
                                    <p:cond delay="50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750" fill="hold"/>
                                        <p:tgtEl>
                                          <p:spTgt spid="7"/>
                                        </p:tgtEl>
                                        <p:attrNameLst>
                                          <p:attrName>ppt_x</p:attrName>
                                        </p:attrNameLst>
                                      </p:cBhvr>
                                      <p:tavLst>
                                        <p:tav tm="0">
                                          <p:val>
                                            <p:strVal val="1+#ppt_w/2"/>
                                          </p:val>
                                        </p:tav>
                                        <p:tav tm="100000">
                                          <p:val>
                                            <p:strVal val="#ppt_x"/>
                                          </p:val>
                                        </p:tav>
                                      </p:tavLst>
                                    </p:anim>
                                    <p:anim calcmode="lin" valueType="num">
                                      <p:cBhvr additive="base">
                                        <p:cTn id="11" dur="750" fill="hold"/>
                                        <p:tgtEl>
                                          <p:spTgt spid="7"/>
                                        </p:tgtEl>
                                        <p:attrNameLst>
                                          <p:attrName>ppt_y</p:attrName>
                                        </p:attrNameLst>
                                      </p:cBhvr>
                                      <p:tavLst>
                                        <p:tav tm="0">
                                          <p:val>
                                            <p:strVal val="#ppt_y"/>
                                          </p:val>
                                        </p:tav>
                                        <p:tav tm="100000">
                                          <p:val>
                                            <p:strVal val="#ppt_y"/>
                                          </p:val>
                                        </p:tav>
                                      </p:tavLst>
                                    </p:anim>
                                  </p:childTnLst>
                                </p:cTn>
                              </p:par>
                              <p:par>
                                <p:cTn id="12" presetID="2" presetClass="entr" presetSubtype="8" decel="100000" fill="hold" nodeType="withEffect">
                                  <p:stCondLst>
                                    <p:cond delay="50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750" fill="hold"/>
                                        <p:tgtEl>
                                          <p:spTgt spid="5"/>
                                        </p:tgtEl>
                                        <p:attrNameLst>
                                          <p:attrName>ppt_x</p:attrName>
                                        </p:attrNameLst>
                                      </p:cBhvr>
                                      <p:tavLst>
                                        <p:tav tm="0">
                                          <p:val>
                                            <p:strVal val="0-#ppt_w/2"/>
                                          </p:val>
                                        </p:tav>
                                        <p:tav tm="100000">
                                          <p:val>
                                            <p:strVal val="#ppt_x"/>
                                          </p:val>
                                        </p:tav>
                                      </p:tavLst>
                                    </p:anim>
                                    <p:anim calcmode="lin" valueType="num">
                                      <p:cBhvr additive="base">
                                        <p:cTn id="15" dur="750" fill="hold"/>
                                        <p:tgtEl>
                                          <p:spTgt spid="5"/>
                                        </p:tgtEl>
                                        <p:attrNameLst>
                                          <p:attrName>ppt_y</p:attrName>
                                        </p:attrNameLst>
                                      </p:cBhvr>
                                      <p:tavLst>
                                        <p:tav tm="0">
                                          <p:val>
                                            <p:strVal val="#ppt_y"/>
                                          </p:val>
                                        </p:tav>
                                        <p:tav tm="100000">
                                          <p:val>
                                            <p:strVal val="#ppt_y"/>
                                          </p:val>
                                        </p:tav>
                                      </p:tavLst>
                                    </p:anim>
                                  </p:childTnLst>
                                </p:cTn>
                              </p:par>
                              <p:par>
                                <p:cTn id="16" presetID="2" presetClass="entr" presetSubtype="2" decel="100000" fill="hold" nodeType="withEffect">
                                  <p:stCondLst>
                                    <p:cond delay="75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par>
                                <p:cTn id="20" presetID="22" presetClass="entr" presetSubtype="8" fill="hold" nodeType="withEffect">
                                  <p:stCondLst>
                                    <p:cond delay="150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par>
                                <p:cTn id="23" presetID="22" presetClass="entr" presetSubtype="8" fill="hold" nodeType="withEffect">
                                  <p:stCondLst>
                                    <p:cond delay="175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par>
                                <p:cTn id="26" presetID="22" presetClass="entr" presetSubtype="8" fill="hold" nodeType="withEffect">
                                  <p:stCondLst>
                                    <p:cond delay="200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500"/>
                                        <p:tgtEl>
                                          <p:spTgt spid="25"/>
                                        </p:tgtEl>
                                      </p:cBhvr>
                                    </p:animEffect>
                                  </p:childTnLst>
                                </p:cTn>
                              </p:par>
                              <p:par>
                                <p:cTn id="29" presetID="10" presetClass="entr" presetSubtype="0" fill="hold" grpId="0" nodeType="withEffect">
                                  <p:stCondLst>
                                    <p:cond delay="225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22" presetClass="entr" presetSubtype="8" fill="hold" grpId="0" nodeType="withEffect">
                                  <p:stCondLst>
                                    <p:cond delay="250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7355D"/>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951" y="0"/>
            <a:ext cx="6800049" cy="6858000"/>
          </a:xfrm>
          <a:prstGeom prst="rect">
            <a:avLst/>
          </a:prstGeom>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15901" y="44113"/>
            <a:ext cx="6800049" cy="6858000"/>
          </a:xfrm>
          <a:prstGeom prst="rect">
            <a:avLst/>
          </a:prstGeom>
        </p:spPr>
      </p:pic>
      <p:pic>
        <p:nvPicPr>
          <p:cNvPr id="7"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06062" y="770021"/>
            <a:ext cx="4979876" cy="4979876"/>
          </a:xfrm>
          <a:prstGeom prst="rect">
            <a:avLst/>
          </a:prstGeom>
        </p:spPr>
      </p:pic>
      <p:sp>
        <p:nvSpPr>
          <p:cNvPr id="8" name="PA_库_文本框 22"/>
          <p:cNvSpPr txBox="1"/>
          <p:nvPr>
            <p:custDataLst>
              <p:tags r:id="rId1"/>
            </p:custDataLst>
          </p:nvPr>
        </p:nvSpPr>
        <p:spPr>
          <a:xfrm>
            <a:off x="3310269" y="2257682"/>
            <a:ext cx="5571461" cy="1200329"/>
          </a:xfrm>
          <a:prstGeom prst="rect">
            <a:avLst/>
          </a:prstGeom>
          <a:noFill/>
        </p:spPr>
        <p:txBody>
          <a:bodyPr wrap="square" rtlCol="0">
            <a:spAutoFit/>
          </a:bodyPr>
          <a:lstStyle/>
          <a:p>
            <a:pPr algn="ctr"/>
            <a:r>
              <a:rPr lang="en-US" altLang="zh-CN" sz="7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two</a:t>
            </a:r>
            <a:endParaRPr lang="zh-CN" altLang="en-US" sz="7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9" name="PA_库_文本框 14"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txBox="1"/>
          <p:nvPr>
            <p:custDataLst>
              <p:tags r:id="rId2"/>
            </p:custDataLst>
          </p:nvPr>
        </p:nvSpPr>
        <p:spPr>
          <a:xfrm>
            <a:off x="3076073" y="3411716"/>
            <a:ext cx="5870248" cy="89434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lnSpc>
                <a:spcPct val="200000"/>
              </a:lnSpc>
            </a:pPr>
            <a:r>
              <a:rPr lang="en-US" altLang="zh-CN" sz="1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Looking into the sunset I can‘t help but </a:t>
            </a:r>
            <a:r>
              <a:rPr lang="en-US" altLang="zh-CN" sz="14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noticethat</a:t>
            </a:r>
            <a:r>
              <a:rPr lang="en-US" altLang="zh-CN" sz="1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despite her </a:t>
            </a:r>
            <a:r>
              <a:rPr lang="en-US" altLang="zh-CN" sz="14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beauty,a</a:t>
            </a:r>
            <a:r>
              <a:rPr lang="en-US" altLang="zh-CN" sz="1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sense of struggle and hopeless surround the sky .</a:t>
            </a:r>
          </a:p>
        </p:txBody>
      </p:sp>
      <p:pic>
        <p:nvPicPr>
          <p:cNvPr id="11" name="图片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31007" y="952920"/>
            <a:ext cx="3971170" cy="2023684"/>
          </a:xfrm>
          <a:prstGeom prst="rect">
            <a:avLst/>
          </a:prstGeom>
        </p:spPr>
      </p:pic>
      <p:pic>
        <p:nvPicPr>
          <p:cNvPr id="13" name="PA_库_图片 28"/>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2345602" y="5109572"/>
            <a:ext cx="939985" cy="496433"/>
          </a:xfrm>
          <a:prstGeom prst="rect">
            <a:avLst/>
          </a:prstGeom>
        </p:spPr>
      </p:pic>
      <p:pic>
        <p:nvPicPr>
          <p:cNvPr id="3" name="图片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5572" y="5378071"/>
            <a:ext cx="1113568" cy="7436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par>
                                <p:cTn id="8" presetID="2" presetClass="entr" presetSubtype="2" decel="100000" fill="hold" grpId="0" nodeType="withEffect">
                                  <p:stCondLst>
                                    <p:cond delay="225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750" fill="hold"/>
                                        <p:tgtEl>
                                          <p:spTgt spid="9"/>
                                        </p:tgtEl>
                                        <p:attrNameLst>
                                          <p:attrName>ppt_x</p:attrName>
                                        </p:attrNameLst>
                                      </p:cBhvr>
                                      <p:tavLst>
                                        <p:tav tm="0">
                                          <p:val>
                                            <p:strVal val="1+#ppt_w/2"/>
                                          </p:val>
                                        </p:tav>
                                        <p:tav tm="100000">
                                          <p:val>
                                            <p:strVal val="#ppt_x"/>
                                          </p:val>
                                        </p:tav>
                                      </p:tavLst>
                                    </p:anim>
                                    <p:anim calcmode="lin" valueType="num">
                                      <p:cBhvr additive="base">
                                        <p:cTn id="11" dur="750" fill="hold"/>
                                        <p:tgtEl>
                                          <p:spTgt spid="9"/>
                                        </p:tgtEl>
                                        <p:attrNameLst>
                                          <p:attrName>ppt_y</p:attrName>
                                        </p:attrNameLst>
                                      </p:cBhvr>
                                      <p:tavLst>
                                        <p:tav tm="0">
                                          <p:val>
                                            <p:strVal val="#ppt_y"/>
                                          </p:val>
                                        </p:tav>
                                        <p:tav tm="100000">
                                          <p:val>
                                            <p:strVal val="#ppt_y"/>
                                          </p:val>
                                        </p:tav>
                                      </p:tavLst>
                                    </p:anim>
                                  </p:childTnLst>
                                </p:cTn>
                              </p:par>
                              <p:par>
                                <p:cTn id="12" presetID="2" presetClass="entr" presetSubtype="3" decel="100000" fill="hold" nodeType="withEffect">
                                  <p:stCondLst>
                                    <p:cond delay="25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1500" fill="hold"/>
                                        <p:tgtEl>
                                          <p:spTgt spid="13"/>
                                        </p:tgtEl>
                                        <p:attrNameLst>
                                          <p:attrName>ppt_x</p:attrName>
                                        </p:attrNameLst>
                                      </p:cBhvr>
                                      <p:tavLst>
                                        <p:tav tm="0">
                                          <p:val>
                                            <p:strVal val="1+#ppt_w/2"/>
                                          </p:val>
                                        </p:tav>
                                        <p:tav tm="100000">
                                          <p:val>
                                            <p:strVal val="#ppt_x"/>
                                          </p:val>
                                        </p:tav>
                                      </p:tavLst>
                                    </p:anim>
                                    <p:anim calcmode="lin" valueType="num">
                                      <p:cBhvr additive="base">
                                        <p:cTn id="15" dur="1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7355D"/>
        </a:solidFill>
        <a:effectLst/>
      </p:bgPr>
    </p:bg>
    <p:spTree>
      <p:nvGrpSpPr>
        <p:cNvPr id="1" name=""/>
        <p:cNvGrpSpPr/>
        <p:nvPr/>
      </p:nvGrpSpPr>
      <p:grpSpPr>
        <a:xfrm>
          <a:off x="0" y="0"/>
          <a:ext cx="0" cy="0"/>
          <a:chOff x="0" y="0"/>
          <a:chExt cx="0" cy="0"/>
        </a:xfrm>
      </p:grpSpPr>
      <p:pic>
        <p:nvPicPr>
          <p:cNvPr id="35" name="图片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951" y="0"/>
            <a:ext cx="6800049" cy="6858000"/>
          </a:xfrm>
          <a:prstGeom prst="rect">
            <a:avLst/>
          </a:prstGeom>
        </p:spPr>
      </p:pic>
      <p:pic>
        <p:nvPicPr>
          <p:cNvPr id="36" name="图片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901" y="44113"/>
            <a:ext cx="6800049" cy="68580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57" y="1316120"/>
            <a:ext cx="4767082" cy="4767082"/>
          </a:xfrm>
          <a:prstGeom prst="rect">
            <a:avLst/>
          </a:prstGeom>
        </p:spPr>
      </p:pic>
      <p:sp>
        <p:nvSpPr>
          <p:cNvPr id="71" name="矩形 70"/>
          <p:cNvSpPr/>
          <p:nvPr/>
        </p:nvSpPr>
        <p:spPr>
          <a:xfrm>
            <a:off x="1910687" y="2610534"/>
            <a:ext cx="2383727" cy="1077218"/>
          </a:xfrm>
          <a:prstGeom prst="rect">
            <a:avLst/>
          </a:prstGeom>
          <a:noFill/>
        </p:spPr>
        <p:txBody>
          <a:bodyPr wrap="square" rtlCol="0">
            <a:spAutoFit/>
          </a:bodyPr>
          <a:lstStyle/>
          <a:p>
            <a:pPr algn="r"/>
            <a:r>
              <a:rPr lang="en-US" altLang="zh-CN" sz="16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Please enter your content here, Chen </a:t>
            </a:r>
            <a:r>
              <a:rPr lang="en-US" altLang="zh-CN" sz="16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XiaoYao</a:t>
            </a:r>
            <a:r>
              <a:rPr lang="en-US" altLang="zh-CN" sz="16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plus for your speech</a:t>
            </a:r>
            <a:endParaRPr lang="zh-CN" altLang="en-US" sz="16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72" name="文本框 71"/>
          <p:cNvSpPr txBox="1"/>
          <p:nvPr/>
        </p:nvSpPr>
        <p:spPr>
          <a:xfrm>
            <a:off x="2398898" y="2319902"/>
            <a:ext cx="1895516" cy="369332"/>
          </a:xfrm>
          <a:prstGeom prst="rect">
            <a:avLst/>
          </a:prstGeom>
          <a:noFill/>
        </p:spPr>
        <p:txBody>
          <a:bodyPr wrap="square" rtlCol="0">
            <a:spAutoFit/>
          </a:bodyPr>
          <a:lstStyle/>
          <a:p>
            <a:pPr algn="r"/>
            <a:r>
              <a:rPr lang="zh-CN" altLang="en-US" dirty="0">
                <a:gradFill>
                  <a:gsLst>
                    <a:gs pos="0">
                      <a:srgbClr val="AF76B0"/>
                    </a:gs>
                    <a:gs pos="100000">
                      <a:schemeClr val="accent2"/>
                    </a:gs>
                  </a:gsLst>
                  <a:path path="circle">
                    <a:fillToRect l="100000" b="100000"/>
                  </a:path>
                </a:gradFill>
                <a:latin typeface="inpin heiti" panose="00000500000000000000" pitchFamily="2" charset="-122"/>
                <a:ea typeface="inpin heiti" panose="00000500000000000000" pitchFamily="2" charset="-122"/>
                <a:sym typeface="inpin heiti" panose="00000500000000000000" pitchFamily="2" charset="-122"/>
              </a:rPr>
              <a:t>输入您的内容</a:t>
            </a:r>
          </a:p>
        </p:txBody>
      </p:sp>
      <p:sp>
        <p:nvSpPr>
          <p:cNvPr id="73" name="矩形 72"/>
          <p:cNvSpPr/>
          <p:nvPr/>
        </p:nvSpPr>
        <p:spPr>
          <a:xfrm>
            <a:off x="1910687" y="4214932"/>
            <a:ext cx="2383727" cy="1077218"/>
          </a:xfrm>
          <a:prstGeom prst="rect">
            <a:avLst/>
          </a:prstGeom>
          <a:noFill/>
        </p:spPr>
        <p:txBody>
          <a:bodyPr wrap="square" rtlCol="0">
            <a:spAutoFit/>
          </a:bodyPr>
          <a:lstStyle/>
          <a:p>
            <a:pPr algn="r"/>
            <a:r>
              <a:rPr lang="en-US" altLang="zh-CN" sz="16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Please enter your content here, Chen </a:t>
            </a:r>
            <a:r>
              <a:rPr lang="en-US" altLang="zh-CN" sz="16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XiaoYao</a:t>
            </a:r>
            <a:r>
              <a:rPr lang="en-US" altLang="zh-CN" sz="16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plus for your speech</a:t>
            </a:r>
            <a:endParaRPr lang="zh-CN" altLang="en-US" sz="16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74" name="文本框 73"/>
          <p:cNvSpPr txBox="1"/>
          <p:nvPr/>
        </p:nvSpPr>
        <p:spPr>
          <a:xfrm>
            <a:off x="2398898" y="3924300"/>
            <a:ext cx="1895516" cy="369332"/>
          </a:xfrm>
          <a:prstGeom prst="rect">
            <a:avLst/>
          </a:prstGeom>
          <a:noFill/>
        </p:spPr>
        <p:txBody>
          <a:bodyPr wrap="square" rtlCol="0">
            <a:spAutoFit/>
          </a:bodyPr>
          <a:lstStyle/>
          <a:p>
            <a:pPr algn="r"/>
            <a:r>
              <a:rPr lang="zh-CN" altLang="en-US" dirty="0">
                <a:gradFill>
                  <a:gsLst>
                    <a:gs pos="0">
                      <a:srgbClr val="AF76B0"/>
                    </a:gs>
                    <a:gs pos="100000">
                      <a:schemeClr val="accent2"/>
                    </a:gs>
                  </a:gsLst>
                  <a:path path="circle">
                    <a:fillToRect l="100000" b="100000"/>
                  </a:path>
                </a:gradFill>
                <a:latin typeface="inpin heiti" panose="00000500000000000000" pitchFamily="2" charset="-122"/>
                <a:ea typeface="inpin heiti" panose="00000500000000000000" pitchFamily="2" charset="-122"/>
                <a:sym typeface="inpin heiti" panose="00000500000000000000" pitchFamily="2" charset="-122"/>
              </a:rPr>
              <a:t>输入您的内容</a:t>
            </a:r>
          </a:p>
        </p:txBody>
      </p:sp>
      <p:sp>
        <p:nvSpPr>
          <p:cNvPr id="75" name="矩形 74"/>
          <p:cNvSpPr/>
          <p:nvPr/>
        </p:nvSpPr>
        <p:spPr>
          <a:xfrm>
            <a:off x="7502071" y="2610534"/>
            <a:ext cx="2383727" cy="1077218"/>
          </a:xfrm>
          <a:prstGeom prst="rect">
            <a:avLst/>
          </a:prstGeom>
          <a:noFill/>
        </p:spPr>
        <p:txBody>
          <a:bodyPr wrap="square" rtlCol="0">
            <a:spAutoFit/>
          </a:bodyPr>
          <a:lstStyle/>
          <a:p>
            <a:r>
              <a:rPr lang="en-US" altLang="zh-CN" sz="16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Please enter your content here, Chen </a:t>
            </a:r>
            <a:r>
              <a:rPr lang="en-US" altLang="zh-CN" sz="16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XiaoYao</a:t>
            </a:r>
            <a:r>
              <a:rPr lang="en-US" altLang="zh-CN" sz="16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plus for your speech</a:t>
            </a:r>
            <a:endParaRPr lang="zh-CN" altLang="en-US" sz="16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76" name="文本框 75"/>
          <p:cNvSpPr txBox="1"/>
          <p:nvPr/>
        </p:nvSpPr>
        <p:spPr>
          <a:xfrm>
            <a:off x="7502071" y="2319902"/>
            <a:ext cx="1895516" cy="369332"/>
          </a:xfrm>
          <a:prstGeom prst="rect">
            <a:avLst/>
          </a:prstGeom>
          <a:noFill/>
        </p:spPr>
        <p:txBody>
          <a:bodyPr wrap="square" rtlCol="0">
            <a:spAutoFit/>
          </a:bodyPr>
          <a:lstStyle/>
          <a:p>
            <a:r>
              <a:rPr lang="zh-CN" altLang="en-US" dirty="0">
                <a:gradFill>
                  <a:gsLst>
                    <a:gs pos="0">
                      <a:srgbClr val="AF76B0"/>
                    </a:gs>
                    <a:gs pos="100000">
                      <a:schemeClr val="accent2"/>
                    </a:gs>
                  </a:gsLst>
                  <a:path path="circle">
                    <a:fillToRect l="100000" b="100000"/>
                  </a:path>
                </a:gradFill>
                <a:latin typeface="inpin heiti" panose="00000500000000000000" pitchFamily="2" charset="-122"/>
                <a:ea typeface="inpin heiti" panose="00000500000000000000" pitchFamily="2" charset="-122"/>
                <a:sym typeface="inpin heiti" panose="00000500000000000000" pitchFamily="2" charset="-122"/>
              </a:rPr>
              <a:t>输入您的内容</a:t>
            </a:r>
          </a:p>
        </p:txBody>
      </p:sp>
      <p:sp>
        <p:nvSpPr>
          <p:cNvPr id="77" name="矩形 76"/>
          <p:cNvSpPr/>
          <p:nvPr/>
        </p:nvSpPr>
        <p:spPr>
          <a:xfrm>
            <a:off x="7502071" y="4214932"/>
            <a:ext cx="2383727" cy="1077218"/>
          </a:xfrm>
          <a:prstGeom prst="rect">
            <a:avLst/>
          </a:prstGeom>
          <a:noFill/>
        </p:spPr>
        <p:txBody>
          <a:bodyPr wrap="square" rtlCol="0">
            <a:spAutoFit/>
          </a:bodyPr>
          <a:lstStyle/>
          <a:p>
            <a:r>
              <a:rPr lang="en-US" altLang="zh-CN" sz="16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Please enter your content here, Chen </a:t>
            </a:r>
            <a:r>
              <a:rPr lang="en-US" altLang="zh-CN" sz="16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XiaoYao</a:t>
            </a:r>
            <a:r>
              <a:rPr lang="en-US" altLang="zh-CN" sz="16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plus for your speech</a:t>
            </a:r>
            <a:endParaRPr lang="zh-CN" altLang="en-US" sz="16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78" name="文本框 77"/>
          <p:cNvSpPr txBox="1"/>
          <p:nvPr/>
        </p:nvSpPr>
        <p:spPr>
          <a:xfrm>
            <a:off x="7502071" y="3924300"/>
            <a:ext cx="1895516" cy="369332"/>
          </a:xfrm>
          <a:prstGeom prst="rect">
            <a:avLst/>
          </a:prstGeom>
          <a:noFill/>
        </p:spPr>
        <p:txBody>
          <a:bodyPr wrap="square" rtlCol="0">
            <a:spAutoFit/>
          </a:bodyPr>
          <a:lstStyle/>
          <a:p>
            <a:r>
              <a:rPr lang="zh-CN" altLang="en-US" dirty="0">
                <a:gradFill>
                  <a:gsLst>
                    <a:gs pos="0">
                      <a:srgbClr val="AF76B0"/>
                    </a:gs>
                    <a:gs pos="100000">
                      <a:schemeClr val="accent2"/>
                    </a:gs>
                  </a:gsLst>
                  <a:path path="circle">
                    <a:fillToRect l="100000" b="100000"/>
                  </a:path>
                </a:gradFill>
                <a:latin typeface="inpin heiti" panose="00000500000000000000" pitchFamily="2" charset="-122"/>
                <a:ea typeface="inpin heiti" panose="00000500000000000000" pitchFamily="2" charset="-122"/>
                <a:sym typeface="inpin heiti" panose="00000500000000000000" pitchFamily="2" charset="-122"/>
              </a:rPr>
              <a:t>输入您的内容</a:t>
            </a:r>
          </a:p>
        </p:txBody>
      </p:sp>
      <p:grpSp>
        <p:nvGrpSpPr>
          <p:cNvPr id="10" name="组合 9"/>
          <p:cNvGrpSpPr/>
          <p:nvPr/>
        </p:nvGrpSpPr>
        <p:grpSpPr>
          <a:xfrm>
            <a:off x="4508500" y="2298700"/>
            <a:ext cx="2787290" cy="2618451"/>
            <a:chOff x="4508500" y="2298700"/>
            <a:chExt cx="2787290" cy="2618451"/>
          </a:xfrm>
        </p:grpSpPr>
        <p:grpSp>
          <p:nvGrpSpPr>
            <p:cNvPr id="9" name="组合 8"/>
            <p:cNvGrpSpPr/>
            <p:nvPr/>
          </p:nvGrpSpPr>
          <p:grpSpPr>
            <a:xfrm>
              <a:off x="4508500" y="2298700"/>
              <a:ext cx="2787290" cy="2590800"/>
              <a:chOff x="4483100" y="2463800"/>
              <a:chExt cx="2787290" cy="2590800"/>
            </a:xfrm>
          </p:grpSpPr>
          <p:sp>
            <p:nvSpPr>
              <p:cNvPr id="66" name="椭圆 65"/>
              <p:cNvSpPr/>
              <p:nvPr/>
            </p:nvSpPr>
            <p:spPr>
              <a:xfrm>
                <a:off x="4483100" y="2463800"/>
                <a:ext cx="999945" cy="990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07127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67" name="椭圆 66"/>
              <p:cNvSpPr/>
              <p:nvPr/>
            </p:nvSpPr>
            <p:spPr>
              <a:xfrm>
                <a:off x="6270445" y="2463800"/>
                <a:ext cx="999945" cy="990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07127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68" name="椭圆 67"/>
              <p:cNvSpPr/>
              <p:nvPr/>
            </p:nvSpPr>
            <p:spPr>
              <a:xfrm>
                <a:off x="4483100" y="4064000"/>
                <a:ext cx="999945" cy="990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07127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69" name="椭圆 68"/>
              <p:cNvSpPr/>
              <p:nvPr/>
            </p:nvSpPr>
            <p:spPr>
              <a:xfrm>
                <a:off x="6270445" y="4064000"/>
                <a:ext cx="999945" cy="990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071270"/>
                  </a:solidFill>
                  <a:latin typeface="inpin heiti" panose="00000500000000000000" pitchFamily="2" charset="-122"/>
                  <a:ea typeface="inpin heiti" panose="00000500000000000000" pitchFamily="2" charset="-122"/>
                  <a:sym typeface="inpin heiti" panose="00000500000000000000" pitchFamily="2" charset="-122"/>
                </a:endParaRPr>
              </a:p>
            </p:txBody>
          </p:sp>
        </p:grpSp>
        <p:sp>
          <p:nvSpPr>
            <p:cNvPr id="79" name="文本框 78"/>
            <p:cNvSpPr txBox="1"/>
            <p:nvPr/>
          </p:nvSpPr>
          <p:spPr>
            <a:xfrm>
              <a:off x="4776903" y="2584101"/>
              <a:ext cx="455497" cy="400110"/>
            </a:xfrm>
            <a:prstGeom prst="rect">
              <a:avLst/>
            </a:prstGeom>
            <a:noFill/>
          </p:spPr>
          <p:txBody>
            <a:bodyPr wrap="square" rtlCol="0">
              <a:spAutoFit/>
            </a:bodyPr>
            <a:lstStyle/>
            <a:p>
              <a:pPr algn="r"/>
              <a:r>
                <a:rPr lang="en-US" altLang="zh-CN" sz="2000" dirty="0">
                  <a:solidFill>
                    <a:srgbClr val="071270"/>
                  </a:solidFill>
                  <a:latin typeface="inpin heiti" panose="00000500000000000000" pitchFamily="2" charset="-122"/>
                  <a:ea typeface="inpin heiti" panose="00000500000000000000" pitchFamily="2" charset="-122"/>
                  <a:sym typeface="inpin heiti" panose="00000500000000000000" pitchFamily="2" charset="-122"/>
                </a:rPr>
                <a:t>01</a:t>
              </a:r>
              <a:endParaRPr lang="zh-CN" altLang="en-US" sz="2000" dirty="0">
                <a:solidFill>
                  <a:srgbClr val="07127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80" name="文本框 79"/>
            <p:cNvSpPr txBox="1"/>
            <p:nvPr/>
          </p:nvSpPr>
          <p:spPr>
            <a:xfrm>
              <a:off x="6569832" y="2584101"/>
              <a:ext cx="455497" cy="400110"/>
            </a:xfrm>
            <a:prstGeom prst="rect">
              <a:avLst/>
            </a:prstGeom>
            <a:noFill/>
          </p:spPr>
          <p:txBody>
            <a:bodyPr wrap="square" rtlCol="0">
              <a:spAutoFit/>
            </a:bodyPr>
            <a:lstStyle/>
            <a:p>
              <a:pPr algn="r"/>
              <a:r>
                <a:rPr lang="en-US" altLang="zh-CN" sz="2000" dirty="0">
                  <a:solidFill>
                    <a:srgbClr val="071270"/>
                  </a:solidFill>
                  <a:latin typeface="inpin heiti" panose="00000500000000000000" pitchFamily="2" charset="-122"/>
                  <a:ea typeface="inpin heiti" panose="00000500000000000000" pitchFamily="2" charset="-122"/>
                  <a:sym typeface="inpin heiti" panose="00000500000000000000" pitchFamily="2" charset="-122"/>
                </a:rPr>
                <a:t>02</a:t>
              </a:r>
              <a:endParaRPr lang="zh-CN" altLang="en-US" sz="2000" dirty="0">
                <a:solidFill>
                  <a:srgbClr val="07127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81" name="文本框 80"/>
            <p:cNvSpPr txBox="1"/>
            <p:nvPr/>
          </p:nvSpPr>
          <p:spPr>
            <a:xfrm>
              <a:off x="4776903" y="4209265"/>
              <a:ext cx="455497" cy="400110"/>
            </a:xfrm>
            <a:prstGeom prst="rect">
              <a:avLst/>
            </a:prstGeom>
            <a:noFill/>
          </p:spPr>
          <p:txBody>
            <a:bodyPr wrap="square" rtlCol="0">
              <a:spAutoFit/>
            </a:bodyPr>
            <a:lstStyle/>
            <a:p>
              <a:pPr algn="r"/>
              <a:r>
                <a:rPr lang="en-US" altLang="zh-CN" sz="2000" dirty="0">
                  <a:solidFill>
                    <a:srgbClr val="071270"/>
                  </a:solidFill>
                  <a:latin typeface="inpin heiti" panose="00000500000000000000" pitchFamily="2" charset="-122"/>
                  <a:ea typeface="inpin heiti" panose="00000500000000000000" pitchFamily="2" charset="-122"/>
                  <a:sym typeface="inpin heiti" panose="00000500000000000000" pitchFamily="2" charset="-122"/>
                </a:rPr>
                <a:t>03</a:t>
              </a:r>
              <a:endParaRPr lang="zh-CN" altLang="en-US" sz="2000" dirty="0">
                <a:solidFill>
                  <a:srgbClr val="07127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82" name="文本框 81"/>
            <p:cNvSpPr txBox="1"/>
            <p:nvPr/>
          </p:nvSpPr>
          <p:spPr>
            <a:xfrm>
              <a:off x="6569832" y="4209265"/>
              <a:ext cx="455497" cy="707886"/>
            </a:xfrm>
            <a:prstGeom prst="rect">
              <a:avLst/>
            </a:prstGeom>
            <a:noFill/>
          </p:spPr>
          <p:txBody>
            <a:bodyPr wrap="square" rtlCol="0">
              <a:spAutoFit/>
            </a:bodyPr>
            <a:lstStyle/>
            <a:p>
              <a:pPr algn="r"/>
              <a:r>
                <a:rPr lang="en-US" altLang="zh-CN" sz="2000" dirty="0">
                  <a:solidFill>
                    <a:srgbClr val="071270"/>
                  </a:solidFill>
                  <a:latin typeface="inpin heiti" panose="00000500000000000000" pitchFamily="2" charset="-122"/>
                  <a:ea typeface="inpin heiti" panose="00000500000000000000" pitchFamily="2" charset="-122"/>
                  <a:sym typeface="inpin heiti" panose="00000500000000000000" pitchFamily="2" charset="-122"/>
                </a:rPr>
                <a:t>04</a:t>
              </a:r>
              <a:endParaRPr lang="zh-CN" altLang="en-US" sz="2000" dirty="0">
                <a:solidFill>
                  <a:srgbClr val="071270"/>
                </a:solidFill>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83" name="组合 82"/>
            <p:cNvGrpSpPr/>
            <p:nvPr/>
          </p:nvGrpSpPr>
          <p:grpSpPr>
            <a:xfrm>
              <a:off x="5706121" y="3289300"/>
              <a:ext cx="452059" cy="410361"/>
              <a:chOff x="6461126" y="-2608263"/>
              <a:chExt cx="1084263" cy="984250"/>
            </a:xfrm>
            <a:solidFill>
              <a:schemeClr val="bg1"/>
            </a:solidFill>
          </p:grpSpPr>
          <p:sp>
            <p:nvSpPr>
              <p:cNvPr id="84" name="Freeform 9"/>
              <p:cNvSpPr/>
              <p:nvPr/>
            </p:nvSpPr>
            <p:spPr bwMode="auto">
              <a:xfrm>
                <a:off x="6983413" y="-1827213"/>
                <a:ext cx="476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7127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85" name="Freeform 10"/>
              <p:cNvSpPr/>
              <p:nvPr/>
            </p:nvSpPr>
            <p:spPr bwMode="auto">
              <a:xfrm>
                <a:off x="6461126" y="-2608263"/>
                <a:ext cx="777875" cy="984250"/>
              </a:xfrm>
              <a:custGeom>
                <a:avLst/>
                <a:gdLst>
                  <a:gd name="T0" fmla="*/ 183 w 183"/>
                  <a:gd name="T1" fmla="*/ 56 h 232"/>
                  <a:gd name="T2" fmla="*/ 183 w 183"/>
                  <a:gd name="T3" fmla="*/ 20 h 232"/>
                  <a:gd name="T4" fmla="*/ 163 w 183"/>
                  <a:gd name="T5" fmla="*/ 0 h 232"/>
                  <a:gd name="T6" fmla="*/ 60 w 183"/>
                  <a:gd name="T7" fmla="*/ 0 h 232"/>
                  <a:gd name="T8" fmla="*/ 60 w 183"/>
                  <a:gd name="T9" fmla="*/ 0 h 232"/>
                  <a:gd name="T10" fmla="*/ 56 w 183"/>
                  <a:gd name="T11" fmla="*/ 1 h 232"/>
                  <a:gd name="T12" fmla="*/ 3 w 183"/>
                  <a:gd name="T13" fmla="*/ 46 h 232"/>
                  <a:gd name="T14" fmla="*/ 0 w 183"/>
                  <a:gd name="T15" fmla="*/ 51 h 232"/>
                  <a:gd name="T16" fmla="*/ 0 w 183"/>
                  <a:gd name="T17" fmla="*/ 51 h 232"/>
                  <a:gd name="T18" fmla="*/ 0 w 183"/>
                  <a:gd name="T19" fmla="*/ 212 h 232"/>
                  <a:gd name="T20" fmla="*/ 20 w 183"/>
                  <a:gd name="T21" fmla="*/ 232 h 232"/>
                  <a:gd name="T22" fmla="*/ 163 w 183"/>
                  <a:gd name="T23" fmla="*/ 232 h 232"/>
                  <a:gd name="T24" fmla="*/ 183 w 183"/>
                  <a:gd name="T25" fmla="*/ 212 h 232"/>
                  <a:gd name="T26" fmla="*/ 183 w 183"/>
                  <a:gd name="T27" fmla="*/ 178 h 232"/>
                  <a:gd name="T28" fmla="*/ 179 w 183"/>
                  <a:gd name="T29" fmla="*/ 180 h 232"/>
                  <a:gd name="T30" fmla="*/ 169 w 183"/>
                  <a:gd name="T31" fmla="*/ 184 h 232"/>
                  <a:gd name="T32" fmla="*/ 169 w 183"/>
                  <a:gd name="T33" fmla="*/ 212 h 232"/>
                  <a:gd name="T34" fmla="*/ 163 w 183"/>
                  <a:gd name="T35" fmla="*/ 218 h 232"/>
                  <a:gd name="T36" fmla="*/ 20 w 183"/>
                  <a:gd name="T37" fmla="*/ 218 h 232"/>
                  <a:gd name="T38" fmla="*/ 14 w 183"/>
                  <a:gd name="T39" fmla="*/ 212 h 232"/>
                  <a:gd name="T40" fmla="*/ 14 w 183"/>
                  <a:gd name="T41" fmla="*/ 55 h 232"/>
                  <a:gd name="T42" fmla="*/ 58 w 183"/>
                  <a:gd name="T43" fmla="*/ 18 h 232"/>
                  <a:gd name="T44" fmla="*/ 58 w 183"/>
                  <a:gd name="T45" fmla="*/ 59 h 232"/>
                  <a:gd name="T46" fmla="*/ 36 w 183"/>
                  <a:gd name="T47" fmla="*/ 59 h 232"/>
                  <a:gd name="T48" fmla="*/ 36 w 183"/>
                  <a:gd name="T49" fmla="*/ 73 h 232"/>
                  <a:gd name="T50" fmla="*/ 72 w 183"/>
                  <a:gd name="T51" fmla="*/ 73 h 232"/>
                  <a:gd name="T52" fmla="*/ 72 w 183"/>
                  <a:gd name="T53" fmla="*/ 14 h 232"/>
                  <a:gd name="T54" fmla="*/ 163 w 183"/>
                  <a:gd name="T55" fmla="*/ 14 h 232"/>
                  <a:gd name="T56" fmla="*/ 169 w 183"/>
                  <a:gd name="T57" fmla="*/ 20 h 232"/>
                  <a:gd name="T58" fmla="*/ 169 w 183"/>
                  <a:gd name="T59" fmla="*/ 70 h 232"/>
                  <a:gd name="T60" fmla="*/ 183 w 183"/>
                  <a:gd name="T61" fmla="*/ 5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3" h="232">
                    <a:moveTo>
                      <a:pt x="183" y="56"/>
                    </a:moveTo>
                    <a:cubicBezTo>
                      <a:pt x="183" y="20"/>
                      <a:pt x="183" y="20"/>
                      <a:pt x="183" y="20"/>
                    </a:cubicBezTo>
                    <a:cubicBezTo>
                      <a:pt x="183" y="9"/>
                      <a:pt x="174" y="0"/>
                      <a:pt x="163" y="0"/>
                    </a:cubicBezTo>
                    <a:cubicBezTo>
                      <a:pt x="60" y="0"/>
                      <a:pt x="60" y="0"/>
                      <a:pt x="60" y="0"/>
                    </a:cubicBezTo>
                    <a:cubicBezTo>
                      <a:pt x="60" y="0"/>
                      <a:pt x="60" y="0"/>
                      <a:pt x="60" y="0"/>
                    </a:cubicBezTo>
                    <a:cubicBezTo>
                      <a:pt x="58" y="0"/>
                      <a:pt x="57" y="0"/>
                      <a:pt x="56" y="1"/>
                    </a:cubicBezTo>
                    <a:cubicBezTo>
                      <a:pt x="3" y="46"/>
                      <a:pt x="3" y="46"/>
                      <a:pt x="3" y="46"/>
                    </a:cubicBezTo>
                    <a:cubicBezTo>
                      <a:pt x="1" y="47"/>
                      <a:pt x="0" y="49"/>
                      <a:pt x="0" y="51"/>
                    </a:cubicBezTo>
                    <a:cubicBezTo>
                      <a:pt x="0" y="51"/>
                      <a:pt x="0" y="51"/>
                      <a:pt x="0" y="51"/>
                    </a:cubicBezTo>
                    <a:cubicBezTo>
                      <a:pt x="0" y="212"/>
                      <a:pt x="0" y="212"/>
                      <a:pt x="0" y="212"/>
                    </a:cubicBezTo>
                    <a:cubicBezTo>
                      <a:pt x="0" y="223"/>
                      <a:pt x="9" y="232"/>
                      <a:pt x="20" y="232"/>
                    </a:cubicBezTo>
                    <a:cubicBezTo>
                      <a:pt x="163" y="232"/>
                      <a:pt x="163" y="232"/>
                      <a:pt x="163" y="232"/>
                    </a:cubicBezTo>
                    <a:cubicBezTo>
                      <a:pt x="174" y="232"/>
                      <a:pt x="183" y="223"/>
                      <a:pt x="183" y="212"/>
                    </a:cubicBezTo>
                    <a:cubicBezTo>
                      <a:pt x="183" y="178"/>
                      <a:pt x="183" y="178"/>
                      <a:pt x="183" y="178"/>
                    </a:cubicBezTo>
                    <a:cubicBezTo>
                      <a:pt x="181" y="179"/>
                      <a:pt x="180" y="180"/>
                      <a:pt x="179" y="180"/>
                    </a:cubicBezTo>
                    <a:cubicBezTo>
                      <a:pt x="169" y="184"/>
                      <a:pt x="169" y="184"/>
                      <a:pt x="169" y="184"/>
                    </a:cubicBezTo>
                    <a:cubicBezTo>
                      <a:pt x="169" y="212"/>
                      <a:pt x="169" y="212"/>
                      <a:pt x="169" y="212"/>
                    </a:cubicBezTo>
                    <a:cubicBezTo>
                      <a:pt x="169" y="215"/>
                      <a:pt x="166" y="218"/>
                      <a:pt x="163" y="218"/>
                    </a:cubicBezTo>
                    <a:cubicBezTo>
                      <a:pt x="20" y="218"/>
                      <a:pt x="20" y="218"/>
                      <a:pt x="20" y="218"/>
                    </a:cubicBezTo>
                    <a:cubicBezTo>
                      <a:pt x="17" y="218"/>
                      <a:pt x="14" y="215"/>
                      <a:pt x="14" y="212"/>
                    </a:cubicBezTo>
                    <a:cubicBezTo>
                      <a:pt x="14" y="55"/>
                      <a:pt x="14" y="55"/>
                      <a:pt x="14" y="55"/>
                    </a:cubicBezTo>
                    <a:cubicBezTo>
                      <a:pt x="58" y="18"/>
                      <a:pt x="58" y="18"/>
                      <a:pt x="58" y="18"/>
                    </a:cubicBezTo>
                    <a:cubicBezTo>
                      <a:pt x="58" y="59"/>
                      <a:pt x="58" y="59"/>
                      <a:pt x="58" y="59"/>
                    </a:cubicBezTo>
                    <a:cubicBezTo>
                      <a:pt x="36" y="59"/>
                      <a:pt x="36" y="59"/>
                      <a:pt x="36" y="59"/>
                    </a:cubicBezTo>
                    <a:cubicBezTo>
                      <a:pt x="36" y="73"/>
                      <a:pt x="36" y="73"/>
                      <a:pt x="36" y="73"/>
                    </a:cubicBezTo>
                    <a:cubicBezTo>
                      <a:pt x="72" y="73"/>
                      <a:pt x="72" y="73"/>
                      <a:pt x="72" y="73"/>
                    </a:cubicBezTo>
                    <a:cubicBezTo>
                      <a:pt x="72" y="14"/>
                      <a:pt x="72" y="14"/>
                      <a:pt x="72" y="14"/>
                    </a:cubicBezTo>
                    <a:cubicBezTo>
                      <a:pt x="163" y="14"/>
                      <a:pt x="163" y="14"/>
                      <a:pt x="163" y="14"/>
                    </a:cubicBezTo>
                    <a:cubicBezTo>
                      <a:pt x="166" y="14"/>
                      <a:pt x="169" y="16"/>
                      <a:pt x="169" y="20"/>
                    </a:cubicBezTo>
                    <a:cubicBezTo>
                      <a:pt x="169" y="70"/>
                      <a:pt x="169" y="70"/>
                      <a:pt x="169" y="70"/>
                    </a:cubicBezTo>
                    <a:lnTo>
                      <a:pt x="183"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7127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86" name="Freeform 11"/>
              <p:cNvSpPr/>
              <p:nvPr/>
            </p:nvSpPr>
            <p:spPr bwMode="auto">
              <a:xfrm>
                <a:off x="6608763" y="-2159000"/>
                <a:ext cx="417513" cy="60325"/>
              </a:xfrm>
              <a:custGeom>
                <a:avLst/>
                <a:gdLst>
                  <a:gd name="T0" fmla="*/ 92 w 98"/>
                  <a:gd name="T1" fmla="*/ 6 h 14"/>
                  <a:gd name="T2" fmla="*/ 98 w 98"/>
                  <a:gd name="T3" fmla="*/ 0 h 14"/>
                  <a:gd name="T4" fmla="*/ 7 w 98"/>
                  <a:gd name="T5" fmla="*/ 0 h 14"/>
                  <a:gd name="T6" fmla="*/ 0 w 98"/>
                  <a:gd name="T7" fmla="*/ 7 h 14"/>
                  <a:gd name="T8" fmla="*/ 7 w 98"/>
                  <a:gd name="T9" fmla="*/ 14 h 14"/>
                  <a:gd name="T10" fmla="*/ 87 w 98"/>
                  <a:gd name="T11" fmla="*/ 14 h 14"/>
                  <a:gd name="T12" fmla="*/ 87 w 98"/>
                  <a:gd name="T13" fmla="*/ 14 h 14"/>
                  <a:gd name="T14" fmla="*/ 92 w 98"/>
                  <a:gd name="T15" fmla="*/ 6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14">
                    <a:moveTo>
                      <a:pt x="92" y="6"/>
                    </a:moveTo>
                    <a:cubicBezTo>
                      <a:pt x="98" y="0"/>
                      <a:pt x="98" y="0"/>
                      <a:pt x="98" y="0"/>
                    </a:cubicBezTo>
                    <a:cubicBezTo>
                      <a:pt x="7" y="0"/>
                      <a:pt x="7" y="0"/>
                      <a:pt x="7" y="0"/>
                    </a:cubicBezTo>
                    <a:cubicBezTo>
                      <a:pt x="3" y="0"/>
                      <a:pt x="0" y="3"/>
                      <a:pt x="0" y="7"/>
                    </a:cubicBezTo>
                    <a:cubicBezTo>
                      <a:pt x="0" y="11"/>
                      <a:pt x="3" y="14"/>
                      <a:pt x="7" y="14"/>
                    </a:cubicBezTo>
                    <a:cubicBezTo>
                      <a:pt x="87" y="14"/>
                      <a:pt x="87" y="14"/>
                      <a:pt x="87" y="14"/>
                    </a:cubicBezTo>
                    <a:cubicBezTo>
                      <a:pt x="87" y="14"/>
                      <a:pt x="87" y="14"/>
                      <a:pt x="87" y="14"/>
                    </a:cubicBezTo>
                    <a:cubicBezTo>
                      <a:pt x="88" y="11"/>
                      <a:pt x="89" y="8"/>
                      <a:pt x="9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7127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87" name="Freeform 12"/>
              <p:cNvSpPr/>
              <p:nvPr/>
            </p:nvSpPr>
            <p:spPr bwMode="auto">
              <a:xfrm>
                <a:off x="6608763" y="-1887538"/>
                <a:ext cx="290513" cy="60325"/>
              </a:xfrm>
              <a:custGeom>
                <a:avLst/>
                <a:gdLst>
                  <a:gd name="T0" fmla="*/ 68 w 68"/>
                  <a:gd name="T1" fmla="*/ 0 h 14"/>
                  <a:gd name="T2" fmla="*/ 7 w 68"/>
                  <a:gd name="T3" fmla="*/ 0 h 14"/>
                  <a:gd name="T4" fmla="*/ 0 w 68"/>
                  <a:gd name="T5" fmla="*/ 7 h 14"/>
                  <a:gd name="T6" fmla="*/ 7 w 68"/>
                  <a:gd name="T7" fmla="*/ 14 h 14"/>
                  <a:gd name="T8" fmla="*/ 68 w 68"/>
                  <a:gd name="T9" fmla="*/ 14 h 14"/>
                  <a:gd name="T10" fmla="*/ 68 w 68"/>
                  <a:gd name="T11" fmla="*/ 0 h 14"/>
                </a:gdLst>
                <a:ahLst/>
                <a:cxnLst>
                  <a:cxn ang="0">
                    <a:pos x="T0" y="T1"/>
                  </a:cxn>
                  <a:cxn ang="0">
                    <a:pos x="T2" y="T3"/>
                  </a:cxn>
                  <a:cxn ang="0">
                    <a:pos x="T4" y="T5"/>
                  </a:cxn>
                  <a:cxn ang="0">
                    <a:pos x="T6" y="T7"/>
                  </a:cxn>
                  <a:cxn ang="0">
                    <a:pos x="T8" y="T9"/>
                  </a:cxn>
                  <a:cxn ang="0">
                    <a:pos x="T10" y="T11"/>
                  </a:cxn>
                </a:cxnLst>
                <a:rect l="0" t="0" r="r" b="b"/>
                <a:pathLst>
                  <a:path w="68" h="14">
                    <a:moveTo>
                      <a:pt x="68" y="0"/>
                    </a:moveTo>
                    <a:cubicBezTo>
                      <a:pt x="7" y="0"/>
                      <a:pt x="7" y="0"/>
                      <a:pt x="7" y="0"/>
                    </a:cubicBezTo>
                    <a:cubicBezTo>
                      <a:pt x="3" y="0"/>
                      <a:pt x="0" y="3"/>
                      <a:pt x="0" y="7"/>
                    </a:cubicBezTo>
                    <a:cubicBezTo>
                      <a:pt x="0" y="11"/>
                      <a:pt x="3" y="14"/>
                      <a:pt x="7" y="14"/>
                    </a:cubicBezTo>
                    <a:cubicBezTo>
                      <a:pt x="68" y="14"/>
                      <a:pt x="68" y="14"/>
                      <a:pt x="68" y="14"/>
                    </a:cubicBezTo>
                    <a:cubicBezTo>
                      <a:pt x="67" y="9"/>
                      <a:pt x="67" y="4"/>
                      <a:pt x="6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7127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88" name="Freeform 13"/>
              <p:cNvSpPr/>
              <p:nvPr/>
            </p:nvSpPr>
            <p:spPr bwMode="auto">
              <a:xfrm>
                <a:off x="6608763" y="-2022475"/>
                <a:ext cx="341313" cy="58738"/>
              </a:xfrm>
              <a:custGeom>
                <a:avLst/>
                <a:gdLst>
                  <a:gd name="T0" fmla="*/ 7 w 80"/>
                  <a:gd name="T1" fmla="*/ 0 h 14"/>
                  <a:gd name="T2" fmla="*/ 0 w 80"/>
                  <a:gd name="T3" fmla="*/ 7 h 14"/>
                  <a:gd name="T4" fmla="*/ 7 w 80"/>
                  <a:gd name="T5" fmla="*/ 14 h 14"/>
                  <a:gd name="T6" fmla="*/ 75 w 80"/>
                  <a:gd name="T7" fmla="*/ 14 h 14"/>
                  <a:gd name="T8" fmla="*/ 80 w 80"/>
                  <a:gd name="T9" fmla="*/ 0 h 14"/>
                  <a:gd name="T10" fmla="*/ 7 w 80"/>
                  <a:gd name="T11" fmla="*/ 0 h 14"/>
                </a:gdLst>
                <a:ahLst/>
                <a:cxnLst>
                  <a:cxn ang="0">
                    <a:pos x="T0" y="T1"/>
                  </a:cxn>
                  <a:cxn ang="0">
                    <a:pos x="T2" y="T3"/>
                  </a:cxn>
                  <a:cxn ang="0">
                    <a:pos x="T4" y="T5"/>
                  </a:cxn>
                  <a:cxn ang="0">
                    <a:pos x="T6" y="T7"/>
                  </a:cxn>
                  <a:cxn ang="0">
                    <a:pos x="T8" y="T9"/>
                  </a:cxn>
                  <a:cxn ang="0">
                    <a:pos x="T10" y="T11"/>
                  </a:cxn>
                </a:cxnLst>
                <a:rect l="0" t="0" r="r" b="b"/>
                <a:pathLst>
                  <a:path w="80" h="14">
                    <a:moveTo>
                      <a:pt x="7" y="0"/>
                    </a:moveTo>
                    <a:cubicBezTo>
                      <a:pt x="3" y="0"/>
                      <a:pt x="0" y="3"/>
                      <a:pt x="0" y="7"/>
                    </a:cubicBezTo>
                    <a:cubicBezTo>
                      <a:pt x="0" y="11"/>
                      <a:pt x="3" y="14"/>
                      <a:pt x="7" y="14"/>
                    </a:cubicBezTo>
                    <a:cubicBezTo>
                      <a:pt x="75" y="14"/>
                      <a:pt x="75" y="14"/>
                      <a:pt x="75" y="14"/>
                    </a:cubicBezTo>
                    <a:cubicBezTo>
                      <a:pt x="80" y="0"/>
                      <a:pt x="80" y="0"/>
                      <a:pt x="80" y="0"/>
                    </a:cubicBez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7127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89" name="Freeform 14"/>
              <p:cNvSpPr/>
              <p:nvPr/>
            </p:nvSpPr>
            <p:spPr bwMode="auto">
              <a:xfrm>
                <a:off x="6988176" y="-1831975"/>
                <a:ext cx="0" cy="476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7127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90" name="Freeform 15"/>
              <p:cNvSpPr>
                <a:spLocks noEditPoints="1"/>
              </p:cNvSpPr>
              <p:nvPr/>
            </p:nvSpPr>
            <p:spPr bwMode="auto">
              <a:xfrm>
                <a:off x="6950076" y="-2417763"/>
                <a:ext cx="595313" cy="590550"/>
              </a:xfrm>
              <a:custGeom>
                <a:avLst/>
                <a:gdLst>
                  <a:gd name="T0" fmla="*/ 130 w 140"/>
                  <a:gd name="T1" fmla="*/ 51 h 139"/>
                  <a:gd name="T2" fmla="*/ 140 w 140"/>
                  <a:gd name="T3" fmla="*/ 42 h 139"/>
                  <a:gd name="T4" fmla="*/ 99 w 140"/>
                  <a:gd name="T5" fmla="*/ 0 h 139"/>
                  <a:gd name="T6" fmla="*/ 22 w 140"/>
                  <a:gd name="T7" fmla="*/ 77 h 139"/>
                  <a:gd name="T8" fmla="*/ 20 w 140"/>
                  <a:gd name="T9" fmla="*/ 80 h 139"/>
                  <a:gd name="T10" fmla="*/ 1 w 140"/>
                  <a:gd name="T11" fmla="*/ 129 h 139"/>
                  <a:gd name="T12" fmla="*/ 3 w 140"/>
                  <a:gd name="T13" fmla="*/ 136 h 139"/>
                  <a:gd name="T14" fmla="*/ 8 w 140"/>
                  <a:gd name="T15" fmla="*/ 139 h 139"/>
                  <a:gd name="T16" fmla="*/ 10 w 140"/>
                  <a:gd name="T17" fmla="*/ 138 h 139"/>
                  <a:gd name="T18" fmla="*/ 59 w 140"/>
                  <a:gd name="T19" fmla="*/ 122 h 139"/>
                  <a:gd name="T20" fmla="*/ 62 w 140"/>
                  <a:gd name="T21" fmla="*/ 120 h 139"/>
                  <a:gd name="T22" fmla="*/ 120 w 140"/>
                  <a:gd name="T23" fmla="*/ 62 h 139"/>
                  <a:gd name="T24" fmla="*/ 110 w 140"/>
                  <a:gd name="T25" fmla="*/ 52 h 139"/>
                  <a:gd name="T26" fmla="*/ 62 w 140"/>
                  <a:gd name="T27" fmla="*/ 101 h 139"/>
                  <a:gd name="T28" fmla="*/ 40 w 140"/>
                  <a:gd name="T29" fmla="*/ 79 h 139"/>
                  <a:gd name="T30" fmla="*/ 99 w 140"/>
                  <a:gd name="T31" fmla="*/ 20 h 139"/>
                  <a:gd name="T32" fmla="*/ 130 w 140"/>
                  <a:gd name="T33" fmla="*/ 51 h 139"/>
                  <a:gd name="T34" fmla="*/ 51 w 140"/>
                  <a:gd name="T35" fmla="*/ 110 h 139"/>
                  <a:gd name="T36" fmla="*/ 28 w 140"/>
                  <a:gd name="T37" fmla="*/ 117 h 139"/>
                  <a:gd name="T38" fmla="*/ 23 w 140"/>
                  <a:gd name="T39" fmla="*/ 112 h 139"/>
                  <a:gd name="T40" fmla="*/ 31 w 140"/>
                  <a:gd name="T41" fmla="*/ 90 h 139"/>
                  <a:gd name="T42" fmla="*/ 51 w 140"/>
                  <a:gd name="T43" fmla="*/ 11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0" h="139">
                    <a:moveTo>
                      <a:pt x="130" y="51"/>
                    </a:moveTo>
                    <a:cubicBezTo>
                      <a:pt x="140" y="42"/>
                      <a:pt x="140" y="42"/>
                      <a:pt x="140" y="42"/>
                    </a:cubicBezTo>
                    <a:cubicBezTo>
                      <a:pt x="99" y="0"/>
                      <a:pt x="99" y="0"/>
                      <a:pt x="99" y="0"/>
                    </a:cubicBezTo>
                    <a:cubicBezTo>
                      <a:pt x="22" y="77"/>
                      <a:pt x="22" y="77"/>
                      <a:pt x="22" y="77"/>
                    </a:cubicBezTo>
                    <a:cubicBezTo>
                      <a:pt x="21" y="78"/>
                      <a:pt x="20" y="79"/>
                      <a:pt x="20" y="80"/>
                    </a:cubicBezTo>
                    <a:cubicBezTo>
                      <a:pt x="1" y="129"/>
                      <a:pt x="1" y="129"/>
                      <a:pt x="1" y="129"/>
                    </a:cubicBezTo>
                    <a:cubicBezTo>
                      <a:pt x="0" y="132"/>
                      <a:pt x="1" y="135"/>
                      <a:pt x="3" y="136"/>
                    </a:cubicBezTo>
                    <a:cubicBezTo>
                      <a:pt x="4" y="138"/>
                      <a:pt x="6" y="139"/>
                      <a:pt x="8" y="139"/>
                    </a:cubicBezTo>
                    <a:cubicBezTo>
                      <a:pt x="9" y="139"/>
                      <a:pt x="9" y="138"/>
                      <a:pt x="10" y="138"/>
                    </a:cubicBezTo>
                    <a:cubicBezTo>
                      <a:pt x="59" y="122"/>
                      <a:pt x="59" y="122"/>
                      <a:pt x="59" y="122"/>
                    </a:cubicBezTo>
                    <a:cubicBezTo>
                      <a:pt x="60" y="122"/>
                      <a:pt x="61" y="121"/>
                      <a:pt x="62" y="120"/>
                    </a:cubicBezTo>
                    <a:cubicBezTo>
                      <a:pt x="120" y="62"/>
                      <a:pt x="120" y="62"/>
                      <a:pt x="120" y="62"/>
                    </a:cubicBezTo>
                    <a:cubicBezTo>
                      <a:pt x="110" y="52"/>
                      <a:pt x="110" y="52"/>
                      <a:pt x="110" y="52"/>
                    </a:cubicBezTo>
                    <a:cubicBezTo>
                      <a:pt x="62" y="101"/>
                      <a:pt x="62" y="101"/>
                      <a:pt x="62" y="101"/>
                    </a:cubicBezTo>
                    <a:cubicBezTo>
                      <a:pt x="40" y="79"/>
                      <a:pt x="40" y="79"/>
                      <a:pt x="40" y="79"/>
                    </a:cubicBezTo>
                    <a:cubicBezTo>
                      <a:pt x="99" y="20"/>
                      <a:pt x="99" y="20"/>
                      <a:pt x="99" y="20"/>
                    </a:cubicBezTo>
                    <a:lnTo>
                      <a:pt x="130" y="51"/>
                    </a:lnTo>
                    <a:close/>
                    <a:moveTo>
                      <a:pt x="51" y="110"/>
                    </a:moveTo>
                    <a:cubicBezTo>
                      <a:pt x="28" y="117"/>
                      <a:pt x="28" y="117"/>
                      <a:pt x="28" y="117"/>
                    </a:cubicBezTo>
                    <a:cubicBezTo>
                      <a:pt x="23" y="112"/>
                      <a:pt x="23" y="112"/>
                      <a:pt x="23" y="112"/>
                    </a:cubicBezTo>
                    <a:cubicBezTo>
                      <a:pt x="31" y="90"/>
                      <a:pt x="31" y="90"/>
                      <a:pt x="31" y="90"/>
                    </a:cubicBezTo>
                    <a:lnTo>
                      <a:pt x="51" y="1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71270"/>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sp>
        <p:nvSpPr>
          <p:cNvPr id="30" name="文本框 29"/>
          <p:cNvSpPr txBox="1"/>
          <p:nvPr/>
        </p:nvSpPr>
        <p:spPr>
          <a:xfrm>
            <a:off x="4867137" y="855440"/>
            <a:ext cx="2457725" cy="523220"/>
          </a:xfrm>
          <a:prstGeom prst="rect">
            <a:avLst/>
          </a:prstGeom>
          <a:noFill/>
        </p:spPr>
        <p:txBody>
          <a:bodyPr wrap="none" rtlCol="0">
            <a:spAutoFit/>
          </a:bodyPr>
          <a:lstStyle/>
          <a:p>
            <a:pPr algn="ctr"/>
            <a:r>
              <a:rPr lang="en-US" altLang="zh-CN" sz="2800" dirty="0">
                <a:gradFill>
                  <a:gsLst>
                    <a:gs pos="0">
                      <a:srgbClr val="AF76B0"/>
                    </a:gs>
                    <a:gs pos="100000">
                      <a:schemeClr val="accent2"/>
                    </a:gs>
                  </a:gsLst>
                  <a:path path="circle">
                    <a:fillToRect l="100000" b="100000"/>
                  </a:path>
                </a:gradFill>
                <a:latin typeface="inpin heiti" panose="00000500000000000000" pitchFamily="2" charset="-122"/>
                <a:ea typeface="inpin heiti" panose="00000500000000000000" pitchFamily="2" charset="-122"/>
                <a:cs typeface="+mn-ea"/>
                <a:sym typeface="inpin heiti" panose="00000500000000000000" pitchFamily="2" charset="-122"/>
              </a:rPr>
              <a:t>5G</a:t>
            </a:r>
            <a:r>
              <a:rPr lang="zh-CN" altLang="en-US" sz="2800" dirty="0">
                <a:gradFill>
                  <a:gsLst>
                    <a:gs pos="0">
                      <a:srgbClr val="AF76B0"/>
                    </a:gs>
                    <a:gs pos="100000">
                      <a:schemeClr val="accent2"/>
                    </a:gs>
                  </a:gsLst>
                  <a:path path="circle">
                    <a:fillToRect l="100000" b="100000"/>
                  </a:path>
                </a:gradFill>
                <a:latin typeface="inpin heiti" panose="00000500000000000000" pitchFamily="2" charset="-122"/>
                <a:ea typeface="inpin heiti" panose="00000500000000000000" pitchFamily="2" charset="-122"/>
                <a:cs typeface="+mn-ea"/>
                <a:sym typeface="inpin heiti" panose="00000500000000000000" pitchFamily="2" charset="-122"/>
              </a:rPr>
              <a:t>时代的到来</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72"/>
                                        </p:tgtEl>
                                        <p:attrNameLst>
                                          <p:attrName>style.visibility</p:attrName>
                                        </p:attrNameLst>
                                      </p:cBhvr>
                                      <p:to>
                                        <p:strVal val="visible"/>
                                      </p:to>
                                    </p:set>
                                    <p:anim calcmode="lin" valueType="num">
                                      <p:cBhvr additive="base">
                                        <p:cTn id="13" dur="500" fill="hold"/>
                                        <p:tgtEl>
                                          <p:spTgt spid="72"/>
                                        </p:tgtEl>
                                        <p:attrNameLst>
                                          <p:attrName>ppt_x</p:attrName>
                                        </p:attrNameLst>
                                      </p:cBhvr>
                                      <p:tavLst>
                                        <p:tav tm="0">
                                          <p:val>
                                            <p:strVal val="0-#ppt_w/2"/>
                                          </p:val>
                                        </p:tav>
                                        <p:tav tm="100000">
                                          <p:val>
                                            <p:strVal val="#ppt_x"/>
                                          </p:val>
                                        </p:tav>
                                      </p:tavLst>
                                    </p:anim>
                                    <p:anim calcmode="lin" valueType="num">
                                      <p:cBhvr additive="base">
                                        <p:cTn id="14" dur="500" fill="hold"/>
                                        <p:tgtEl>
                                          <p:spTgt spid="72"/>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anim calcmode="lin" valueType="num">
                                      <p:cBhvr additive="base">
                                        <p:cTn id="17" dur="500" fill="hold"/>
                                        <p:tgtEl>
                                          <p:spTgt spid="71"/>
                                        </p:tgtEl>
                                        <p:attrNameLst>
                                          <p:attrName>ppt_x</p:attrName>
                                        </p:attrNameLst>
                                      </p:cBhvr>
                                      <p:tavLst>
                                        <p:tav tm="0">
                                          <p:val>
                                            <p:strVal val="0-#ppt_w/2"/>
                                          </p:val>
                                        </p:tav>
                                        <p:tav tm="100000">
                                          <p:val>
                                            <p:strVal val="#ppt_x"/>
                                          </p:val>
                                        </p:tav>
                                      </p:tavLst>
                                    </p:anim>
                                    <p:anim calcmode="lin" valueType="num">
                                      <p:cBhvr additive="base">
                                        <p:cTn id="18"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74"/>
                                        </p:tgtEl>
                                        <p:attrNameLst>
                                          <p:attrName>style.visibility</p:attrName>
                                        </p:attrNameLst>
                                      </p:cBhvr>
                                      <p:to>
                                        <p:strVal val="visible"/>
                                      </p:to>
                                    </p:set>
                                    <p:anim calcmode="lin" valueType="num">
                                      <p:cBhvr additive="base">
                                        <p:cTn id="23" dur="500" fill="hold"/>
                                        <p:tgtEl>
                                          <p:spTgt spid="74"/>
                                        </p:tgtEl>
                                        <p:attrNameLst>
                                          <p:attrName>ppt_x</p:attrName>
                                        </p:attrNameLst>
                                      </p:cBhvr>
                                      <p:tavLst>
                                        <p:tav tm="0">
                                          <p:val>
                                            <p:strVal val="0-#ppt_w/2"/>
                                          </p:val>
                                        </p:tav>
                                        <p:tav tm="100000">
                                          <p:val>
                                            <p:strVal val="#ppt_x"/>
                                          </p:val>
                                        </p:tav>
                                      </p:tavLst>
                                    </p:anim>
                                    <p:anim calcmode="lin" valueType="num">
                                      <p:cBhvr additive="base">
                                        <p:cTn id="24" dur="500" fill="hold"/>
                                        <p:tgtEl>
                                          <p:spTgt spid="74"/>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73"/>
                                        </p:tgtEl>
                                        <p:attrNameLst>
                                          <p:attrName>style.visibility</p:attrName>
                                        </p:attrNameLst>
                                      </p:cBhvr>
                                      <p:to>
                                        <p:strVal val="visible"/>
                                      </p:to>
                                    </p:set>
                                    <p:anim calcmode="lin" valueType="num">
                                      <p:cBhvr additive="base">
                                        <p:cTn id="27" dur="500" fill="hold"/>
                                        <p:tgtEl>
                                          <p:spTgt spid="73"/>
                                        </p:tgtEl>
                                        <p:attrNameLst>
                                          <p:attrName>ppt_x</p:attrName>
                                        </p:attrNameLst>
                                      </p:cBhvr>
                                      <p:tavLst>
                                        <p:tav tm="0">
                                          <p:val>
                                            <p:strVal val="0-#ppt_w/2"/>
                                          </p:val>
                                        </p:tav>
                                        <p:tav tm="100000">
                                          <p:val>
                                            <p:strVal val="#ppt_x"/>
                                          </p:val>
                                        </p:tav>
                                      </p:tavLst>
                                    </p:anim>
                                    <p:anim calcmode="lin" valueType="num">
                                      <p:cBhvr additive="base">
                                        <p:cTn id="28" dur="500" fill="hold"/>
                                        <p:tgtEl>
                                          <p:spTgt spid="7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76"/>
                                        </p:tgtEl>
                                        <p:attrNameLst>
                                          <p:attrName>style.visibility</p:attrName>
                                        </p:attrNameLst>
                                      </p:cBhvr>
                                      <p:to>
                                        <p:strVal val="visible"/>
                                      </p:to>
                                    </p:set>
                                    <p:anim calcmode="lin" valueType="num">
                                      <p:cBhvr additive="base">
                                        <p:cTn id="33" dur="500" fill="hold"/>
                                        <p:tgtEl>
                                          <p:spTgt spid="76"/>
                                        </p:tgtEl>
                                        <p:attrNameLst>
                                          <p:attrName>ppt_x</p:attrName>
                                        </p:attrNameLst>
                                      </p:cBhvr>
                                      <p:tavLst>
                                        <p:tav tm="0">
                                          <p:val>
                                            <p:strVal val="0-#ppt_w/2"/>
                                          </p:val>
                                        </p:tav>
                                        <p:tav tm="100000">
                                          <p:val>
                                            <p:strVal val="#ppt_x"/>
                                          </p:val>
                                        </p:tav>
                                      </p:tavLst>
                                    </p:anim>
                                    <p:anim calcmode="lin" valueType="num">
                                      <p:cBhvr additive="base">
                                        <p:cTn id="34" dur="500" fill="hold"/>
                                        <p:tgtEl>
                                          <p:spTgt spid="76"/>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75"/>
                                        </p:tgtEl>
                                        <p:attrNameLst>
                                          <p:attrName>style.visibility</p:attrName>
                                        </p:attrNameLst>
                                      </p:cBhvr>
                                      <p:to>
                                        <p:strVal val="visible"/>
                                      </p:to>
                                    </p:set>
                                    <p:anim calcmode="lin" valueType="num">
                                      <p:cBhvr additive="base">
                                        <p:cTn id="37" dur="500" fill="hold"/>
                                        <p:tgtEl>
                                          <p:spTgt spid="75"/>
                                        </p:tgtEl>
                                        <p:attrNameLst>
                                          <p:attrName>ppt_x</p:attrName>
                                        </p:attrNameLst>
                                      </p:cBhvr>
                                      <p:tavLst>
                                        <p:tav tm="0">
                                          <p:val>
                                            <p:strVal val="0-#ppt_w/2"/>
                                          </p:val>
                                        </p:tav>
                                        <p:tav tm="100000">
                                          <p:val>
                                            <p:strVal val="#ppt_x"/>
                                          </p:val>
                                        </p:tav>
                                      </p:tavLst>
                                    </p:anim>
                                    <p:anim calcmode="lin" valueType="num">
                                      <p:cBhvr additive="base">
                                        <p:cTn id="38" dur="500" fill="hold"/>
                                        <p:tgtEl>
                                          <p:spTgt spid="7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8"/>
                                        </p:tgtEl>
                                        <p:attrNameLst>
                                          <p:attrName>style.visibility</p:attrName>
                                        </p:attrNameLst>
                                      </p:cBhvr>
                                      <p:to>
                                        <p:strVal val="visible"/>
                                      </p:to>
                                    </p:set>
                                    <p:anim calcmode="lin" valueType="num">
                                      <p:cBhvr additive="base">
                                        <p:cTn id="43" dur="500" fill="hold"/>
                                        <p:tgtEl>
                                          <p:spTgt spid="78"/>
                                        </p:tgtEl>
                                        <p:attrNameLst>
                                          <p:attrName>ppt_x</p:attrName>
                                        </p:attrNameLst>
                                      </p:cBhvr>
                                      <p:tavLst>
                                        <p:tav tm="0">
                                          <p:val>
                                            <p:strVal val="0-#ppt_w/2"/>
                                          </p:val>
                                        </p:tav>
                                        <p:tav tm="100000">
                                          <p:val>
                                            <p:strVal val="#ppt_x"/>
                                          </p:val>
                                        </p:tav>
                                      </p:tavLst>
                                    </p:anim>
                                    <p:anim calcmode="lin" valueType="num">
                                      <p:cBhvr additive="base">
                                        <p:cTn id="44" dur="500" fill="hold"/>
                                        <p:tgtEl>
                                          <p:spTgt spid="78"/>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0-#ppt_w/2"/>
                                          </p:val>
                                        </p:tav>
                                        <p:tav tm="100000">
                                          <p:val>
                                            <p:strVal val="#ppt_x"/>
                                          </p:val>
                                        </p:tav>
                                      </p:tavLst>
                                    </p:anim>
                                    <p:anim calcmode="lin" valueType="num">
                                      <p:cBhvr additive="base">
                                        <p:cTn id="48" dur="500" fill="hold"/>
                                        <p:tgtEl>
                                          <p:spTgt spid="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p:bldP spid="73" grpId="0"/>
      <p:bldP spid="74" grpId="0"/>
      <p:bldP spid="75" grpId="0"/>
      <p:bldP spid="76" grpId="0"/>
      <p:bldP spid="77" grpId="0"/>
      <p:bldP spid="7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7355D"/>
        </a:solidFill>
        <a:effectLst/>
      </p:bgPr>
    </p:bg>
    <p:spTree>
      <p:nvGrpSpPr>
        <p:cNvPr id="1" name=""/>
        <p:cNvGrpSpPr/>
        <p:nvPr/>
      </p:nvGrpSpPr>
      <p:grpSpPr>
        <a:xfrm>
          <a:off x="0" y="0"/>
          <a:ext cx="0" cy="0"/>
          <a:chOff x="0" y="0"/>
          <a:chExt cx="0" cy="0"/>
        </a:xfrm>
      </p:grpSpPr>
      <p:pic>
        <p:nvPicPr>
          <p:cNvPr id="29" name="图片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951" y="0"/>
            <a:ext cx="6800049" cy="6858000"/>
          </a:xfrm>
          <a:prstGeom prst="rect">
            <a:avLst/>
          </a:prstGeom>
        </p:spPr>
      </p:pic>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901" y="44113"/>
            <a:ext cx="6800049" cy="6858000"/>
          </a:xfrm>
          <a:prstGeom prst="rect">
            <a:avLst/>
          </a:prstGeom>
        </p:spPr>
      </p:pic>
      <p:pic>
        <p:nvPicPr>
          <p:cNvPr id="27" name="图片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1496" y="1926191"/>
            <a:ext cx="2486297" cy="2486297"/>
          </a:xfrm>
          <a:prstGeom prst="rect">
            <a:avLst/>
          </a:prstGeom>
        </p:spPr>
      </p:pic>
      <p:pic>
        <p:nvPicPr>
          <p:cNvPr id="28" name="图片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6629" y="1970233"/>
            <a:ext cx="2486297" cy="2486297"/>
          </a:xfrm>
          <a:prstGeom prst="rect">
            <a:avLst/>
          </a:prstGeom>
        </p:spPr>
      </p:pic>
      <p:pic>
        <p:nvPicPr>
          <p:cNvPr id="26" name="图片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4997" y="1955450"/>
            <a:ext cx="2486297" cy="2486297"/>
          </a:xfrm>
          <a:prstGeom prst="rect">
            <a:avLst/>
          </a:prstGeom>
        </p:spPr>
      </p:pic>
      <p:sp>
        <p:nvSpPr>
          <p:cNvPr id="155" name="矩形 154"/>
          <p:cNvSpPr/>
          <p:nvPr/>
        </p:nvSpPr>
        <p:spPr>
          <a:xfrm>
            <a:off x="2213375" y="4771848"/>
            <a:ext cx="1972013" cy="830997"/>
          </a:xfrm>
          <a:prstGeom prst="rect">
            <a:avLst/>
          </a:prstGeom>
          <a:noFill/>
        </p:spPr>
        <p:txBody>
          <a:bodyPr wrap="square" rtlCol="0">
            <a:spAutoFit/>
          </a:bodyPr>
          <a:lstStyle/>
          <a:p>
            <a:r>
              <a:rPr lang="en-US" altLang="zh-CN"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Please enter your content here, Chen </a:t>
            </a:r>
            <a:r>
              <a:rPr lang="en-US" altLang="zh-CN" sz="12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XiaoYao</a:t>
            </a:r>
            <a:r>
              <a:rPr lang="en-US" altLang="zh-CN"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plus for your speech</a:t>
            </a:r>
            <a:endParaRPr lang="zh-CN" altLang="en-US"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56" name="文本框 155"/>
          <p:cNvSpPr txBox="1"/>
          <p:nvPr/>
        </p:nvSpPr>
        <p:spPr>
          <a:xfrm>
            <a:off x="2207496" y="4464071"/>
            <a:ext cx="1261884" cy="307777"/>
          </a:xfrm>
          <a:prstGeom prst="rect">
            <a:avLst/>
          </a:prstGeom>
          <a:noFill/>
        </p:spPr>
        <p:txBody>
          <a:bodyPr wrap="none" rtlCol="0">
            <a:spAutoFit/>
          </a:bodyPr>
          <a:lstStyle/>
          <a:p>
            <a:pPr algn="r"/>
            <a:r>
              <a:rPr lang="zh-CN" altLang="en-US" sz="1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您的文字内容</a:t>
            </a:r>
          </a:p>
        </p:txBody>
      </p:sp>
      <p:sp>
        <p:nvSpPr>
          <p:cNvPr id="157" name="矩形 156"/>
          <p:cNvSpPr/>
          <p:nvPr/>
        </p:nvSpPr>
        <p:spPr>
          <a:xfrm>
            <a:off x="5419284" y="4771848"/>
            <a:ext cx="1972013" cy="830997"/>
          </a:xfrm>
          <a:prstGeom prst="rect">
            <a:avLst/>
          </a:prstGeom>
          <a:noFill/>
        </p:spPr>
        <p:txBody>
          <a:bodyPr wrap="square" rtlCol="0">
            <a:spAutoFit/>
          </a:bodyPr>
          <a:lstStyle/>
          <a:p>
            <a:r>
              <a:rPr lang="en-US" altLang="zh-CN"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Please enter your content here, Chen </a:t>
            </a:r>
            <a:r>
              <a:rPr lang="en-US" altLang="zh-CN" sz="12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XiaoYao</a:t>
            </a:r>
            <a:r>
              <a:rPr lang="en-US" altLang="zh-CN"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plus for your speech</a:t>
            </a:r>
            <a:endParaRPr lang="zh-CN" altLang="en-US"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58" name="文本框 157"/>
          <p:cNvSpPr txBox="1"/>
          <p:nvPr/>
        </p:nvSpPr>
        <p:spPr>
          <a:xfrm>
            <a:off x="5413405" y="4464071"/>
            <a:ext cx="1261884" cy="307777"/>
          </a:xfrm>
          <a:prstGeom prst="rect">
            <a:avLst/>
          </a:prstGeom>
          <a:noFill/>
        </p:spPr>
        <p:txBody>
          <a:bodyPr wrap="none" rtlCol="0">
            <a:spAutoFit/>
          </a:bodyPr>
          <a:lstStyle/>
          <a:p>
            <a:pPr algn="r"/>
            <a:r>
              <a:rPr lang="zh-CN" altLang="en-US" sz="1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您的文字内容</a:t>
            </a:r>
          </a:p>
        </p:txBody>
      </p:sp>
      <p:sp>
        <p:nvSpPr>
          <p:cNvPr id="159" name="矩形 158"/>
          <p:cNvSpPr/>
          <p:nvPr/>
        </p:nvSpPr>
        <p:spPr>
          <a:xfrm>
            <a:off x="8526041" y="4771848"/>
            <a:ext cx="1972013" cy="830997"/>
          </a:xfrm>
          <a:prstGeom prst="rect">
            <a:avLst/>
          </a:prstGeom>
          <a:noFill/>
        </p:spPr>
        <p:txBody>
          <a:bodyPr wrap="square" rtlCol="0">
            <a:spAutoFit/>
          </a:bodyPr>
          <a:lstStyle/>
          <a:p>
            <a:r>
              <a:rPr lang="en-US" altLang="zh-CN"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Please enter your content here, Chen </a:t>
            </a:r>
            <a:r>
              <a:rPr lang="en-US" altLang="zh-CN" sz="12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XiaoYao</a:t>
            </a:r>
            <a:r>
              <a:rPr lang="en-US" altLang="zh-CN"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plus for your speech</a:t>
            </a:r>
            <a:endParaRPr lang="zh-CN" altLang="en-US"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0" name="文本框 159"/>
          <p:cNvSpPr txBox="1"/>
          <p:nvPr/>
        </p:nvSpPr>
        <p:spPr>
          <a:xfrm>
            <a:off x="8520162" y="4464071"/>
            <a:ext cx="1261884" cy="307777"/>
          </a:xfrm>
          <a:prstGeom prst="rect">
            <a:avLst/>
          </a:prstGeom>
          <a:noFill/>
        </p:spPr>
        <p:txBody>
          <a:bodyPr wrap="none" rtlCol="0">
            <a:spAutoFit/>
          </a:bodyPr>
          <a:lstStyle/>
          <a:p>
            <a:pPr algn="r"/>
            <a:r>
              <a:rPr lang="zh-CN" altLang="en-US" sz="1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您的文字内容</a:t>
            </a:r>
          </a:p>
        </p:txBody>
      </p:sp>
      <p:grpSp>
        <p:nvGrpSpPr>
          <p:cNvPr id="5" name="组合 4"/>
          <p:cNvGrpSpPr/>
          <p:nvPr/>
        </p:nvGrpSpPr>
        <p:grpSpPr>
          <a:xfrm>
            <a:off x="2124681" y="2255135"/>
            <a:ext cx="1886931" cy="1886931"/>
            <a:chOff x="2124681" y="2255135"/>
            <a:chExt cx="1886931" cy="1886931"/>
          </a:xfrm>
        </p:grpSpPr>
        <p:sp>
          <p:nvSpPr>
            <p:cNvPr id="149" name="流程图: 接点 148"/>
            <p:cNvSpPr/>
            <p:nvPr/>
          </p:nvSpPr>
          <p:spPr>
            <a:xfrm>
              <a:off x="2124681" y="2255135"/>
              <a:ext cx="1886931" cy="1886931"/>
            </a:xfrm>
            <a:prstGeom prst="flowChartConnector">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67FECF"/>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50" name="弧形 149"/>
            <p:cNvSpPr/>
            <p:nvPr/>
          </p:nvSpPr>
          <p:spPr>
            <a:xfrm>
              <a:off x="2161955" y="2314354"/>
              <a:ext cx="1820092" cy="1820092"/>
            </a:xfrm>
            <a:prstGeom prst="arc">
              <a:avLst>
                <a:gd name="adj1" fmla="val 16200000"/>
                <a:gd name="adj2" fmla="val 20337818"/>
              </a:avLst>
            </a:prstGeom>
            <a:solidFill>
              <a:schemeClr val="bg1"/>
            </a:solidFill>
            <a:ln w="104775">
              <a:solidFill>
                <a:srgbClr val="AF76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7FECF"/>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1" name="文本框 160"/>
            <p:cNvSpPr txBox="1"/>
            <p:nvPr/>
          </p:nvSpPr>
          <p:spPr>
            <a:xfrm>
              <a:off x="2555827" y="2890217"/>
              <a:ext cx="1080744" cy="646331"/>
            </a:xfrm>
            <a:prstGeom prst="rect">
              <a:avLst/>
            </a:prstGeom>
            <a:noFill/>
          </p:spPr>
          <p:txBody>
            <a:bodyPr wrap="none" rtlCol="0">
              <a:spAutoFit/>
            </a:bodyPr>
            <a:lstStyle/>
            <a:p>
              <a:pPr algn="r"/>
              <a:r>
                <a:rPr lang="en-US" altLang="zh-CN" sz="3600" dirty="0">
                  <a:gradFill>
                    <a:gsLst>
                      <a:gs pos="0">
                        <a:srgbClr val="AF76B0"/>
                      </a:gs>
                      <a:gs pos="100000">
                        <a:schemeClr val="accent2"/>
                      </a:gs>
                    </a:gsLst>
                    <a:path path="circle">
                      <a:fillToRect l="100000" b="100000"/>
                    </a:path>
                  </a:gradFill>
                  <a:latin typeface="inpin heiti" panose="00000500000000000000" pitchFamily="2" charset="-122"/>
                  <a:ea typeface="inpin heiti" panose="00000500000000000000" pitchFamily="2" charset="-122"/>
                  <a:sym typeface="inpin heiti" panose="00000500000000000000" pitchFamily="2" charset="-122"/>
                </a:rPr>
                <a:t>28%</a:t>
              </a:r>
              <a:endParaRPr lang="zh-CN" altLang="en-US" sz="3600" dirty="0">
                <a:gradFill>
                  <a:gsLst>
                    <a:gs pos="0">
                      <a:srgbClr val="AF76B0"/>
                    </a:gs>
                    <a:gs pos="100000">
                      <a:schemeClr val="accent2"/>
                    </a:gs>
                  </a:gsLst>
                  <a:path path="circle">
                    <a:fillToRect l="100000" b="100000"/>
                  </a:path>
                </a:gra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6" name="组合 5"/>
          <p:cNvGrpSpPr/>
          <p:nvPr/>
        </p:nvGrpSpPr>
        <p:grpSpPr>
          <a:xfrm>
            <a:off x="5165337" y="2255135"/>
            <a:ext cx="1886931" cy="1886931"/>
            <a:chOff x="5165337" y="2255135"/>
            <a:chExt cx="1886931" cy="1886931"/>
          </a:xfrm>
        </p:grpSpPr>
        <p:sp>
          <p:nvSpPr>
            <p:cNvPr id="151" name="流程图: 接点 150"/>
            <p:cNvSpPr/>
            <p:nvPr/>
          </p:nvSpPr>
          <p:spPr>
            <a:xfrm>
              <a:off x="5165337" y="2255135"/>
              <a:ext cx="1886931" cy="1886931"/>
            </a:xfrm>
            <a:prstGeom prst="flowChartConnector">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67FECF"/>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52" name="弧形 151"/>
            <p:cNvSpPr/>
            <p:nvPr/>
          </p:nvSpPr>
          <p:spPr>
            <a:xfrm>
              <a:off x="5202611" y="2303337"/>
              <a:ext cx="1820092" cy="1820092"/>
            </a:xfrm>
            <a:prstGeom prst="arc">
              <a:avLst>
                <a:gd name="adj1" fmla="val 16200000"/>
                <a:gd name="adj2" fmla="val 2556475"/>
              </a:avLst>
            </a:prstGeom>
            <a:solidFill>
              <a:schemeClr val="bg1"/>
            </a:solidFill>
            <a:ln w="104775">
              <a:solidFill>
                <a:srgbClr val="AF76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7FECF"/>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2" name="文本框 161"/>
            <p:cNvSpPr txBox="1"/>
            <p:nvPr/>
          </p:nvSpPr>
          <p:spPr>
            <a:xfrm>
              <a:off x="5588467" y="2875434"/>
              <a:ext cx="1088760" cy="646331"/>
            </a:xfrm>
            <a:prstGeom prst="rect">
              <a:avLst/>
            </a:prstGeom>
            <a:noFill/>
          </p:spPr>
          <p:txBody>
            <a:bodyPr wrap="none" rtlCol="0">
              <a:spAutoFit/>
            </a:bodyPr>
            <a:lstStyle/>
            <a:p>
              <a:pPr algn="r"/>
              <a:r>
                <a:rPr lang="en-US" altLang="zh-CN" sz="3600" dirty="0">
                  <a:gradFill>
                    <a:gsLst>
                      <a:gs pos="0">
                        <a:srgbClr val="AF76B0"/>
                      </a:gs>
                      <a:gs pos="100000">
                        <a:schemeClr val="accent2"/>
                      </a:gs>
                    </a:gsLst>
                    <a:path path="circle">
                      <a:fillToRect l="100000" b="100000"/>
                    </a:path>
                  </a:gradFill>
                  <a:latin typeface="inpin heiti" panose="00000500000000000000" pitchFamily="2" charset="-122"/>
                  <a:ea typeface="inpin heiti" panose="00000500000000000000" pitchFamily="2" charset="-122"/>
                  <a:sym typeface="inpin heiti" panose="00000500000000000000" pitchFamily="2" charset="-122"/>
                </a:rPr>
                <a:t>42%</a:t>
              </a:r>
              <a:endParaRPr lang="zh-CN" altLang="en-US" sz="3600" dirty="0">
                <a:gradFill>
                  <a:gsLst>
                    <a:gs pos="0">
                      <a:srgbClr val="AF76B0"/>
                    </a:gs>
                    <a:gs pos="100000">
                      <a:schemeClr val="accent2"/>
                    </a:gs>
                  </a:gsLst>
                  <a:path path="circle">
                    <a:fillToRect l="100000" b="100000"/>
                  </a:path>
                </a:gra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7" name="组合 6"/>
          <p:cNvGrpSpPr/>
          <p:nvPr/>
        </p:nvGrpSpPr>
        <p:grpSpPr>
          <a:xfrm>
            <a:off x="8205993" y="2255135"/>
            <a:ext cx="1886931" cy="1886931"/>
            <a:chOff x="8205993" y="2255135"/>
            <a:chExt cx="1886931" cy="1886931"/>
          </a:xfrm>
        </p:grpSpPr>
        <p:sp>
          <p:nvSpPr>
            <p:cNvPr id="153" name="流程图: 接点 152"/>
            <p:cNvSpPr/>
            <p:nvPr/>
          </p:nvSpPr>
          <p:spPr>
            <a:xfrm>
              <a:off x="8205993" y="2255135"/>
              <a:ext cx="1886931" cy="1886931"/>
            </a:xfrm>
            <a:prstGeom prst="flowChartConnector">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7FECF"/>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54" name="弧形 153"/>
            <p:cNvSpPr/>
            <p:nvPr/>
          </p:nvSpPr>
          <p:spPr>
            <a:xfrm>
              <a:off x="8243267" y="2303337"/>
              <a:ext cx="1820092" cy="1820092"/>
            </a:xfrm>
            <a:prstGeom prst="arc">
              <a:avLst>
                <a:gd name="adj1" fmla="val 16200000"/>
                <a:gd name="adj2" fmla="val 5948128"/>
              </a:avLst>
            </a:prstGeom>
            <a:solidFill>
              <a:schemeClr val="bg1"/>
            </a:solidFill>
            <a:ln w="104775">
              <a:solidFill>
                <a:srgbClr val="AF76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67FECF"/>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3" name="文本框 162"/>
            <p:cNvSpPr txBox="1"/>
            <p:nvPr/>
          </p:nvSpPr>
          <p:spPr>
            <a:xfrm>
              <a:off x="8783055" y="2875434"/>
              <a:ext cx="998991" cy="646331"/>
            </a:xfrm>
            <a:prstGeom prst="rect">
              <a:avLst/>
            </a:prstGeom>
            <a:noFill/>
          </p:spPr>
          <p:txBody>
            <a:bodyPr wrap="none" rtlCol="0">
              <a:spAutoFit/>
            </a:bodyPr>
            <a:lstStyle/>
            <a:p>
              <a:pPr algn="r"/>
              <a:r>
                <a:rPr lang="en-US" altLang="zh-CN" sz="3600" dirty="0">
                  <a:gradFill>
                    <a:gsLst>
                      <a:gs pos="0">
                        <a:srgbClr val="AF76B0"/>
                      </a:gs>
                      <a:gs pos="100000">
                        <a:schemeClr val="accent2"/>
                      </a:gs>
                    </a:gsLst>
                    <a:path path="circle">
                      <a:fillToRect l="100000" b="100000"/>
                    </a:path>
                  </a:gradFill>
                  <a:latin typeface="inpin heiti" panose="00000500000000000000" pitchFamily="2" charset="-122"/>
                  <a:ea typeface="inpin heiti" panose="00000500000000000000" pitchFamily="2" charset="-122"/>
                  <a:sym typeface="inpin heiti" panose="00000500000000000000" pitchFamily="2" charset="-122"/>
                </a:rPr>
                <a:t>61%</a:t>
              </a:r>
              <a:endParaRPr lang="zh-CN" altLang="en-US" sz="3600" dirty="0">
                <a:gradFill>
                  <a:gsLst>
                    <a:gs pos="0">
                      <a:srgbClr val="AF76B0"/>
                    </a:gs>
                    <a:gs pos="100000">
                      <a:schemeClr val="accent2"/>
                    </a:gs>
                  </a:gsLst>
                  <a:path path="circle">
                    <a:fillToRect l="100000" b="100000"/>
                  </a:path>
                </a:gradFill>
                <a:latin typeface="inpin heiti" panose="00000500000000000000" pitchFamily="2" charset="-122"/>
                <a:ea typeface="inpin heiti" panose="00000500000000000000" pitchFamily="2" charset="-122"/>
                <a:sym typeface="inpin heiti" panose="00000500000000000000" pitchFamily="2" charset="-122"/>
              </a:endParaRPr>
            </a:p>
          </p:txBody>
        </p:sp>
      </p:grpSp>
      <p:sp>
        <p:nvSpPr>
          <p:cNvPr id="22" name="文本框 21"/>
          <p:cNvSpPr txBox="1"/>
          <p:nvPr/>
        </p:nvSpPr>
        <p:spPr>
          <a:xfrm>
            <a:off x="4867137" y="855440"/>
            <a:ext cx="2457725" cy="523220"/>
          </a:xfrm>
          <a:prstGeom prst="rect">
            <a:avLst/>
          </a:prstGeom>
          <a:noFill/>
        </p:spPr>
        <p:txBody>
          <a:bodyPr wrap="none" rtlCol="0">
            <a:spAutoFit/>
          </a:bodyPr>
          <a:lstStyle/>
          <a:p>
            <a:pPr algn="ctr"/>
            <a:r>
              <a:rPr lang="en-US" altLang="zh-CN" sz="280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5G</a:t>
            </a:r>
            <a:r>
              <a:rPr lang="zh-CN" altLang="en-US" sz="280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时代的到来</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2000"/>
                                        <p:tgtEl>
                                          <p:spTgt spid="6"/>
                                        </p:tgtEl>
                                      </p:cBhvr>
                                    </p:animEffect>
                                  </p:childTnLst>
                                </p:cTn>
                              </p:par>
                            </p:childTnLst>
                          </p:cTn>
                        </p:par>
                        <p:par>
                          <p:cTn id="12" fill="hold">
                            <p:stCondLst>
                              <p:cond delay="4000"/>
                            </p:stCondLst>
                            <p:childTnLst>
                              <p:par>
                                <p:cTn id="13" presetID="21"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2000"/>
                                        <p:tgtEl>
                                          <p:spTgt spid="7"/>
                                        </p:tgtEl>
                                      </p:cBhvr>
                                    </p:animEffect>
                                  </p:childTnLst>
                                </p:cTn>
                              </p:par>
                            </p:childTnLst>
                          </p:cTn>
                        </p:par>
                        <p:par>
                          <p:cTn id="16" fill="hold">
                            <p:stCondLst>
                              <p:cond delay="6000"/>
                            </p:stCondLst>
                            <p:childTnLst>
                              <p:par>
                                <p:cTn id="17" presetID="2" presetClass="entr" presetSubtype="4" fill="hold" grpId="0" nodeType="afterEffect">
                                  <p:stCondLst>
                                    <p:cond delay="0"/>
                                  </p:stCondLst>
                                  <p:childTnLst>
                                    <p:set>
                                      <p:cBhvr>
                                        <p:cTn id="18" dur="1" fill="hold">
                                          <p:stCondLst>
                                            <p:cond delay="0"/>
                                          </p:stCondLst>
                                        </p:cTn>
                                        <p:tgtEl>
                                          <p:spTgt spid="155"/>
                                        </p:tgtEl>
                                        <p:attrNameLst>
                                          <p:attrName>style.visibility</p:attrName>
                                        </p:attrNameLst>
                                      </p:cBhvr>
                                      <p:to>
                                        <p:strVal val="visible"/>
                                      </p:to>
                                    </p:set>
                                    <p:anim calcmode="lin" valueType="num">
                                      <p:cBhvr additive="base">
                                        <p:cTn id="19" dur="500" fill="hold"/>
                                        <p:tgtEl>
                                          <p:spTgt spid="155"/>
                                        </p:tgtEl>
                                        <p:attrNameLst>
                                          <p:attrName>ppt_x</p:attrName>
                                        </p:attrNameLst>
                                      </p:cBhvr>
                                      <p:tavLst>
                                        <p:tav tm="0">
                                          <p:val>
                                            <p:strVal val="#ppt_x"/>
                                          </p:val>
                                        </p:tav>
                                        <p:tav tm="100000">
                                          <p:val>
                                            <p:strVal val="#ppt_x"/>
                                          </p:val>
                                        </p:tav>
                                      </p:tavLst>
                                    </p:anim>
                                    <p:anim calcmode="lin" valueType="num">
                                      <p:cBhvr additive="base">
                                        <p:cTn id="20" dur="500" fill="hold"/>
                                        <p:tgtEl>
                                          <p:spTgt spid="15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6"/>
                                        </p:tgtEl>
                                        <p:attrNameLst>
                                          <p:attrName>style.visibility</p:attrName>
                                        </p:attrNameLst>
                                      </p:cBhvr>
                                      <p:to>
                                        <p:strVal val="visible"/>
                                      </p:to>
                                    </p:set>
                                    <p:anim calcmode="lin" valueType="num">
                                      <p:cBhvr additive="base">
                                        <p:cTn id="23" dur="500" fill="hold"/>
                                        <p:tgtEl>
                                          <p:spTgt spid="156"/>
                                        </p:tgtEl>
                                        <p:attrNameLst>
                                          <p:attrName>ppt_x</p:attrName>
                                        </p:attrNameLst>
                                      </p:cBhvr>
                                      <p:tavLst>
                                        <p:tav tm="0">
                                          <p:val>
                                            <p:strVal val="#ppt_x"/>
                                          </p:val>
                                        </p:tav>
                                        <p:tav tm="100000">
                                          <p:val>
                                            <p:strVal val="#ppt_x"/>
                                          </p:val>
                                        </p:tav>
                                      </p:tavLst>
                                    </p:anim>
                                    <p:anim calcmode="lin" valueType="num">
                                      <p:cBhvr additive="base">
                                        <p:cTn id="24" dur="500" fill="hold"/>
                                        <p:tgtEl>
                                          <p:spTgt spid="15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7"/>
                                        </p:tgtEl>
                                        <p:attrNameLst>
                                          <p:attrName>style.visibility</p:attrName>
                                        </p:attrNameLst>
                                      </p:cBhvr>
                                      <p:to>
                                        <p:strVal val="visible"/>
                                      </p:to>
                                    </p:set>
                                    <p:anim calcmode="lin" valueType="num">
                                      <p:cBhvr additive="base">
                                        <p:cTn id="27" dur="500" fill="hold"/>
                                        <p:tgtEl>
                                          <p:spTgt spid="157"/>
                                        </p:tgtEl>
                                        <p:attrNameLst>
                                          <p:attrName>ppt_x</p:attrName>
                                        </p:attrNameLst>
                                      </p:cBhvr>
                                      <p:tavLst>
                                        <p:tav tm="0">
                                          <p:val>
                                            <p:strVal val="#ppt_x"/>
                                          </p:val>
                                        </p:tav>
                                        <p:tav tm="100000">
                                          <p:val>
                                            <p:strVal val="#ppt_x"/>
                                          </p:val>
                                        </p:tav>
                                      </p:tavLst>
                                    </p:anim>
                                    <p:anim calcmode="lin" valueType="num">
                                      <p:cBhvr additive="base">
                                        <p:cTn id="28" dur="500" fill="hold"/>
                                        <p:tgtEl>
                                          <p:spTgt spid="15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8"/>
                                        </p:tgtEl>
                                        <p:attrNameLst>
                                          <p:attrName>style.visibility</p:attrName>
                                        </p:attrNameLst>
                                      </p:cBhvr>
                                      <p:to>
                                        <p:strVal val="visible"/>
                                      </p:to>
                                    </p:set>
                                    <p:anim calcmode="lin" valueType="num">
                                      <p:cBhvr additive="base">
                                        <p:cTn id="31" dur="500" fill="hold"/>
                                        <p:tgtEl>
                                          <p:spTgt spid="158"/>
                                        </p:tgtEl>
                                        <p:attrNameLst>
                                          <p:attrName>ppt_x</p:attrName>
                                        </p:attrNameLst>
                                      </p:cBhvr>
                                      <p:tavLst>
                                        <p:tav tm="0">
                                          <p:val>
                                            <p:strVal val="#ppt_x"/>
                                          </p:val>
                                        </p:tav>
                                        <p:tav tm="100000">
                                          <p:val>
                                            <p:strVal val="#ppt_x"/>
                                          </p:val>
                                        </p:tav>
                                      </p:tavLst>
                                    </p:anim>
                                    <p:anim calcmode="lin" valueType="num">
                                      <p:cBhvr additive="base">
                                        <p:cTn id="32" dur="500" fill="hold"/>
                                        <p:tgtEl>
                                          <p:spTgt spid="15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9"/>
                                        </p:tgtEl>
                                        <p:attrNameLst>
                                          <p:attrName>style.visibility</p:attrName>
                                        </p:attrNameLst>
                                      </p:cBhvr>
                                      <p:to>
                                        <p:strVal val="visible"/>
                                      </p:to>
                                    </p:set>
                                    <p:anim calcmode="lin" valueType="num">
                                      <p:cBhvr additive="base">
                                        <p:cTn id="35" dur="500" fill="hold"/>
                                        <p:tgtEl>
                                          <p:spTgt spid="159"/>
                                        </p:tgtEl>
                                        <p:attrNameLst>
                                          <p:attrName>ppt_x</p:attrName>
                                        </p:attrNameLst>
                                      </p:cBhvr>
                                      <p:tavLst>
                                        <p:tav tm="0">
                                          <p:val>
                                            <p:strVal val="#ppt_x"/>
                                          </p:val>
                                        </p:tav>
                                        <p:tav tm="100000">
                                          <p:val>
                                            <p:strVal val="#ppt_x"/>
                                          </p:val>
                                        </p:tav>
                                      </p:tavLst>
                                    </p:anim>
                                    <p:anim calcmode="lin" valueType="num">
                                      <p:cBhvr additive="base">
                                        <p:cTn id="36" dur="500" fill="hold"/>
                                        <p:tgtEl>
                                          <p:spTgt spid="15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0"/>
                                        </p:tgtEl>
                                        <p:attrNameLst>
                                          <p:attrName>style.visibility</p:attrName>
                                        </p:attrNameLst>
                                      </p:cBhvr>
                                      <p:to>
                                        <p:strVal val="visible"/>
                                      </p:to>
                                    </p:set>
                                    <p:anim calcmode="lin" valueType="num">
                                      <p:cBhvr additive="base">
                                        <p:cTn id="39" dur="500" fill="hold"/>
                                        <p:tgtEl>
                                          <p:spTgt spid="160"/>
                                        </p:tgtEl>
                                        <p:attrNameLst>
                                          <p:attrName>ppt_x</p:attrName>
                                        </p:attrNameLst>
                                      </p:cBhvr>
                                      <p:tavLst>
                                        <p:tav tm="0">
                                          <p:val>
                                            <p:strVal val="#ppt_x"/>
                                          </p:val>
                                        </p:tav>
                                        <p:tav tm="100000">
                                          <p:val>
                                            <p:strVal val="#ppt_x"/>
                                          </p:val>
                                        </p:tav>
                                      </p:tavLst>
                                    </p:anim>
                                    <p:anim calcmode="lin" valueType="num">
                                      <p:cBhvr additive="base">
                                        <p:cTn id="40" dur="500" fill="hold"/>
                                        <p:tgtEl>
                                          <p:spTgt spid="1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p:bldP spid="156" grpId="0"/>
      <p:bldP spid="157" grpId="0"/>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7355D"/>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951" y="0"/>
            <a:ext cx="6800049" cy="6858000"/>
          </a:xfrm>
          <a:prstGeom prst="rect">
            <a:avLst/>
          </a:prstGeom>
        </p:spPr>
      </p:pic>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901" y="44113"/>
            <a:ext cx="6800049" cy="6858000"/>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0954" y="2798393"/>
            <a:ext cx="2120755" cy="2120755"/>
          </a:xfrm>
          <a:prstGeom prst="rect">
            <a:avLst/>
          </a:prstGeom>
        </p:spPr>
      </p:pic>
      <p:grpSp>
        <p:nvGrpSpPr>
          <p:cNvPr id="8" name="组合 7"/>
          <p:cNvGrpSpPr/>
          <p:nvPr/>
        </p:nvGrpSpPr>
        <p:grpSpPr>
          <a:xfrm>
            <a:off x="2225392" y="2198948"/>
            <a:ext cx="8085145" cy="3340100"/>
            <a:chOff x="2320926" y="2035175"/>
            <a:chExt cx="8085145" cy="3340100"/>
          </a:xfrm>
        </p:grpSpPr>
        <p:grpSp>
          <p:nvGrpSpPr>
            <p:cNvPr id="7" name="组合 6"/>
            <p:cNvGrpSpPr/>
            <p:nvPr/>
          </p:nvGrpSpPr>
          <p:grpSpPr>
            <a:xfrm rot="20004047">
              <a:off x="2320926" y="2035175"/>
              <a:ext cx="7938065" cy="3340100"/>
              <a:chOff x="2320926" y="2035175"/>
              <a:chExt cx="7938065" cy="3340100"/>
            </a:xfrm>
          </p:grpSpPr>
          <p:sp>
            <p:nvSpPr>
              <p:cNvPr id="5" name="箭头: 左 4"/>
              <p:cNvSpPr/>
              <p:nvPr/>
            </p:nvSpPr>
            <p:spPr>
              <a:xfrm>
                <a:off x="2320926" y="2035175"/>
                <a:ext cx="4632890" cy="1803400"/>
              </a:xfrm>
              <a:custGeom>
                <a:avLst/>
                <a:gdLst>
                  <a:gd name="connsiteX0" fmla="*/ 0 w 4254500"/>
                  <a:gd name="connsiteY0" fmla="*/ 730250 h 1460500"/>
                  <a:gd name="connsiteX1" fmla="*/ 730250 w 4254500"/>
                  <a:gd name="connsiteY1" fmla="*/ 0 h 1460500"/>
                  <a:gd name="connsiteX2" fmla="*/ 730250 w 4254500"/>
                  <a:gd name="connsiteY2" fmla="*/ 365125 h 1460500"/>
                  <a:gd name="connsiteX3" fmla="*/ 4254500 w 4254500"/>
                  <a:gd name="connsiteY3" fmla="*/ 365125 h 1460500"/>
                  <a:gd name="connsiteX4" fmla="*/ 4254500 w 4254500"/>
                  <a:gd name="connsiteY4" fmla="*/ 1095375 h 1460500"/>
                  <a:gd name="connsiteX5" fmla="*/ 730250 w 4254500"/>
                  <a:gd name="connsiteY5" fmla="*/ 1095375 h 1460500"/>
                  <a:gd name="connsiteX6" fmla="*/ 730250 w 4254500"/>
                  <a:gd name="connsiteY6" fmla="*/ 1460500 h 1460500"/>
                  <a:gd name="connsiteX7" fmla="*/ 0 w 4254500"/>
                  <a:gd name="connsiteY7" fmla="*/ 730250 h 1460500"/>
                  <a:gd name="connsiteX0-1" fmla="*/ 0 w 4254500"/>
                  <a:gd name="connsiteY0-2" fmla="*/ 730250 h 1460500"/>
                  <a:gd name="connsiteX1-3" fmla="*/ 730250 w 4254500"/>
                  <a:gd name="connsiteY1-4" fmla="*/ 0 h 1460500"/>
                  <a:gd name="connsiteX2-5" fmla="*/ 730250 w 4254500"/>
                  <a:gd name="connsiteY2-6" fmla="*/ 365125 h 1460500"/>
                  <a:gd name="connsiteX3-7" fmla="*/ 3390900 w 4254500"/>
                  <a:gd name="connsiteY3-8" fmla="*/ 355600 h 1460500"/>
                  <a:gd name="connsiteX4-9" fmla="*/ 4254500 w 4254500"/>
                  <a:gd name="connsiteY4-10" fmla="*/ 365125 h 1460500"/>
                  <a:gd name="connsiteX5-11" fmla="*/ 4254500 w 4254500"/>
                  <a:gd name="connsiteY5-12" fmla="*/ 1095375 h 1460500"/>
                  <a:gd name="connsiteX6-13" fmla="*/ 730250 w 4254500"/>
                  <a:gd name="connsiteY6-14" fmla="*/ 1095375 h 1460500"/>
                  <a:gd name="connsiteX7-15" fmla="*/ 730250 w 4254500"/>
                  <a:gd name="connsiteY7-16" fmla="*/ 1460500 h 1460500"/>
                  <a:gd name="connsiteX8" fmla="*/ 0 w 4254500"/>
                  <a:gd name="connsiteY8" fmla="*/ 730250 h 1460500"/>
                  <a:gd name="connsiteX0-17" fmla="*/ 0 w 4254500"/>
                  <a:gd name="connsiteY0-18" fmla="*/ 730250 h 1460500"/>
                  <a:gd name="connsiteX1-19" fmla="*/ 730250 w 4254500"/>
                  <a:gd name="connsiteY1-20" fmla="*/ 0 h 1460500"/>
                  <a:gd name="connsiteX2-21" fmla="*/ 730250 w 4254500"/>
                  <a:gd name="connsiteY2-22" fmla="*/ 365125 h 1460500"/>
                  <a:gd name="connsiteX3-23" fmla="*/ 3390900 w 4254500"/>
                  <a:gd name="connsiteY3-24" fmla="*/ 355600 h 1460500"/>
                  <a:gd name="connsiteX4-25" fmla="*/ 4254500 w 4254500"/>
                  <a:gd name="connsiteY4-26" fmla="*/ 365125 h 1460500"/>
                  <a:gd name="connsiteX5-27" fmla="*/ 4254500 w 4254500"/>
                  <a:gd name="connsiteY5-28" fmla="*/ 1095375 h 1460500"/>
                  <a:gd name="connsiteX6-29" fmla="*/ 3708400 w 4254500"/>
                  <a:gd name="connsiteY6-30" fmla="*/ 1079500 h 1460500"/>
                  <a:gd name="connsiteX7-31" fmla="*/ 730250 w 4254500"/>
                  <a:gd name="connsiteY7-32" fmla="*/ 1095375 h 1460500"/>
                  <a:gd name="connsiteX8-33" fmla="*/ 730250 w 4254500"/>
                  <a:gd name="connsiteY8-34" fmla="*/ 1460500 h 1460500"/>
                  <a:gd name="connsiteX9" fmla="*/ 0 w 4254500"/>
                  <a:gd name="connsiteY9" fmla="*/ 730250 h 1460500"/>
                  <a:gd name="connsiteX0-35" fmla="*/ 0 w 4419600"/>
                  <a:gd name="connsiteY0-36" fmla="*/ 730250 h 1460500"/>
                  <a:gd name="connsiteX1-37" fmla="*/ 730250 w 4419600"/>
                  <a:gd name="connsiteY1-38" fmla="*/ 0 h 1460500"/>
                  <a:gd name="connsiteX2-39" fmla="*/ 730250 w 4419600"/>
                  <a:gd name="connsiteY2-40" fmla="*/ 365125 h 1460500"/>
                  <a:gd name="connsiteX3-41" fmla="*/ 3390900 w 4419600"/>
                  <a:gd name="connsiteY3-42" fmla="*/ 355600 h 1460500"/>
                  <a:gd name="connsiteX4-43" fmla="*/ 4254500 w 4419600"/>
                  <a:gd name="connsiteY4-44" fmla="*/ 365125 h 1460500"/>
                  <a:gd name="connsiteX5-45" fmla="*/ 4419600 w 4419600"/>
                  <a:gd name="connsiteY5-46" fmla="*/ 1336675 h 1460500"/>
                  <a:gd name="connsiteX6-47" fmla="*/ 3708400 w 4419600"/>
                  <a:gd name="connsiteY6-48" fmla="*/ 1079500 h 1460500"/>
                  <a:gd name="connsiteX7-49" fmla="*/ 730250 w 4419600"/>
                  <a:gd name="connsiteY7-50" fmla="*/ 1095375 h 1460500"/>
                  <a:gd name="connsiteX8-51" fmla="*/ 730250 w 4419600"/>
                  <a:gd name="connsiteY8-52" fmla="*/ 1460500 h 1460500"/>
                  <a:gd name="connsiteX9-53" fmla="*/ 0 w 4419600"/>
                  <a:gd name="connsiteY9-54" fmla="*/ 730250 h 1460500"/>
                  <a:gd name="connsiteX0-55" fmla="*/ 0 w 4449994"/>
                  <a:gd name="connsiteY0-56" fmla="*/ 730250 h 1460500"/>
                  <a:gd name="connsiteX1-57" fmla="*/ 730250 w 4449994"/>
                  <a:gd name="connsiteY1-58" fmla="*/ 0 h 1460500"/>
                  <a:gd name="connsiteX2-59" fmla="*/ 730250 w 4449994"/>
                  <a:gd name="connsiteY2-60" fmla="*/ 365125 h 1460500"/>
                  <a:gd name="connsiteX3-61" fmla="*/ 3390900 w 4449994"/>
                  <a:gd name="connsiteY3-62" fmla="*/ 355600 h 1460500"/>
                  <a:gd name="connsiteX4-63" fmla="*/ 4254500 w 4449994"/>
                  <a:gd name="connsiteY4-64" fmla="*/ 365125 h 1460500"/>
                  <a:gd name="connsiteX5-65" fmla="*/ 4419600 w 4449994"/>
                  <a:gd name="connsiteY5-66" fmla="*/ 1336675 h 1460500"/>
                  <a:gd name="connsiteX6-67" fmla="*/ 3708400 w 4449994"/>
                  <a:gd name="connsiteY6-68" fmla="*/ 1079500 h 1460500"/>
                  <a:gd name="connsiteX7-69" fmla="*/ 730250 w 4449994"/>
                  <a:gd name="connsiteY7-70" fmla="*/ 1095375 h 1460500"/>
                  <a:gd name="connsiteX8-71" fmla="*/ 730250 w 4449994"/>
                  <a:gd name="connsiteY8-72" fmla="*/ 1460500 h 1460500"/>
                  <a:gd name="connsiteX9-73" fmla="*/ 0 w 4449994"/>
                  <a:gd name="connsiteY9-74" fmla="*/ 730250 h 1460500"/>
                  <a:gd name="connsiteX0-75" fmla="*/ 0 w 4449994"/>
                  <a:gd name="connsiteY0-76" fmla="*/ 730250 h 1460500"/>
                  <a:gd name="connsiteX1-77" fmla="*/ 730250 w 4449994"/>
                  <a:gd name="connsiteY1-78" fmla="*/ 0 h 1460500"/>
                  <a:gd name="connsiteX2-79" fmla="*/ 730250 w 4449994"/>
                  <a:gd name="connsiteY2-80" fmla="*/ 365125 h 1460500"/>
                  <a:gd name="connsiteX3-81" fmla="*/ 3390900 w 4449994"/>
                  <a:gd name="connsiteY3-82" fmla="*/ 355600 h 1460500"/>
                  <a:gd name="connsiteX4-83" fmla="*/ 4254500 w 4449994"/>
                  <a:gd name="connsiteY4-84" fmla="*/ 365125 h 1460500"/>
                  <a:gd name="connsiteX5-85" fmla="*/ 4419600 w 4449994"/>
                  <a:gd name="connsiteY5-86" fmla="*/ 1336675 h 1460500"/>
                  <a:gd name="connsiteX6-87" fmla="*/ 3708400 w 4449994"/>
                  <a:gd name="connsiteY6-88" fmla="*/ 1079500 h 1460500"/>
                  <a:gd name="connsiteX7-89" fmla="*/ 730250 w 4449994"/>
                  <a:gd name="connsiteY7-90" fmla="*/ 1095375 h 1460500"/>
                  <a:gd name="connsiteX8-91" fmla="*/ 730250 w 4449994"/>
                  <a:gd name="connsiteY8-92" fmla="*/ 1460500 h 1460500"/>
                  <a:gd name="connsiteX9-93" fmla="*/ 0 w 4449994"/>
                  <a:gd name="connsiteY9-94" fmla="*/ 730250 h 1460500"/>
                  <a:gd name="connsiteX0-95" fmla="*/ 0 w 4474633"/>
                  <a:gd name="connsiteY0-96" fmla="*/ 730250 h 1460500"/>
                  <a:gd name="connsiteX1-97" fmla="*/ 730250 w 4474633"/>
                  <a:gd name="connsiteY1-98" fmla="*/ 0 h 1460500"/>
                  <a:gd name="connsiteX2-99" fmla="*/ 730250 w 4474633"/>
                  <a:gd name="connsiteY2-100" fmla="*/ 365125 h 1460500"/>
                  <a:gd name="connsiteX3-101" fmla="*/ 3390900 w 4474633"/>
                  <a:gd name="connsiteY3-102" fmla="*/ 355600 h 1460500"/>
                  <a:gd name="connsiteX4-103" fmla="*/ 4254500 w 4474633"/>
                  <a:gd name="connsiteY4-104" fmla="*/ 365125 h 1460500"/>
                  <a:gd name="connsiteX5-105" fmla="*/ 4419600 w 4474633"/>
                  <a:gd name="connsiteY5-106" fmla="*/ 1336675 h 1460500"/>
                  <a:gd name="connsiteX6-107" fmla="*/ 3708400 w 4474633"/>
                  <a:gd name="connsiteY6-108" fmla="*/ 1079500 h 1460500"/>
                  <a:gd name="connsiteX7-109" fmla="*/ 730250 w 4474633"/>
                  <a:gd name="connsiteY7-110" fmla="*/ 1095375 h 1460500"/>
                  <a:gd name="connsiteX8-111" fmla="*/ 730250 w 4474633"/>
                  <a:gd name="connsiteY8-112" fmla="*/ 1460500 h 1460500"/>
                  <a:gd name="connsiteX9-113" fmla="*/ 0 w 4474633"/>
                  <a:gd name="connsiteY9-114" fmla="*/ 730250 h 1460500"/>
                  <a:gd name="connsiteX0-115" fmla="*/ 0 w 4471481"/>
                  <a:gd name="connsiteY0-116" fmla="*/ 730250 h 1460500"/>
                  <a:gd name="connsiteX1-117" fmla="*/ 730250 w 4471481"/>
                  <a:gd name="connsiteY1-118" fmla="*/ 0 h 1460500"/>
                  <a:gd name="connsiteX2-119" fmla="*/ 730250 w 4471481"/>
                  <a:gd name="connsiteY2-120" fmla="*/ 365125 h 1460500"/>
                  <a:gd name="connsiteX3-121" fmla="*/ 3390900 w 4471481"/>
                  <a:gd name="connsiteY3-122" fmla="*/ 355600 h 1460500"/>
                  <a:gd name="connsiteX4-123" fmla="*/ 4241800 w 4471481"/>
                  <a:gd name="connsiteY4-124" fmla="*/ 504825 h 1460500"/>
                  <a:gd name="connsiteX5-125" fmla="*/ 4419600 w 4471481"/>
                  <a:gd name="connsiteY5-126" fmla="*/ 1336675 h 1460500"/>
                  <a:gd name="connsiteX6-127" fmla="*/ 3708400 w 4471481"/>
                  <a:gd name="connsiteY6-128" fmla="*/ 1079500 h 1460500"/>
                  <a:gd name="connsiteX7-129" fmla="*/ 730250 w 4471481"/>
                  <a:gd name="connsiteY7-130" fmla="*/ 1095375 h 1460500"/>
                  <a:gd name="connsiteX8-131" fmla="*/ 730250 w 4471481"/>
                  <a:gd name="connsiteY8-132" fmla="*/ 1460500 h 1460500"/>
                  <a:gd name="connsiteX9-133" fmla="*/ 0 w 4471481"/>
                  <a:gd name="connsiteY9-134" fmla="*/ 730250 h 1460500"/>
                  <a:gd name="connsiteX0-135" fmla="*/ 0 w 4443347"/>
                  <a:gd name="connsiteY0-136" fmla="*/ 730250 h 1460500"/>
                  <a:gd name="connsiteX1-137" fmla="*/ 730250 w 4443347"/>
                  <a:gd name="connsiteY1-138" fmla="*/ 0 h 1460500"/>
                  <a:gd name="connsiteX2-139" fmla="*/ 730250 w 4443347"/>
                  <a:gd name="connsiteY2-140" fmla="*/ 365125 h 1460500"/>
                  <a:gd name="connsiteX3-141" fmla="*/ 3390900 w 4443347"/>
                  <a:gd name="connsiteY3-142" fmla="*/ 355600 h 1460500"/>
                  <a:gd name="connsiteX4-143" fmla="*/ 4241800 w 4443347"/>
                  <a:gd name="connsiteY4-144" fmla="*/ 504825 h 1460500"/>
                  <a:gd name="connsiteX5-145" fmla="*/ 4419600 w 4443347"/>
                  <a:gd name="connsiteY5-146" fmla="*/ 1336675 h 1460500"/>
                  <a:gd name="connsiteX6-147" fmla="*/ 3708400 w 4443347"/>
                  <a:gd name="connsiteY6-148" fmla="*/ 1079500 h 1460500"/>
                  <a:gd name="connsiteX7-149" fmla="*/ 730250 w 4443347"/>
                  <a:gd name="connsiteY7-150" fmla="*/ 1095375 h 1460500"/>
                  <a:gd name="connsiteX8-151" fmla="*/ 730250 w 4443347"/>
                  <a:gd name="connsiteY8-152" fmla="*/ 1460500 h 1460500"/>
                  <a:gd name="connsiteX9-153" fmla="*/ 0 w 4443347"/>
                  <a:gd name="connsiteY9-154" fmla="*/ 730250 h 1460500"/>
                  <a:gd name="connsiteX0-155" fmla="*/ 0 w 4443347"/>
                  <a:gd name="connsiteY0-156" fmla="*/ 730250 h 1460500"/>
                  <a:gd name="connsiteX1-157" fmla="*/ 730250 w 4443347"/>
                  <a:gd name="connsiteY1-158" fmla="*/ 0 h 1460500"/>
                  <a:gd name="connsiteX2-159" fmla="*/ 730250 w 4443347"/>
                  <a:gd name="connsiteY2-160" fmla="*/ 365125 h 1460500"/>
                  <a:gd name="connsiteX3-161" fmla="*/ 3390900 w 4443347"/>
                  <a:gd name="connsiteY3-162" fmla="*/ 355600 h 1460500"/>
                  <a:gd name="connsiteX4-163" fmla="*/ 4241800 w 4443347"/>
                  <a:gd name="connsiteY4-164" fmla="*/ 504825 h 1460500"/>
                  <a:gd name="connsiteX5-165" fmla="*/ 4419600 w 4443347"/>
                  <a:gd name="connsiteY5-166" fmla="*/ 1336675 h 1460500"/>
                  <a:gd name="connsiteX6-167" fmla="*/ 3708400 w 4443347"/>
                  <a:gd name="connsiteY6-168" fmla="*/ 1079500 h 1460500"/>
                  <a:gd name="connsiteX7-169" fmla="*/ 730250 w 4443347"/>
                  <a:gd name="connsiteY7-170" fmla="*/ 1095375 h 1460500"/>
                  <a:gd name="connsiteX8-171" fmla="*/ 730250 w 4443347"/>
                  <a:gd name="connsiteY8-172" fmla="*/ 1460500 h 1460500"/>
                  <a:gd name="connsiteX9-173" fmla="*/ 0 w 4443347"/>
                  <a:gd name="connsiteY9-174" fmla="*/ 730250 h 1460500"/>
                  <a:gd name="connsiteX0-175" fmla="*/ 0 w 4443347"/>
                  <a:gd name="connsiteY0-176" fmla="*/ 730250 h 1460500"/>
                  <a:gd name="connsiteX1-177" fmla="*/ 730250 w 4443347"/>
                  <a:gd name="connsiteY1-178" fmla="*/ 0 h 1460500"/>
                  <a:gd name="connsiteX2-179" fmla="*/ 730250 w 4443347"/>
                  <a:gd name="connsiteY2-180" fmla="*/ 365125 h 1460500"/>
                  <a:gd name="connsiteX3-181" fmla="*/ 3390900 w 4443347"/>
                  <a:gd name="connsiteY3-182" fmla="*/ 355600 h 1460500"/>
                  <a:gd name="connsiteX4-183" fmla="*/ 4241800 w 4443347"/>
                  <a:gd name="connsiteY4-184" fmla="*/ 504825 h 1460500"/>
                  <a:gd name="connsiteX5-185" fmla="*/ 4419600 w 4443347"/>
                  <a:gd name="connsiteY5-186" fmla="*/ 1336675 h 1460500"/>
                  <a:gd name="connsiteX6-187" fmla="*/ 3708400 w 4443347"/>
                  <a:gd name="connsiteY6-188" fmla="*/ 1079500 h 1460500"/>
                  <a:gd name="connsiteX7-189" fmla="*/ 730250 w 4443347"/>
                  <a:gd name="connsiteY7-190" fmla="*/ 1095375 h 1460500"/>
                  <a:gd name="connsiteX8-191" fmla="*/ 730250 w 4443347"/>
                  <a:gd name="connsiteY8-192" fmla="*/ 1460500 h 1460500"/>
                  <a:gd name="connsiteX9-193" fmla="*/ 0 w 4443347"/>
                  <a:gd name="connsiteY9-194" fmla="*/ 730250 h 1460500"/>
                  <a:gd name="connsiteX0-195" fmla="*/ 0 w 4443347"/>
                  <a:gd name="connsiteY0-196" fmla="*/ 730250 h 1460500"/>
                  <a:gd name="connsiteX1-197" fmla="*/ 730250 w 4443347"/>
                  <a:gd name="connsiteY1-198" fmla="*/ 0 h 1460500"/>
                  <a:gd name="connsiteX2-199" fmla="*/ 730250 w 4443347"/>
                  <a:gd name="connsiteY2-200" fmla="*/ 365125 h 1460500"/>
                  <a:gd name="connsiteX3-201" fmla="*/ 3390900 w 4443347"/>
                  <a:gd name="connsiteY3-202" fmla="*/ 355600 h 1460500"/>
                  <a:gd name="connsiteX4-203" fmla="*/ 4241800 w 4443347"/>
                  <a:gd name="connsiteY4-204" fmla="*/ 504825 h 1460500"/>
                  <a:gd name="connsiteX5-205" fmla="*/ 4419600 w 4443347"/>
                  <a:gd name="connsiteY5-206" fmla="*/ 1336675 h 1460500"/>
                  <a:gd name="connsiteX6-207" fmla="*/ 3708400 w 4443347"/>
                  <a:gd name="connsiteY6-208" fmla="*/ 1079500 h 1460500"/>
                  <a:gd name="connsiteX7-209" fmla="*/ 730250 w 4443347"/>
                  <a:gd name="connsiteY7-210" fmla="*/ 1095375 h 1460500"/>
                  <a:gd name="connsiteX8-211" fmla="*/ 730250 w 4443347"/>
                  <a:gd name="connsiteY8-212" fmla="*/ 1460500 h 1460500"/>
                  <a:gd name="connsiteX9-213" fmla="*/ 0 w 4443347"/>
                  <a:gd name="connsiteY9-214" fmla="*/ 730250 h 1460500"/>
                  <a:gd name="connsiteX0-215" fmla="*/ 0 w 4443347"/>
                  <a:gd name="connsiteY0-216" fmla="*/ 730250 h 1460500"/>
                  <a:gd name="connsiteX1-217" fmla="*/ 730250 w 4443347"/>
                  <a:gd name="connsiteY1-218" fmla="*/ 0 h 1460500"/>
                  <a:gd name="connsiteX2-219" fmla="*/ 730250 w 4443347"/>
                  <a:gd name="connsiteY2-220" fmla="*/ 365125 h 1460500"/>
                  <a:gd name="connsiteX3-221" fmla="*/ 3390900 w 4443347"/>
                  <a:gd name="connsiteY3-222" fmla="*/ 355600 h 1460500"/>
                  <a:gd name="connsiteX4-223" fmla="*/ 4241800 w 4443347"/>
                  <a:gd name="connsiteY4-224" fmla="*/ 504825 h 1460500"/>
                  <a:gd name="connsiteX5-225" fmla="*/ 4419600 w 4443347"/>
                  <a:gd name="connsiteY5-226" fmla="*/ 1336675 h 1460500"/>
                  <a:gd name="connsiteX6-227" fmla="*/ 3708400 w 4443347"/>
                  <a:gd name="connsiteY6-228" fmla="*/ 1079500 h 1460500"/>
                  <a:gd name="connsiteX7-229" fmla="*/ 730250 w 4443347"/>
                  <a:gd name="connsiteY7-230" fmla="*/ 1095375 h 1460500"/>
                  <a:gd name="connsiteX8-231" fmla="*/ 730250 w 4443347"/>
                  <a:gd name="connsiteY8-232" fmla="*/ 1460500 h 1460500"/>
                  <a:gd name="connsiteX9-233" fmla="*/ 0 w 4443347"/>
                  <a:gd name="connsiteY9-234" fmla="*/ 730250 h 1460500"/>
                  <a:gd name="connsiteX0-235" fmla="*/ 0 w 4439310"/>
                  <a:gd name="connsiteY0-236" fmla="*/ 730250 h 1460500"/>
                  <a:gd name="connsiteX1-237" fmla="*/ 730250 w 4439310"/>
                  <a:gd name="connsiteY1-238" fmla="*/ 0 h 1460500"/>
                  <a:gd name="connsiteX2-239" fmla="*/ 730250 w 4439310"/>
                  <a:gd name="connsiteY2-240" fmla="*/ 365125 h 1460500"/>
                  <a:gd name="connsiteX3-241" fmla="*/ 3390900 w 4439310"/>
                  <a:gd name="connsiteY3-242" fmla="*/ 355600 h 1460500"/>
                  <a:gd name="connsiteX4-243" fmla="*/ 4241800 w 4439310"/>
                  <a:gd name="connsiteY4-244" fmla="*/ 504825 h 1460500"/>
                  <a:gd name="connsiteX5-245" fmla="*/ 4419600 w 4439310"/>
                  <a:gd name="connsiteY5-246" fmla="*/ 1336675 h 1460500"/>
                  <a:gd name="connsiteX6-247" fmla="*/ 3708400 w 4439310"/>
                  <a:gd name="connsiteY6-248" fmla="*/ 1079500 h 1460500"/>
                  <a:gd name="connsiteX7-249" fmla="*/ 730250 w 4439310"/>
                  <a:gd name="connsiteY7-250" fmla="*/ 1095375 h 1460500"/>
                  <a:gd name="connsiteX8-251" fmla="*/ 730250 w 4439310"/>
                  <a:gd name="connsiteY8-252" fmla="*/ 1460500 h 1460500"/>
                  <a:gd name="connsiteX9-253" fmla="*/ 0 w 4439310"/>
                  <a:gd name="connsiteY9-254" fmla="*/ 730250 h 1460500"/>
                  <a:gd name="connsiteX0-255" fmla="*/ 0 w 4439310"/>
                  <a:gd name="connsiteY0-256" fmla="*/ 730250 h 1460500"/>
                  <a:gd name="connsiteX1-257" fmla="*/ 730250 w 4439310"/>
                  <a:gd name="connsiteY1-258" fmla="*/ 0 h 1460500"/>
                  <a:gd name="connsiteX2-259" fmla="*/ 730250 w 4439310"/>
                  <a:gd name="connsiteY2-260" fmla="*/ 365125 h 1460500"/>
                  <a:gd name="connsiteX3-261" fmla="*/ 3390900 w 4439310"/>
                  <a:gd name="connsiteY3-262" fmla="*/ 355600 h 1460500"/>
                  <a:gd name="connsiteX4-263" fmla="*/ 4241800 w 4439310"/>
                  <a:gd name="connsiteY4-264" fmla="*/ 504825 h 1460500"/>
                  <a:gd name="connsiteX5-265" fmla="*/ 4419600 w 4439310"/>
                  <a:gd name="connsiteY5-266" fmla="*/ 1336675 h 1460500"/>
                  <a:gd name="connsiteX6-267" fmla="*/ 3708400 w 4439310"/>
                  <a:gd name="connsiteY6-268" fmla="*/ 1079500 h 1460500"/>
                  <a:gd name="connsiteX7-269" fmla="*/ 730250 w 4439310"/>
                  <a:gd name="connsiteY7-270" fmla="*/ 1095375 h 1460500"/>
                  <a:gd name="connsiteX8-271" fmla="*/ 730250 w 4439310"/>
                  <a:gd name="connsiteY8-272" fmla="*/ 1460500 h 1460500"/>
                  <a:gd name="connsiteX9-273" fmla="*/ 0 w 4439310"/>
                  <a:gd name="connsiteY9-274" fmla="*/ 730250 h 1460500"/>
                  <a:gd name="connsiteX0-275" fmla="*/ 0 w 4579439"/>
                  <a:gd name="connsiteY0-276" fmla="*/ 730250 h 1803400"/>
                  <a:gd name="connsiteX1-277" fmla="*/ 730250 w 4579439"/>
                  <a:gd name="connsiteY1-278" fmla="*/ 0 h 1803400"/>
                  <a:gd name="connsiteX2-279" fmla="*/ 730250 w 4579439"/>
                  <a:gd name="connsiteY2-280" fmla="*/ 365125 h 1803400"/>
                  <a:gd name="connsiteX3-281" fmla="*/ 3390900 w 4579439"/>
                  <a:gd name="connsiteY3-282" fmla="*/ 355600 h 1803400"/>
                  <a:gd name="connsiteX4-283" fmla="*/ 4241800 w 4579439"/>
                  <a:gd name="connsiteY4-284" fmla="*/ 504825 h 1803400"/>
                  <a:gd name="connsiteX5-285" fmla="*/ 4572000 w 4579439"/>
                  <a:gd name="connsiteY5-286" fmla="*/ 1803400 h 1803400"/>
                  <a:gd name="connsiteX6-287" fmla="*/ 3708400 w 4579439"/>
                  <a:gd name="connsiteY6-288" fmla="*/ 1079500 h 1803400"/>
                  <a:gd name="connsiteX7-289" fmla="*/ 730250 w 4579439"/>
                  <a:gd name="connsiteY7-290" fmla="*/ 1095375 h 1803400"/>
                  <a:gd name="connsiteX8-291" fmla="*/ 730250 w 4579439"/>
                  <a:gd name="connsiteY8-292" fmla="*/ 1460500 h 1803400"/>
                  <a:gd name="connsiteX9-293" fmla="*/ 0 w 4579439"/>
                  <a:gd name="connsiteY9-294" fmla="*/ 730250 h 1803400"/>
                  <a:gd name="connsiteX0-295" fmla="*/ 0 w 4579439"/>
                  <a:gd name="connsiteY0-296" fmla="*/ 730250 h 1803400"/>
                  <a:gd name="connsiteX1-297" fmla="*/ 730250 w 4579439"/>
                  <a:gd name="connsiteY1-298" fmla="*/ 0 h 1803400"/>
                  <a:gd name="connsiteX2-299" fmla="*/ 730250 w 4579439"/>
                  <a:gd name="connsiteY2-300" fmla="*/ 365125 h 1803400"/>
                  <a:gd name="connsiteX3-301" fmla="*/ 3390900 w 4579439"/>
                  <a:gd name="connsiteY3-302" fmla="*/ 355600 h 1803400"/>
                  <a:gd name="connsiteX4-303" fmla="*/ 4241800 w 4579439"/>
                  <a:gd name="connsiteY4-304" fmla="*/ 504825 h 1803400"/>
                  <a:gd name="connsiteX5-305" fmla="*/ 4572000 w 4579439"/>
                  <a:gd name="connsiteY5-306" fmla="*/ 1803400 h 1803400"/>
                  <a:gd name="connsiteX6-307" fmla="*/ 3708400 w 4579439"/>
                  <a:gd name="connsiteY6-308" fmla="*/ 1079500 h 1803400"/>
                  <a:gd name="connsiteX7-309" fmla="*/ 730250 w 4579439"/>
                  <a:gd name="connsiteY7-310" fmla="*/ 1095375 h 1803400"/>
                  <a:gd name="connsiteX8-311" fmla="*/ 730250 w 4579439"/>
                  <a:gd name="connsiteY8-312" fmla="*/ 1460500 h 1803400"/>
                  <a:gd name="connsiteX9-313" fmla="*/ 0 w 4579439"/>
                  <a:gd name="connsiteY9-314" fmla="*/ 730250 h 1803400"/>
                  <a:gd name="connsiteX0-315" fmla="*/ 0 w 4579439"/>
                  <a:gd name="connsiteY0-316" fmla="*/ 730250 h 1803400"/>
                  <a:gd name="connsiteX1-317" fmla="*/ 730250 w 4579439"/>
                  <a:gd name="connsiteY1-318" fmla="*/ 0 h 1803400"/>
                  <a:gd name="connsiteX2-319" fmla="*/ 730250 w 4579439"/>
                  <a:gd name="connsiteY2-320" fmla="*/ 365125 h 1803400"/>
                  <a:gd name="connsiteX3-321" fmla="*/ 3390900 w 4579439"/>
                  <a:gd name="connsiteY3-322" fmla="*/ 355600 h 1803400"/>
                  <a:gd name="connsiteX4-323" fmla="*/ 4241800 w 4579439"/>
                  <a:gd name="connsiteY4-324" fmla="*/ 504825 h 1803400"/>
                  <a:gd name="connsiteX5-325" fmla="*/ 4572000 w 4579439"/>
                  <a:gd name="connsiteY5-326" fmla="*/ 1803400 h 1803400"/>
                  <a:gd name="connsiteX6-327" fmla="*/ 3708400 w 4579439"/>
                  <a:gd name="connsiteY6-328" fmla="*/ 1079500 h 1803400"/>
                  <a:gd name="connsiteX7-329" fmla="*/ 730250 w 4579439"/>
                  <a:gd name="connsiteY7-330" fmla="*/ 1095375 h 1803400"/>
                  <a:gd name="connsiteX8-331" fmla="*/ 730250 w 4579439"/>
                  <a:gd name="connsiteY8-332" fmla="*/ 1460500 h 1803400"/>
                  <a:gd name="connsiteX9-333" fmla="*/ 0 w 4579439"/>
                  <a:gd name="connsiteY9-334" fmla="*/ 730250 h 1803400"/>
                  <a:gd name="connsiteX0-335" fmla="*/ 0 w 4579439"/>
                  <a:gd name="connsiteY0-336" fmla="*/ 730250 h 1803400"/>
                  <a:gd name="connsiteX1-337" fmla="*/ 730250 w 4579439"/>
                  <a:gd name="connsiteY1-338" fmla="*/ 0 h 1803400"/>
                  <a:gd name="connsiteX2-339" fmla="*/ 730250 w 4579439"/>
                  <a:gd name="connsiteY2-340" fmla="*/ 365125 h 1803400"/>
                  <a:gd name="connsiteX3-341" fmla="*/ 3390900 w 4579439"/>
                  <a:gd name="connsiteY3-342" fmla="*/ 355600 h 1803400"/>
                  <a:gd name="connsiteX4-343" fmla="*/ 4241800 w 4579439"/>
                  <a:gd name="connsiteY4-344" fmla="*/ 504825 h 1803400"/>
                  <a:gd name="connsiteX5-345" fmla="*/ 4572000 w 4579439"/>
                  <a:gd name="connsiteY5-346" fmla="*/ 1803400 h 1803400"/>
                  <a:gd name="connsiteX6-347" fmla="*/ 3708400 w 4579439"/>
                  <a:gd name="connsiteY6-348" fmla="*/ 1079500 h 1803400"/>
                  <a:gd name="connsiteX7-349" fmla="*/ 730250 w 4579439"/>
                  <a:gd name="connsiteY7-350" fmla="*/ 1095375 h 1803400"/>
                  <a:gd name="connsiteX8-351" fmla="*/ 730250 w 4579439"/>
                  <a:gd name="connsiteY8-352" fmla="*/ 1460500 h 1803400"/>
                  <a:gd name="connsiteX9-353" fmla="*/ 0 w 4579439"/>
                  <a:gd name="connsiteY9-354" fmla="*/ 730250 h 1803400"/>
                  <a:gd name="connsiteX0-355" fmla="*/ 0 w 4614721"/>
                  <a:gd name="connsiteY0-356" fmla="*/ 730250 h 1803400"/>
                  <a:gd name="connsiteX1-357" fmla="*/ 730250 w 4614721"/>
                  <a:gd name="connsiteY1-358" fmla="*/ 0 h 1803400"/>
                  <a:gd name="connsiteX2-359" fmla="*/ 730250 w 4614721"/>
                  <a:gd name="connsiteY2-360" fmla="*/ 365125 h 1803400"/>
                  <a:gd name="connsiteX3-361" fmla="*/ 3390900 w 4614721"/>
                  <a:gd name="connsiteY3-362" fmla="*/ 355600 h 1803400"/>
                  <a:gd name="connsiteX4-363" fmla="*/ 4241800 w 4614721"/>
                  <a:gd name="connsiteY4-364" fmla="*/ 504825 h 1803400"/>
                  <a:gd name="connsiteX5-365" fmla="*/ 4572000 w 4614721"/>
                  <a:gd name="connsiteY5-366" fmla="*/ 1803400 h 1803400"/>
                  <a:gd name="connsiteX6-367" fmla="*/ 3708400 w 4614721"/>
                  <a:gd name="connsiteY6-368" fmla="*/ 1079500 h 1803400"/>
                  <a:gd name="connsiteX7-369" fmla="*/ 730250 w 4614721"/>
                  <a:gd name="connsiteY7-370" fmla="*/ 1095375 h 1803400"/>
                  <a:gd name="connsiteX8-371" fmla="*/ 730250 w 4614721"/>
                  <a:gd name="connsiteY8-372" fmla="*/ 1460500 h 1803400"/>
                  <a:gd name="connsiteX9-373" fmla="*/ 0 w 4614721"/>
                  <a:gd name="connsiteY9-374" fmla="*/ 730250 h 1803400"/>
                  <a:gd name="connsiteX0-375" fmla="*/ 0 w 4621335"/>
                  <a:gd name="connsiteY0-376" fmla="*/ 730250 h 1803400"/>
                  <a:gd name="connsiteX1-377" fmla="*/ 730250 w 4621335"/>
                  <a:gd name="connsiteY1-378" fmla="*/ 0 h 1803400"/>
                  <a:gd name="connsiteX2-379" fmla="*/ 730250 w 4621335"/>
                  <a:gd name="connsiteY2-380" fmla="*/ 365125 h 1803400"/>
                  <a:gd name="connsiteX3-381" fmla="*/ 3390900 w 4621335"/>
                  <a:gd name="connsiteY3-382" fmla="*/ 355600 h 1803400"/>
                  <a:gd name="connsiteX4-383" fmla="*/ 4298950 w 4621335"/>
                  <a:gd name="connsiteY4-384" fmla="*/ 485775 h 1803400"/>
                  <a:gd name="connsiteX5-385" fmla="*/ 4572000 w 4621335"/>
                  <a:gd name="connsiteY5-386" fmla="*/ 1803400 h 1803400"/>
                  <a:gd name="connsiteX6-387" fmla="*/ 3708400 w 4621335"/>
                  <a:gd name="connsiteY6-388" fmla="*/ 1079500 h 1803400"/>
                  <a:gd name="connsiteX7-389" fmla="*/ 730250 w 4621335"/>
                  <a:gd name="connsiteY7-390" fmla="*/ 1095375 h 1803400"/>
                  <a:gd name="connsiteX8-391" fmla="*/ 730250 w 4621335"/>
                  <a:gd name="connsiteY8-392" fmla="*/ 1460500 h 1803400"/>
                  <a:gd name="connsiteX9-393" fmla="*/ 0 w 4621335"/>
                  <a:gd name="connsiteY9-394" fmla="*/ 730250 h 1803400"/>
                  <a:gd name="connsiteX0-395" fmla="*/ 0 w 4621335"/>
                  <a:gd name="connsiteY0-396" fmla="*/ 730250 h 1803400"/>
                  <a:gd name="connsiteX1-397" fmla="*/ 730250 w 4621335"/>
                  <a:gd name="connsiteY1-398" fmla="*/ 0 h 1803400"/>
                  <a:gd name="connsiteX2-399" fmla="*/ 730250 w 4621335"/>
                  <a:gd name="connsiteY2-400" fmla="*/ 365125 h 1803400"/>
                  <a:gd name="connsiteX3-401" fmla="*/ 3390900 w 4621335"/>
                  <a:gd name="connsiteY3-402" fmla="*/ 355600 h 1803400"/>
                  <a:gd name="connsiteX4-403" fmla="*/ 4298950 w 4621335"/>
                  <a:gd name="connsiteY4-404" fmla="*/ 485775 h 1803400"/>
                  <a:gd name="connsiteX5-405" fmla="*/ 4572000 w 4621335"/>
                  <a:gd name="connsiteY5-406" fmla="*/ 1803400 h 1803400"/>
                  <a:gd name="connsiteX6-407" fmla="*/ 3708400 w 4621335"/>
                  <a:gd name="connsiteY6-408" fmla="*/ 1079500 h 1803400"/>
                  <a:gd name="connsiteX7-409" fmla="*/ 730250 w 4621335"/>
                  <a:gd name="connsiteY7-410" fmla="*/ 1095375 h 1803400"/>
                  <a:gd name="connsiteX8-411" fmla="*/ 730250 w 4621335"/>
                  <a:gd name="connsiteY8-412" fmla="*/ 1460500 h 1803400"/>
                  <a:gd name="connsiteX9-413" fmla="*/ 0 w 4621335"/>
                  <a:gd name="connsiteY9-414" fmla="*/ 730250 h 1803400"/>
                  <a:gd name="connsiteX0-415" fmla="*/ 0 w 4622503"/>
                  <a:gd name="connsiteY0-416" fmla="*/ 730250 h 1803400"/>
                  <a:gd name="connsiteX1-417" fmla="*/ 730250 w 4622503"/>
                  <a:gd name="connsiteY1-418" fmla="*/ 0 h 1803400"/>
                  <a:gd name="connsiteX2-419" fmla="*/ 730250 w 4622503"/>
                  <a:gd name="connsiteY2-420" fmla="*/ 365125 h 1803400"/>
                  <a:gd name="connsiteX3-421" fmla="*/ 3390900 w 4622503"/>
                  <a:gd name="connsiteY3-422" fmla="*/ 355600 h 1803400"/>
                  <a:gd name="connsiteX4-423" fmla="*/ 4298950 w 4622503"/>
                  <a:gd name="connsiteY4-424" fmla="*/ 485775 h 1803400"/>
                  <a:gd name="connsiteX5-425" fmla="*/ 4572000 w 4622503"/>
                  <a:gd name="connsiteY5-426" fmla="*/ 1803400 h 1803400"/>
                  <a:gd name="connsiteX6-427" fmla="*/ 3708400 w 4622503"/>
                  <a:gd name="connsiteY6-428" fmla="*/ 1079500 h 1803400"/>
                  <a:gd name="connsiteX7-429" fmla="*/ 730250 w 4622503"/>
                  <a:gd name="connsiteY7-430" fmla="*/ 1095375 h 1803400"/>
                  <a:gd name="connsiteX8-431" fmla="*/ 730250 w 4622503"/>
                  <a:gd name="connsiteY8-432" fmla="*/ 1460500 h 1803400"/>
                  <a:gd name="connsiteX9-433" fmla="*/ 0 w 4622503"/>
                  <a:gd name="connsiteY9-434" fmla="*/ 730250 h 1803400"/>
                  <a:gd name="connsiteX0-435" fmla="*/ 0 w 4635356"/>
                  <a:gd name="connsiteY0-436" fmla="*/ 730250 h 1803400"/>
                  <a:gd name="connsiteX1-437" fmla="*/ 730250 w 4635356"/>
                  <a:gd name="connsiteY1-438" fmla="*/ 0 h 1803400"/>
                  <a:gd name="connsiteX2-439" fmla="*/ 730250 w 4635356"/>
                  <a:gd name="connsiteY2-440" fmla="*/ 365125 h 1803400"/>
                  <a:gd name="connsiteX3-441" fmla="*/ 3390900 w 4635356"/>
                  <a:gd name="connsiteY3-442" fmla="*/ 355600 h 1803400"/>
                  <a:gd name="connsiteX4-443" fmla="*/ 4375150 w 4635356"/>
                  <a:gd name="connsiteY4-444" fmla="*/ 514350 h 1803400"/>
                  <a:gd name="connsiteX5-445" fmla="*/ 4572000 w 4635356"/>
                  <a:gd name="connsiteY5-446" fmla="*/ 1803400 h 1803400"/>
                  <a:gd name="connsiteX6-447" fmla="*/ 3708400 w 4635356"/>
                  <a:gd name="connsiteY6-448" fmla="*/ 1079500 h 1803400"/>
                  <a:gd name="connsiteX7-449" fmla="*/ 730250 w 4635356"/>
                  <a:gd name="connsiteY7-450" fmla="*/ 1095375 h 1803400"/>
                  <a:gd name="connsiteX8-451" fmla="*/ 730250 w 4635356"/>
                  <a:gd name="connsiteY8-452" fmla="*/ 1460500 h 1803400"/>
                  <a:gd name="connsiteX9-453" fmla="*/ 0 w 4635356"/>
                  <a:gd name="connsiteY9-454" fmla="*/ 730250 h 1803400"/>
                  <a:gd name="connsiteX0-455" fmla="*/ 0 w 4631640"/>
                  <a:gd name="connsiteY0-456" fmla="*/ 730250 h 1803400"/>
                  <a:gd name="connsiteX1-457" fmla="*/ 730250 w 4631640"/>
                  <a:gd name="connsiteY1-458" fmla="*/ 0 h 1803400"/>
                  <a:gd name="connsiteX2-459" fmla="*/ 730250 w 4631640"/>
                  <a:gd name="connsiteY2-460" fmla="*/ 365125 h 1803400"/>
                  <a:gd name="connsiteX3-461" fmla="*/ 3390900 w 4631640"/>
                  <a:gd name="connsiteY3-462" fmla="*/ 355600 h 1803400"/>
                  <a:gd name="connsiteX4-463" fmla="*/ 4356100 w 4631640"/>
                  <a:gd name="connsiteY4-464" fmla="*/ 590550 h 1803400"/>
                  <a:gd name="connsiteX5-465" fmla="*/ 4572000 w 4631640"/>
                  <a:gd name="connsiteY5-466" fmla="*/ 1803400 h 1803400"/>
                  <a:gd name="connsiteX6-467" fmla="*/ 3708400 w 4631640"/>
                  <a:gd name="connsiteY6-468" fmla="*/ 1079500 h 1803400"/>
                  <a:gd name="connsiteX7-469" fmla="*/ 730250 w 4631640"/>
                  <a:gd name="connsiteY7-470" fmla="*/ 1095375 h 1803400"/>
                  <a:gd name="connsiteX8-471" fmla="*/ 730250 w 4631640"/>
                  <a:gd name="connsiteY8-472" fmla="*/ 1460500 h 1803400"/>
                  <a:gd name="connsiteX9-473" fmla="*/ 0 w 4631640"/>
                  <a:gd name="connsiteY9-474" fmla="*/ 730250 h 1803400"/>
                  <a:gd name="connsiteX0-475" fmla="*/ 0 w 4631640"/>
                  <a:gd name="connsiteY0-476" fmla="*/ 730250 h 1803400"/>
                  <a:gd name="connsiteX1-477" fmla="*/ 730250 w 4631640"/>
                  <a:gd name="connsiteY1-478" fmla="*/ 0 h 1803400"/>
                  <a:gd name="connsiteX2-479" fmla="*/ 730250 w 4631640"/>
                  <a:gd name="connsiteY2-480" fmla="*/ 365125 h 1803400"/>
                  <a:gd name="connsiteX3-481" fmla="*/ 3390900 w 4631640"/>
                  <a:gd name="connsiteY3-482" fmla="*/ 355600 h 1803400"/>
                  <a:gd name="connsiteX4-483" fmla="*/ 4356100 w 4631640"/>
                  <a:gd name="connsiteY4-484" fmla="*/ 590550 h 1803400"/>
                  <a:gd name="connsiteX5-485" fmla="*/ 4572000 w 4631640"/>
                  <a:gd name="connsiteY5-486" fmla="*/ 1803400 h 1803400"/>
                  <a:gd name="connsiteX6-487" fmla="*/ 3708400 w 4631640"/>
                  <a:gd name="connsiteY6-488" fmla="*/ 1079500 h 1803400"/>
                  <a:gd name="connsiteX7-489" fmla="*/ 730250 w 4631640"/>
                  <a:gd name="connsiteY7-490" fmla="*/ 1095375 h 1803400"/>
                  <a:gd name="connsiteX8-491" fmla="*/ 730250 w 4631640"/>
                  <a:gd name="connsiteY8-492" fmla="*/ 1460500 h 1803400"/>
                  <a:gd name="connsiteX9-493" fmla="*/ 0 w 4631640"/>
                  <a:gd name="connsiteY9-494" fmla="*/ 730250 h 1803400"/>
                  <a:gd name="connsiteX0-495" fmla="*/ 0 w 4631640"/>
                  <a:gd name="connsiteY0-496" fmla="*/ 730250 h 1803400"/>
                  <a:gd name="connsiteX1-497" fmla="*/ 730250 w 4631640"/>
                  <a:gd name="connsiteY1-498" fmla="*/ 0 h 1803400"/>
                  <a:gd name="connsiteX2-499" fmla="*/ 730250 w 4631640"/>
                  <a:gd name="connsiteY2-500" fmla="*/ 365125 h 1803400"/>
                  <a:gd name="connsiteX3-501" fmla="*/ 3390900 w 4631640"/>
                  <a:gd name="connsiteY3-502" fmla="*/ 355600 h 1803400"/>
                  <a:gd name="connsiteX4-503" fmla="*/ 4356100 w 4631640"/>
                  <a:gd name="connsiteY4-504" fmla="*/ 590550 h 1803400"/>
                  <a:gd name="connsiteX5-505" fmla="*/ 4572000 w 4631640"/>
                  <a:gd name="connsiteY5-506" fmla="*/ 1803400 h 1803400"/>
                  <a:gd name="connsiteX6-507" fmla="*/ 3708400 w 4631640"/>
                  <a:gd name="connsiteY6-508" fmla="*/ 1079500 h 1803400"/>
                  <a:gd name="connsiteX7-509" fmla="*/ 730250 w 4631640"/>
                  <a:gd name="connsiteY7-510" fmla="*/ 1095375 h 1803400"/>
                  <a:gd name="connsiteX8-511" fmla="*/ 730250 w 4631640"/>
                  <a:gd name="connsiteY8-512" fmla="*/ 1460500 h 1803400"/>
                  <a:gd name="connsiteX9-513" fmla="*/ 0 w 4631640"/>
                  <a:gd name="connsiteY9-514" fmla="*/ 730250 h 1803400"/>
                  <a:gd name="connsiteX0-515" fmla="*/ 0 w 4644070"/>
                  <a:gd name="connsiteY0-516" fmla="*/ 730250 h 1803400"/>
                  <a:gd name="connsiteX1-517" fmla="*/ 730250 w 4644070"/>
                  <a:gd name="connsiteY1-518" fmla="*/ 0 h 1803400"/>
                  <a:gd name="connsiteX2-519" fmla="*/ 730250 w 4644070"/>
                  <a:gd name="connsiteY2-520" fmla="*/ 365125 h 1803400"/>
                  <a:gd name="connsiteX3-521" fmla="*/ 3390900 w 4644070"/>
                  <a:gd name="connsiteY3-522" fmla="*/ 355600 h 1803400"/>
                  <a:gd name="connsiteX4-523" fmla="*/ 4413250 w 4644070"/>
                  <a:gd name="connsiteY4-524" fmla="*/ 685800 h 1803400"/>
                  <a:gd name="connsiteX5-525" fmla="*/ 4572000 w 4644070"/>
                  <a:gd name="connsiteY5-526" fmla="*/ 1803400 h 1803400"/>
                  <a:gd name="connsiteX6-527" fmla="*/ 3708400 w 4644070"/>
                  <a:gd name="connsiteY6-528" fmla="*/ 1079500 h 1803400"/>
                  <a:gd name="connsiteX7-529" fmla="*/ 730250 w 4644070"/>
                  <a:gd name="connsiteY7-530" fmla="*/ 1095375 h 1803400"/>
                  <a:gd name="connsiteX8-531" fmla="*/ 730250 w 4644070"/>
                  <a:gd name="connsiteY8-532" fmla="*/ 1460500 h 1803400"/>
                  <a:gd name="connsiteX9-533" fmla="*/ 0 w 4644070"/>
                  <a:gd name="connsiteY9-534" fmla="*/ 730250 h 1803400"/>
                  <a:gd name="connsiteX0-535" fmla="*/ 0 w 4644070"/>
                  <a:gd name="connsiteY0-536" fmla="*/ 730250 h 1803400"/>
                  <a:gd name="connsiteX1-537" fmla="*/ 730250 w 4644070"/>
                  <a:gd name="connsiteY1-538" fmla="*/ 0 h 1803400"/>
                  <a:gd name="connsiteX2-539" fmla="*/ 730250 w 4644070"/>
                  <a:gd name="connsiteY2-540" fmla="*/ 365125 h 1803400"/>
                  <a:gd name="connsiteX3-541" fmla="*/ 3390900 w 4644070"/>
                  <a:gd name="connsiteY3-542" fmla="*/ 355600 h 1803400"/>
                  <a:gd name="connsiteX4-543" fmla="*/ 4413250 w 4644070"/>
                  <a:gd name="connsiteY4-544" fmla="*/ 685800 h 1803400"/>
                  <a:gd name="connsiteX5-545" fmla="*/ 4572000 w 4644070"/>
                  <a:gd name="connsiteY5-546" fmla="*/ 1803400 h 1803400"/>
                  <a:gd name="connsiteX6-547" fmla="*/ 3708400 w 4644070"/>
                  <a:gd name="connsiteY6-548" fmla="*/ 1079500 h 1803400"/>
                  <a:gd name="connsiteX7-549" fmla="*/ 730250 w 4644070"/>
                  <a:gd name="connsiteY7-550" fmla="*/ 1095375 h 1803400"/>
                  <a:gd name="connsiteX8-551" fmla="*/ 730250 w 4644070"/>
                  <a:gd name="connsiteY8-552" fmla="*/ 1460500 h 1803400"/>
                  <a:gd name="connsiteX9-553" fmla="*/ 0 w 4644070"/>
                  <a:gd name="connsiteY9-554" fmla="*/ 730250 h 1803400"/>
                  <a:gd name="connsiteX0-555" fmla="*/ 0 w 4644070"/>
                  <a:gd name="connsiteY0-556" fmla="*/ 730250 h 1803400"/>
                  <a:gd name="connsiteX1-557" fmla="*/ 730250 w 4644070"/>
                  <a:gd name="connsiteY1-558" fmla="*/ 0 h 1803400"/>
                  <a:gd name="connsiteX2-559" fmla="*/ 730250 w 4644070"/>
                  <a:gd name="connsiteY2-560" fmla="*/ 365125 h 1803400"/>
                  <a:gd name="connsiteX3-561" fmla="*/ 3390900 w 4644070"/>
                  <a:gd name="connsiteY3-562" fmla="*/ 355600 h 1803400"/>
                  <a:gd name="connsiteX4-563" fmla="*/ 4413250 w 4644070"/>
                  <a:gd name="connsiteY4-564" fmla="*/ 685800 h 1803400"/>
                  <a:gd name="connsiteX5-565" fmla="*/ 4572000 w 4644070"/>
                  <a:gd name="connsiteY5-566" fmla="*/ 1803400 h 1803400"/>
                  <a:gd name="connsiteX6-567" fmla="*/ 3708400 w 4644070"/>
                  <a:gd name="connsiteY6-568" fmla="*/ 1079500 h 1803400"/>
                  <a:gd name="connsiteX7-569" fmla="*/ 730250 w 4644070"/>
                  <a:gd name="connsiteY7-570" fmla="*/ 1095375 h 1803400"/>
                  <a:gd name="connsiteX8-571" fmla="*/ 730250 w 4644070"/>
                  <a:gd name="connsiteY8-572" fmla="*/ 1460500 h 1803400"/>
                  <a:gd name="connsiteX9-573" fmla="*/ 0 w 4644070"/>
                  <a:gd name="connsiteY9-574" fmla="*/ 730250 h 1803400"/>
                  <a:gd name="connsiteX0-575" fmla="*/ 0 w 4632890"/>
                  <a:gd name="connsiteY0-576" fmla="*/ 730250 h 1803400"/>
                  <a:gd name="connsiteX1-577" fmla="*/ 730250 w 4632890"/>
                  <a:gd name="connsiteY1-578" fmla="*/ 0 h 1803400"/>
                  <a:gd name="connsiteX2-579" fmla="*/ 730250 w 4632890"/>
                  <a:gd name="connsiteY2-580" fmla="*/ 365125 h 1803400"/>
                  <a:gd name="connsiteX3-581" fmla="*/ 3390900 w 4632890"/>
                  <a:gd name="connsiteY3-582" fmla="*/ 355600 h 1803400"/>
                  <a:gd name="connsiteX4-583" fmla="*/ 4413250 w 4632890"/>
                  <a:gd name="connsiteY4-584" fmla="*/ 685800 h 1803400"/>
                  <a:gd name="connsiteX5-585" fmla="*/ 4572000 w 4632890"/>
                  <a:gd name="connsiteY5-586" fmla="*/ 1803400 h 1803400"/>
                  <a:gd name="connsiteX6-587" fmla="*/ 3708400 w 4632890"/>
                  <a:gd name="connsiteY6-588" fmla="*/ 1079500 h 1803400"/>
                  <a:gd name="connsiteX7-589" fmla="*/ 730250 w 4632890"/>
                  <a:gd name="connsiteY7-590" fmla="*/ 1095375 h 1803400"/>
                  <a:gd name="connsiteX8-591" fmla="*/ 730250 w 4632890"/>
                  <a:gd name="connsiteY8-592" fmla="*/ 1460500 h 1803400"/>
                  <a:gd name="connsiteX9-593" fmla="*/ 0 w 4632890"/>
                  <a:gd name="connsiteY9-594" fmla="*/ 730250 h 1803400"/>
                  <a:gd name="connsiteX0-595" fmla="*/ 0 w 4632890"/>
                  <a:gd name="connsiteY0-596" fmla="*/ 730250 h 1803400"/>
                  <a:gd name="connsiteX1-597" fmla="*/ 730250 w 4632890"/>
                  <a:gd name="connsiteY1-598" fmla="*/ 0 h 1803400"/>
                  <a:gd name="connsiteX2-599" fmla="*/ 730250 w 4632890"/>
                  <a:gd name="connsiteY2-600" fmla="*/ 365125 h 1803400"/>
                  <a:gd name="connsiteX3-601" fmla="*/ 3390900 w 4632890"/>
                  <a:gd name="connsiteY3-602" fmla="*/ 355600 h 1803400"/>
                  <a:gd name="connsiteX4-603" fmla="*/ 4413250 w 4632890"/>
                  <a:gd name="connsiteY4-604" fmla="*/ 685800 h 1803400"/>
                  <a:gd name="connsiteX5-605" fmla="*/ 4572000 w 4632890"/>
                  <a:gd name="connsiteY5-606" fmla="*/ 1803400 h 1803400"/>
                  <a:gd name="connsiteX6-607" fmla="*/ 3708400 w 4632890"/>
                  <a:gd name="connsiteY6-608" fmla="*/ 1079500 h 1803400"/>
                  <a:gd name="connsiteX7-609" fmla="*/ 730250 w 4632890"/>
                  <a:gd name="connsiteY7-610" fmla="*/ 1095375 h 1803400"/>
                  <a:gd name="connsiteX8-611" fmla="*/ 730250 w 4632890"/>
                  <a:gd name="connsiteY8-612" fmla="*/ 1460500 h 1803400"/>
                  <a:gd name="connsiteX9-613" fmla="*/ 0 w 4632890"/>
                  <a:gd name="connsiteY9-614" fmla="*/ 730250 h 1803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53" y="connsiteY9-54"/>
                  </a:cxn>
                </a:cxnLst>
                <a:rect l="l" t="t" r="r" b="b"/>
                <a:pathLst>
                  <a:path w="4632890" h="1803400">
                    <a:moveTo>
                      <a:pt x="0" y="730250"/>
                    </a:moveTo>
                    <a:lnTo>
                      <a:pt x="730250" y="0"/>
                    </a:lnTo>
                    <a:lnTo>
                      <a:pt x="730250" y="365125"/>
                    </a:lnTo>
                    <a:lnTo>
                      <a:pt x="3390900" y="355600"/>
                    </a:lnTo>
                    <a:cubicBezTo>
                      <a:pt x="3842173" y="344382"/>
                      <a:pt x="4226772" y="443653"/>
                      <a:pt x="4413250" y="685800"/>
                    </a:cubicBezTo>
                    <a:cubicBezTo>
                      <a:pt x="4562898" y="864870"/>
                      <a:pt x="4723342" y="1130300"/>
                      <a:pt x="4572000" y="1803400"/>
                    </a:cubicBezTo>
                    <a:cubicBezTo>
                      <a:pt x="4559300" y="1157817"/>
                      <a:pt x="4152900" y="1032933"/>
                      <a:pt x="3708400" y="1079500"/>
                    </a:cubicBezTo>
                    <a:lnTo>
                      <a:pt x="730250" y="1095375"/>
                    </a:lnTo>
                    <a:lnTo>
                      <a:pt x="730250" y="1460500"/>
                    </a:lnTo>
                    <a:lnTo>
                      <a:pt x="0" y="730250"/>
                    </a:lnTo>
                    <a:close/>
                  </a:path>
                </a:pathLst>
              </a:custGeom>
              <a:gradFill>
                <a:gsLst>
                  <a:gs pos="0">
                    <a:srgbClr val="AF76B0"/>
                  </a:gs>
                  <a:gs pos="100000">
                    <a:schemeClr val="accent2"/>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6" name="流程图: 接点 5"/>
              <p:cNvSpPr/>
              <p:nvPr/>
            </p:nvSpPr>
            <p:spPr>
              <a:xfrm>
                <a:off x="5667375" y="3086100"/>
                <a:ext cx="1238250" cy="1238250"/>
              </a:xfrm>
              <a:prstGeom prst="flowChartConnector">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2" name="箭头: 左 4"/>
              <p:cNvSpPr/>
              <p:nvPr/>
            </p:nvSpPr>
            <p:spPr>
              <a:xfrm flipH="1" flipV="1">
                <a:off x="5626101" y="3571875"/>
                <a:ext cx="4632890" cy="1803400"/>
              </a:xfrm>
              <a:custGeom>
                <a:avLst/>
                <a:gdLst>
                  <a:gd name="connsiteX0" fmla="*/ 0 w 4254500"/>
                  <a:gd name="connsiteY0" fmla="*/ 730250 h 1460500"/>
                  <a:gd name="connsiteX1" fmla="*/ 730250 w 4254500"/>
                  <a:gd name="connsiteY1" fmla="*/ 0 h 1460500"/>
                  <a:gd name="connsiteX2" fmla="*/ 730250 w 4254500"/>
                  <a:gd name="connsiteY2" fmla="*/ 365125 h 1460500"/>
                  <a:gd name="connsiteX3" fmla="*/ 4254500 w 4254500"/>
                  <a:gd name="connsiteY3" fmla="*/ 365125 h 1460500"/>
                  <a:gd name="connsiteX4" fmla="*/ 4254500 w 4254500"/>
                  <a:gd name="connsiteY4" fmla="*/ 1095375 h 1460500"/>
                  <a:gd name="connsiteX5" fmla="*/ 730250 w 4254500"/>
                  <a:gd name="connsiteY5" fmla="*/ 1095375 h 1460500"/>
                  <a:gd name="connsiteX6" fmla="*/ 730250 w 4254500"/>
                  <a:gd name="connsiteY6" fmla="*/ 1460500 h 1460500"/>
                  <a:gd name="connsiteX7" fmla="*/ 0 w 4254500"/>
                  <a:gd name="connsiteY7" fmla="*/ 730250 h 1460500"/>
                  <a:gd name="connsiteX0-1" fmla="*/ 0 w 4254500"/>
                  <a:gd name="connsiteY0-2" fmla="*/ 730250 h 1460500"/>
                  <a:gd name="connsiteX1-3" fmla="*/ 730250 w 4254500"/>
                  <a:gd name="connsiteY1-4" fmla="*/ 0 h 1460500"/>
                  <a:gd name="connsiteX2-5" fmla="*/ 730250 w 4254500"/>
                  <a:gd name="connsiteY2-6" fmla="*/ 365125 h 1460500"/>
                  <a:gd name="connsiteX3-7" fmla="*/ 3390900 w 4254500"/>
                  <a:gd name="connsiteY3-8" fmla="*/ 355600 h 1460500"/>
                  <a:gd name="connsiteX4-9" fmla="*/ 4254500 w 4254500"/>
                  <a:gd name="connsiteY4-10" fmla="*/ 365125 h 1460500"/>
                  <a:gd name="connsiteX5-11" fmla="*/ 4254500 w 4254500"/>
                  <a:gd name="connsiteY5-12" fmla="*/ 1095375 h 1460500"/>
                  <a:gd name="connsiteX6-13" fmla="*/ 730250 w 4254500"/>
                  <a:gd name="connsiteY6-14" fmla="*/ 1095375 h 1460500"/>
                  <a:gd name="connsiteX7-15" fmla="*/ 730250 w 4254500"/>
                  <a:gd name="connsiteY7-16" fmla="*/ 1460500 h 1460500"/>
                  <a:gd name="connsiteX8" fmla="*/ 0 w 4254500"/>
                  <a:gd name="connsiteY8" fmla="*/ 730250 h 1460500"/>
                  <a:gd name="connsiteX0-17" fmla="*/ 0 w 4254500"/>
                  <a:gd name="connsiteY0-18" fmla="*/ 730250 h 1460500"/>
                  <a:gd name="connsiteX1-19" fmla="*/ 730250 w 4254500"/>
                  <a:gd name="connsiteY1-20" fmla="*/ 0 h 1460500"/>
                  <a:gd name="connsiteX2-21" fmla="*/ 730250 w 4254500"/>
                  <a:gd name="connsiteY2-22" fmla="*/ 365125 h 1460500"/>
                  <a:gd name="connsiteX3-23" fmla="*/ 3390900 w 4254500"/>
                  <a:gd name="connsiteY3-24" fmla="*/ 355600 h 1460500"/>
                  <a:gd name="connsiteX4-25" fmla="*/ 4254500 w 4254500"/>
                  <a:gd name="connsiteY4-26" fmla="*/ 365125 h 1460500"/>
                  <a:gd name="connsiteX5-27" fmla="*/ 4254500 w 4254500"/>
                  <a:gd name="connsiteY5-28" fmla="*/ 1095375 h 1460500"/>
                  <a:gd name="connsiteX6-29" fmla="*/ 3708400 w 4254500"/>
                  <a:gd name="connsiteY6-30" fmla="*/ 1079500 h 1460500"/>
                  <a:gd name="connsiteX7-31" fmla="*/ 730250 w 4254500"/>
                  <a:gd name="connsiteY7-32" fmla="*/ 1095375 h 1460500"/>
                  <a:gd name="connsiteX8-33" fmla="*/ 730250 w 4254500"/>
                  <a:gd name="connsiteY8-34" fmla="*/ 1460500 h 1460500"/>
                  <a:gd name="connsiteX9" fmla="*/ 0 w 4254500"/>
                  <a:gd name="connsiteY9" fmla="*/ 730250 h 1460500"/>
                  <a:gd name="connsiteX0-35" fmla="*/ 0 w 4419600"/>
                  <a:gd name="connsiteY0-36" fmla="*/ 730250 h 1460500"/>
                  <a:gd name="connsiteX1-37" fmla="*/ 730250 w 4419600"/>
                  <a:gd name="connsiteY1-38" fmla="*/ 0 h 1460500"/>
                  <a:gd name="connsiteX2-39" fmla="*/ 730250 w 4419600"/>
                  <a:gd name="connsiteY2-40" fmla="*/ 365125 h 1460500"/>
                  <a:gd name="connsiteX3-41" fmla="*/ 3390900 w 4419600"/>
                  <a:gd name="connsiteY3-42" fmla="*/ 355600 h 1460500"/>
                  <a:gd name="connsiteX4-43" fmla="*/ 4254500 w 4419600"/>
                  <a:gd name="connsiteY4-44" fmla="*/ 365125 h 1460500"/>
                  <a:gd name="connsiteX5-45" fmla="*/ 4419600 w 4419600"/>
                  <a:gd name="connsiteY5-46" fmla="*/ 1336675 h 1460500"/>
                  <a:gd name="connsiteX6-47" fmla="*/ 3708400 w 4419600"/>
                  <a:gd name="connsiteY6-48" fmla="*/ 1079500 h 1460500"/>
                  <a:gd name="connsiteX7-49" fmla="*/ 730250 w 4419600"/>
                  <a:gd name="connsiteY7-50" fmla="*/ 1095375 h 1460500"/>
                  <a:gd name="connsiteX8-51" fmla="*/ 730250 w 4419600"/>
                  <a:gd name="connsiteY8-52" fmla="*/ 1460500 h 1460500"/>
                  <a:gd name="connsiteX9-53" fmla="*/ 0 w 4419600"/>
                  <a:gd name="connsiteY9-54" fmla="*/ 730250 h 1460500"/>
                  <a:gd name="connsiteX0-55" fmla="*/ 0 w 4449994"/>
                  <a:gd name="connsiteY0-56" fmla="*/ 730250 h 1460500"/>
                  <a:gd name="connsiteX1-57" fmla="*/ 730250 w 4449994"/>
                  <a:gd name="connsiteY1-58" fmla="*/ 0 h 1460500"/>
                  <a:gd name="connsiteX2-59" fmla="*/ 730250 w 4449994"/>
                  <a:gd name="connsiteY2-60" fmla="*/ 365125 h 1460500"/>
                  <a:gd name="connsiteX3-61" fmla="*/ 3390900 w 4449994"/>
                  <a:gd name="connsiteY3-62" fmla="*/ 355600 h 1460500"/>
                  <a:gd name="connsiteX4-63" fmla="*/ 4254500 w 4449994"/>
                  <a:gd name="connsiteY4-64" fmla="*/ 365125 h 1460500"/>
                  <a:gd name="connsiteX5-65" fmla="*/ 4419600 w 4449994"/>
                  <a:gd name="connsiteY5-66" fmla="*/ 1336675 h 1460500"/>
                  <a:gd name="connsiteX6-67" fmla="*/ 3708400 w 4449994"/>
                  <a:gd name="connsiteY6-68" fmla="*/ 1079500 h 1460500"/>
                  <a:gd name="connsiteX7-69" fmla="*/ 730250 w 4449994"/>
                  <a:gd name="connsiteY7-70" fmla="*/ 1095375 h 1460500"/>
                  <a:gd name="connsiteX8-71" fmla="*/ 730250 w 4449994"/>
                  <a:gd name="connsiteY8-72" fmla="*/ 1460500 h 1460500"/>
                  <a:gd name="connsiteX9-73" fmla="*/ 0 w 4449994"/>
                  <a:gd name="connsiteY9-74" fmla="*/ 730250 h 1460500"/>
                  <a:gd name="connsiteX0-75" fmla="*/ 0 w 4449994"/>
                  <a:gd name="connsiteY0-76" fmla="*/ 730250 h 1460500"/>
                  <a:gd name="connsiteX1-77" fmla="*/ 730250 w 4449994"/>
                  <a:gd name="connsiteY1-78" fmla="*/ 0 h 1460500"/>
                  <a:gd name="connsiteX2-79" fmla="*/ 730250 w 4449994"/>
                  <a:gd name="connsiteY2-80" fmla="*/ 365125 h 1460500"/>
                  <a:gd name="connsiteX3-81" fmla="*/ 3390900 w 4449994"/>
                  <a:gd name="connsiteY3-82" fmla="*/ 355600 h 1460500"/>
                  <a:gd name="connsiteX4-83" fmla="*/ 4254500 w 4449994"/>
                  <a:gd name="connsiteY4-84" fmla="*/ 365125 h 1460500"/>
                  <a:gd name="connsiteX5-85" fmla="*/ 4419600 w 4449994"/>
                  <a:gd name="connsiteY5-86" fmla="*/ 1336675 h 1460500"/>
                  <a:gd name="connsiteX6-87" fmla="*/ 3708400 w 4449994"/>
                  <a:gd name="connsiteY6-88" fmla="*/ 1079500 h 1460500"/>
                  <a:gd name="connsiteX7-89" fmla="*/ 730250 w 4449994"/>
                  <a:gd name="connsiteY7-90" fmla="*/ 1095375 h 1460500"/>
                  <a:gd name="connsiteX8-91" fmla="*/ 730250 w 4449994"/>
                  <a:gd name="connsiteY8-92" fmla="*/ 1460500 h 1460500"/>
                  <a:gd name="connsiteX9-93" fmla="*/ 0 w 4449994"/>
                  <a:gd name="connsiteY9-94" fmla="*/ 730250 h 1460500"/>
                  <a:gd name="connsiteX0-95" fmla="*/ 0 w 4474633"/>
                  <a:gd name="connsiteY0-96" fmla="*/ 730250 h 1460500"/>
                  <a:gd name="connsiteX1-97" fmla="*/ 730250 w 4474633"/>
                  <a:gd name="connsiteY1-98" fmla="*/ 0 h 1460500"/>
                  <a:gd name="connsiteX2-99" fmla="*/ 730250 w 4474633"/>
                  <a:gd name="connsiteY2-100" fmla="*/ 365125 h 1460500"/>
                  <a:gd name="connsiteX3-101" fmla="*/ 3390900 w 4474633"/>
                  <a:gd name="connsiteY3-102" fmla="*/ 355600 h 1460500"/>
                  <a:gd name="connsiteX4-103" fmla="*/ 4254500 w 4474633"/>
                  <a:gd name="connsiteY4-104" fmla="*/ 365125 h 1460500"/>
                  <a:gd name="connsiteX5-105" fmla="*/ 4419600 w 4474633"/>
                  <a:gd name="connsiteY5-106" fmla="*/ 1336675 h 1460500"/>
                  <a:gd name="connsiteX6-107" fmla="*/ 3708400 w 4474633"/>
                  <a:gd name="connsiteY6-108" fmla="*/ 1079500 h 1460500"/>
                  <a:gd name="connsiteX7-109" fmla="*/ 730250 w 4474633"/>
                  <a:gd name="connsiteY7-110" fmla="*/ 1095375 h 1460500"/>
                  <a:gd name="connsiteX8-111" fmla="*/ 730250 w 4474633"/>
                  <a:gd name="connsiteY8-112" fmla="*/ 1460500 h 1460500"/>
                  <a:gd name="connsiteX9-113" fmla="*/ 0 w 4474633"/>
                  <a:gd name="connsiteY9-114" fmla="*/ 730250 h 1460500"/>
                  <a:gd name="connsiteX0-115" fmla="*/ 0 w 4471481"/>
                  <a:gd name="connsiteY0-116" fmla="*/ 730250 h 1460500"/>
                  <a:gd name="connsiteX1-117" fmla="*/ 730250 w 4471481"/>
                  <a:gd name="connsiteY1-118" fmla="*/ 0 h 1460500"/>
                  <a:gd name="connsiteX2-119" fmla="*/ 730250 w 4471481"/>
                  <a:gd name="connsiteY2-120" fmla="*/ 365125 h 1460500"/>
                  <a:gd name="connsiteX3-121" fmla="*/ 3390900 w 4471481"/>
                  <a:gd name="connsiteY3-122" fmla="*/ 355600 h 1460500"/>
                  <a:gd name="connsiteX4-123" fmla="*/ 4241800 w 4471481"/>
                  <a:gd name="connsiteY4-124" fmla="*/ 504825 h 1460500"/>
                  <a:gd name="connsiteX5-125" fmla="*/ 4419600 w 4471481"/>
                  <a:gd name="connsiteY5-126" fmla="*/ 1336675 h 1460500"/>
                  <a:gd name="connsiteX6-127" fmla="*/ 3708400 w 4471481"/>
                  <a:gd name="connsiteY6-128" fmla="*/ 1079500 h 1460500"/>
                  <a:gd name="connsiteX7-129" fmla="*/ 730250 w 4471481"/>
                  <a:gd name="connsiteY7-130" fmla="*/ 1095375 h 1460500"/>
                  <a:gd name="connsiteX8-131" fmla="*/ 730250 w 4471481"/>
                  <a:gd name="connsiteY8-132" fmla="*/ 1460500 h 1460500"/>
                  <a:gd name="connsiteX9-133" fmla="*/ 0 w 4471481"/>
                  <a:gd name="connsiteY9-134" fmla="*/ 730250 h 1460500"/>
                  <a:gd name="connsiteX0-135" fmla="*/ 0 w 4443347"/>
                  <a:gd name="connsiteY0-136" fmla="*/ 730250 h 1460500"/>
                  <a:gd name="connsiteX1-137" fmla="*/ 730250 w 4443347"/>
                  <a:gd name="connsiteY1-138" fmla="*/ 0 h 1460500"/>
                  <a:gd name="connsiteX2-139" fmla="*/ 730250 w 4443347"/>
                  <a:gd name="connsiteY2-140" fmla="*/ 365125 h 1460500"/>
                  <a:gd name="connsiteX3-141" fmla="*/ 3390900 w 4443347"/>
                  <a:gd name="connsiteY3-142" fmla="*/ 355600 h 1460500"/>
                  <a:gd name="connsiteX4-143" fmla="*/ 4241800 w 4443347"/>
                  <a:gd name="connsiteY4-144" fmla="*/ 504825 h 1460500"/>
                  <a:gd name="connsiteX5-145" fmla="*/ 4419600 w 4443347"/>
                  <a:gd name="connsiteY5-146" fmla="*/ 1336675 h 1460500"/>
                  <a:gd name="connsiteX6-147" fmla="*/ 3708400 w 4443347"/>
                  <a:gd name="connsiteY6-148" fmla="*/ 1079500 h 1460500"/>
                  <a:gd name="connsiteX7-149" fmla="*/ 730250 w 4443347"/>
                  <a:gd name="connsiteY7-150" fmla="*/ 1095375 h 1460500"/>
                  <a:gd name="connsiteX8-151" fmla="*/ 730250 w 4443347"/>
                  <a:gd name="connsiteY8-152" fmla="*/ 1460500 h 1460500"/>
                  <a:gd name="connsiteX9-153" fmla="*/ 0 w 4443347"/>
                  <a:gd name="connsiteY9-154" fmla="*/ 730250 h 1460500"/>
                  <a:gd name="connsiteX0-155" fmla="*/ 0 w 4443347"/>
                  <a:gd name="connsiteY0-156" fmla="*/ 730250 h 1460500"/>
                  <a:gd name="connsiteX1-157" fmla="*/ 730250 w 4443347"/>
                  <a:gd name="connsiteY1-158" fmla="*/ 0 h 1460500"/>
                  <a:gd name="connsiteX2-159" fmla="*/ 730250 w 4443347"/>
                  <a:gd name="connsiteY2-160" fmla="*/ 365125 h 1460500"/>
                  <a:gd name="connsiteX3-161" fmla="*/ 3390900 w 4443347"/>
                  <a:gd name="connsiteY3-162" fmla="*/ 355600 h 1460500"/>
                  <a:gd name="connsiteX4-163" fmla="*/ 4241800 w 4443347"/>
                  <a:gd name="connsiteY4-164" fmla="*/ 504825 h 1460500"/>
                  <a:gd name="connsiteX5-165" fmla="*/ 4419600 w 4443347"/>
                  <a:gd name="connsiteY5-166" fmla="*/ 1336675 h 1460500"/>
                  <a:gd name="connsiteX6-167" fmla="*/ 3708400 w 4443347"/>
                  <a:gd name="connsiteY6-168" fmla="*/ 1079500 h 1460500"/>
                  <a:gd name="connsiteX7-169" fmla="*/ 730250 w 4443347"/>
                  <a:gd name="connsiteY7-170" fmla="*/ 1095375 h 1460500"/>
                  <a:gd name="connsiteX8-171" fmla="*/ 730250 w 4443347"/>
                  <a:gd name="connsiteY8-172" fmla="*/ 1460500 h 1460500"/>
                  <a:gd name="connsiteX9-173" fmla="*/ 0 w 4443347"/>
                  <a:gd name="connsiteY9-174" fmla="*/ 730250 h 1460500"/>
                  <a:gd name="connsiteX0-175" fmla="*/ 0 w 4443347"/>
                  <a:gd name="connsiteY0-176" fmla="*/ 730250 h 1460500"/>
                  <a:gd name="connsiteX1-177" fmla="*/ 730250 w 4443347"/>
                  <a:gd name="connsiteY1-178" fmla="*/ 0 h 1460500"/>
                  <a:gd name="connsiteX2-179" fmla="*/ 730250 w 4443347"/>
                  <a:gd name="connsiteY2-180" fmla="*/ 365125 h 1460500"/>
                  <a:gd name="connsiteX3-181" fmla="*/ 3390900 w 4443347"/>
                  <a:gd name="connsiteY3-182" fmla="*/ 355600 h 1460500"/>
                  <a:gd name="connsiteX4-183" fmla="*/ 4241800 w 4443347"/>
                  <a:gd name="connsiteY4-184" fmla="*/ 504825 h 1460500"/>
                  <a:gd name="connsiteX5-185" fmla="*/ 4419600 w 4443347"/>
                  <a:gd name="connsiteY5-186" fmla="*/ 1336675 h 1460500"/>
                  <a:gd name="connsiteX6-187" fmla="*/ 3708400 w 4443347"/>
                  <a:gd name="connsiteY6-188" fmla="*/ 1079500 h 1460500"/>
                  <a:gd name="connsiteX7-189" fmla="*/ 730250 w 4443347"/>
                  <a:gd name="connsiteY7-190" fmla="*/ 1095375 h 1460500"/>
                  <a:gd name="connsiteX8-191" fmla="*/ 730250 w 4443347"/>
                  <a:gd name="connsiteY8-192" fmla="*/ 1460500 h 1460500"/>
                  <a:gd name="connsiteX9-193" fmla="*/ 0 w 4443347"/>
                  <a:gd name="connsiteY9-194" fmla="*/ 730250 h 1460500"/>
                  <a:gd name="connsiteX0-195" fmla="*/ 0 w 4443347"/>
                  <a:gd name="connsiteY0-196" fmla="*/ 730250 h 1460500"/>
                  <a:gd name="connsiteX1-197" fmla="*/ 730250 w 4443347"/>
                  <a:gd name="connsiteY1-198" fmla="*/ 0 h 1460500"/>
                  <a:gd name="connsiteX2-199" fmla="*/ 730250 w 4443347"/>
                  <a:gd name="connsiteY2-200" fmla="*/ 365125 h 1460500"/>
                  <a:gd name="connsiteX3-201" fmla="*/ 3390900 w 4443347"/>
                  <a:gd name="connsiteY3-202" fmla="*/ 355600 h 1460500"/>
                  <a:gd name="connsiteX4-203" fmla="*/ 4241800 w 4443347"/>
                  <a:gd name="connsiteY4-204" fmla="*/ 504825 h 1460500"/>
                  <a:gd name="connsiteX5-205" fmla="*/ 4419600 w 4443347"/>
                  <a:gd name="connsiteY5-206" fmla="*/ 1336675 h 1460500"/>
                  <a:gd name="connsiteX6-207" fmla="*/ 3708400 w 4443347"/>
                  <a:gd name="connsiteY6-208" fmla="*/ 1079500 h 1460500"/>
                  <a:gd name="connsiteX7-209" fmla="*/ 730250 w 4443347"/>
                  <a:gd name="connsiteY7-210" fmla="*/ 1095375 h 1460500"/>
                  <a:gd name="connsiteX8-211" fmla="*/ 730250 w 4443347"/>
                  <a:gd name="connsiteY8-212" fmla="*/ 1460500 h 1460500"/>
                  <a:gd name="connsiteX9-213" fmla="*/ 0 w 4443347"/>
                  <a:gd name="connsiteY9-214" fmla="*/ 730250 h 1460500"/>
                  <a:gd name="connsiteX0-215" fmla="*/ 0 w 4443347"/>
                  <a:gd name="connsiteY0-216" fmla="*/ 730250 h 1460500"/>
                  <a:gd name="connsiteX1-217" fmla="*/ 730250 w 4443347"/>
                  <a:gd name="connsiteY1-218" fmla="*/ 0 h 1460500"/>
                  <a:gd name="connsiteX2-219" fmla="*/ 730250 w 4443347"/>
                  <a:gd name="connsiteY2-220" fmla="*/ 365125 h 1460500"/>
                  <a:gd name="connsiteX3-221" fmla="*/ 3390900 w 4443347"/>
                  <a:gd name="connsiteY3-222" fmla="*/ 355600 h 1460500"/>
                  <a:gd name="connsiteX4-223" fmla="*/ 4241800 w 4443347"/>
                  <a:gd name="connsiteY4-224" fmla="*/ 504825 h 1460500"/>
                  <a:gd name="connsiteX5-225" fmla="*/ 4419600 w 4443347"/>
                  <a:gd name="connsiteY5-226" fmla="*/ 1336675 h 1460500"/>
                  <a:gd name="connsiteX6-227" fmla="*/ 3708400 w 4443347"/>
                  <a:gd name="connsiteY6-228" fmla="*/ 1079500 h 1460500"/>
                  <a:gd name="connsiteX7-229" fmla="*/ 730250 w 4443347"/>
                  <a:gd name="connsiteY7-230" fmla="*/ 1095375 h 1460500"/>
                  <a:gd name="connsiteX8-231" fmla="*/ 730250 w 4443347"/>
                  <a:gd name="connsiteY8-232" fmla="*/ 1460500 h 1460500"/>
                  <a:gd name="connsiteX9-233" fmla="*/ 0 w 4443347"/>
                  <a:gd name="connsiteY9-234" fmla="*/ 730250 h 1460500"/>
                  <a:gd name="connsiteX0-235" fmla="*/ 0 w 4439310"/>
                  <a:gd name="connsiteY0-236" fmla="*/ 730250 h 1460500"/>
                  <a:gd name="connsiteX1-237" fmla="*/ 730250 w 4439310"/>
                  <a:gd name="connsiteY1-238" fmla="*/ 0 h 1460500"/>
                  <a:gd name="connsiteX2-239" fmla="*/ 730250 w 4439310"/>
                  <a:gd name="connsiteY2-240" fmla="*/ 365125 h 1460500"/>
                  <a:gd name="connsiteX3-241" fmla="*/ 3390900 w 4439310"/>
                  <a:gd name="connsiteY3-242" fmla="*/ 355600 h 1460500"/>
                  <a:gd name="connsiteX4-243" fmla="*/ 4241800 w 4439310"/>
                  <a:gd name="connsiteY4-244" fmla="*/ 504825 h 1460500"/>
                  <a:gd name="connsiteX5-245" fmla="*/ 4419600 w 4439310"/>
                  <a:gd name="connsiteY5-246" fmla="*/ 1336675 h 1460500"/>
                  <a:gd name="connsiteX6-247" fmla="*/ 3708400 w 4439310"/>
                  <a:gd name="connsiteY6-248" fmla="*/ 1079500 h 1460500"/>
                  <a:gd name="connsiteX7-249" fmla="*/ 730250 w 4439310"/>
                  <a:gd name="connsiteY7-250" fmla="*/ 1095375 h 1460500"/>
                  <a:gd name="connsiteX8-251" fmla="*/ 730250 w 4439310"/>
                  <a:gd name="connsiteY8-252" fmla="*/ 1460500 h 1460500"/>
                  <a:gd name="connsiteX9-253" fmla="*/ 0 w 4439310"/>
                  <a:gd name="connsiteY9-254" fmla="*/ 730250 h 1460500"/>
                  <a:gd name="connsiteX0-255" fmla="*/ 0 w 4439310"/>
                  <a:gd name="connsiteY0-256" fmla="*/ 730250 h 1460500"/>
                  <a:gd name="connsiteX1-257" fmla="*/ 730250 w 4439310"/>
                  <a:gd name="connsiteY1-258" fmla="*/ 0 h 1460500"/>
                  <a:gd name="connsiteX2-259" fmla="*/ 730250 w 4439310"/>
                  <a:gd name="connsiteY2-260" fmla="*/ 365125 h 1460500"/>
                  <a:gd name="connsiteX3-261" fmla="*/ 3390900 w 4439310"/>
                  <a:gd name="connsiteY3-262" fmla="*/ 355600 h 1460500"/>
                  <a:gd name="connsiteX4-263" fmla="*/ 4241800 w 4439310"/>
                  <a:gd name="connsiteY4-264" fmla="*/ 504825 h 1460500"/>
                  <a:gd name="connsiteX5-265" fmla="*/ 4419600 w 4439310"/>
                  <a:gd name="connsiteY5-266" fmla="*/ 1336675 h 1460500"/>
                  <a:gd name="connsiteX6-267" fmla="*/ 3708400 w 4439310"/>
                  <a:gd name="connsiteY6-268" fmla="*/ 1079500 h 1460500"/>
                  <a:gd name="connsiteX7-269" fmla="*/ 730250 w 4439310"/>
                  <a:gd name="connsiteY7-270" fmla="*/ 1095375 h 1460500"/>
                  <a:gd name="connsiteX8-271" fmla="*/ 730250 w 4439310"/>
                  <a:gd name="connsiteY8-272" fmla="*/ 1460500 h 1460500"/>
                  <a:gd name="connsiteX9-273" fmla="*/ 0 w 4439310"/>
                  <a:gd name="connsiteY9-274" fmla="*/ 730250 h 1460500"/>
                  <a:gd name="connsiteX0-275" fmla="*/ 0 w 4579439"/>
                  <a:gd name="connsiteY0-276" fmla="*/ 730250 h 1803400"/>
                  <a:gd name="connsiteX1-277" fmla="*/ 730250 w 4579439"/>
                  <a:gd name="connsiteY1-278" fmla="*/ 0 h 1803400"/>
                  <a:gd name="connsiteX2-279" fmla="*/ 730250 w 4579439"/>
                  <a:gd name="connsiteY2-280" fmla="*/ 365125 h 1803400"/>
                  <a:gd name="connsiteX3-281" fmla="*/ 3390900 w 4579439"/>
                  <a:gd name="connsiteY3-282" fmla="*/ 355600 h 1803400"/>
                  <a:gd name="connsiteX4-283" fmla="*/ 4241800 w 4579439"/>
                  <a:gd name="connsiteY4-284" fmla="*/ 504825 h 1803400"/>
                  <a:gd name="connsiteX5-285" fmla="*/ 4572000 w 4579439"/>
                  <a:gd name="connsiteY5-286" fmla="*/ 1803400 h 1803400"/>
                  <a:gd name="connsiteX6-287" fmla="*/ 3708400 w 4579439"/>
                  <a:gd name="connsiteY6-288" fmla="*/ 1079500 h 1803400"/>
                  <a:gd name="connsiteX7-289" fmla="*/ 730250 w 4579439"/>
                  <a:gd name="connsiteY7-290" fmla="*/ 1095375 h 1803400"/>
                  <a:gd name="connsiteX8-291" fmla="*/ 730250 w 4579439"/>
                  <a:gd name="connsiteY8-292" fmla="*/ 1460500 h 1803400"/>
                  <a:gd name="connsiteX9-293" fmla="*/ 0 w 4579439"/>
                  <a:gd name="connsiteY9-294" fmla="*/ 730250 h 1803400"/>
                  <a:gd name="connsiteX0-295" fmla="*/ 0 w 4579439"/>
                  <a:gd name="connsiteY0-296" fmla="*/ 730250 h 1803400"/>
                  <a:gd name="connsiteX1-297" fmla="*/ 730250 w 4579439"/>
                  <a:gd name="connsiteY1-298" fmla="*/ 0 h 1803400"/>
                  <a:gd name="connsiteX2-299" fmla="*/ 730250 w 4579439"/>
                  <a:gd name="connsiteY2-300" fmla="*/ 365125 h 1803400"/>
                  <a:gd name="connsiteX3-301" fmla="*/ 3390900 w 4579439"/>
                  <a:gd name="connsiteY3-302" fmla="*/ 355600 h 1803400"/>
                  <a:gd name="connsiteX4-303" fmla="*/ 4241800 w 4579439"/>
                  <a:gd name="connsiteY4-304" fmla="*/ 504825 h 1803400"/>
                  <a:gd name="connsiteX5-305" fmla="*/ 4572000 w 4579439"/>
                  <a:gd name="connsiteY5-306" fmla="*/ 1803400 h 1803400"/>
                  <a:gd name="connsiteX6-307" fmla="*/ 3708400 w 4579439"/>
                  <a:gd name="connsiteY6-308" fmla="*/ 1079500 h 1803400"/>
                  <a:gd name="connsiteX7-309" fmla="*/ 730250 w 4579439"/>
                  <a:gd name="connsiteY7-310" fmla="*/ 1095375 h 1803400"/>
                  <a:gd name="connsiteX8-311" fmla="*/ 730250 w 4579439"/>
                  <a:gd name="connsiteY8-312" fmla="*/ 1460500 h 1803400"/>
                  <a:gd name="connsiteX9-313" fmla="*/ 0 w 4579439"/>
                  <a:gd name="connsiteY9-314" fmla="*/ 730250 h 1803400"/>
                  <a:gd name="connsiteX0-315" fmla="*/ 0 w 4579439"/>
                  <a:gd name="connsiteY0-316" fmla="*/ 730250 h 1803400"/>
                  <a:gd name="connsiteX1-317" fmla="*/ 730250 w 4579439"/>
                  <a:gd name="connsiteY1-318" fmla="*/ 0 h 1803400"/>
                  <a:gd name="connsiteX2-319" fmla="*/ 730250 w 4579439"/>
                  <a:gd name="connsiteY2-320" fmla="*/ 365125 h 1803400"/>
                  <a:gd name="connsiteX3-321" fmla="*/ 3390900 w 4579439"/>
                  <a:gd name="connsiteY3-322" fmla="*/ 355600 h 1803400"/>
                  <a:gd name="connsiteX4-323" fmla="*/ 4241800 w 4579439"/>
                  <a:gd name="connsiteY4-324" fmla="*/ 504825 h 1803400"/>
                  <a:gd name="connsiteX5-325" fmla="*/ 4572000 w 4579439"/>
                  <a:gd name="connsiteY5-326" fmla="*/ 1803400 h 1803400"/>
                  <a:gd name="connsiteX6-327" fmla="*/ 3708400 w 4579439"/>
                  <a:gd name="connsiteY6-328" fmla="*/ 1079500 h 1803400"/>
                  <a:gd name="connsiteX7-329" fmla="*/ 730250 w 4579439"/>
                  <a:gd name="connsiteY7-330" fmla="*/ 1095375 h 1803400"/>
                  <a:gd name="connsiteX8-331" fmla="*/ 730250 w 4579439"/>
                  <a:gd name="connsiteY8-332" fmla="*/ 1460500 h 1803400"/>
                  <a:gd name="connsiteX9-333" fmla="*/ 0 w 4579439"/>
                  <a:gd name="connsiteY9-334" fmla="*/ 730250 h 1803400"/>
                  <a:gd name="connsiteX0-335" fmla="*/ 0 w 4579439"/>
                  <a:gd name="connsiteY0-336" fmla="*/ 730250 h 1803400"/>
                  <a:gd name="connsiteX1-337" fmla="*/ 730250 w 4579439"/>
                  <a:gd name="connsiteY1-338" fmla="*/ 0 h 1803400"/>
                  <a:gd name="connsiteX2-339" fmla="*/ 730250 w 4579439"/>
                  <a:gd name="connsiteY2-340" fmla="*/ 365125 h 1803400"/>
                  <a:gd name="connsiteX3-341" fmla="*/ 3390900 w 4579439"/>
                  <a:gd name="connsiteY3-342" fmla="*/ 355600 h 1803400"/>
                  <a:gd name="connsiteX4-343" fmla="*/ 4241800 w 4579439"/>
                  <a:gd name="connsiteY4-344" fmla="*/ 504825 h 1803400"/>
                  <a:gd name="connsiteX5-345" fmla="*/ 4572000 w 4579439"/>
                  <a:gd name="connsiteY5-346" fmla="*/ 1803400 h 1803400"/>
                  <a:gd name="connsiteX6-347" fmla="*/ 3708400 w 4579439"/>
                  <a:gd name="connsiteY6-348" fmla="*/ 1079500 h 1803400"/>
                  <a:gd name="connsiteX7-349" fmla="*/ 730250 w 4579439"/>
                  <a:gd name="connsiteY7-350" fmla="*/ 1095375 h 1803400"/>
                  <a:gd name="connsiteX8-351" fmla="*/ 730250 w 4579439"/>
                  <a:gd name="connsiteY8-352" fmla="*/ 1460500 h 1803400"/>
                  <a:gd name="connsiteX9-353" fmla="*/ 0 w 4579439"/>
                  <a:gd name="connsiteY9-354" fmla="*/ 730250 h 1803400"/>
                  <a:gd name="connsiteX0-355" fmla="*/ 0 w 4614721"/>
                  <a:gd name="connsiteY0-356" fmla="*/ 730250 h 1803400"/>
                  <a:gd name="connsiteX1-357" fmla="*/ 730250 w 4614721"/>
                  <a:gd name="connsiteY1-358" fmla="*/ 0 h 1803400"/>
                  <a:gd name="connsiteX2-359" fmla="*/ 730250 w 4614721"/>
                  <a:gd name="connsiteY2-360" fmla="*/ 365125 h 1803400"/>
                  <a:gd name="connsiteX3-361" fmla="*/ 3390900 w 4614721"/>
                  <a:gd name="connsiteY3-362" fmla="*/ 355600 h 1803400"/>
                  <a:gd name="connsiteX4-363" fmla="*/ 4241800 w 4614721"/>
                  <a:gd name="connsiteY4-364" fmla="*/ 504825 h 1803400"/>
                  <a:gd name="connsiteX5-365" fmla="*/ 4572000 w 4614721"/>
                  <a:gd name="connsiteY5-366" fmla="*/ 1803400 h 1803400"/>
                  <a:gd name="connsiteX6-367" fmla="*/ 3708400 w 4614721"/>
                  <a:gd name="connsiteY6-368" fmla="*/ 1079500 h 1803400"/>
                  <a:gd name="connsiteX7-369" fmla="*/ 730250 w 4614721"/>
                  <a:gd name="connsiteY7-370" fmla="*/ 1095375 h 1803400"/>
                  <a:gd name="connsiteX8-371" fmla="*/ 730250 w 4614721"/>
                  <a:gd name="connsiteY8-372" fmla="*/ 1460500 h 1803400"/>
                  <a:gd name="connsiteX9-373" fmla="*/ 0 w 4614721"/>
                  <a:gd name="connsiteY9-374" fmla="*/ 730250 h 1803400"/>
                  <a:gd name="connsiteX0-375" fmla="*/ 0 w 4621335"/>
                  <a:gd name="connsiteY0-376" fmla="*/ 730250 h 1803400"/>
                  <a:gd name="connsiteX1-377" fmla="*/ 730250 w 4621335"/>
                  <a:gd name="connsiteY1-378" fmla="*/ 0 h 1803400"/>
                  <a:gd name="connsiteX2-379" fmla="*/ 730250 w 4621335"/>
                  <a:gd name="connsiteY2-380" fmla="*/ 365125 h 1803400"/>
                  <a:gd name="connsiteX3-381" fmla="*/ 3390900 w 4621335"/>
                  <a:gd name="connsiteY3-382" fmla="*/ 355600 h 1803400"/>
                  <a:gd name="connsiteX4-383" fmla="*/ 4298950 w 4621335"/>
                  <a:gd name="connsiteY4-384" fmla="*/ 485775 h 1803400"/>
                  <a:gd name="connsiteX5-385" fmla="*/ 4572000 w 4621335"/>
                  <a:gd name="connsiteY5-386" fmla="*/ 1803400 h 1803400"/>
                  <a:gd name="connsiteX6-387" fmla="*/ 3708400 w 4621335"/>
                  <a:gd name="connsiteY6-388" fmla="*/ 1079500 h 1803400"/>
                  <a:gd name="connsiteX7-389" fmla="*/ 730250 w 4621335"/>
                  <a:gd name="connsiteY7-390" fmla="*/ 1095375 h 1803400"/>
                  <a:gd name="connsiteX8-391" fmla="*/ 730250 w 4621335"/>
                  <a:gd name="connsiteY8-392" fmla="*/ 1460500 h 1803400"/>
                  <a:gd name="connsiteX9-393" fmla="*/ 0 w 4621335"/>
                  <a:gd name="connsiteY9-394" fmla="*/ 730250 h 1803400"/>
                  <a:gd name="connsiteX0-395" fmla="*/ 0 w 4621335"/>
                  <a:gd name="connsiteY0-396" fmla="*/ 730250 h 1803400"/>
                  <a:gd name="connsiteX1-397" fmla="*/ 730250 w 4621335"/>
                  <a:gd name="connsiteY1-398" fmla="*/ 0 h 1803400"/>
                  <a:gd name="connsiteX2-399" fmla="*/ 730250 w 4621335"/>
                  <a:gd name="connsiteY2-400" fmla="*/ 365125 h 1803400"/>
                  <a:gd name="connsiteX3-401" fmla="*/ 3390900 w 4621335"/>
                  <a:gd name="connsiteY3-402" fmla="*/ 355600 h 1803400"/>
                  <a:gd name="connsiteX4-403" fmla="*/ 4298950 w 4621335"/>
                  <a:gd name="connsiteY4-404" fmla="*/ 485775 h 1803400"/>
                  <a:gd name="connsiteX5-405" fmla="*/ 4572000 w 4621335"/>
                  <a:gd name="connsiteY5-406" fmla="*/ 1803400 h 1803400"/>
                  <a:gd name="connsiteX6-407" fmla="*/ 3708400 w 4621335"/>
                  <a:gd name="connsiteY6-408" fmla="*/ 1079500 h 1803400"/>
                  <a:gd name="connsiteX7-409" fmla="*/ 730250 w 4621335"/>
                  <a:gd name="connsiteY7-410" fmla="*/ 1095375 h 1803400"/>
                  <a:gd name="connsiteX8-411" fmla="*/ 730250 w 4621335"/>
                  <a:gd name="connsiteY8-412" fmla="*/ 1460500 h 1803400"/>
                  <a:gd name="connsiteX9-413" fmla="*/ 0 w 4621335"/>
                  <a:gd name="connsiteY9-414" fmla="*/ 730250 h 1803400"/>
                  <a:gd name="connsiteX0-415" fmla="*/ 0 w 4622503"/>
                  <a:gd name="connsiteY0-416" fmla="*/ 730250 h 1803400"/>
                  <a:gd name="connsiteX1-417" fmla="*/ 730250 w 4622503"/>
                  <a:gd name="connsiteY1-418" fmla="*/ 0 h 1803400"/>
                  <a:gd name="connsiteX2-419" fmla="*/ 730250 w 4622503"/>
                  <a:gd name="connsiteY2-420" fmla="*/ 365125 h 1803400"/>
                  <a:gd name="connsiteX3-421" fmla="*/ 3390900 w 4622503"/>
                  <a:gd name="connsiteY3-422" fmla="*/ 355600 h 1803400"/>
                  <a:gd name="connsiteX4-423" fmla="*/ 4298950 w 4622503"/>
                  <a:gd name="connsiteY4-424" fmla="*/ 485775 h 1803400"/>
                  <a:gd name="connsiteX5-425" fmla="*/ 4572000 w 4622503"/>
                  <a:gd name="connsiteY5-426" fmla="*/ 1803400 h 1803400"/>
                  <a:gd name="connsiteX6-427" fmla="*/ 3708400 w 4622503"/>
                  <a:gd name="connsiteY6-428" fmla="*/ 1079500 h 1803400"/>
                  <a:gd name="connsiteX7-429" fmla="*/ 730250 w 4622503"/>
                  <a:gd name="connsiteY7-430" fmla="*/ 1095375 h 1803400"/>
                  <a:gd name="connsiteX8-431" fmla="*/ 730250 w 4622503"/>
                  <a:gd name="connsiteY8-432" fmla="*/ 1460500 h 1803400"/>
                  <a:gd name="connsiteX9-433" fmla="*/ 0 w 4622503"/>
                  <a:gd name="connsiteY9-434" fmla="*/ 730250 h 1803400"/>
                  <a:gd name="connsiteX0-435" fmla="*/ 0 w 4635356"/>
                  <a:gd name="connsiteY0-436" fmla="*/ 730250 h 1803400"/>
                  <a:gd name="connsiteX1-437" fmla="*/ 730250 w 4635356"/>
                  <a:gd name="connsiteY1-438" fmla="*/ 0 h 1803400"/>
                  <a:gd name="connsiteX2-439" fmla="*/ 730250 w 4635356"/>
                  <a:gd name="connsiteY2-440" fmla="*/ 365125 h 1803400"/>
                  <a:gd name="connsiteX3-441" fmla="*/ 3390900 w 4635356"/>
                  <a:gd name="connsiteY3-442" fmla="*/ 355600 h 1803400"/>
                  <a:gd name="connsiteX4-443" fmla="*/ 4375150 w 4635356"/>
                  <a:gd name="connsiteY4-444" fmla="*/ 514350 h 1803400"/>
                  <a:gd name="connsiteX5-445" fmla="*/ 4572000 w 4635356"/>
                  <a:gd name="connsiteY5-446" fmla="*/ 1803400 h 1803400"/>
                  <a:gd name="connsiteX6-447" fmla="*/ 3708400 w 4635356"/>
                  <a:gd name="connsiteY6-448" fmla="*/ 1079500 h 1803400"/>
                  <a:gd name="connsiteX7-449" fmla="*/ 730250 w 4635356"/>
                  <a:gd name="connsiteY7-450" fmla="*/ 1095375 h 1803400"/>
                  <a:gd name="connsiteX8-451" fmla="*/ 730250 w 4635356"/>
                  <a:gd name="connsiteY8-452" fmla="*/ 1460500 h 1803400"/>
                  <a:gd name="connsiteX9-453" fmla="*/ 0 w 4635356"/>
                  <a:gd name="connsiteY9-454" fmla="*/ 730250 h 1803400"/>
                  <a:gd name="connsiteX0-455" fmla="*/ 0 w 4631640"/>
                  <a:gd name="connsiteY0-456" fmla="*/ 730250 h 1803400"/>
                  <a:gd name="connsiteX1-457" fmla="*/ 730250 w 4631640"/>
                  <a:gd name="connsiteY1-458" fmla="*/ 0 h 1803400"/>
                  <a:gd name="connsiteX2-459" fmla="*/ 730250 w 4631640"/>
                  <a:gd name="connsiteY2-460" fmla="*/ 365125 h 1803400"/>
                  <a:gd name="connsiteX3-461" fmla="*/ 3390900 w 4631640"/>
                  <a:gd name="connsiteY3-462" fmla="*/ 355600 h 1803400"/>
                  <a:gd name="connsiteX4-463" fmla="*/ 4356100 w 4631640"/>
                  <a:gd name="connsiteY4-464" fmla="*/ 590550 h 1803400"/>
                  <a:gd name="connsiteX5-465" fmla="*/ 4572000 w 4631640"/>
                  <a:gd name="connsiteY5-466" fmla="*/ 1803400 h 1803400"/>
                  <a:gd name="connsiteX6-467" fmla="*/ 3708400 w 4631640"/>
                  <a:gd name="connsiteY6-468" fmla="*/ 1079500 h 1803400"/>
                  <a:gd name="connsiteX7-469" fmla="*/ 730250 w 4631640"/>
                  <a:gd name="connsiteY7-470" fmla="*/ 1095375 h 1803400"/>
                  <a:gd name="connsiteX8-471" fmla="*/ 730250 w 4631640"/>
                  <a:gd name="connsiteY8-472" fmla="*/ 1460500 h 1803400"/>
                  <a:gd name="connsiteX9-473" fmla="*/ 0 w 4631640"/>
                  <a:gd name="connsiteY9-474" fmla="*/ 730250 h 1803400"/>
                  <a:gd name="connsiteX0-475" fmla="*/ 0 w 4631640"/>
                  <a:gd name="connsiteY0-476" fmla="*/ 730250 h 1803400"/>
                  <a:gd name="connsiteX1-477" fmla="*/ 730250 w 4631640"/>
                  <a:gd name="connsiteY1-478" fmla="*/ 0 h 1803400"/>
                  <a:gd name="connsiteX2-479" fmla="*/ 730250 w 4631640"/>
                  <a:gd name="connsiteY2-480" fmla="*/ 365125 h 1803400"/>
                  <a:gd name="connsiteX3-481" fmla="*/ 3390900 w 4631640"/>
                  <a:gd name="connsiteY3-482" fmla="*/ 355600 h 1803400"/>
                  <a:gd name="connsiteX4-483" fmla="*/ 4356100 w 4631640"/>
                  <a:gd name="connsiteY4-484" fmla="*/ 590550 h 1803400"/>
                  <a:gd name="connsiteX5-485" fmla="*/ 4572000 w 4631640"/>
                  <a:gd name="connsiteY5-486" fmla="*/ 1803400 h 1803400"/>
                  <a:gd name="connsiteX6-487" fmla="*/ 3708400 w 4631640"/>
                  <a:gd name="connsiteY6-488" fmla="*/ 1079500 h 1803400"/>
                  <a:gd name="connsiteX7-489" fmla="*/ 730250 w 4631640"/>
                  <a:gd name="connsiteY7-490" fmla="*/ 1095375 h 1803400"/>
                  <a:gd name="connsiteX8-491" fmla="*/ 730250 w 4631640"/>
                  <a:gd name="connsiteY8-492" fmla="*/ 1460500 h 1803400"/>
                  <a:gd name="connsiteX9-493" fmla="*/ 0 w 4631640"/>
                  <a:gd name="connsiteY9-494" fmla="*/ 730250 h 1803400"/>
                  <a:gd name="connsiteX0-495" fmla="*/ 0 w 4631640"/>
                  <a:gd name="connsiteY0-496" fmla="*/ 730250 h 1803400"/>
                  <a:gd name="connsiteX1-497" fmla="*/ 730250 w 4631640"/>
                  <a:gd name="connsiteY1-498" fmla="*/ 0 h 1803400"/>
                  <a:gd name="connsiteX2-499" fmla="*/ 730250 w 4631640"/>
                  <a:gd name="connsiteY2-500" fmla="*/ 365125 h 1803400"/>
                  <a:gd name="connsiteX3-501" fmla="*/ 3390900 w 4631640"/>
                  <a:gd name="connsiteY3-502" fmla="*/ 355600 h 1803400"/>
                  <a:gd name="connsiteX4-503" fmla="*/ 4356100 w 4631640"/>
                  <a:gd name="connsiteY4-504" fmla="*/ 590550 h 1803400"/>
                  <a:gd name="connsiteX5-505" fmla="*/ 4572000 w 4631640"/>
                  <a:gd name="connsiteY5-506" fmla="*/ 1803400 h 1803400"/>
                  <a:gd name="connsiteX6-507" fmla="*/ 3708400 w 4631640"/>
                  <a:gd name="connsiteY6-508" fmla="*/ 1079500 h 1803400"/>
                  <a:gd name="connsiteX7-509" fmla="*/ 730250 w 4631640"/>
                  <a:gd name="connsiteY7-510" fmla="*/ 1095375 h 1803400"/>
                  <a:gd name="connsiteX8-511" fmla="*/ 730250 w 4631640"/>
                  <a:gd name="connsiteY8-512" fmla="*/ 1460500 h 1803400"/>
                  <a:gd name="connsiteX9-513" fmla="*/ 0 w 4631640"/>
                  <a:gd name="connsiteY9-514" fmla="*/ 730250 h 1803400"/>
                  <a:gd name="connsiteX0-515" fmla="*/ 0 w 4644070"/>
                  <a:gd name="connsiteY0-516" fmla="*/ 730250 h 1803400"/>
                  <a:gd name="connsiteX1-517" fmla="*/ 730250 w 4644070"/>
                  <a:gd name="connsiteY1-518" fmla="*/ 0 h 1803400"/>
                  <a:gd name="connsiteX2-519" fmla="*/ 730250 w 4644070"/>
                  <a:gd name="connsiteY2-520" fmla="*/ 365125 h 1803400"/>
                  <a:gd name="connsiteX3-521" fmla="*/ 3390900 w 4644070"/>
                  <a:gd name="connsiteY3-522" fmla="*/ 355600 h 1803400"/>
                  <a:gd name="connsiteX4-523" fmla="*/ 4413250 w 4644070"/>
                  <a:gd name="connsiteY4-524" fmla="*/ 685800 h 1803400"/>
                  <a:gd name="connsiteX5-525" fmla="*/ 4572000 w 4644070"/>
                  <a:gd name="connsiteY5-526" fmla="*/ 1803400 h 1803400"/>
                  <a:gd name="connsiteX6-527" fmla="*/ 3708400 w 4644070"/>
                  <a:gd name="connsiteY6-528" fmla="*/ 1079500 h 1803400"/>
                  <a:gd name="connsiteX7-529" fmla="*/ 730250 w 4644070"/>
                  <a:gd name="connsiteY7-530" fmla="*/ 1095375 h 1803400"/>
                  <a:gd name="connsiteX8-531" fmla="*/ 730250 w 4644070"/>
                  <a:gd name="connsiteY8-532" fmla="*/ 1460500 h 1803400"/>
                  <a:gd name="connsiteX9-533" fmla="*/ 0 w 4644070"/>
                  <a:gd name="connsiteY9-534" fmla="*/ 730250 h 1803400"/>
                  <a:gd name="connsiteX0-535" fmla="*/ 0 w 4644070"/>
                  <a:gd name="connsiteY0-536" fmla="*/ 730250 h 1803400"/>
                  <a:gd name="connsiteX1-537" fmla="*/ 730250 w 4644070"/>
                  <a:gd name="connsiteY1-538" fmla="*/ 0 h 1803400"/>
                  <a:gd name="connsiteX2-539" fmla="*/ 730250 w 4644070"/>
                  <a:gd name="connsiteY2-540" fmla="*/ 365125 h 1803400"/>
                  <a:gd name="connsiteX3-541" fmla="*/ 3390900 w 4644070"/>
                  <a:gd name="connsiteY3-542" fmla="*/ 355600 h 1803400"/>
                  <a:gd name="connsiteX4-543" fmla="*/ 4413250 w 4644070"/>
                  <a:gd name="connsiteY4-544" fmla="*/ 685800 h 1803400"/>
                  <a:gd name="connsiteX5-545" fmla="*/ 4572000 w 4644070"/>
                  <a:gd name="connsiteY5-546" fmla="*/ 1803400 h 1803400"/>
                  <a:gd name="connsiteX6-547" fmla="*/ 3708400 w 4644070"/>
                  <a:gd name="connsiteY6-548" fmla="*/ 1079500 h 1803400"/>
                  <a:gd name="connsiteX7-549" fmla="*/ 730250 w 4644070"/>
                  <a:gd name="connsiteY7-550" fmla="*/ 1095375 h 1803400"/>
                  <a:gd name="connsiteX8-551" fmla="*/ 730250 w 4644070"/>
                  <a:gd name="connsiteY8-552" fmla="*/ 1460500 h 1803400"/>
                  <a:gd name="connsiteX9-553" fmla="*/ 0 w 4644070"/>
                  <a:gd name="connsiteY9-554" fmla="*/ 730250 h 1803400"/>
                  <a:gd name="connsiteX0-555" fmla="*/ 0 w 4644070"/>
                  <a:gd name="connsiteY0-556" fmla="*/ 730250 h 1803400"/>
                  <a:gd name="connsiteX1-557" fmla="*/ 730250 w 4644070"/>
                  <a:gd name="connsiteY1-558" fmla="*/ 0 h 1803400"/>
                  <a:gd name="connsiteX2-559" fmla="*/ 730250 w 4644070"/>
                  <a:gd name="connsiteY2-560" fmla="*/ 365125 h 1803400"/>
                  <a:gd name="connsiteX3-561" fmla="*/ 3390900 w 4644070"/>
                  <a:gd name="connsiteY3-562" fmla="*/ 355600 h 1803400"/>
                  <a:gd name="connsiteX4-563" fmla="*/ 4413250 w 4644070"/>
                  <a:gd name="connsiteY4-564" fmla="*/ 685800 h 1803400"/>
                  <a:gd name="connsiteX5-565" fmla="*/ 4572000 w 4644070"/>
                  <a:gd name="connsiteY5-566" fmla="*/ 1803400 h 1803400"/>
                  <a:gd name="connsiteX6-567" fmla="*/ 3708400 w 4644070"/>
                  <a:gd name="connsiteY6-568" fmla="*/ 1079500 h 1803400"/>
                  <a:gd name="connsiteX7-569" fmla="*/ 730250 w 4644070"/>
                  <a:gd name="connsiteY7-570" fmla="*/ 1095375 h 1803400"/>
                  <a:gd name="connsiteX8-571" fmla="*/ 730250 w 4644070"/>
                  <a:gd name="connsiteY8-572" fmla="*/ 1460500 h 1803400"/>
                  <a:gd name="connsiteX9-573" fmla="*/ 0 w 4644070"/>
                  <a:gd name="connsiteY9-574" fmla="*/ 730250 h 1803400"/>
                  <a:gd name="connsiteX0-575" fmla="*/ 0 w 4632890"/>
                  <a:gd name="connsiteY0-576" fmla="*/ 730250 h 1803400"/>
                  <a:gd name="connsiteX1-577" fmla="*/ 730250 w 4632890"/>
                  <a:gd name="connsiteY1-578" fmla="*/ 0 h 1803400"/>
                  <a:gd name="connsiteX2-579" fmla="*/ 730250 w 4632890"/>
                  <a:gd name="connsiteY2-580" fmla="*/ 365125 h 1803400"/>
                  <a:gd name="connsiteX3-581" fmla="*/ 3390900 w 4632890"/>
                  <a:gd name="connsiteY3-582" fmla="*/ 355600 h 1803400"/>
                  <a:gd name="connsiteX4-583" fmla="*/ 4413250 w 4632890"/>
                  <a:gd name="connsiteY4-584" fmla="*/ 685800 h 1803400"/>
                  <a:gd name="connsiteX5-585" fmla="*/ 4572000 w 4632890"/>
                  <a:gd name="connsiteY5-586" fmla="*/ 1803400 h 1803400"/>
                  <a:gd name="connsiteX6-587" fmla="*/ 3708400 w 4632890"/>
                  <a:gd name="connsiteY6-588" fmla="*/ 1079500 h 1803400"/>
                  <a:gd name="connsiteX7-589" fmla="*/ 730250 w 4632890"/>
                  <a:gd name="connsiteY7-590" fmla="*/ 1095375 h 1803400"/>
                  <a:gd name="connsiteX8-591" fmla="*/ 730250 w 4632890"/>
                  <a:gd name="connsiteY8-592" fmla="*/ 1460500 h 1803400"/>
                  <a:gd name="connsiteX9-593" fmla="*/ 0 w 4632890"/>
                  <a:gd name="connsiteY9-594" fmla="*/ 730250 h 1803400"/>
                  <a:gd name="connsiteX0-595" fmla="*/ 0 w 4632890"/>
                  <a:gd name="connsiteY0-596" fmla="*/ 730250 h 1803400"/>
                  <a:gd name="connsiteX1-597" fmla="*/ 730250 w 4632890"/>
                  <a:gd name="connsiteY1-598" fmla="*/ 0 h 1803400"/>
                  <a:gd name="connsiteX2-599" fmla="*/ 730250 w 4632890"/>
                  <a:gd name="connsiteY2-600" fmla="*/ 365125 h 1803400"/>
                  <a:gd name="connsiteX3-601" fmla="*/ 3390900 w 4632890"/>
                  <a:gd name="connsiteY3-602" fmla="*/ 355600 h 1803400"/>
                  <a:gd name="connsiteX4-603" fmla="*/ 4413250 w 4632890"/>
                  <a:gd name="connsiteY4-604" fmla="*/ 685800 h 1803400"/>
                  <a:gd name="connsiteX5-605" fmla="*/ 4572000 w 4632890"/>
                  <a:gd name="connsiteY5-606" fmla="*/ 1803400 h 1803400"/>
                  <a:gd name="connsiteX6-607" fmla="*/ 3708400 w 4632890"/>
                  <a:gd name="connsiteY6-608" fmla="*/ 1079500 h 1803400"/>
                  <a:gd name="connsiteX7-609" fmla="*/ 730250 w 4632890"/>
                  <a:gd name="connsiteY7-610" fmla="*/ 1095375 h 1803400"/>
                  <a:gd name="connsiteX8-611" fmla="*/ 730250 w 4632890"/>
                  <a:gd name="connsiteY8-612" fmla="*/ 1460500 h 1803400"/>
                  <a:gd name="connsiteX9-613" fmla="*/ 0 w 4632890"/>
                  <a:gd name="connsiteY9-614" fmla="*/ 730250 h 1803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53" y="connsiteY9-54"/>
                  </a:cxn>
                </a:cxnLst>
                <a:rect l="l" t="t" r="r" b="b"/>
                <a:pathLst>
                  <a:path w="4632890" h="1803400">
                    <a:moveTo>
                      <a:pt x="0" y="730250"/>
                    </a:moveTo>
                    <a:lnTo>
                      <a:pt x="730250" y="0"/>
                    </a:lnTo>
                    <a:lnTo>
                      <a:pt x="730250" y="365125"/>
                    </a:lnTo>
                    <a:lnTo>
                      <a:pt x="3390900" y="355600"/>
                    </a:lnTo>
                    <a:cubicBezTo>
                      <a:pt x="3842173" y="344382"/>
                      <a:pt x="4226772" y="443653"/>
                      <a:pt x="4413250" y="685800"/>
                    </a:cubicBezTo>
                    <a:cubicBezTo>
                      <a:pt x="4562898" y="864870"/>
                      <a:pt x="4723342" y="1130300"/>
                      <a:pt x="4572000" y="1803400"/>
                    </a:cubicBezTo>
                    <a:cubicBezTo>
                      <a:pt x="4559300" y="1157817"/>
                      <a:pt x="4152900" y="1032933"/>
                      <a:pt x="3708400" y="1079500"/>
                    </a:cubicBezTo>
                    <a:lnTo>
                      <a:pt x="730250" y="1095375"/>
                    </a:lnTo>
                    <a:lnTo>
                      <a:pt x="730250" y="1460500"/>
                    </a:lnTo>
                    <a:lnTo>
                      <a:pt x="0" y="730250"/>
                    </a:lnTo>
                    <a:close/>
                  </a:path>
                </a:pathLst>
              </a:custGeom>
              <a:gradFill>
                <a:gsLst>
                  <a:gs pos="0">
                    <a:srgbClr val="AF76B0"/>
                  </a:gs>
                  <a:gs pos="100000">
                    <a:schemeClr val="accent2"/>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grpSp>
        <p:sp>
          <p:nvSpPr>
            <p:cNvPr id="33" name="矩形 32"/>
            <p:cNvSpPr/>
            <p:nvPr/>
          </p:nvSpPr>
          <p:spPr>
            <a:xfrm>
              <a:off x="2409371" y="2391459"/>
              <a:ext cx="1973943" cy="830997"/>
            </a:xfrm>
            <a:prstGeom prst="rect">
              <a:avLst/>
            </a:prstGeom>
            <a:noFill/>
          </p:spPr>
          <p:txBody>
            <a:bodyPr wrap="square" rtlCol="0">
              <a:spAutoFit/>
            </a:bodyPr>
            <a:lstStyle/>
            <a:p>
              <a:pPr algn="r"/>
              <a:r>
                <a:rPr lang="en-US" altLang="zh-CN"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Please enter your content here, Chen </a:t>
              </a:r>
              <a:r>
                <a:rPr lang="en-US" altLang="zh-CN" sz="12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XiaoYao</a:t>
              </a:r>
              <a:r>
                <a:rPr lang="en-US" altLang="zh-CN"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plus for your speech</a:t>
              </a:r>
              <a:endParaRPr lang="zh-CN" altLang="en-US"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4" name="文本框 33"/>
            <p:cNvSpPr txBox="1"/>
            <p:nvPr/>
          </p:nvSpPr>
          <p:spPr>
            <a:xfrm>
              <a:off x="3121430" y="2100827"/>
              <a:ext cx="1261884" cy="307777"/>
            </a:xfrm>
            <a:prstGeom prst="rect">
              <a:avLst/>
            </a:prstGeom>
            <a:noFill/>
          </p:spPr>
          <p:txBody>
            <a:bodyPr wrap="none" rtlCol="0">
              <a:spAutoFit/>
            </a:bodyPr>
            <a:lstStyle/>
            <a:p>
              <a:pPr algn="r"/>
              <a:r>
                <a:rPr lang="zh-CN" altLang="en-US" sz="1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输入您的内容</a:t>
              </a:r>
            </a:p>
          </p:txBody>
        </p:sp>
        <p:sp>
          <p:nvSpPr>
            <p:cNvPr id="35" name="矩形 34"/>
            <p:cNvSpPr/>
            <p:nvPr/>
          </p:nvSpPr>
          <p:spPr>
            <a:xfrm>
              <a:off x="8432128" y="4456274"/>
              <a:ext cx="1973943" cy="830997"/>
            </a:xfrm>
            <a:prstGeom prst="rect">
              <a:avLst/>
            </a:prstGeom>
            <a:noFill/>
          </p:spPr>
          <p:txBody>
            <a:bodyPr wrap="square" rtlCol="0">
              <a:spAutoFit/>
            </a:bodyPr>
            <a:lstStyle/>
            <a:p>
              <a:r>
                <a:rPr lang="en-US" altLang="zh-CN"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Please enter your content here, Chen </a:t>
              </a:r>
              <a:r>
                <a:rPr lang="en-US" altLang="zh-CN" sz="12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XiaoYao</a:t>
              </a:r>
              <a:r>
                <a:rPr lang="en-US" altLang="zh-CN"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plus for your speech</a:t>
              </a:r>
              <a:endParaRPr lang="zh-CN" altLang="en-US"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6" name="文本框 35"/>
            <p:cNvSpPr txBox="1"/>
            <p:nvPr/>
          </p:nvSpPr>
          <p:spPr>
            <a:xfrm>
              <a:off x="8432128" y="4165642"/>
              <a:ext cx="1261884" cy="307777"/>
            </a:xfrm>
            <a:prstGeom prst="rect">
              <a:avLst/>
            </a:prstGeom>
            <a:noFill/>
          </p:spPr>
          <p:txBody>
            <a:bodyPr wrap="none" rtlCol="0">
              <a:spAutoFit/>
            </a:bodyPr>
            <a:lstStyle/>
            <a:p>
              <a:r>
                <a:rPr lang="zh-CN" altLang="en-US" sz="1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输入您的内容</a:t>
              </a:r>
            </a:p>
          </p:txBody>
        </p:sp>
        <p:sp>
          <p:nvSpPr>
            <p:cNvPr id="37" name="文本框 36"/>
            <p:cNvSpPr txBox="1"/>
            <p:nvPr/>
          </p:nvSpPr>
          <p:spPr>
            <a:xfrm rot="20046647">
              <a:off x="3397205" y="3490445"/>
              <a:ext cx="1723550" cy="400110"/>
            </a:xfrm>
            <a:prstGeom prst="rect">
              <a:avLst/>
            </a:prstGeom>
            <a:noFill/>
          </p:spPr>
          <p:txBody>
            <a:bodyPr wrap="none" rtlCol="0">
              <a:spAutoFit/>
            </a:bodyPr>
            <a:lstStyle/>
            <a:p>
              <a:pPr algn="r"/>
              <a:r>
                <a:rPr lang="zh-CN" altLang="en-US" sz="20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输入您的标题</a:t>
              </a:r>
            </a:p>
          </p:txBody>
        </p:sp>
        <p:sp>
          <p:nvSpPr>
            <p:cNvPr id="38" name="文本框 37"/>
            <p:cNvSpPr txBox="1"/>
            <p:nvPr/>
          </p:nvSpPr>
          <p:spPr>
            <a:xfrm rot="20046647">
              <a:off x="7299136" y="3614736"/>
              <a:ext cx="1723550" cy="400110"/>
            </a:xfrm>
            <a:prstGeom prst="rect">
              <a:avLst/>
            </a:prstGeom>
            <a:noFill/>
          </p:spPr>
          <p:txBody>
            <a:bodyPr wrap="none" rtlCol="0">
              <a:spAutoFit/>
            </a:bodyPr>
            <a:lstStyle/>
            <a:p>
              <a:pPr algn="r"/>
              <a:r>
                <a:rPr lang="zh-CN" altLang="en-US" sz="20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输入您的标题</a:t>
              </a:r>
            </a:p>
          </p:txBody>
        </p:sp>
      </p:grpSp>
      <p:sp>
        <p:nvSpPr>
          <p:cNvPr id="17" name="文本框 16"/>
          <p:cNvSpPr txBox="1"/>
          <p:nvPr/>
        </p:nvSpPr>
        <p:spPr>
          <a:xfrm>
            <a:off x="4867137" y="855440"/>
            <a:ext cx="2457725" cy="523220"/>
          </a:xfrm>
          <a:prstGeom prst="rect">
            <a:avLst/>
          </a:prstGeom>
          <a:noFill/>
        </p:spPr>
        <p:txBody>
          <a:bodyPr wrap="none" rtlCol="0">
            <a:spAutoFit/>
          </a:bodyPr>
          <a:lstStyle/>
          <a:p>
            <a:pPr algn="ctr"/>
            <a:r>
              <a:rPr lang="en-US" altLang="zh-CN" sz="280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5G</a:t>
            </a:r>
            <a:r>
              <a:rPr lang="zh-CN" altLang="en-US" sz="280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时代的到来</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5G视频"/>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20.xml><?xml version="1.0" encoding="utf-8"?>
<p:tagLst xmlns:a="http://schemas.openxmlformats.org/drawingml/2006/main" xmlns:r="http://schemas.openxmlformats.org/officeDocument/2006/relationships" xmlns:p="http://schemas.openxmlformats.org/presentationml/2006/main">
  <p:tag name="PA" val="v4.0.0"/>
</p:tagLst>
</file>

<file path=ppt/tags/tag21.xml><?xml version="1.0" encoding="utf-8"?>
<p:tagLst xmlns:a="http://schemas.openxmlformats.org/drawingml/2006/main" xmlns:r="http://schemas.openxmlformats.org/officeDocument/2006/relationships" xmlns:p="http://schemas.openxmlformats.org/presentationml/2006/main">
  <p:tag name="PA" val="v4.0.0"/>
</p:tagLst>
</file>

<file path=ppt/tags/tag22.xml><?xml version="1.0" encoding="utf-8"?>
<p:tagLst xmlns:a="http://schemas.openxmlformats.org/drawingml/2006/main" xmlns:r="http://schemas.openxmlformats.org/officeDocument/2006/relationships" xmlns:p="http://schemas.openxmlformats.org/presentationml/2006/main">
  <p:tag name="PA" val="v4.0.0"/>
</p:tagLst>
</file>

<file path=ppt/tags/tag23.xml><?xml version="1.0" encoding="utf-8"?>
<p:tagLst xmlns:a="http://schemas.openxmlformats.org/drawingml/2006/main" xmlns:r="http://schemas.openxmlformats.org/officeDocument/2006/relationships" xmlns:p="http://schemas.openxmlformats.org/presentationml/2006/main">
  <p:tag name="PA" val="v4.0.0"/>
</p:tagLst>
</file>

<file path=ppt/tags/tag24.xml><?xml version="1.0" encoding="utf-8"?>
<p:tagLst xmlns:a="http://schemas.openxmlformats.org/drawingml/2006/main" xmlns:r="http://schemas.openxmlformats.org/officeDocument/2006/relationships" xmlns:p="http://schemas.openxmlformats.org/presentationml/2006/main">
  <p:tag name="PA" val="v4.0.0"/>
</p:tagLst>
</file>

<file path=ppt/tags/tag25.xml><?xml version="1.0" encoding="utf-8"?>
<p:tagLst xmlns:a="http://schemas.openxmlformats.org/drawingml/2006/main" xmlns:r="http://schemas.openxmlformats.org/officeDocument/2006/relationships" xmlns:p="http://schemas.openxmlformats.org/presentationml/2006/main">
  <p:tag name="PA" val="v4.0.0"/>
</p:tagLst>
</file>

<file path=ppt/tags/tag26.xml><?xml version="1.0" encoding="utf-8"?>
<p:tagLst xmlns:a="http://schemas.openxmlformats.org/drawingml/2006/main" xmlns:r="http://schemas.openxmlformats.org/officeDocument/2006/relationships" xmlns:p="http://schemas.openxmlformats.org/presentationml/2006/main">
  <p:tag name="PA" val="v4.0.0"/>
</p:tagLst>
</file>

<file path=ppt/tags/tag27.xml><?xml version="1.0" encoding="utf-8"?>
<p:tagLst xmlns:a="http://schemas.openxmlformats.org/drawingml/2006/main" xmlns:r="http://schemas.openxmlformats.org/officeDocument/2006/relationships" xmlns:p="http://schemas.openxmlformats.org/presentationml/2006/main">
  <p:tag name="PA" val="v4.0.0"/>
</p:tagLst>
</file>

<file path=ppt/tags/tag28.xml><?xml version="1.0" encoding="utf-8"?>
<p:tagLst xmlns:a="http://schemas.openxmlformats.org/drawingml/2006/main" xmlns:r="http://schemas.openxmlformats.org/officeDocument/2006/relationships" xmlns:p="http://schemas.openxmlformats.org/presentationml/2006/main">
  <p:tag name="PA" val="v4.0.0"/>
</p:tagLst>
</file>

<file path=ppt/tags/tag29.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30.xml><?xml version="1.0" encoding="utf-8"?>
<p:tagLst xmlns:a="http://schemas.openxmlformats.org/drawingml/2006/main" xmlns:r="http://schemas.openxmlformats.org/officeDocument/2006/relationships" xmlns:p="http://schemas.openxmlformats.org/presentationml/2006/main">
  <p:tag name="PA" val="v4.0.0"/>
</p:tagLst>
</file>

<file path=ppt/tags/tag31.xml><?xml version="1.0" encoding="utf-8"?>
<p:tagLst xmlns:a="http://schemas.openxmlformats.org/drawingml/2006/main" xmlns:r="http://schemas.openxmlformats.org/officeDocument/2006/relationships" xmlns:p="http://schemas.openxmlformats.org/presentationml/2006/main">
  <p:tag name="PA" val="v4.0.0"/>
</p:tagLst>
</file>

<file path=ppt/tags/tag32.xml><?xml version="1.0" encoding="utf-8"?>
<p:tagLst xmlns:a="http://schemas.openxmlformats.org/drawingml/2006/main" xmlns:r="http://schemas.openxmlformats.org/officeDocument/2006/relationships" xmlns:p="http://schemas.openxmlformats.org/presentationml/2006/main">
  <p:tag name="PA" val="v4.0.0"/>
</p:tagLst>
</file>

<file path=ppt/tags/tag33.xml><?xml version="1.0" encoding="utf-8"?>
<p:tagLst xmlns:a="http://schemas.openxmlformats.org/drawingml/2006/main" xmlns:r="http://schemas.openxmlformats.org/officeDocument/2006/relationships" xmlns:p="http://schemas.openxmlformats.org/presentationml/2006/main">
  <p:tag name="PA" val="v4.0.0"/>
</p:tagLst>
</file>

<file path=ppt/tags/tag34.xml><?xml version="1.0" encoding="utf-8"?>
<p:tagLst xmlns:a="http://schemas.openxmlformats.org/drawingml/2006/main" xmlns:r="http://schemas.openxmlformats.org/officeDocument/2006/relationships" xmlns:p="http://schemas.openxmlformats.org/presentationml/2006/main">
  <p:tag name="PA" val="v4.0.0"/>
</p:tagLst>
</file>

<file path=ppt/tags/tag35.xml><?xml version="1.0" encoding="utf-8"?>
<p:tagLst xmlns:a="http://schemas.openxmlformats.org/drawingml/2006/main" xmlns:r="http://schemas.openxmlformats.org/officeDocument/2006/relationships" xmlns:p="http://schemas.openxmlformats.org/presentationml/2006/main">
  <p:tag name="PA" val="v4.0.0"/>
</p:tagLst>
</file>

<file path=ppt/tags/tag36.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自定义 57">
      <a:dk1>
        <a:srgbClr val="262626"/>
      </a:dk1>
      <a:lt1>
        <a:srgbClr val="FFFFFF"/>
      </a:lt1>
      <a:dk2>
        <a:srgbClr val="262626"/>
      </a:dk2>
      <a:lt2>
        <a:srgbClr val="FFFFFF"/>
      </a:lt2>
      <a:accent1>
        <a:srgbClr val="3FBAE5"/>
      </a:accent1>
      <a:accent2>
        <a:srgbClr val="34D4D8"/>
      </a:accent2>
      <a:accent3>
        <a:srgbClr val="CB63E7"/>
      </a:accent3>
      <a:accent4>
        <a:srgbClr val="34D4D8"/>
      </a:accent4>
      <a:accent5>
        <a:srgbClr val="3FBAE5"/>
      </a:accent5>
      <a:accent6>
        <a:srgbClr val="34D4D8"/>
      </a:accent6>
      <a:hlink>
        <a:srgbClr val="FFFFFF"/>
      </a:hlink>
      <a:folHlink>
        <a:srgbClr val="595959"/>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1274</Words>
  <Application>Microsoft Office PowerPoint</Application>
  <PresentationFormat>宽屏</PresentationFormat>
  <Paragraphs>200</Paragraphs>
  <Slides>24</Slides>
  <Notes>24</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24</vt:i4>
      </vt:variant>
    </vt:vector>
  </HeadingPairs>
  <TitlesOfParts>
    <vt:vector size="30" baseType="lpstr">
      <vt:lpstr>inpin heiti</vt:lpstr>
      <vt:lpstr>等线</vt:lpstr>
      <vt:lpstr>等线 Light</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61</cp:revision>
  <dcterms:created xsi:type="dcterms:W3CDTF">2018-11-09T05:58:00Z</dcterms:created>
  <dcterms:modified xsi:type="dcterms:W3CDTF">2021-01-05T12:53:12Z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