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7" r:id="rId2"/>
    <p:sldId id="258" r:id="rId3"/>
    <p:sldId id="259" r:id="rId4"/>
    <p:sldId id="273" r:id="rId5"/>
    <p:sldId id="271" r:id="rId6"/>
    <p:sldId id="270" r:id="rId7"/>
    <p:sldId id="272" r:id="rId8"/>
    <p:sldId id="262" r:id="rId9"/>
    <p:sldId id="266" r:id="rId10"/>
    <p:sldId id="274" r:id="rId11"/>
    <p:sldId id="275" r:id="rId12"/>
    <p:sldId id="276" r:id="rId13"/>
    <p:sldId id="263" r:id="rId14"/>
    <p:sldId id="267" r:id="rId15"/>
    <p:sldId id="277" r:id="rId16"/>
    <p:sldId id="278" r:id="rId17"/>
    <p:sldId id="279" r:id="rId18"/>
    <p:sldId id="264" r:id="rId19"/>
    <p:sldId id="268" r:id="rId20"/>
    <p:sldId id="280" r:id="rId21"/>
    <p:sldId id="265" r:id="rId22"/>
    <p:sldId id="282" r:id="rId23"/>
    <p:sldId id="281" r:id="rId24"/>
    <p:sldId id="269" r:id="rId25"/>
    <p:sldId id="26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438">
          <p15:clr>
            <a:srgbClr val="A4A3A4"/>
          </p15:clr>
        </p15:guide>
        <p15:guide id="4" pos="72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9B99"/>
    <a:srgbClr val="2B363F"/>
    <a:srgbClr val="F55F13"/>
    <a:srgbClr val="346866"/>
    <a:srgbClr val="5167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3" d="100"/>
          <a:sy n="103" d="100"/>
        </p:scale>
        <p:origin x="756" y="84"/>
      </p:cViewPr>
      <p:guideLst>
        <p:guide orient="horz" pos="2160"/>
        <p:guide pos="3840"/>
        <p:guide pos="438"/>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95B37-1737-4904-BA4C-9035B5BC684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E0238-66D2-479A-90AE-E06ED5AA9D8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CE0238-66D2-479A-90AE-E06ED5AA9D8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631998" y="2347835"/>
            <a:ext cx="3893054" cy="2444856"/>
          </a:xfrm>
          <a:custGeom>
            <a:avLst/>
            <a:gdLst>
              <a:gd name="connsiteX0" fmla="*/ 0 w 3893054"/>
              <a:gd name="connsiteY0" fmla="*/ 0 h 2444856"/>
              <a:gd name="connsiteX1" fmla="*/ 3893054 w 3893054"/>
              <a:gd name="connsiteY1" fmla="*/ 0 h 2444856"/>
              <a:gd name="connsiteX2" fmla="*/ 3893054 w 3893054"/>
              <a:gd name="connsiteY2" fmla="*/ 2444856 h 2444856"/>
              <a:gd name="connsiteX3" fmla="*/ 0 w 3893054"/>
              <a:gd name="connsiteY3" fmla="*/ 2444856 h 2444856"/>
            </a:gdLst>
            <a:ahLst/>
            <a:cxnLst>
              <a:cxn ang="0">
                <a:pos x="connsiteX0" y="connsiteY0"/>
              </a:cxn>
              <a:cxn ang="0">
                <a:pos x="connsiteX1" y="connsiteY1"/>
              </a:cxn>
              <a:cxn ang="0">
                <a:pos x="connsiteX2" y="connsiteY2"/>
              </a:cxn>
              <a:cxn ang="0">
                <a:pos x="connsiteX3" y="connsiteY3"/>
              </a:cxn>
            </a:cxnLst>
            <a:rect l="l" t="t" r="r" b="b"/>
            <a:pathLst>
              <a:path w="3893054" h="2444856">
                <a:moveTo>
                  <a:pt x="0" y="0"/>
                </a:moveTo>
                <a:lnTo>
                  <a:pt x="3893054" y="0"/>
                </a:lnTo>
                <a:lnTo>
                  <a:pt x="3893054" y="2444856"/>
                </a:lnTo>
                <a:lnTo>
                  <a:pt x="0" y="2444856"/>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290610" y="2116462"/>
            <a:ext cx="4533900" cy="2041838"/>
          </a:xfrm>
          <a:custGeom>
            <a:avLst/>
            <a:gdLst>
              <a:gd name="connsiteX0" fmla="*/ 0 w 4533900"/>
              <a:gd name="connsiteY0" fmla="*/ 0 h 2041838"/>
              <a:gd name="connsiteX1" fmla="*/ 4533900 w 4533900"/>
              <a:gd name="connsiteY1" fmla="*/ 0 h 2041838"/>
              <a:gd name="connsiteX2" fmla="*/ 4533900 w 4533900"/>
              <a:gd name="connsiteY2" fmla="*/ 2041838 h 2041838"/>
              <a:gd name="connsiteX3" fmla="*/ 0 w 4533900"/>
              <a:gd name="connsiteY3" fmla="*/ 2041838 h 2041838"/>
            </a:gdLst>
            <a:ahLst/>
            <a:cxnLst>
              <a:cxn ang="0">
                <a:pos x="connsiteX0" y="connsiteY0"/>
              </a:cxn>
              <a:cxn ang="0">
                <a:pos x="connsiteX1" y="connsiteY1"/>
              </a:cxn>
              <a:cxn ang="0">
                <a:pos x="connsiteX2" y="connsiteY2"/>
              </a:cxn>
              <a:cxn ang="0">
                <a:pos x="connsiteX3" y="connsiteY3"/>
              </a:cxn>
            </a:cxnLst>
            <a:rect l="l" t="t" r="r" b="b"/>
            <a:pathLst>
              <a:path w="4533900" h="2041838">
                <a:moveTo>
                  <a:pt x="0" y="0"/>
                </a:moveTo>
                <a:lnTo>
                  <a:pt x="4533900" y="0"/>
                </a:lnTo>
                <a:lnTo>
                  <a:pt x="4533900" y="2041838"/>
                </a:lnTo>
                <a:lnTo>
                  <a:pt x="0" y="2041838"/>
                </a:ln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6367490" y="2116462"/>
            <a:ext cx="4533900" cy="2041838"/>
          </a:xfrm>
          <a:custGeom>
            <a:avLst/>
            <a:gdLst>
              <a:gd name="connsiteX0" fmla="*/ 0 w 4533900"/>
              <a:gd name="connsiteY0" fmla="*/ 0 h 2041838"/>
              <a:gd name="connsiteX1" fmla="*/ 4533900 w 4533900"/>
              <a:gd name="connsiteY1" fmla="*/ 0 h 2041838"/>
              <a:gd name="connsiteX2" fmla="*/ 4533900 w 4533900"/>
              <a:gd name="connsiteY2" fmla="*/ 2041838 h 2041838"/>
              <a:gd name="connsiteX3" fmla="*/ 0 w 4533900"/>
              <a:gd name="connsiteY3" fmla="*/ 2041838 h 2041838"/>
            </a:gdLst>
            <a:ahLst/>
            <a:cxnLst>
              <a:cxn ang="0">
                <a:pos x="connsiteX0" y="connsiteY0"/>
              </a:cxn>
              <a:cxn ang="0">
                <a:pos x="connsiteX1" y="connsiteY1"/>
              </a:cxn>
              <a:cxn ang="0">
                <a:pos x="connsiteX2" y="connsiteY2"/>
              </a:cxn>
              <a:cxn ang="0">
                <a:pos x="connsiteX3" y="connsiteY3"/>
              </a:cxn>
            </a:cxnLst>
            <a:rect l="l" t="t" r="r" b="b"/>
            <a:pathLst>
              <a:path w="4533900" h="2041838">
                <a:moveTo>
                  <a:pt x="0" y="0"/>
                </a:moveTo>
                <a:lnTo>
                  <a:pt x="4533900" y="0"/>
                </a:lnTo>
                <a:lnTo>
                  <a:pt x="4533900" y="2041838"/>
                </a:lnTo>
                <a:lnTo>
                  <a:pt x="0" y="2041838"/>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695326" y="2825199"/>
            <a:ext cx="3035029" cy="2775100"/>
          </a:xfrm>
          <a:custGeom>
            <a:avLst/>
            <a:gdLst>
              <a:gd name="connsiteX0" fmla="*/ 0 w 3035029"/>
              <a:gd name="connsiteY0" fmla="*/ 0 h 2775100"/>
              <a:gd name="connsiteX1" fmla="*/ 3035029 w 3035029"/>
              <a:gd name="connsiteY1" fmla="*/ 0 h 2775100"/>
              <a:gd name="connsiteX2" fmla="*/ 3035029 w 3035029"/>
              <a:gd name="connsiteY2" fmla="*/ 2775100 h 2775100"/>
              <a:gd name="connsiteX3" fmla="*/ 0 w 3035029"/>
              <a:gd name="connsiteY3" fmla="*/ 2775100 h 2775100"/>
            </a:gdLst>
            <a:ahLst/>
            <a:cxnLst>
              <a:cxn ang="0">
                <a:pos x="connsiteX0" y="connsiteY0"/>
              </a:cxn>
              <a:cxn ang="0">
                <a:pos x="connsiteX1" y="connsiteY1"/>
              </a:cxn>
              <a:cxn ang="0">
                <a:pos x="connsiteX2" y="connsiteY2"/>
              </a:cxn>
              <a:cxn ang="0">
                <a:pos x="connsiteX3" y="connsiteY3"/>
              </a:cxn>
            </a:cxnLst>
            <a:rect l="l" t="t" r="r" b="b"/>
            <a:pathLst>
              <a:path w="3035029" h="2775100">
                <a:moveTo>
                  <a:pt x="0" y="0"/>
                </a:moveTo>
                <a:lnTo>
                  <a:pt x="3035029" y="0"/>
                </a:lnTo>
                <a:lnTo>
                  <a:pt x="3035029" y="2775100"/>
                </a:lnTo>
                <a:lnTo>
                  <a:pt x="0" y="277510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817904" y="2825199"/>
            <a:ext cx="2509737" cy="1353686"/>
          </a:xfrm>
          <a:custGeom>
            <a:avLst/>
            <a:gdLst>
              <a:gd name="connsiteX0" fmla="*/ 0 w 2509737"/>
              <a:gd name="connsiteY0" fmla="*/ 0 h 1353686"/>
              <a:gd name="connsiteX1" fmla="*/ 2509737 w 2509737"/>
              <a:gd name="connsiteY1" fmla="*/ 0 h 1353686"/>
              <a:gd name="connsiteX2" fmla="*/ 2509737 w 2509737"/>
              <a:gd name="connsiteY2" fmla="*/ 1353686 h 1353686"/>
              <a:gd name="connsiteX3" fmla="*/ 0 w 2509737"/>
              <a:gd name="connsiteY3" fmla="*/ 1353686 h 1353686"/>
            </a:gdLst>
            <a:ahLst/>
            <a:cxnLst>
              <a:cxn ang="0">
                <a:pos x="connsiteX0" y="connsiteY0"/>
              </a:cxn>
              <a:cxn ang="0">
                <a:pos x="connsiteX1" y="connsiteY1"/>
              </a:cxn>
              <a:cxn ang="0">
                <a:pos x="connsiteX2" y="connsiteY2"/>
              </a:cxn>
              <a:cxn ang="0">
                <a:pos x="connsiteX3" y="connsiteY3"/>
              </a:cxn>
            </a:cxnLst>
            <a:rect l="l" t="t" r="r" b="b"/>
            <a:pathLst>
              <a:path w="2509737" h="1353686">
                <a:moveTo>
                  <a:pt x="0" y="0"/>
                </a:moveTo>
                <a:lnTo>
                  <a:pt x="2509737" y="0"/>
                </a:lnTo>
                <a:lnTo>
                  <a:pt x="2509737" y="1353686"/>
                </a:lnTo>
                <a:lnTo>
                  <a:pt x="0" y="1353686"/>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3817904" y="4247411"/>
            <a:ext cx="2509737" cy="1352888"/>
          </a:xfrm>
          <a:custGeom>
            <a:avLst/>
            <a:gdLst>
              <a:gd name="connsiteX0" fmla="*/ 0 w 2509737"/>
              <a:gd name="connsiteY0" fmla="*/ 0 h 1352888"/>
              <a:gd name="connsiteX1" fmla="*/ 2509737 w 2509737"/>
              <a:gd name="connsiteY1" fmla="*/ 0 h 1352888"/>
              <a:gd name="connsiteX2" fmla="*/ 2509737 w 2509737"/>
              <a:gd name="connsiteY2" fmla="*/ 1352888 h 1352888"/>
              <a:gd name="connsiteX3" fmla="*/ 0 w 2509737"/>
              <a:gd name="connsiteY3" fmla="*/ 1352888 h 1352888"/>
            </a:gdLst>
            <a:ahLst/>
            <a:cxnLst>
              <a:cxn ang="0">
                <a:pos x="connsiteX0" y="connsiteY0"/>
              </a:cxn>
              <a:cxn ang="0">
                <a:pos x="connsiteX1" y="connsiteY1"/>
              </a:cxn>
              <a:cxn ang="0">
                <a:pos x="connsiteX2" y="connsiteY2"/>
              </a:cxn>
              <a:cxn ang="0">
                <a:pos x="connsiteX3" y="connsiteY3"/>
              </a:cxn>
            </a:cxnLst>
            <a:rect l="l" t="t" r="r" b="b"/>
            <a:pathLst>
              <a:path w="2509737" h="1352888">
                <a:moveTo>
                  <a:pt x="0" y="0"/>
                </a:moveTo>
                <a:lnTo>
                  <a:pt x="2509737" y="0"/>
                </a:lnTo>
                <a:lnTo>
                  <a:pt x="2509737" y="1352888"/>
                </a:lnTo>
                <a:lnTo>
                  <a:pt x="0" y="1352888"/>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8" name="图片占位符 17"/>
          <p:cNvSpPr>
            <a:spLocks noGrp="1"/>
          </p:cNvSpPr>
          <p:nvPr>
            <p:ph type="pic" sz="quarter" idx="10"/>
          </p:nvPr>
        </p:nvSpPr>
        <p:spPr>
          <a:xfrm>
            <a:off x="782409" y="2917140"/>
            <a:ext cx="3837764" cy="2344365"/>
          </a:xfrm>
          <a:custGeom>
            <a:avLst/>
            <a:gdLst>
              <a:gd name="connsiteX0" fmla="*/ 0 w 3837764"/>
              <a:gd name="connsiteY0" fmla="*/ 0 h 2344365"/>
              <a:gd name="connsiteX1" fmla="*/ 3837764 w 3837764"/>
              <a:gd name="connsiteY1" fmla="*/ 0 h 2344365"/>
              <a:gd name="connsiteX2" fmla="*/ 3837764 w 3837764"/>
              <a:gd name="connsiteY2" fmla="*/ 2344365 h 2344365"/>
              <a:gd name="connsiteX3" fmla="*/ 0 w 3837764"/>
              <a:gd name="connsiteY3" fmla="*/ 2344365 h 2344365"/>
            </a:gdLst>
            <a:ahLst/>
            <a:cxnLst>
              <a:cxn ang="0">
                <a:pos x="connsiteX0" y="connsiteY0"/>
              </a:cxn>
              <a:cxn ang="0">
                <a:pos x="connsiteX1" y="connsiteY1"/>
              </a:cxn>
              <a:cxn ang="0">
                <a:pos x="connsiteX2" y="connsiteY2"/>
              </a:cxn>
              <a:cxn ang="0">
                <a:pos x="connsiteX3" y="connsiteY3"/>
              </a:cxn>
            </a:cxnLst>
            <a:rect l="l" t="t" r="r" b="b"/>
            <a:pathLst>
              <a:path w="3837764" h="2344365">
                <a:moveTo>
                  <a:pt x="0" y="0"/>
                </a:moveTo>
                <a:lnTo>
                  <a:pt x="3837764" y="0"/>
                </a:lnTo>
                <a:lnTo>
                  <a:pt x="3837764" y="2344365"/>
                </a:lnTo>
                <a:lnTo>
                  <a:pt x="0" y="2344365"/>
                </a:lnTo>
                <a:close/>
              </a:path>
            </a:pathLst>
          </a:custGeom>
        </p:spPr>
        <p:txBody>
          <a:bodyPr wrap="square">
            <a:noAutofit/>
          </a:bodyPr>
          <a:lstStyle/>
          <a:p>
            <a:endParaRPr lang="zh-CN" altLang="en-US"/>
          </a:p>
        </p:txBody>
      </p:sp>
      <p:sp>
        <p:nvSpPr>
          <p:cNvPr id="17" name="图片占位符 16"/>
          <p:cNvSpPr>
            <a:spLocks noGrp="1"/>
          </p:cNvSpPr>
          <p:nvPr>
            <p:ph type="pic" sz="quarter" idx="11"/>
          </p:nvPr>
        </p:nvSpPr>
        <p:spPr>
          <a:xfrm>
            <a:off x="4764265" y="2917140"/>
            <a:ext cx="1687951" cy="2344365"/>
          </a:xfrm>
          <a:custGeom>
            <a:avLst/>
            <a:gdLst>
              <a:gd name="connsiteX0" fmla="*/ 0 w 1687951"/>
              <a:gd name="connsiteY0" fmla="*/ 0 h 2344365"/>
              <a:gd name="connsiteX1" fmla="*/ 1687951 w 1687951"/>
              <a:gd name="connsiteY1" fmla="*/ 0 h 2344365"/>
              <a:gd name="connsiteX2" fmla="*/ 1687951 w 1687951"/>
              <a:gd name="connsiteY2" fmla="*/ 2344365 h 2344365"/>
              <a:gd name="connsiteX3" fmla="*/ 0 w 1687951"/>
              <a:gd name="connsiteY3" fmla="*/ 2344365 h 2344365"/>
            </a:gdLst>
            <a:ahLst/>
            <a:cxnLst>
              <a:cxn ang="0">
                <a:pos x="connsiteX0" y="connsiteY0"/>
              </a:cxn>
              <a:cxn ang="0">
                <a:pos x="connsiteX1" y="connsiteY1"/>
              </a:cxn>
              <a:cxn ang="0">
                <a:pos x="connsiteX2" y="connsiteY2"/>
              </a:cxn>
              <a:cxn ang="0">
                <a:pos x="connsiteX3" y="connsiteY3"/>
              </a:cxn>
            </a:cxnLst>
            <a:rect l="l" t="t" r="r" b="b"/>
            <a:pathLst>
              <a:path w="1687951" h="2344365">
                <a:moveTo>
                  <a:pt x="0" y="0"/>
                </a:moveTo>
                <a:lnTo>
                  <a:pt x="1687951" y="0"/>
                </a:lnTo>
                <a:lnTo>
                  <a:pt x="1687951" y="2344365"/>
                </a:lnTo>
                <a:lnTo>
                  <a:pt x="0" y="2344365"/>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6596308" y="2917140"/>
            <a:ext cx="1687951" cy="2344365"/>
          </a:xfrm>
          <a:custGeom>
            <a:avLst/>
            <a:gdLst>
              <a:gd name="connsiteX0" fmla="*/ 0 w 1687951"/>
              <a:gd name="connsiteY0" fmla="*/ 0 h 2344365"/>
              <a:gd name="connsiteX1" fmla="*/ 1687951 w 1687951"/>
              <a:gd name="connsiteY1" fmla="*/ 0 h 2344365"/>
              <a:gd name="connsiteX2" fmla="*/ 1687951 w 1687951"/>
              <a:gd name="connsiteY2" fmla="*/ 2344365 h 2344365"/>
              <a:gd name="connsiteX3" fmla="*/ 0 w 1687951"/>
              <a:gd name="connsiteY3" fmla="*/ 2344365 h 2344365"/>
            </a:gdLst>
            <a:ahLst/>
            <a:cxnLst>
              <a:cxn ang="0">
                <a:pos x="connsiteX0" y="connsiteY0"/>
              </a:cxn>
              <a:cxn ang="0">
                <a:pos x="connsiteX1" y="connsiteY1"/>
              </a:cxn>
              <a:cxn ang="0">
                <a:pos x="connsiteX2" y="connsiteY2"/>
              </a:cxn>
              <a:cxn ang="0">
                <a:pos x="connsiteX3" y="connsiteY3"/>
              </a:cxn>
            </a:cxnLst>
            <a:rect l="l" t="t" r="r" b="b"/>
            <a:pathLst>
              <a:path w="1687951" h="2344365">
                <a:moveTo>
                  <a:pt x="0" y="0"/>
                </a:moveTo>
                <a:lnTo>
                  <a:pt x="1687951" y="0"/>
                </a:lnTo>
                <a:lnTo>
                  <a:pt x="1687951" y="2344365"/>
                </a:lnTo>
                <a:lnTo>
                  <a:pt x="0" y="234436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428351" y="2917140"/>
            <a:ext cx="2999767" cy="2355251"/>
          </a:xfrm>
          <a:custGeom>
            <a:avLst/>
            <a:gdLst>
              <a:gd name="connsiteX0" fmla="*/ 1754223 w 2999767"/>
              <a:gd name="connsiteY0" fmla="*/ 1325089 h 2355251"/>
              <a:gd name="connsiteX1" fmla="*/ 2999767 w 2999767"/>
              <a:gd name="connsiteY1" fmla="*/ 1325089 h 2355251"/>
              <a:gd name="connsiteX2" fmla="*/ 2999767 w 2999767"/>
              <a:gd name="connsiteY2" fmla="*/ 2355251 h 2355251"/>
              <a:gd name="connsiteX3" fmla="*/ 1754223 w 2999767"/>
              <a:gd name="connsiteY3" fmla="*/ 2355251 h 2355251"/>
              <a:gd name="connsiteX4" fmla="*/ 1 w 2999767"/>
              <a:gd name="connsiteY4" fmla="*/ 1325089 h 2355251"/>
              <a:gd name="connsiteX5" fmla="*/ 1610131 w 2999767"/>
              <a:gd name="connsiteY5" fmla="*/ 1325089 h 2355251"/>
              <a:gd name="connsiteX6" fmla="*/ 1610131 w 2999767"/>
              <a:gd name="connsiteY6" fmla="*/ 2355251 h 2355251"/>
              <a:gd name="connsiteX7" fmla="*/ 1 w 2999767"/>
              <a:gd name="connsiteY7" fmla="*/ 2355251 h 2355251"/>
              <a:gd name="connsiteX8" fmla="*/ 0 w 2999767"/>
              <a:gd name="connsiteY8" fmla="*/ 0 h 2355251"/>
              <a:gd name="connsiteX9" fmla="*/ 2999767 w 2999767"/>
              <a:gd name="connsiteY9" fmla="*/ 0 h 2355251"/>
              <a:gd name="connsiteX10" fmla="*/ 2999767 w 2999767"/>
              <a:gd name="connsiteY10" fmla="*/ 1195095 h 2355251"/>
              <a:gd name="connsiteX11" fmla="*/ 0 w 2999767"/>
              <a:gd name="connsiteY11" fmla="*/ 1195095 h 235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9767" h="2355251">
                <a:moveTo>
                  <a:pt x="1754223" y="1325089"/>
                </a:moveTo>
                <a:lnTo>
                  <a:pt x="2999767" y="1325089"/>
                </a:lnTo>
                <a:lnTo>
                  <a:pt x="2999767" y="2355251"/>
                </a:lnTo>
                <a:lnTo>
                  <a:pt x="1754223" y="2355251"/>
                </a:lnTo>
                <a:close/>
                <a:moveTo>
                  <a:pt x="1" y="1325089"/>
                </a:moveTo>
                <a:lnTo>
                  <a:pt x="1610131" y="1325089"/>
                </a:lnTo>
                <a:lnTo>
                  <a:pt x="1610131" y="2355251"/>
                </a:lnTo>
                <a:lnTo>
                  <a:pt x="1" y="2355251"/>
                </a:lnTo>
                <a:close/>
                <a:moveTo>
                  <a:pt x="0" y="0"/>
                </a:moveTo>
                <a:lnTo>
                  <a:pt x="2999767" y="0"/>
                </a:lnTo>
                <a:lnTo>
                  <a:pt x="2999767" y="1195095"/>
                </a:lnTo>
                <a:lnTo>
                  <a:pt x="0" y="1195095"/>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925121" y="1781251"/>
            <a:ext cx="3956718" cy="3956716"/>
          </a:xfrm>
          <a:custGeom>
            <a:avLst/>
            <a:gdLst>
              <a:gd name="connsiteX0" fmla="*/ 1978359 w 3956718"/>
              <a:gd name="connsiteY0" fmla="*/ 0 h 3956716"/>
              <a:gd name="connsiteX1" fmla="*/ 3956718 w 3956718"/>
              <a:gd name="connsiteY1" fmla="*/ 1978358 h 3956716"/>
              <a:gd name="connsiteX2" fmla="*/ 1978359 w 3956718"/>
              <a:gd name="connsiteY2" fmla="*/ 3956716 h 3956716"/>
              <a:gd name="connsiteX3" fmla="*/ 0 w 3956718"/>
              <a:gd name="connsiteY3" fmla="*/ 1978358 h 3956716"/>
              <a:gd name="connsiteX4" fmla="*/ 1978359 w 3956718"/>
              <a:gd name="connsiteY4" fmla="*/ 0 h 3956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718" h="3956716">
                <a:moveTo>
                  <a:pt x="1978359" y="0"/>
                </a:moveTo>
                <a:cubicBezTo>
                  <a:pt x="3070977" y="0"/>
                  <a:pt x="3956718" y="885741"/>
                  <a:pt x="3956718" y="1978358"/>
                </a:cubicBezTo>
                <a:cubicBezTo>
                  <a:pt x="3956718" y="3070975"/>
                  <a:pt x="3070977" y="3956716"/>
                  <a:pt x="1978359" y="3956716"/>
                </a:cubicBezTo>
                <a:cubicBezTo>
                  <a:pt x="885741" y="3956716"/>
                  <a:pt x="0" y="3070975"/>
                  <a:pt x="0" y="1978358"/>
                </a:cubicBezTo>
                <a:cubicBezTo>
                  <a:pt x="0" y="885741"/>
                  <a:pt x="885741" y="0"/>
                  <a:pt x="1978359"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6555402" y="3091543"/>
            <a:ext cx="1336134" cy="1336132"/>
          </a:xfrm>
          <a:custGeom>
            <a:avLst/>
            <a:gdLst>
              <a:gd name="connsiteX0" fmla="*/ 668067 w 1336134"/>
              <a:gd name="connsiteY0" fmla="*/ 0 h 1336132"/>
              <a:gd name="connsiteX1" fmla="*/ 1336134 w 1336134"/>
              <a:gd name="connsiteY1" fmla="*/ 668066 h 1336132"/>
              <a:gd name="connsiteX2" fmla="*/ 668067 w 1336134"/>
              <a:gd name="connsiteY2" fmla="*/ 1336132 h 1336132"/>
              <a:gd name="connsiteX3" fmla="*/ 0 w 1336134"/>
              <a:gd name="connsiteY3" fmla="*/ 668066 h 1336132"/>
              <a:gd name="connsiteX4" fmla="*/ 668067 w 1336134"/>
              <a:gd name="connsiteY4" fmla="*/ 0 h 1336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6134" h="1336132">
                <a:moveTo>
                  <a:pt x="668067" y="0"/>
                </a:moveTo>
                <a:cubicBezTo>
                  <a:pt x="1037030" y="0"/>
                  <a:pt x="1336134" y="299103"/>
                  <a:pt x="1336134" y="668066"/>
                </a:cubicBezTo>
                <a:cubicBezTo>
                  <a:pt x="1336134" y="1037029"/>
                  <a:pt x="1037030" y="1336132"/>
                  <a:pt x="668067" y="1336132"/>
                </a:cubicBezTo>
                <a:cubicBezTo>
                  <a:pt x="299104" y="1336132"/>
                  <a:pt x="0" y="1037029"/>
                  <a:pt x="0" y="668066"/>
                </a:cubicBezTo>
                <a:cubicBezTo>
                  <a:pt x="0" y="299103"/>
                  <a:pt x="299104" y="0"/>
                  <a:pt x="668067" y="0"/>
                </a:cubicBez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9555621" y="3091543"/>
            <a:ext cx="1336134" cy="1336132"/>
          </a:xfrm>
          <a:custGeom>
            <a:avLst/>
            <a:gdLst>
              <a:gd name="connsiteX0" fmla="*/ 668067 w 1336134"/>
              <a:gd name="connsiteY0" fmla="*/ 0 h 1336132"/>
              <a:gd name="connsiteX1" fmla="*/ 1336134 w 1336134"/>
              <a:gd name="connsiteY1" fmla="*/ 668066 h 1336132"/>
              <a:gd name="connsiteX2" fmla="*/ 668067 w 1336134"/>
              <a:gd name="connsiteY2" fmla="*/ 1336132 h 1336132"/>
              <a:gd name="connsiteX3" fmla="*/ 0 w 1336134"/>
              <a:gd name="connsiteY3" fmla="*/ 668066 h 1336132"/>
              <a:gd name="connsiteX4" fmla="*/ 668067 w 1336134"/>
              <a:gd name="connsiteY4" fmla="*/ 0 h 1336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6134" h="1336132">
                <a:moveTo>
                  <a:pt x="668067" y="0"/>
                </a:moveTo>
                <a:cubicBezTo>
                  <a:pt x="1037030" y="0"/>
                  <a:pt x="1336134" y="299103"/>
                  <a:pt x="1336134" y="668066"/>
                </a:cubicBezTo>
                <a:cubicBezTo>
                  <a:pt x="1336134" y="1037029"/>
                  <a:pt x="1037030" y="1336132"/>
                  <a:pt x="668067" y="1336132"/>
                </a:cubicBezTo>
                <a:cubicBezTo>
                  <a:pt x="299104" y="1336132"/>
                  <a:pt x="0" y="1037029"/>
                  <a:pt x="0" y="668066"/>
                </a:cubicBezTo>
                <a:cubicBezTo>
                  <a:pt x="0" y="299103"/>
                  <a:pt x="299104" y="0"/>
                  <a:pt x="668067" y="0"/>
                </a:cubicBez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0"/>
          <a:stretch>
            <a:fillRect/>
          </a:stretch>
        </p:blipFill>
        <p:spPr>
          <a:xfrm>
            <a:off x="999302" y="1392075"/>
            <a:ext cx="10193395" cy="48528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5"/>
          <a:srcRect l="1719" t="1719" r="1719" b="1719"/>
          <a:stretch>
            <a:fillRect/>
          </a:stretch>
        </p:blipFill>
        <p:spPr>
          <a:xfrm>
            <a:off x="0" y="0"/>
            <a:ext cx="12192000" cy="6858000"/>
          </a:xfrm>
          <a:prstGeom prst="rect">
            <a:avLst/>
          </a:prstGeom>
        </p:spPr>
      </p:pic>
      <p:pic>
        <p:nvPicPr>
          <p:cNvPr id="3" name="图片 2"/>
          <p:cNvPicPr>
            <a:picLocks noChangeAspect="1"/>
          </p:cNvPicPr>
          <p:nvPr/>
        </p:nvPicPr>
        <p:blipFill>
          <a:blip r:embed="rId6"/>
          <a:stretch>
            <a:fillRect/>
          </a:stretch>
        </p:blipFill>
        <p:spPr>
          <a:xfrm>
            <a:off x="4209143" y="871142"/>
            <a:ext cx="3773714" cy="2456844"/>
          </a:xfrm>
          <a:prstGeom prst="rect">
            <a:avLst/>
          </a:prstGeom>
        </p:spPr>
      </p:pic>
      <p:sp>
        <p:nvSpPr>
          <p:cNvPr id="6" name="文本框 5"/>
          <p:cNvSpPr txBox="1"/>
          <p:nvPr/>
        </p:nvSpPr>
        <p:spPr>
          <a:xfrm>
            <a:off x="1771741" y="3671098"/>
            <a:ext cx="8648521" cy="1107996"/>
          </a:xfrm>
          <a:prstGeom prst="rect">
            <a:avLst/>
          </a:prstGeom>
          <a:noFill/>
        </p:spPr>
        <p:txBody>
          <a:bodyPr wrap="none" rtlCol="0">
            <a:spAutoFit/>
            <a:scene3d>
              <a:camera prst="orthographicFront"/>
              <a:lightRig rig="threePt" dir="t"/>
            </a:scene3d>
            <a:sp3d contourW="12700"/>
          </a:bodyPr>
          <a:lstStyle/>
          <a:p>
            <a:pPr algn="ctr"/>
            <a:r>
              <a:rPr lang="zh-CN" altLang="en-US" sz="6600" dirty="0">
                <a:solidFill>
                  <a:schemeClr val="bg1"/>
                </a:solidFill>
                <a:latin typeface="汉仪菱心体简" panose="02010609000101010101" pitchFamily="49" charset="-122"/>
                <a:ea typeface="汉仪菱心体简" panose="02010609000101010101" pitchFamily="49" charset="-122"/>
              </a:rPr>
              <a:t>大数据时代云计算分析</a:t>
            </a:r>
          </a:p>
        </p:txBody>
      </p:sp>
      <p:sp>
        <p:nvSpPr>
          <p:cNvPr id="7" name="文本框 6"/>
          <p:cNvSpPr txBox="1"/>
          <p:nvPr/>
        </p:nvSpPr>
        <p:spPr>
          <a:xfrm>
            <a:off x="1917697" y="4827377"/>
            <a:ext cx="8356604" cy="400110"/>
          </a:xfrm>
          <a:prstGeom prst="rect">
            <a:avLst/>
          </a:prstGeom>
          <a:noFill/>
        </p:spPr>
        <p:txBody>
          <a:bodyPr wrap="square" rtlCol="0">
            <a:spAutoFit/>
            <a:scene3d>
              <a:camera prst="orthographicFront"/>
              <a:lightRig rig="threePt" dir="t">
                <a:rot lat="0" lon="0" rev="0"/>
              </a:lightRig>
            </a:scene3d>
            <a:sp3d contourW="12700"/>
          </a:bodyPr>
          <a:lstStyle/>
          <a:p>
            <a:pPr algn="dist"/>
            <a:r>
              <a:rPr lang="en-US" altLang="zh-CN" sz="2000" dirty="0">
                <a:solidFill>
                  <a:schemeClr val="bg1"/>
                </a:solidFill>
              </a:rPr>
              <a:t>THIS TEMPLATE DESIGNED FOR FEI ER SHE JI</a:t>
            </a:r>
          </a:p>
        </p:txBody>
      </p:sp>
      <p:grpSp>
        <p:nvGrpSpPr>
          <p:cNvPr id="2" name="组合 1"/>
          <p:cNvGrpSpPr/>
          <p:nvPr/>
        </p:nvGrpSpPr>
        <p:grpSpPr>
          <a:xfrm>
            <a:off x="4438650" y="5699901"/>
            <a:ext cx="1422400" cy="381000"/>
            <a:chOff x="4438650" y="5699901"/>
            <a:chExt cx="1422400" cy="381000"/>
          </a:xfrm>
        </p:grpSpPr>
        <p:sp>
          <p:nvSpPr>
            <p:cNvPr id="8" name="矩形 7"/>
            <p:cNvSpPr/>
            <p:nvPr/>
          </p:nvSpPr>
          <p:spPr>
            <a:xfrm>
              <a:off x="4438650" y="5699901"/>
              <a:ext cx="1422400" cy="381000"/>
            </a:xfrm>
            <a:prstGeom prst="rect">
              <a:avLst/>
            </a:prstGeom>
            <a:solidFill>
              <a:srgbClr val="346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544130" y="5753788"/>
              <a:ext cx="1241425" cy="275590"/>
            </a:xfrm>
            <a:prstGeom prst="rect">
              <a:avLst/>
            </a:prstGeom>
            <a:noFill/>
          </p:spPr>
          <p:txBody>
            <a:bodyPr wrap="none" rtlCol="0">
              <a:spAutoFit/>
              <a:scene3d>
                <a:camera prst="orthographicFront"/>
                <a:lightRig rig="threePt" dir="t">
                  <a:rot lat="0" lon="0" rev="0"/>
                </a:lightRig>
              </a:scene3d>
              <a:sp3d contourW="12700"/>
            </a:bodyPr>
            <a:lstStyle/>
            <a:p>
              <a:pPr algn="ctr"/>
              <a:r>
                <a:rPr lang="zh-CN" altLang="en-US" sz="1200">
                  <a:solidFill>
                    <a:schemeClr val="bg1"/>
                  </a:solidFill>
                </a:rPr>
                <a:t>汇报人：</a:t>
              </a:r>
              <a:r>
                <a:rPr lang="en-US" altLang="zh-CN" sz="1200">
                  <a:solidFill>
                    <a:schemeClr val="bg1"/>
                  </a:solidFill>
                </a:rPr>
                <a:t>xiazaii</a:t>
              </a:r>
              <a:endParaRPr lang="zh-CN" altLang="en-US" sz="1200" dirty="0">
                <a:solidFill>
                  <a:schemeClr val="bg1"/>
                </a:solidFill>
              </a:endParaRPr>
            </a:p>
          </p:txBody>
        </p:sp>
      </p:grpSp>
      <p:grpSp>
        <p:nvGrpSpPr>
          <p:cNvPr id="4" name="组合 3"/>
          <p:cNvGrpSpPr/>
          <p:nvPr/>
        </p:nvGrpSpPr>
        <p:grpSpPr>
          <a:xfrm>
            <a:off x="6330950" y="5699901"/>
            <a:ext cx="1422400" cy="381000"/>
            <a:chOff x="6330950" y="5699901"/>
            <a:chExt cx="1422400" cy="381000"/>
          </a:xfrm>
        </p:grpSpPr>
        <p:sp>
          <p:nvSpPr>
            <p:cNvPr id="9" name="矩形 8"/>
            <p:cNvSpPr/>
            <p:nvPr/>
          </p:nvSpPr>
          <p:spPr>
            <a:xfrm>
              <a:off x="6330950" y="5699901"/>
              <a:ext cx="1422400" cy="381000"/>
            </a:xfrm>
            <a:prstGeom prst="rect">
              <a:avLst/>
            </a:prstGeom>
            <a:solidFill>
              <a:srgbClr val="346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333173" y="5753788"/>
              <a:ext cx="1417955" cy="275590"/>
            </a:xfrm>
            <a:prstGeom prst="rect">
              <a:avLst/>
            </a:prstGeom>
            <a:noFill/>
          </p:spPr>
          <p:txBody>
            <a:bodyPr wrap="none" rtlCol="0">
              <a:spAutoFit/>
              <a:scene3d>
                <a:camera prst="orthographicFront"/>
                <a:lightRig rig="threePt" dir="t">
                  <a:rot lat="0" lon="0" rev="0"/>
                </a:lightRig>
              </a:scene3d>
              <a:sp3d contourW="12700"/>
            </a:bodyPr>
            <a:lstStyle/>
            <a:p>
              <a:pPr algn="ctr"/>
              <a:r>
                <a:rPr lang="zh-CN" altLang="en-US" sz="1200" dirty="0">
                  <a:solidFill>
                    <a:schemeClr val="bg1"/>
                  </a:solidFill>
                </a:rPr>
                <a:t>时间：</a:t>
              </a:r>
              <a:r>
                <a:rPr lang="en-US" altLang="zh-CN" sz="1200" dirty="0">
                  <a:solidFill>
                    <a:schemeClr val="bg1"/>
                  </a:solidFill>
                </a:rPr>
                <a:t>202X.12.31</a:t>
              </a:r>
              <a:endParaRPr lang="zh-CN" altLang="en-US" sz="1200" dirty="0">
                <a:solidFill>
                  <a:schemeClr val="bg1"/>
                </a:solidFill>
              </a:endParaRPr>
            </a:p>
          </p:txBody>
        </p:sp>
      </p:grpSp>
      <p:pic>
        <p:nvPicPr>
          <p:cNvPr id="13" name="背景音乐.mp3">
            <a:hlinkClick r:id="" action="ppaction://media"/>
          </p:cNvPr>
          <p:cNvPicPr>
            <a:picLocks noChangeAspect="1"/>
          </p:cNvPicPr>
          <p:nvPr>
            <a:audioFile r:link="rId1"/>
            <p:extLst>
              <p:ext uri="{DAA4B4D4-6D71-4841-9C94-3DE7FCFB9230}">
                <p14:media xmlns:p14="http://schemas.microsoft.com/office/powerpoint/2010/main" r:embed="rId2">
                  <p14:trim end="218261"/>
                </p14:media>
              </p:ext>
            </p:extLst>
          </p:nvPr>
        </p:nvPicPr>
        <p:blipFill>
          <a:blip r:embed="rId7"/>
          <a:stretch>
            <a:fillRect/>
          </a:stretch>
        </p:blipFill>
        <p:spPr>
          <a:xfrm>
            <a:off x="-972706" y="11437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1719" t="1719" r="1719" b="85942"/>
          <a:stretch>
            <a:fillRect/>
          </a:stretch>
        </p:blipFill>
        <p:spPr>
          <a:xfrm>
            <a:off x="0" y="6644962"/>
            <a:ext cx="12192000" cy="213038"/>
          </a:xfrm>
          <a:prstGeom prst="rect">
            <a:avLst/>
          </a:prstGeom>
        </p:spPr>
      </p:pic>
      <p:pic>
        <p:nvPicPr>
          <p:cNvPr id="6" name="图片 5"/>
          <p:cNvPicPr>
            <a:picLocks noChangeAspect="1"/>
          </p:cNvPicPr>
          <p:nvPr/>
        </p:nvPicPr>
        <p:blipFill rotWithShape="1">
          <a:blip r:embed="rId2">
            <a:duotone>
              <a:prstClr val="black"/>
              <a:schemeClr val="tx2">
                <a:tint val="45000"/>
                <a:satMod val="400000"/>
              </a:schemeClr>
            </a:duotone>
          </a:blip>
          <a:srcRect l="1719" t="1719" r="1719" b="85942"/>
          <a:stretch>
            <a:fillRect/>
          </a:stretch>
        </p:blipFill>
        <p:spPr>
          <a:xfrm>
            <a:off x="0" y="777562"/>
            <a:ext cx="12192000" cy="213038"/>
          </a:xfrm>
          <a:prstGeom prst="rect">
            <a:avLst/>
          </a:prstGeom>
        </p:spPr>
      </p:pic>
      <p:pic>
        <p:nvPicPr>
          <p:cNvPr id="4" name="图片 3"/>
          <p:cNvPicPr>
            <a:picLocks noChangeAspect="1"/>
          </p:cNvPicPr>
          <p:nvPr/>
        </p:nvPicPr>
        <p:blipFill rotWithShape="1">
          <a:blip r:embed="rId2"/>
          <a:srcRect l="1719" t="1719" r="1719" b="85942"/>
          <a:stretch>
            <a:fillRect/>
          </a:stretch>
        </p:blipFill>
        <p:spPr>
          <a:xfrm>
            <a:off x="0" y="0"/>
            <a:ext cx="12192000" cy="876300"/>
          </a:xfrm>
          <a:prstGeom prst="rect">
            <a:avLst/>
          </a:prstGeom>
        </p:spPr>
      </p:pic>
      <p:sp>
        <p:nvSpPr>
          <p:cNvPr id="7" name="文本框 6"/>
          <p:cNvSpPr txBox="1"/>
          <p:nvPr/>
        </p:nvSpPr>
        <p:spPr>
          <a:xfrm>
            <a:off x="3880490" y="103257"/>
            <a:ext cx="4431021" cy="707886"/>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大数据的应用领域 </a:t>
            </a:r>
          </a:p>
        </p:txBody>
      </p:sp>
      <p:sp>
        <p:nvSpPr>
          <p:cNvPr id="8" name="矩形 7"/>
          <p:cNvSpPr/>
          <p:nvPr/>
        </p:nvSpPr>
        <p:spPr>
          <a:xfrm>
            <a:off x="695325" y="1405204"/>
            <a:ext cx="10801350" cy="632353"/>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3200" b="1" dirty="0">
                <a:solidFill>
                  <a:srgbClr val="2B363F"/>
                </a:solidFill>
              </a:rPr>
              <a:t>不要总喊</a:t>
            </a:r>
            <a:r>
              <a:rPr lang="zh-CN" altLang="en-US" sz="3200" b="1" dirty="0">
                <a:solidFill>
                  <a:srgbClr val="F55F13"/>
                </a:solidFill>
              </a:rPr>
              <a:t>“狼来了”</a:t>
            </a:r>
            <a:r>
              <a:rPr lang="zh-CN" altLang="en-US" sz="3200" b="1" dirty="0">
                <a:solidFill>
                  <a:srgbClr val="2B363F"/>
                </a:solidFill>
              </a:rPr>
              <a:t>，</a:t>
            </a:r>
            <a:r>
              <a:rPr lang="zh-CN" altLang="en-US" sz="3200" b="1" dirty="0">
                <a:solidFill>
                  <a:srgbClr val="F55F13"/>
                </a:solidFill>
              </a:rPr>
              <a:t>“狼”</a:t>
            </a:r>
            <a:r>
              <a:rPr lang="zh-CN" altLang="en-US" sz="3200" b="1" dirty="0">
                <a:solidFill>
                  <a:srgbClr val="2B363F"/>
                </a:solidFill>
              </a:rPr>
              <a:t>已经来了！</a:t>
            </a:r>
          </a:p>
        </p:txBody>
      </p:sp>
      <p:sp>
        <p:nvSpPr>
          <p:cNvPr id="9" name="矩形 8"/>
          <p:cNvSpPr/>
          <p:nvPr/>
        </p:nvSpPr>
        <p:spPr>
          <a:xfrm>
            <a:off x="1181709" y="3290675"/>
            <a:ext cx="5008026" cy="429861"/>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2000" b="1" dirty="0">
                <a:solidFill>
                  <a:srgbClr val="346866"/>
                </a:solidFill>
              </a:rPr>
              <a:t>数据帮助奥巴马成功实现连任</a:t>
            </a:r>
          </a:p>
        </p:txBody>
      </p:sp>
      <p:sp>
        <p:nvSpPr>
          <p:cNvPr id="10" name="矩形 9"/>
          <p:cNvSpPr/>
          <p:nvPr/>
        </p:nvSpPr>
        <p:spPr>
          <a:xfrm>
            <a:off x="1181709" y="3860236"/>
            <a:ext cx="5400675" cy="1274195"/>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dirty="0">
                <a:solidFill>
                  <a:schemeClr val="tx1">
                    <a:lumMod val="75000"/>
                    <a:lumOff val="25000"/>
                  </a:schemeClr>
                </a:solidFill>
              </a:rPr>
              <a:t>奥巴马的数据团队对数以千万计的选民邮件进行了大数据挖掘，精确预测出了更可能拥护奥巴马的选民类型，并进行了有针对性的宣传，从而帮助奥巴马成为了美国历史上唯一一位在竞选经费处于劣势下实现连任的总统。</a:t>
            </a:r>
          </a:p>
        </p:txBody>
      </p:sp>
      <p:cxnSp>
        <p:nvCxnSpPr>
          <p:cNvPr id="11" name="直接连接符 10"/>
          <p:cNvCxnSpPr/>
          <p:nvPr/>
        </p:nvCxnSpPr>
        <p:spPr>
          <a:xfrm>
            <a:off x="1255851" y="3790432"/>
            <a:ext cx="5112000" cy="0"/>
          </a:xfrm>
          <a:prstGeom prst="line">
            <a:avLst/>
          </a:prstGeom>
          <a:ln w="34925" cmpd="thickThi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KSO_Shape"/>
          <p:cNvSpPr/>
          <p:nvPr/>
        </p:nvSpPr>
        <p:spPr bwMode="auto">
          <a:xfrm flipH="1">
            <a:off x="6826381" y="2553154"/>
            <a:ext cx="4159073" cy="2876692"/>
          </a:xfrm>
          <a:custGeom>
            <a:avLst/>
            <a:gdLst>
              <a:gd name="T0" fmla="*/ 280858650 w 8479"/>
              <a:gd name="T1" fmla="*/ 48761779 h 5869"/>
              <a:gd name="T2" fmla="*/ 260061820 w 8479"/>
              <a:gd name="T3" fmla="*/ 63334904 h 5869"/>
              <a:gd name="T4" fmla="*/ 227806456 w 8479"/>
              <a:gd name="T5" fmla="*/ 69587618 h 5869"/>
              <a:gd name="T6" fmla="*/ 170968526 w 8479"/>
              <a:gd name="T7" fmla="*/ 69738935 h 5869"/>
              <a:gd name="T8" fmla="*/ 112010360 w 8479"/>
              <a:gd name="T9" fmla="*/ 77554882 h 5869"/>
              <a:gd name="T10" fmla="*/ 78644439 w 8479"/>
              <a:gd name="T11" fmla="*/ 91623768 h 5869"/>
              <a:gd name="T12" fmla="*/ 66883047 w 8479"/>
              <a:gd name="T13" fmla="*/ 102767790 h 5869"/>
              <a:gd name="T14" fmla="*/ 59563884 w 8479"/>
              <a:gd name="T15" fmla="*/ 114517081 h 5869"/>
              <a:gd name="T16" fmla="*/ 51689330 w 8479"/>
              <a:gd name="T17" fmla="*/ 131409577 h 5869"/>
              <a:gd name="T18" fmla="*/ 43209058 w 8479"/>
              <a:gd name="T19" fmla="*/ 152538049 h 5869"/>
              <a:gd name="T20" fmla="*/ 30690518 w 8479"/>
              <a:gd name="T21" fmla="*/ 176137434 h 5869"/>
              <a:gd name="T22" fmla="*/ 17111973 w 8479"/>
              <a:gd name="T23" fmla="*/ 200644271 h 5869"/>
              <a:gd name="T24" fmla="*/ 7218285 w 8479"/>
              <a:gd name="T25" fmla="*/ 225201622 h 5869"/>
              <a:gd name="T26" fmla="*/ 2019134 w 8479"/>
              <a:gd name="T27" fmla="*/ 246380384 h 5869"/>
              <a:gd name="T28" fmla="*/ 24532239 w 8479"/>
              <a:gd name="T29" fmla="*/ 216225877 h 5869"/>
              <a:gd name="T30" fmla="*/ 27560827 w 8479"/>
              <a:gd name="T31" fmla="*/ 226815370 h 5869"/>
              <a:gd name="T32" fmla="*/ 12569091 w 8479"/>
              <a:gd name="T33" fmla="*/ 279863191 h 5869"/>
              <a:gd name="T34" fmla="*/ 36747920 w 8479"/>
              <a:gd name="T35" fmla="*/ 285460571 h 5869"/>
              <a:gd name="T36" fmla="*/ 39625078 w 8479"/>
              <a:gd name="T37" fmla="*/ 274921367 h 5869"/>
              <a:gd name="T38" fmla="*/ 39170790 w 8479"/>
              <a:gd name="T39" fmla="*/ 248801006 h 5869"/>
              <a:gd name="T40" fmla="*/ 69457572 w 8479"/>
              <a:gd name="T41" fmla="*/ 213250725 h 5869"/>
              <a:gd name="T42" fmla="*/ 86367564 w 8479"/>
              <a:gd name="T43" fmla="*/ 207804662 h 5869"/>
              <a:gd name="T44" fmla="*/ 87074160 w 8479"/>
              <a:gd name="T45" fmla="*/ 220713750 h 5869"/>
              <a:gd name="T46" fmla="*/ 69255591 w 8479"/>
              <a:gd name="T47" fmla="*/ 275123198 h 5869"/>
              <a:gd name="T48" fmla="*/ 91617267 w 8479"/>
              <a:gd name="T49" fmla="*/ 283393097 h 5869"/>
              <a:gd name="T50" fmla="*/ 91920126 w 8479"/>
              <a:gd name="T51" fmla="*/ 274215521 h 5869"/>
              <a:gd name="T52" fmla="*/ 102419531 w 8479"/>
              <a:gd name="T53" fmla="*/ 239169480 h 5869"/>
              <a:gd name="T54" fmla="*/ 136542599 w 8479"/>
              <a:gd name="T55" fmla="*/ 208409929 h 5869"/>
              <a:gd name="T56" fmla="*/ 153856329 w 8479"/>
              <a:gd name="T57" fmla="*/ 190760849 h 5869"/>
              <a:gd name="T58" fmla="*/ 166374868 w 8479"/>
              <a:gd name="T59" fmla="*/ 175481877 h 5869"/>
              <a:gd name="T60" fmla="*/ 178439119 w 8479"/>
              <a:gd name="T61" fmla="*/ 181331153 h 5869"/>
              <a:gd name="T62" fmla="*/ 193582510 w 8479"/>
              <a:gd name="T63" fmla="*/ 186071145 h 5869"/>
              <a:gd name="T64" fmla="*/ 209432496 w 8479"/>
              <a:gd name="T65" fmla="*/ 190357412 h 5869"/>
              <a:gd name="T66" fmla="*/ 223213022 w 8479"/>
              <a:gd name="T67" fmla="*/ 193937607 h 5869"/>
              <a:gd name="T68" fmla="*/ 237952451 w 8479"/>
              <a:gd name="T69" fmla="*/ 189701855 h 5869"/>
              <a:gd name="T70" fmla="*/ 250874728 w 8479"/>
              <a:gd name="T71" fmla="*/ 189449734 h 5869"/>
              <a:gd name="T72" fmla="*/ 251177586 w 8479"/>
              <a:gd name="T73" fmla="*/ 206947498 h 5869"/>
              <a:gd name="T74" fmla="*/ 252843535 w 8479"/>
              <a:gd name="T75" fmla="*/ 226865660 h 5869"/>
              <a:gd name="T76" fmla="*/ 256578719 w 8479"/>
              <a:gd name="T77" fmla="*/ 267760977 h 5869"/>
              <a:gd name="T78" fmla="*/ 270359245 w 8479"/>
              <a:gd name="T79" fmla="*/ 294385803 h 5869"/>
              <a:gd name="T80" fmla="*/ 283685482 w 8479"/>
              <a:gd name="T81" fmla="*/ 288687619 h 5869"/>
              <a:gd name="T82" fmla="*/ 271116392 w 8479"/>
              <a:gd name="T83" fmla="*/ 258381795 h 5869"/>
              <a:gd name="T84" fmla="*/ 279445234 w 8479"/>
              <a:gd name="T85" fmla="*/ 230799003 h 5869"/>
              <a:gd name="T86" fmla="*/ 282221515 w 8479"/>
              <a:gd name="T87" fmla="*/ 262466230 h 5869"/>
              <a:gd name="T88" fmla="*/ 294689503 w 8479"/>
              <a:gd name="T89" fmla="*/ 287628849 h 5869"/>
              <a:gd name="T90" fmla="*/ 318161736 w 8479"/>
              <a:gd name="T91" fmla="*/ 289696324 h 5869"/>
              <a:gd name="T92" fmla="*/ 299838328 w 8479"/>
              <a:gd name="T93" fmla="*/ 273408647 h 5869"/>
              <a:gd name="T94" fmla="*/ 301403173 w 8479"/>
              <a:gd name="T95" fmla="*/ 208107295 h 5869"/>
              <a:gd name="T96" fmla="*/ 310236855 w 8479"/>
              <a:gd name="T97" fmla="*/ 178557832 h 5869"/>
              <a:gd name="T98" fmla="*/ 324673426 w 8479"/>
              <a:gd name="T99" fmla="*/ 166102695 h 5869"/>
              <a:gd name="T100" fmla="*/ 336586247 w 8479"/>
              <a:gd name="T101" fmla="*/ 147193014 h 5869"/>
              <a:gd name="T102" fmla="*/ 358140225 w 8479"/>
              <a:gd name="T103" fmla="*/ 121879078 h 5869"/>
              <a:gd name="T104" fmla="*/ 367175663 w 8479"/>
              <a:gd name="T105" fmla="*/ 106247182 h 5869"/>
              <a:gd name="T106" fmla="*/ 384792476 w 8479"/>
              <a:gd name="T107" fmla="*/ 91371647 h 5869"/>
              <a:gd name="T108" fmla="*/ 423256670 w 8479"/>
              <a:gd name="T109" fmla="*/ 80630837 h 5869"/>
              <a:gd name="T110" fmla="*/ 395998477 w 8479"/>
              <a:gd name="T111" fmla="*/ 55468443 h 5869"/>
              <a:gd name="T112" fmla="*/ 373990211 w 8479"/>
              <a:gd name="T113" fmla="*/ 31314529 h 5869"/>
              <a:gd name="T114" fmla="*/ 366267086 w 8479"/>
              <a:gd name="T115" fmla="*/ 1361404 h 5869"/>
              <a:gd name="T116" fmla="*/ 349054235 w 8479"/>
              <a:gd name="T117" fmla="*/ 201606 h 5869"/>
              <a:gd name="T118" fmla="*/ 322300882 w 8479"/>
              <a:gd name="T119" fmla="*/ 23044630 h 5869"/>
              <a:gd name="T120" fmla="*/ 314123469 w 8479"/>
              <a:gd name="T121" fmla="*/ 28591497 h 5869"/>
              <a:gd name="T122" fmla="*/ 301908013 w 8479"/>
              <a:gd name="T123" fmla="*/ 30053704 h 5869"/>
              <a:gd name="T124" fmla="*/ 290600909 w 8479"/>
              <a:gd name="T125" fmla="*/ 37617756 h 58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479" h="5869">
                <a:moveTo>
                  <a:pt x="5752" y="765"/>
                </a:moveTo>
                <a:lnTo>
                  <a:pt x="5752" y="765"/>
                </a:lnTo>
                <a:lnTo>
                  <a:pt x="5752" y="769"/>
                </a:lnTo>
                <a:lnTo>
                  <a:pt x="5752" y="772"/>
                </a:lnTo>
                <a:lnTo>
                  <a:pt x="5750" y="776"/>
                </a:lnTo>
                <a:lnTo>
                  <a:pt x="5749" y="779"/>
                </a:lnTo>
                <a:lnTo>
                  <a:pt x="5744" y="784"/>
                </a:lnTo>
                <a:lnTo>
                  <a:pt x="5737" y="789"/>
                </a:lnTo>
                <a:lnTo>
                  <a:pt x="5727" y="794"/>
                </a:lnTo>
                <a:lnTo>
                  <a:pt x="5717" y="798"/>
                </a:lnTo>
                <a:lnTo>
                  <a:pt x="5695" y="806"/>
                </a:lnTo>
                <a:lnTo>
                  <a:pt x="5672" y="815"/>
                </a:lnTo>
                <a:lnTo>
                  <a:pt x="5652" y="823"/>
                </a:lnTo>
                <a:lnTo>
                  <a:pt x="5644" y="827"/>
                </a:lnTo>
                <a:lnTo>
                  <a:pt x="5638" y="832"/>
                </a:lnTo>
                <a:lnTo>
                  <a:pt x="5634" y="837"/>
                </a:lnTo>
                <a:lnTo>
                  <a:pt x="5633" y="840"/>
                </a:lnTo>
                <a:lnTo>
                  <a:pt x="5633" y="843"/>
                </a:lnTo>
                <a:lnTo>
                  <a:pt x="5632" y="849"/>
                </a:lnTo>
                <a:lnTo>
                  <a:pt x="5630" y="854"/>
                </a:lnTo>
                <a:lnTo>
                  <a:pt x="5626" y="859"/>
                </a:lnTo>
                <a:lnTo>
                  <a:pt x="5622" y="863"/>
                </a:lnTo>
                <a:lnTo>
                  <a:pt x="5613" y="872"/>
                </a:lnTo>
                <a:lnTo>
                  <a:pt x="5601" y="881"/>
                </a:lnTo>
                <a:lnTo>
                  <a:pt x="5590" y="891"/>
                </a:lnTo>
                <a:lnTo>
                  <a:pt x="5585" y="896"/>
                </a:lnTo>
                <a:lnTo>
                  <a:pt x="5582" y="903"/>
                </a:lnTo>
                <a:lnTo>
                  <a:pt x="5579" y="909"/>
                </a:lnTo>
                <a:lnTo>
                  <a:pt x="5578" y="915"/>
                </a:lnTo>
                <a:lnTo>
                  <a:pt x="5577" y="923"/>
                </a:lnTo>
                <a:lnTo>
                  <a:pt x="5579" y="931"/>
                </a:lnTo>
                <a:lnTo>
                  <a:pt x="5580" y="940"/>
                </a:lnTo>
                <a:lnTo>
                  <a:pt x="5579" y="948"/>
                </a:lnTo>
                <a:lnTo>
                  <a:pt x="5576" y="956"/>
                </a:lnTo>
                <a:lnTo>
                  <a:pt x="5570" y="962"/>
                </a:lnTo>
                <a:lnTo>
                  <a:pt x="5564" y="967"/>
                </a:lnTo>
                <a:lnTo>
                  <a:pt x="5558" y="974"/>
                </a:lnTo>
                <a:lnTo>
                  <a:pt x="5541" y="984"/>
                </a:lnTo>
                <a:lnTo>
                  <a:pt x="5524" y="994"/>
                </a:lnTo>
                <a:lnTo>
                  <a:pt x="5508" y="1004"/>
                </a:lnTo>
                <a:lnTo>
                  <a:pt x="5501" y="1008"/>
                </a:lnTo>
                <a:lnTo>
                  <a:pt x="5497" y="1015"/>
                </a:lnTo>
                <a:lnTo>
                  <a:pt x="5494" y="1020"/>
                </a:lnTo>
                <a:lnTo>
                  <a:pt x="5493" y="1026"/>
                </a:lnTo>
                <a:lnTo>
                  <a:pt x="5492" y="1033"/>
                </a:lnTo>
                <a:lnTo>
                  <a:pt x="5490" y="1039"/>
                </a:lnTo>
                <a:lnTo>
                  <a:pt x="5486" y="1044"/>
                </a:lnTo>
                <a:lnTo>
                  <a:pt x="5480" y="1050"/>
                </a:lnTo>
                <a:lnTo>
                  <a:pt x="5473" y="1055"/>
                </a:lnTo>
                <a:lnTo>
                  <a:pt x="5465" y="1060"/>
                </a:lnTo>
                <a:lnTo>
                  <a:pt x="5448" y="1072"/>
                </a:lnTo>
                <a:lnTo>
                  <a:pt x="5428" y="1083"/>
                </a:lnTo>
                <a:lnTo>
                  <a:pt x="5408" y="1095"/>
                </a:lnTo>
                <a:lnTo>
                  <a:pt x="5399" y="1103"/>
                </a:lnTo>
                <a:lnTo>
                  <a:pt x="5389" y="1110"/>
                </a:lnTo>
                <a:lnTo>
                  <a:pt x="5381" y="1119"/>
                </a:lnTo>
                <a:lnTo>
                  <a:pt x="5372" y="1128"/>
                </a:lnTo>
                <a:lnTo>
                  <a:pt x="5357" y="1145"/>
                </a:lnTo>
                <a:lnTo>
                  <a:pt x="5343" y="1158"/>
                </a:lnTo>
                <a:lnTo>
                  <a:pt x="5328" y="1168"/>
                </a:lnTo>
                <a:lnTo>
                  <a:pt x="5312" y="1178"/>
                </a:lnTo>
                <a:lnTo>
                  <a:pt x="5277" y="1196"/>
                </a:lnTo>
                <a:lnTo>
                  <a:pt x="5257" y="1207"/>
                </a:lnTo>
                <a:lnTo>
                  <a:pt x="5232" y="1220"/>
                </a:lnTo>
                <a:lnTo>
                  <a:pt x="5211" y="1232"/>
                </a:lnTo>
                <a:lnTo>
                  <a:pt x="5196" y="1238"/>
                </a:lnTo>
                <a:lnTo>
                  <a:pt x="5185" y="1241"/>
                </a:lnTo>
                <a:lnTo>
                  <a:pt x="5177" y="1244"/>
                </a:lnTo>
                <a:lnTo>
                  <a:pt x="5170" y="1245"/>
                </a:lnTo>
                <a:lnTo>
                  <a:pt x="5161" y="1249"/>
                </a:lnTo>
                <a:lnTo>
                  <a:pt x="5152" y="1256"/>
                </a:lnTo>
                <a:lnTo>
                  <a:pt x="5138" y="1271"/>
                </a:lnTo>
                <a:lnTo>
                  <a:pt x="5130" y="1279"/>
                </a:lnTo>
                <a:lnTo>
                  <a:pt x="5120" y="1286"/>
                </a:lnTo>
                <a:lnTo>
                  <a:pt x="5111" y="1291"/>
                </a:lnTo>
                <a:lnTo>
                  <a:pt x="5101" y="1295"/>
                </a:lnTo>
                <a:lnTo>
                  <a:pt x="5091" y="1299"/>
                </a:lnTo>
                <a:lnTo>
                  <a:pt x="5080" y="1302"/>
                </a:lnTo>
                <a:lnTo>
                  <a:pt x="5058" y="1306"/>
                </a:lnTo>
                <a:lnTo>
                  <a:pt x="5033" y="1309"/>
                </a:lnTo>
                <a:lnTo>
                  <a:pt x="5007" y="1313"/>
                </a:lnTo>
                <a:lnTo>
                  <a:pt x="4993" y="1317"/>
                </a:lnTo>
                <a:lnTo>
                  <a:pt x="4979" y="1321"/>
                </a:lnTo>
                <a:lnTo>
                  <a:pt x="4966" y="1325"/>
                </a:lnTo>
                <a:lnTo>
                  <a:pt x="4951" y="1331"/>
                </a:lnTo>
                <a:lnTo>
                  <a:pt x="4936" y="1337"/>
                </a:lnTo>
                <a:lnTo>
                  <a:pt x="4921" y="1341"/>
                </a:lnTo>
                <a:lnTo>
                  <a:pt x="4906" y="1344"/>
                </a:lnTo>
                <a:lnTo>
                  <a:pt x="4892" y="1347"/>
                </a:lnTo>
                <a:lnTo>
                  <a:pt x="4864" y="1349"/>
                </a:lnTo>
                <a:lnTo>
                  <a:pt x="4835" y="1351"/>
                </a:lnTo>
                <a:lnTo>
                  <a:pt x="4809" y="1351"/>
                </a:lnTo>
                <a:lnTo>
                  <a:pt x="4796" y="1352"/>
                </a:lnTo>
                <a:lnTo>
                  <a:pt x="4783" y="1354"/>
                </a:lnTo>
                <a:lnTo>
                  <a:pt x="4771" y="1356"/>
                </a:lnTo>
                <a:lnTo>
                  <a:pt x="4758" y="1359"/>
                </a:lnTo>
                <a:lnTo>
                  <a:pt x="4746" y="1363"/>
                </a:lnTo>
                <a:lnTo>
                  <a:pt x="4735" y="1370"/>
                </a:lnTo>
                <a:lnTo>
                  <a:pt x="4723" y="1375"/>
                </a:lnTo>
                <a:lnTo>
                  <a:pt x="4709" y="1379"/>
                </a:lnTo>
                <a:lnTo>
                  <a:pt x="4693" y="1382"/>
                </a:lnTo>
                <a:lnTo>
                  <a:pt x="4676" y="1384"/>
                </a:lnTo>
                <a:lnTo>
                  <a:pt x="4658" y="1385"/>
                </a:lnTo>
                <a:lnTo>
                  <a:pt x="4639" y="1385"/>
                </a:lnTo>
                <a:lnTo>
                  <a:pt x="4599" y="1385"/>
                </a:lnTo>
                <a:lnTo>
                  <a:pt x="4513" y="1380"/>
                </a:lnTo>
                <a:lnTo>
                  <a:pt x="4472" y="1380"/>
                </a:lnTo>
                <a:lnTo>
                  <a:pt x="4453" y="1380"/>
                </a:lnTo>
                <a:lnTo>
                  <a:pt x="4434" y="1382"/>
                </a:lnTo>
                <a:lnTo>
                  <a:pt x="4417" y="1383"/>
                </a:lnTo>
                <a:lnTo>
                  <a:pt x="4401" y="1383"/>
                </a:lnTo>
                <a:lnTo>
                  <a:pt x="4387" y="1382"/>
                </a:lnTo>
                <a:lnTo>
                  <a:pt x="4375" y="1380"/>
                </a:lnTo>
                <a:lnTo>
                  <a:pt x="4350" y="1376"/>
                </a:lnTo>
                <a:lnTo>
                  <a:pt x="4325" y="1371"/>
                </a:lnTo>
                <a:lnTo>
                  <a:pt x="4310" y="1369"/>
                </a:lnTo>
                <a:lnTo>
                  <a:pt x="4294" y="1366"/>
                </a:lnTo>
                <a:lnTo>
                  <a:pt x="4275" y="1365"/>
                </a:lnTo>
                <a:lnTo>
                  <a:pt x="4254" y="1365"/>
                </a:lnTo>
                <a:lnTo>
                  <a:pt x="4230" y="1366"/>
                </a:lnTo>
                <a:lnTo>
                  <a:pt x="4202" y="1370"/>
                </a:lnTo>
                <a:lnTo>
                  <a:pt x="4169" y="1373"/>
                </a:lnTo>
                <a:lnTo>
                  <a:pt x="4132" y="1379"/>
                </a:lnTo>
                <a:lnTo>
                  <a:pt x="4058" y="1391"/>
                </a:lnTo>
                <a:lnTo>
                  <a:pt x="3991" y="1399"/>
                </a:lnTo>
                <a:lnTo>
                  <a:pt x="3931" y="1407"/>
                </a:lnTo>
                <a:lnTo>
                  <a:pt x="3876" y="1412"/>
                </a:lnTo>
                <a:lnTo>
                  <a:pt x="3825" y="1415"/>
                </a:lnTo>
                <a:lnTo>
                  <a:pt x="3778" y="1418"/>
                </a:lnTo>
                <a:lnTo>
                  <a:pt x="3692" y="1424"/>
                </a:lnTo>
                <a:lnTo>
                  <a:pt x="3671" y="1424"/>
                </a:lnTo>
                <a:lnTo>
                  <a:pt x="3650" y="1423"/>
                </a:lnTo>
                <a:lnTo>
                  <a:pt x="3629" y="1420"/>
                </a:lnTo>
                <a:lnTo>
                  <a:pt x="3608" y="1418"/>
                </a:lnTo>
                <a:lnTo>
                  <a:pt x="3566" y="1411"/>
                </a:lnTo>
                <a:lnTo>
                  <a:pt x="3522" y="1401"/>
                </a:lnTo>
                <a:lnTo>
                  <a:pt x="3478" y="1393"/>
                </a:lnTo>
                <a:lnTo>
                  <a:pt x="3455" y="1390"/>
                </a:lnTo>
                <a:lnTo>
                  <a:pt x="3433" y="1387"/>
                </a:lnTo>
                <a:lnTo>
                  <a:pt x="3410" y="1384"/>
                </a:lnTo>
                <a:lnTo>
                  <a:pt x="3387" y="1383"/>
                </a:lnTo>
                <a:lnTo>
                  <a:pt x="3363" y="1383"/>
                </a:lnTo>
                <a:lnTo>
                  <a:pt x="3340" y="1385"/>
                </a:lnTo>
                <a:lnTo>
                  <a:pt x="3290" y="1389"/>
                </a:lnTo>
                <a:lnTo>
                  <a:pt x="3237" y="1392"/>
                </a:lnTo>
                <a:lnTo>
                  <a:pt x="3181" y="1395"/>
                </a:lnTo>
                <a:lnTo>
                  <a:pt x="3125" y="1399"/>
                </a:lnTo>
                <a:lnTo>
                  <a:pt x="3070" y="1405"/>
                </a:lnTo>
                <a:lnTo>
                  <a:pt x="3042" y="1408"/>
                </a:lnTo>
                <a:lnTo>
                  <a:pt x="3016" y="1412"/>
                </a:lnTo>
                <a:lnTo>
                  <a:pt x="2990" y="1417"/>
                </a:lnTo>
                <a:lnTo>
                  <a:pt x="2965" y="1424"/>
                </a:lnTo>
                <a:lnTo>
                  <a:pt x="2941" y="1431"/>
                </a:lnTo>
                <a:lnTo>
                  <a:pt x="2919" y="1438"/>
                </a:lnTo>
                <a:lnTo>
                  <a:pt x="2907" y="1443"/>
                </a:lnTo>
                <a:lnTo>
                  <a:pt x="2894" y="1447"/>
                </a:lnTo>
                <a:lnTo>
                  <a:pt x="2868" y="1453"/>
                </a:lnTo>
                <a:lnTo>
                  <a:pt x="2839" y="1457"/>
                </a:lnTo>
                <a:lnTo>
                  <a:pt x="2807" y="1461"/>
                </a:lnTo>
                <a:lnTo>
                  <a:pt x="2775" y="1464"/>
                </a:lnTo>
                <a:lnTo>
                  <a:pt x="2741" y="1465"/>
                </a:lnTo>
                <a:lnTo>
                  <a:pt x="2671" y="1467"/>
                </a:lnTo>
                <a:lnTo>
                  <a:pt x="2601" y="1469"/>
                </a:lnTo>
                <a:lnTo>
                  <a:pt x="2567" y="1470"/>
                </a:lnTo>
                <a:lnTo>
                  <a:pt x="2535" y="1472"/>
                </a:lnTo>
                <a:lnTo>
                  <a:pt x="2504" y="1475"/>
                </a:lnTo>
                <a:lnTo>
                  <a:pt x="2477" y="1480"/>
                </a:lnTo>
                <a:lnTo>
                  <a:pt x="2452" y="1485"/>
                </a:lnTo>
                <a:lnTo>
                  <a:pt x="2440" y="1489"/>
                </a:lnTo>
                <a:lnTo>
                  <a:pt x="2429" y="1492"/>
                </a:lnTo>
                <a:lnTo>
                  <a:pt x="2408" y="1501"/>
                </a:lnTo>
                <a:lnTo>
                  <a:pt x="2385" y="1507"/>
                </a:lnTo>
                <a:lnTo>
                  <a:pt x="2359" y="1514"/>
                </a:lnTo>
                <a:lnTo>
                  <a:pt x="2333" y="1519"/>
                </a:lnTo>
                <a:lnTo>
                  <a:pt x="2277" y="1529"/>
                </a:lnTo>
                <a:lnTo>
                  <a:pt x="2219" y="1538"/>
                </a:lnTo>
                <a:lnTo>
                  <a:pt x="2160" y="1547"/>
                </a:lnTo>
                <a:lnTo>
                  <a:pt x="2133" y="1553"/>
                </a:lnTo>
                <a:lnTo>
                  <a:pt x="2105" y="1558"/>
                </a:lnTo>
                <a:lnTo>
                  <a:pt x="2080" y="1564"/>
                </a:lnTo>
                <a:lnTo>
                  <a:pt x="2057" y="1571"/>
                </a:lnTo>
                <a:lnTo>
                  <a:pt x="2034" y="1579"/>
                </a:lnTo>
                <a:lnTo>
                  <a:pt x="2014" y="1588"/>
                </a:lnTo>
                <a:lnTo>
                  <a:pt x="1994" y="1597"/>
                </a:lnTo>
                <a:lnTo>
                  <a:pt x="1972" y="1607"/>
                </a:lnTo>
                <a:lnTo>
                  <a:pt x="1946" y="1616"/>
                </a:lnTo>
                <a:lnTo>
                  <a:pt x="1919" y="1627"/>
                </a:lnTo>
                <a:lnTo>
                  <a:pt x="1863" y="1645"/>
                </a:lnTo>
                <a:lnTo>
                  <a:pt x="1807" y="1663"/>
                </a:lnTo>
                <a:lnTo>
                  <a:pt x="1757" y="1679"/>
                </a:lnTo>
                <a:lnTo>
                  <a:pt x="1717" y="1693"/>
                </a:lnTo>
                <a:lnTo>
                  <a:pt x="1703" y="1699"/>
                </a:lnTo>
                <a:lnTo>
                  <a:pt x="1692" y="1704"/>
                </a:lnTo>
                <a:lnTo>
                  <a:pt x="1689" y="1706"/>
                </a:lnTo>
                <a:lnTo>
                  <a:pt x="1687" y="1708"/>
                </a:lnTo>
                <a:lnTo>
                  <a:pt x="1687" y="1709"/>
                </a:lnTo>
                <a:lnTo>
                  <a:pt x="1688" y="1712"/>
                </a:lnTo>
                <a:lnTo>
                  <a:pt x="1689" y="1714"/>
                </a:lnTo>
                <a:lnTo>
                  <a:pt x="1689" y="1715"/>
                </a:lnTo>
                <a:lnTo>
                  <a:pt x="1689" y="1717"/>
                </a:lnTo>
                <a:lnTo>
                  <a:pt x="1687" y="1720"/>
                </a:lnTo>
                <a:lnTo>
                  <a:pt x="1682" y="1725"/>
                </a:lnTo>
                <a:lnTo>
                  <a:pt x="1673" y="1732"/>
                </a:lnTo>
                <a:lnTo>
                  <a:pt x="1652" y="1747"/>
                </a:lnTo>
                <a:lnTo>
                  <a:pt x="1626" y="1763"/>
                </a:lnTo>
                <a:lnTo>
                  <a:pt x="1598" y="1780"/>
                </a:lnTo>
                <a:lnTo>
                  <a:pt x="1586" y="1789"/>
                </a:lnTo>
                <a:lnTo>
                  <a:pt x="1576" y="1796"/>
                </a:lnTo>
                <a:lnTo>
                  <a:pt x="1566" y="1804"/>
                </a:lnTo>
                <a:lnTo>
                  <a:pt x="1561" y="1811"/>
                </a:lnTo>
                <a:lnTo>
                  <a:pt x="1559" y="1814"/>
                </a:lnTo>
                <a:lnTo>
                  <a:pt x="1558" y="1817"/>
                </a:lnTo>
                <a:lnTo>
                  <a:pt x="1557" y="1820"/>
                </a:lnTo>
                <a:lnTo>
                  <a:pt x="1558" y="1823"/>
                </a:lnTo>
                <a:lnTo>
                  <a:pt x="1559" y="1825"/>
                </a:lnTo>
                <a:lnTo>
                  <a:pt x="1558" y="1827"/>
                </a:lnTo>
                <a:lnTo>
                  <a:pt x="1557" y="1829"/>
                </a:lnTo>
                <a:lnTo>
                  <a:pt x="1555" y="1831"/>
                </a:lnTo>
                <a:lnTo>
                  <a:pt x="1549" y="1837"/>
                </a:lnTo>
                <a:lnTo>
                  <a:pt x="1540" y="1841"/>
                </a:lnTo>
                <a:lnTo>
                  <a:pt x="1518" y="1849"/>
                </a:lnTo>
                <a:lnTo>
                  <a:pt x="1491" y="1858"/>
                </a:lnTo>
                <a:lnTo>
                  <a:pt x="1466" y="1866"/>
                </a:lnTo>
                <a:lnTo>
                  <a:pt x="1454" y="1871"/>
                </a:lnTo>
                <a:lnTo>
                  <a:pt x="1444" y="1876"/>
                </a:lnTo>
                <a:lnTo>
                  <a:pt x="1437" y="1880"/>
                </a:lnTo>
                <a:lnTo>
                  <a:pt x="1433" y="1885"/>
                </a:lnTo>
                <a:lnTo>
                  <a:pt x="1432" y="1887"/>
                </a:lnTo>
                <a:lnTo>
                  <a:pt x="1432" y="1891"/>
                </a:lnTo>
                <a:lnTo>
                  <a:pt x="1433" y="1893"/>
                </a:lnTo>
                <a:lnTo>
                  <a:pt x="1434" y="1896"/>
                </a:lnTo>
                <a:lnTo>
                  <a:pt x="1436" y="1898"/>
                </a:lnTo>
                <a:lnTo>
                  <a:pt x="1437" y="1901"/>
                </a:lnTo>
                <a:lnTo>
                  <a:pt x="1437" y="1904"/>
                </a:lnTo>
                <a:lnTo>
                  <a:pt x="1436" y="1909"/>
                </a:lnTo>
                <a:lnTo>
                  <a:pt x="1432" y="1917"/>
                </a:lnTo>
                <a:lnTo>
                  <a:pt x="1424" y="1925"/>
                </a:lnTo>
                <a:lnTo>
                  <a:pt x="1415" y="1935"/>
                </a:lnTo>
                <a:lnTo>
                  <a:pt x="1404" y="1945"/>
                </a:lnTo>
                <a:lnTo>
                  <a:pt x="1380" y="1966"/>
                </a:lnTo>
                <a:lnTo>
                  <a:pt x="1356" y="1987"/>
                </a:lnTo>
                <a:lnTo>
                  <a:pt x="1345" y="1997"/>
                </a:lnTo>
                <a:lnTo>
                  <a:pt x="1336" y="2008"/>
                </a:lnTo>
                <a:lnTo>
                  <a:pt x="1329" y="2018"/>
                </a:lnTo>
                <a:lnTo>
                  <a:pt x="1325" y="2026"/>
                </a:lnTo>
                <a:lnTo>
                  <a:pt x="1324" y="2030"/>
                </a:lnTo>
                <a:lnTo>
                  <a:pt x="1324" y="2035"/>
                </a:lnTo>
                <a:lnTo>
                  <a:pt x="1325" y="2038"/>
                </a:lnTo>
                <a:lnTo>
                  <a:pt x="1326" y="2041"/>
                </a:lnTo>
                <a:lnTo>
                  <a:pt x="1328" y="2044"/>
                </a:lnTo>
                <a:lnTo>
                  <a:pt x="1329" y="2047"/>
                </a:lnTo>
                <a:lnTo>
                  <a:pt x="1330" y="2050"/>
                </a:lnTo>
                <a:lnTo>
                  <a:pt x="1330" y="2054"/>
                </a:lnTo>
                <a:lnTo>
                  <a:pt x="1327" y="2058"/>
                </a:lnTo>
                <a:lnTo>
                  <a:pt x="1323" y="2063"/>
                </a:lnTo>
                <a:lnTo>
                  <a:pt x="1317" y="2067"/>
                </a:lnTo>
                <a:lnTo>
                  <a:pt x="1310" y="2072"/>
                </a:lnTo>
                <a:lnTo>
                  <a:pt x="1293" y="2079"/>
                </a:lnTo>
                <a:lnTo>
                  <a:pt x="1277" y="2088"/>
                </a:lnTo>
                <a:lnTo>
                  <a:pt x="1270" y="2092"/>
                </a:lnTo>
                <a:lnTo>
                  <a:pt x="1264" y="2096"/>
                </a:lnTo>
                <a:lnTo>
                  <a:pt x="1260" y="2100"/>
                </a:lnTo>
                <a:lnTo>
                  <a:pt x="1258" y="2106"/>
                </a:lnTo>
                <a:lnTo>
                  <a:pt x="1258" y="2109"/>
                </a:lnTo>
                <a:lnTo>
                  <a:pt x="1259" y="2111"/>
                </a:lnTo>
                <a:lnTo>
                  <a:pt x="1263" y="2117"/>
                </a:lnTo>
                <a:lnTo>
                  <a:pt x="1265" y="2120"/>
                </a:lnTo>
                <a:lnTo>
                  <a:pt x="1267" y="2125"/>
                </a:lnTo>
                <a:lnTo>
                  <a:pt x="1267" y="2129"/>
                </a:lnTo>
                <a:lnTo>
                  <a:pt x="1265" y="2133"/>
                </a:lnTo>
                <a:lnTo>
                  <a:pt x="1262" y="2143"/>
                </a:lnTo>
                <a:lnTo>
                  <a:pt x="1256" y="2154"/>
                </a:lnTo>
                <a:lnTo>
                  <a:pt x="1247" y="2165"/>
                </a:lnTo>
                <a:lnTo>
                  <a:pt x="1238" y="2176"/>
                </a:lnTo>
                <a:lnTo>
                  <a:pt x="1216" y="2201"/>
                </a:lnTo>
                <a:lnTo>
                  <a:pt x="1196" y="2224"/>
                </a:lnTo>
                <a:lnTo>
                  <a:pt x="1187" y="2236"/>
                </a:lnTo>
                <a:lnTo>
                  <a:pt x="1180" y="2245"/>
                </a:lnTo>
                <a:lnTo>
                  <a:pt x="1175" y="2255"/>
                </a:lnTo>
                <a:lnTo>
                  <a:pt x="1174" y="2258"/>
                </a:lnTo>
                <a:lnTo>
                  <a:pt x="1174" y="2262"/>
                </a:lnTo>
                <a:lnTo>
                  <a:pt x="1175" y="2265"/>
                </a:lnTo>
                <a:lnTo>
                  <a:pt x="1177" y="2269"/>
                </a:lnTo>
                <a:lnTo>
                  <a:pt x="1180" y="2271"/>
                </a:lnTo>
                <a:lnTo>
                  <a:pt x="1184" y="2273"/>
                </a:lnTo>
                <a:lnTo>
                  <a:pt x="1187" y="2275"/>
                </a:lnTo>
                <a:lnTo>
                  <a:pt x="1190" y="2278"/>
                </a:lnTo>
                <a:lnTo>
                  <a:pt x="1191" y="2281"/>
                </a:lnTo>
                <a:lnTo>
                  <a:pt x="1191" y="2287"/>
                </a:lnTo>
                <a:lnTo>
                  <a:pt x="1191" y="2292"/>
                </a:lnTo>
                <a:lnTo>
                  <a:pt x="1189" y="2297"/>
                </a:lnTo>
                <a:lnTo>
                  <a:pt x="1184" y="2311"/>
                </a:lnTo>
                <a:lnTo>
                  <a:pt x="1175" y="2326"/>
                </a:lnTo>
                <a:lnTo>
                  <a:pt x="1166" y="2343"/>
                </a:lnTo>
                <a:lnTo>
                  <a:pt x="1142" y="2378"/>
                </a:lnTo>
                <a:lnTo>
                  <a:pt x="1118" y="2415"/>
                </a:lnTo>
                <a:lnTo>
                  <a:pt x="1108" y="2433"/>
                </a:lnTo>
                <a:lnTo>
                  <a:pt x="1099" y="2450"/>
                </a:lnTo>
                <a:lnTo>
                  <a:pt x="1094" y="2464"/>
                </a:lnTo>
                <a:lnTo>
                  <a:pt x="1092" y="2472"/>
                </a:lnTo>
                <a:lnTo>
                  <a:pt x="1091" y="2478"/>
                </a:lnTo>
                <a:lnTo>
                  <a:pt x="1091" y="2484"/>
                </a:lnTo>
                <a:lnTo>
                  <a:pt x="1092" y="2489"/>
                </a:lnTo>
                <a:lnTo>
                  <a:pt x="1095" y="2494"/>
                </a:lnTo>
                <a:lnTo>
                  <a:pt x="1098" y="2498"/>
                </a:lnTo>
                <a:lnTo>
                  <a:pt x="1101" y="2502"/>
                </a:lnTo>
                <a:lnTo>
                  <a:pt x="1105" y="2505"/>
                </a:lnTo>
                <a:lnTo>
                  <a:pt x="1106" y="2509"/>
                </a:lnTo>
                <a:lnTo>
                  <a:pt x="1107" y="2512"/>
                </a:lnTo>
                <a:lnTo>
                  <a:pt x="1106" y="2515"/>
                </a:lnTo>
                <a:lnTo>
                  <a:pt x="1105" y="2520"/>
                </a:lnTo>
                <a:lnTo>
                  <a:pt x="1101" y="2527"/>
                </a:lnTo>
                <a:lnTo>
                  <a:pt x="1094" y="2534"/>
                </a:lnTo>
                <a:lnTo>
                  <a:pt x="1087" y="2542"/>
                </a:lnTo>
                <a:lnTo>
                  <a:pt x="1066" y="2558"/>
                </a:lnTo>
                <a:lnTo>
                  <a:pt x="1056" y="2566"/>
                </a:lnTo>
                <a:lnTo>
                  <a:pt x="1046" y="2576"/>
                </a:lnTo>
                <a:lnTo>
                  <a:pt x="1037" y="2585"/>
                </a:lnTo>
                <a:lnTo>
                  <a:pt x="1029" y="2596"/>
                </a:lnTo>
                <a:lnTo>
                  <a:pt x="1024" y="2606"/>
                </a:lnTo>
                <a:lnTo>
                  <a:pt x="1022" y="2612"/>
                </a:lnTo>
                <a:lnTo>
                  <a:pt x="1021" y="2618"/>
                </a:lnTo>
                <a:lnTo>
                  <a:pt x="1021" y="2624"/>
                </a:lnTo>
                <a:lnTo>
                  <a:pt x="1021" y="2631"/>
                </a:lnTo>
                <a:lnTo>
                  <a:pt x="1023" y="2637"/>
                </a:lnTo>
                <a:lnTo>
                  <a:pt x="1025" y="2643"/>
                </a:lnTo>
                <a:lnTo>
                  <a:pt x="1029" y="2656"/>
                </a:lnTo>
                <a:lnTo>
                  <a:pt x="1031" y="2668"/>
                </a:lnTo>
                <a:lnTo>
                  <a:pt x="1030" y="2678"/>
                </a:lnTo>
                <a:lnTo>
                  <a:pt x="1027" y="2688"/>
                </a:lnTo>
                <a:lnTo>
                  <a:pt x="1024" y="2696"/>
                </a:lnTo>
                <a:lnTo>
                  <a:pt x="1019" y="2705"/>
                </a:lnTo>
                <a:lnTo>
                  <a:pt x="1006" y="2721"/>
                </a:lnTo>
                <a:lnTo>
                  <a:pt x="1000" y="2728"/>
                </a:lnTo>
                <a:lnTo>
                  <a:pt x="994" y="2736"/>
                </a:lnTo>
                <a:lnTo>
                  <a:pt x="990" y="2744"/>
                </a:lnTo>
                <a:lnTo>
                  <a:pt x="987" y="2752"/>
                </a:lnTo>
                <a:lnTo>
                  <a:pt x="985" y="2763"/>
                </a:lnTo>
                <a:lnTo>
                  <a:pt x="986" y="2774"/>
                </a:lnTo>
                <a:lnTo>
                  <a:pt x="990" y="2785"/>
                </a:lnTo>
                <a:lnTo>
                  <a:pt x="997" y="2799"/>
                </a:lnTo>
                <a:lnTo>
                  <a:pt x="1000" y="2806"/>
                </a:lnTo>
                <a:lnTo>
                  <a:pt x="1002" y="2814"/>
                </a:lnTo>
                <a:lnTo>
                  <a:pt x="1002" y="2822"/>
                </a:lnTo>
                <a:lnTo>
                  <a:pt x="1002" y="2830"/>
                </a:lnTo>
                <a:lnTo>
                  <a:pt x="1000" y="2838"/>
                </a:lnTo>
                <a:lnTo>
                  <a:pt x="997" y="2847"/>
                </a:lnTo>
                <a:lnTo>
                  <a:pt x="992" y="2856"/>
                </a:lnTo>
                <a:lnTo>
                  <a:pt x="987" y="2866"/>
                </a:lnTo>
                <a:lnTo>
                  <a:pt x="974" y="2884"/>
                </a:lnTo>
                <a:lnTo>
                  <a:pt x="959" y="2904"/>
                </a:lnTo>
                <a:lnTo>
                  <a:pt x="943" y="2923"/>
                </a:lnTo>
                <a:lnTo>
                  <a:pt x="924" y="2943"/>
                </a:lnTo>
                <a:lnTo>
                  <a:pt x="887" y="2984"/>
                </a:lnTo>
                <a:lnTo>
                  <a:pt x="870" y="3004"/>
                </a:lnTo>
                <a:lnTo>
                  <a:pt x="856" y="3025"/>
                </a:lnTo>
                <a:lnTo>
                  <a:pt x="843" y="3044"/>
                </a:lnTo>
                <a:lnTo>
                  <a:pt x="838" y="3053"/>
                </a:lnTo>
                <a:lnTo>
                  <a:pt x="833" y="3063"/>
                </a:lnTo>
                <a:lnTo>
                  <a:pt x="830" y="3071"/>
                </a:lnTo>
                <a:lnTo>
                  <a:pt x="829" y="3081"/>
                </a:lnTo>
                <a:lnTo>
                  <a:pt x="828" y="3089"/>
                </a:lnTo>
                <a:lnTo>
                  <a:pt x="828" y="3098"/>
                </a:lnTo>
                <a:lnTo>
                  <a:pt x="829" y="3114"/>
                </a:lnTo>
                <a:lnTo>
                  <a:pt x="828" y="3128"/>
                </a:lnTo>
                <a:lnTo>
                  <a:pt x="826" y="3143"/>
                </a:lnTo>
                <a:lnTo>
                  <a:pt x="821" y="3157"/>
                </a:lnTo>
                <a:lnTo>
                  <a:pt x="815" y="3170"/>
                </a:lnTo>
                <a:lnTo>
                  <a:pt x="808" y="3182"/>
                </a:lnTo>
                <a:lnTo>
                  <a:pt x="801" y="3194"/>
                </a:lnTo>
                <a:lnTo>
                  <a:pt x="791" y="3206"/>
                </a:lnTo>
                <a:lnTo>
                  <a:pt x="774" y="3227"/>
                </a:lnTo>
                <a:lnTo>
                  <a:pt x="756" y="3249"/>
                </a:lnTo>
                <a:lnTo>
                  <a:pt x="749" y="3260"/>
                </a:lnTo>
                <a:lnTo>
                  <a:pt x="742" y="3270"/>
                </a:lnTo>
                <a:lnTo>
                  <a:pt x="737" y="3281"/>
                </a:lnTo>
                <a:lnTo>
                  <a:pt x="733" y="3291"/>
                </a:lnTo>
                <a:lnTo>
                  <a:pt x="726" y="3316"/>
                </a:lnTo>
                <a:lnTo>
                  <a:pt x="717" y="3341"/>
                </a:lnTo>
                <a:lnTo>
                  <a:pt x="705" y="3368"/>
                </a:lnTo>
                <a:lnTo>
                  <a:pt x="693" y="3393"/>
                </a:lnTo>
                <a:lnTo>
                  <a:pt x="679" y="3416"/>
                </a:lnTo>
                <a:lnTo>
                  <a:pt x="664" y="3438"/>
                </a:lnTo>
                <a:lnTo>
                  <a:pt x="657" y="3446"/>
                </a:lnTo>
                <a:lnTo>
                  <a:pt x="649" y="3453"/>
                </a:lnTo>
                <a:lnTo>
                  <a:pt x="642" y="3460"/>
                </a:lnTo>
                <a:lnTo>
                  <a:pt x="635" y="3465"/>
                </a:lnTo>
                <a:lnTo>
                  <a:pt x="628" y="3470"/>
                </a:lnTo>
                <a:lnTo>
                  <a:pt x="621" y="3477"/>
                </a:lnTo>
                <a:lnTo>
                  <a:pt x="614" y="3484"/>
                </a:lnTo>
                <a:lnTo>
                  <a:pt x="608" y="3493"/>
                </a:lnTo>
                <a:lnTo>
                  <a:pt x="595" y="3512"/>
                </a:lnTo>
                <a:lnTo>
                  <a:pt x="584" y="3534"/>
                </a:lnTo>
                <a:lnTo>
                  <a:pt x="572" y="3557"/>
                </a:lnTo>
                <a:lnTo>
                  <a:pt x="562" y="3581"/>
                </a:lnTo>
                <a:lnTo>
                  <a:pt x="543" y="3623"/>
                </a:lnTo>
                <a:lnTo>
                  <a:pt x="535" y="3642"/>
                </a:lnTo>
                <a:lnTo>
                  <a:pt x="526" y="3658"/>
                </a:lnTo>
                <a:lnTo>
                  <a:pt x="519" y="3671"/>
                </a:lnTo>
                <a:lnTo>
                  <a:pt x="511" y="3682"/>
                </a:lnTo>
                <a:lnTo>
                  <a:pt x="502" y="3693"/>
                </a:lnTo>
                <a:lnTo>
                  <a:pt x="491" y="3703"/>
                </a:lnTo>
                <a:lnTo>
                  <a:pt x="460" y="3730"/>
                </a:lnTo>
                <a:lnTo>
                  <a:pt x="455" y="3734"/>
                </a:lnTo>
                <a:lnTo>
                  <a:pt x="451" y="3738"/>
                </a:lnTo>
                <a:lnTo>
                  <a:pt x="444" y="3750"/>
                </a:lnTo>
                <a:lnTo>
                  <a:pt x="437" y="3763"/>
                </a:lnTo>
                <a:lnTo>
                  <a:pt x="431" y="3776"/>
                </a:lnTo>
                <a:lnTo>
                  <a:pt x="419" y="3804"/>
                </a:lnTo>
                <a:lnTo>
                  <a:pt x="413" y="3817"/>
                </a:lnTo>
                <a:lnTo>
                  <a:pt x="406" y="3826"/>
                </a:lnTo>
                <a:lnTo>
                  <a:pt x="401" y="3830"/>
                </a:lnTo>
                <a:lnTo>
                  <a:pt x="399" y="3836"/>
                </a:lnTo>
                <a:lnTo>
                  <a:pt x="396" y="3845"/>
                </a:lnTo>
                <a:lnTo>
                  <a:pt x="394" y="3856"/>
                </a:lnTo>
                <a:lnTo>
                  <a:pt x="394" y="3867"/>
                </a:lnTo>
                <a:lnTo>
                  <a:pt x="393" y="3889"/>
                </a:lnTo>
                <a:lnTo>
                  <a:pt x="392" y="3899"/>
                </a:lnTo>
                <a:lnTo>
                  <a:pt x="389" y="3909"/>
                </a:lnTo>
                <a:lnTo>
                  <a:pt x="381" y="3924"/>
                </a:lnTo>
                <a:lnTo>
                  <a:pt x="372" y="3936"/>
                </a:lnTo>
                <a:lnTo>
                  <a:pt x="363" y="3948"/>
                </a:lnTo>
                <a:lnTo>
                  <a:pt x="355" y="3957"/>
                </a:lnTo>
                <a:lnTo>
                  <a:pt x="342" y="3973"/>
                </a:lnTo>
                <a:lnTo>
                  <a:pt x="339" y="3979"/>
                </a:lnTo>
                <a:lnTo>
                  <a:pt x="339" y="3981"/>
                </a:lnTo>
                <a:lnTo>
                  <a:pt x="339" y="3983"/>
                </a:lnTo>
                <a:lnTo>
                  <a:pt x="339" y="3984"/>
                </a:lnTo>
                <a:lnTo>
                  <a:pt x="338" y="3986"/>
                </a:lnTo>
                <a:lnTo>
                  <a:pt x="333" y="3992"/>
                </a:lnTo>
                <a:lnTo>
                  <a:pt x="310" y="4013"/>
                </a:lnTo>
                <a:lnTo>
                  <a:pt x="297" y="4025"/>
                </a:lnTo>
                <a:lnTo>
                  <a:pt x="282" y="4041"/>
                </a:lnTo>
                <a:lnTo>
                  <a:pt x="267" y="4059"/>
                </a:lnTo>
                <a:lnTo>
                  <a:pt x="252" y="4078"/>
                </a:lnTo>
                <a:lnTo>
                  <a:pt x="245" y="4092"/>
                </a:lnTo>
                <a:lnTo>
                  <a:pt x="239" y="4107"/>
                </a:lnTo>
                <a:lnTo>
                  <a:pt x="235" y="4122"/>
                </a:lnTo>
                <a:lnTo>
                  <a:pt x="231" y="4138"/>
                </a:lnTo>
                <a:lnTo>
                  <a:pt x="223" y="4169"/>
                </a:lnTo>
                <a:lnTo>
                  <a:pt x="218" y="4186"/>
                </a:lnTo>
                <a:lnTo>
                  <a:pt x="212" y="4203"/>
                </a:lnTo>
                <a:lnTo>
                  <a:pt x="209" y="4210"/>
                </a:lnTo>
                <a:lnTo>
                  <a:pt x="207" y="4217"/>
                </a:lnTo>
                <a:lnTo>
                  <a:pt x="204" y="4231"/>
                </a:lnTo>
                <a:lnTo>
                  <a:pt x="203" y="4246"/>
                </a:lnTo>
                <a:lnTo>
                  <a:pt x="203" y="4260"/>
                </a:lnTo>
                <a:lnTo>
                  <a:pt x="203" y="4290"/>
                </a:lnTo>
                <a:lnTo>
                  <a:pt x="203" y="4304"/>
                </a:lnTo>
                <a:lnTo>
                  <a:pt x="201" y="4319"/>
                </a:lnTo>
                <a:lnTo>
                  <a:pt x="196" y="4338"/>
                </a:lnTo>
                <a:lnTo>
                  <a:pt x="189" y="4357"/>
                </a:lnTo>
                <a:lnTo>
                  <a:pt x="181" y="4375"/>
                </a:lnTo>
                <a:lnTo>
                  <a:pt x="173" y="4393"/>
                </a:lnTo>
                <a:lnTo>
                  <a:pt x="158" y="4424"/>
                </a:lnTo>
                <a:lnTo>
                  <a:pt x="151" y="4438"/>
                </a:lnTo>
                <a:lnTo>
                  <a:pt x="147" y="4451"/>
                </a:lnTo>
                <a:lnTo>
                  <a:pt x="143" y="4466"/>
                </a:lnTo>
                <a:lnTo>
                  <a:pt x="140" y="4484"/>
                </a:lnTo>
                <a:lnTo>
                  <a:pt x="136" y="4525"/>
                </a:lnTo>
                <a:lnTo>
                  <a:pt x="131" y="4549"/>
                </a:lnTo>
                <a:lnTo>
                  <a:pt x="127" y="4575"/>
                </a:lnTo>
                <a:lnTo>
                  <a:pt x="122" y="4601"/>
                </a:lnTo>
                <a:lnTo>
                  <a:pt x="114" y="4630"/>
                </a:lnTo>
                <a:lnTo>
                  <a:pt x="111" y="4637"/>
                </a:lnTo>
                <a:lnTo>
                  <a:pt x="107" y="4645"/>
                </a:lnTo>
                <a:lnTo>
                  <a:pt x="102" y="4652"/>
                </a:lnTo>
                <a:lnTo>
                  <a:pt x="96" y="4658"/>
                </a:lnTo>
                <a:lnTo>
                  <a:pt x="83" y="4671"/>
                </a:lnTo>
                <a:lnTo>
                  <a:pt x="69" y="4683"/>
                </a:lnTo>
                <a:lnTo>
                  <a:pt x="54" y="4694"/>
                </a:lnTo>
                <a:lnTo>
                  <a:pt x="41" y="4707"/>
                </a:lnTo>
                <a:lnTo>
                  <a:pt x="35" y="4712"/>
                </a:lnTo>
                <a:lnTo>
                  <a:pt x="30" y="4719"/>
                </a:lnTo>
                <a:lnTo>
                  <a:pt x="25" y="4726"/>
                </a:lnTo>
                <a:lnTo>
                  <a:pt x="22" y="4733"/>
                </a:lnTo>
                <a:lnTo>
                  <a:pt x="18" y="4744"/>
                </a:lnTo>
                <a:lnTo>
                  <a:pt x="14" y="4757"/>
                </a:lnTo>
                <a:lnTo>
                  <a:pt x="8" y="4784"/>
                </a:lnTo>
                <a:lnTo>
                  <a:pt x="4" y="4814"/>
                </a:lnTo>
                <a:lnTo>
                  <a:pt x="1" y="4843"/>
                </a:lnTo>
                <a:lnTo>
                  <a:pt x="0" y="4870"/>
                </a:lnTo>
                <a:lnTo>
                  <a:pt x="0" y="4891"/>
                </a:lnTo>
                <a:lnTo>
                  <a:pt x="0" y="4907"/>
                </a:lnTo>
                <a:lnTo>
                  <a:pt x="1" y="4912"/>
                </a:lnTo>
                <a:lnTo>
                  <a:pt x="2" y="4915"/>
                </a:lnTo>
                <a:lnTo>
                  <a:pt x="5" y="4917"/>
                </a:lnTo>
                <a:lnTo>
                  <a:pt x="10" y="4917"/>
                </a:lnTo>
                <a:lnTo>
                  <a:pt x="15" y="4915"/>
                </a:lnTo>
                <a:lnTo>
                  <a:pt x="19" y="4912"/>
                </a:lnTo>
                <a:lnTo>
                  <a:pt x="24" y="4906"/>
                </a:lnTo>
                <a:lnTo>
                  <a:pt x="30" y="4901"/>
                </a:lnTo>
                <a:lnTo>
                  <a:pt x="40" y="4886"/>
                </a:lnTo>
                <a:lnTo>
                  <a:pt x="60" y="4856"/>
                </a:lnTo>
                <a:lnTo>
                  <a:pt x="69" y="4845"/>
                </a:lnTo>
                <a:lnTo>
                  <a:pt x="72" y="4841"/>
                </a:lnTo>
                <a:lnTo>
                  <a:pt x="75" y="4838"/>
                </a:lnTo>
                <a:lnTo>
                  <a:pt x="87" y="4832"/>
                </a:lnTo>
                <a:lnTo>
                  <a:pt x="98" y="4824"/>
                </a:lnTo>
                <a:lnTo>
                  <a:pt x="111" y="4814"/>
                </a:lnTo>
                <a:lnTo>
                  <a:pt x="124" y="4802"/>
                </a:lnTo>
                <a:lnTo>
                  <a:pt x="137" y="4790"/>
                </a:lnTo>
                <a:lnTo>
                  <a:pt x="150" y="4775"/>
                </a:lnTo>
                <a:lnTo>
                  <a:pt x="180" y="4742"/>
                </a:lnTo>
                <a:lnTo>
                  <a:pt x="199" y="4719"/>
                </a:lnTo>
                <a:lnTo>
                  <a:pt x="215" y="4696"/>
                </a:lnTo>
                <a:lnTo>
                  <a:pt x="231" y="4672"/>
                </a:lnTo>
                <a:lnTo>
                  <a:pt x="250" y="4647"/>
                </a:lnTo>
                <a:lnTo>
                  <a:pt x="276" y="4615"/>
                </a:lnTo>
                <a:lnTo>
                  <a:pt x="310" y="4579"/>
                </a:lnTo>
                <a:lnTo>
                  <a:pt x="343" y="4542"/>
                </a:lnTo>
                <a:lnTo>
                  <a:pt x="357" y="4526"/>
                </a:lnTo>
                <a:lnTo>
                  <a:pt x="369" y="4511"/>
                </a:lnTo>
                <a:lnTo>
                  <a:pt x="382" y="4494"/>
                </a:lnTo>
                <a:lnTo>
                  <a:pt x="396" y="4478"/>
                </a:lnTo>
                <a:lnTo>
                  <a:pt x="421" y="4451"/>
                </a:lnTo>
                <a:lnTo>
                  <a:pt x="433" y="4438"/>
                </a:lnTo>
                <a:lnTo>
                  <a:pt x="444" y="4424"/>
                </a:lnTo>
                <a:lnTo>
                  <a:pt x="452" y="4410"/>
                </a:lnTo>
                <a:lnTo>
                  <a:pt x="456" y="4401"/>
                </a:lnTo>
                <a:lnTo>
                  <a:pt x="460" y="4393"/>
                </a:lnTo>
                <a:lnTo>
                  <a:pt x="467" y="4367"/>
                </a:lnTo>
                <a:lnTo>
                  <a:pt x="473" y="4337"/>
                </a:lnTo>
                <a:lnTo>
                  <a:pt x="481" y="4308"/>
                </a:lnTo>
                <a:lnTo>
                  <a:pt x="486" y="4288"/>
                </a:lnTo>
                <a:lnTo>
                  <a:pt x="490" y="4280"/>
                </a:lnTo>
                <a:lnTo>
                  <a:pt x="495" y="4273"/>
                </a:lnTo>
                <a:lnTo>
                  <a:pt x="499" y="4266"/>
                </a:lnTo>
                <a:lnTo>
                  <a:pt x="504" y="4259"/>
                </a:lnTo>
                <a:lnTo>
                  <a:pt x="517" y="4247"/>
                </a:lnTo>
                <a:lnTo>
                  <a:pt x="529" y="4235"/>
                </a:lnTo>
                <a:lnTo>
                  <a:pt x="542" y="4222"/>
                </a:lnTo>
                <a:lnTo>
                  <a:pt x="553" y="4210"/>
                </a:lnTo>
                <a:lnTo>
                  <a:pt x="558" y="4203"/>
                </a:lnTo>
                <a:lnTo>
                  <a:pt x="562" y="4196"/>
                </a:lnTo>
                <a:lnTo>
                  <a:pt x="567" y="4188"/>
                </a:lnTo>
                <a:lnTo>
                  <a:pt x="570" y="4180"/>
                </a:lnTo>
                <a:lnTo>
                  <a:pt x="574" y="4165"/>
                </a:lnTo>
                <a:lnTo>
                  <a:pt x="579" y="4153"/>
                </a:lnTo>
                <a:lnTo>
                  <a:pt x="585" y="4145"/>
                </a:lnTo>
                <a:lnTo>
                  <a:pt x="590" y="4139"/>
                </a:lnTo>
                <a:lnTo>
                  <a:pt x="602" y="4127"/>
                </a:lnTo>
                <a:lnTo>
                  <a:pt x="607" y="4121"/>
                </a:lnTo>
                <a:lnTo>
                  <a:pt x="613" y="4111"/>
                </a:lnTo>
                <a:lnTo>
                  <a:pt x="643" y="4059"/>
                </a:lnTo>
                <a:lnTo>
                  <a:pt x="666" y="4018"/>
                </a:lnTo>
                <a:lnTo>
                  <a:pt x="686" y="3979"/>
                </a:lnTo>
                <a:lnTo>
                  <a:pt x="677" y="4025"/>
                </a:lnTo>
                <a:lnTo>
                  <a:pt x="667" y="4076"/>
                </a:lnTo>
                <a:lnTo>
                  <a:pt x="653" y="4139"/>
                </a:lnTo>
                <a:lnTo>
                  <a:pt x="636" y="4208"/>
                </a:lnTo>
                <a:lnTo>
                  <a:pt x="617" y="4282"/>
                </a:lnTo>
                <a:lnTo>
                  <a:pt x="607" y="4316"/>
                </a:lnTo>
                <a:lnTo>
                  <a:pt x="596" y="4350"/>
                </a:lnTo>
                <a:lnTo>
                  <a:pt x="585" y="4383"/>
                </a:lnTo>
                <a:lnTo>
                  <a:pt x="573" y="4413"/>
                </a:lnTo>
                <a:lnTo>
                  <a:pt x="562" y="4441"/>
                </a:lnTo>
                <a:lnTo>
                  <a:pt x="554" y="4470"/>
                </a:lnTo>
                <a:lnTo>
                  <a:pt x="546" y="4498"/>
                </a:lnTo>
                <a:lnTo>
                  <a:pt x="541" y="4524"/>
                </a:lnTo>
                <a:lnTo>
                  <a:pt x="537" y="4550"/>
                </a:lnTo>
                <a:lnTo>
                  <a:pt x="534" y="4577"/>
                </a:lnTo>
                <a:lnTo>
                  <a:pt x="527" y="4627"/>
                </a:lnTo>
                <a:lnTo>
                  <a:pt x="522" y="4674"/>
                </a:lnTo>
                <a:lnTo>
                  <a:pt x="518" y="4698"/>
                </a:lnTo>
                <a:lnTo>
                  <a:pt x="514" y="4720"/>
                </a:lnTo>
                <a:lnTo>
                  <a:pt x="507" y="4742"/>
                </a:lnTo>
                <a:lnTo>
                  <a:pt x="500" y="4763"/>
                </a:lnTo>
                <a:lnTo>
                  <a:pt x="490" y="4783"/>
                </a:lnTo>
                <a:lnTo>
                  <a:pt x="479" y="4804"/>
                </a:lnTo>
                <a:lnTo>
                  <a:pt x="466" y="4825"/>
                </a:lnTo>
                <a:lnTo>
                  <a:pt x="451" y="4851"/>
                </a:lnTo>
                <a:lnTo>
                  <a:pt x="436" y="4882"/>
                </a:lnTo>
                <a:lnTo>
                  <a:pt x="420" y="4915"/>
                </a:lnTo>
                <a:lnTo>
                  <a:pt x="405" y="4951"/>
                </a:lnTo>
                <a:lnTo>
                  <a:pt x="389" y="4989"/>
                </a:lnTo>
                <a:lnTo>
                  <a:pt x="373" y="5028"/>
                </a:lnTo>
                <a:lnTo>
                  <a:pt x="358" y="5067"/>
                </a:lnTo>
                <a:lnTo>
                  <a:pt x="344" y="5107"/>
                </a:lnTo>
                <a:lnTo>
                  <a:pt x="330" y="5146"/>
                </a:lnTo>
                <a:lnTo>
                  <a:pt x="319" y="5184"/>
                </a:lnTo>
                <a:lnTo>
                  <a:pt x="308" y="5219"/>
                </a:lnTo>
                <a:lnTo>
                  <a:pt x="300" y="5251"/>
                </a:lnTo>
                <a:lnTo>
                  <a:pt x="293" y="5280"/>
                </a:lnTo>
                <a:lnTo>
                  <a:pt x="289" y="5305"/>
                </a:lnTo>
                <a:lnTo>
                  <a:pt x="288" y="5326"/>
                </a:lnTo>
                <a:lnTo>
                  <a:pt x="287" y="5344"/>
                </a:lnTo>
                <a:lnTo>
                  <a:pt x="285" y="5363"/>
                </a:lnTo>
                <a:lnTo>
                  <a:pt x="282" y="5384"/>
                </a:lnTo>
                <a:lnTo>
                  <a:pt x="279" y="5404"/>
                </a:lnTo>
                <a:lnTo>
                  <a:pt x="269" y="5447"/>
                </a:lnTo>
                <a:lnTo>
                  <a:pt x="259" y="5490"/>
                </a:lnTo>
                <a:lnTo>
                  <a:pt x="255" y="5511"/>
                </a:lnTo>
                <a:lnTo>
                  <a:pt x="252" y="5531"/>
                </a:lnTo>
                <a:lnTo>
                  <a:pt x="249" y="5550"/>
                </a:lnTo>
                <a:lnTo>
                  <a:pt x="248" y="5567"/>
                </a:lnTo>
                <a:lnTo>
                  <a:pt x="249" y="5584"/>
                </a:lnTo>
                <a:lnTo>
                  <a:pt x="251" y="5599"/>
                </a:lnTo>
                <a:lnTo>
                  <a:pt x="252" y="5605"/>
                </a:lnTo>
                <a:lnTo>
                  <a:pt x="254" y="5610"/>
                </a:lnTo>
                <a:lnTo>
                  <a:pt x="257" y="5617"/>
                </a:lnTo>
                <a:lnTo>
                  <a:pt x="261" y="5621"/>
                </a:lnTo>
                <a:lnTo>
                  <a:pt x="269" y="5631"/>
                </a:lnTo>
                <a:lnTo>
                  <a:pt x="280" y="5639"/>
                </a:lnTo>
                <a:lnTo>
                  <a:pt x="291" y="5646"/>
                </a:lnTo>
                <a:lnTo>
                  <a:pt x="305" y="5654"/>
                </a:lnTo>
                <a:lnTo>
                  <a:pt x="320" y="5660"/>
                </a:lnTo>
                <a:lnTo>
                  <a:pt x="335" y="5665"/>
                </a:lnTo>
                <a:lnTo>
                  <a:pt x="352" y="5670"/>
                </a:lnTo>
                <a:lnTo>
                  <a:pt x="370" y="5674"/>
                </a:lnTo>
                <a:lnTo>
                  <a:pt x="388" y="5677"/>
                </a:lnTo>
                <a:lnTo>
                  <a:pt x="406" y="5678"/>
                </a:lnTo>
                <a:lnTo>
                  <a:pt x="425" y="5679"/>
                </a:lnTo>
                <a:lnTo>
                  <a:pt x="445" y="5679"/>
                </a:lnTo>
                <a:lnTo>
                  <a:pt x="464" y="5678"/>
                </a:lnTo>
                <a:lnTo>
                  <a:pt x="483" y="5675"/>
                </a:lnTo>
                <a:lnTo>
                  <a:pt x="502" y="5671"/>
                </a:lnTo>
                <a:lnTo>
                  <a:pt x="521" y="5667"/>
                </a:lnTo>
                <a:lnTo>
                  <a:pt x="552" y="5657"/>
                </a:lnTo>
                <a:lnTo>
                  <a:pt x="573" y="5653"/>
                </a:lnTo>
                <a:lnTo>
                  <a:pt x="580" y="5652"/>
                </a:lnTo>
                <a:lnTo>
                  <a:pt x="588" y="5652"/>
                </a:lnTo>
                <a:lnTo>
                  <a:pt x="599" y="5654"/>
                </a:lnTo>
                <a:lnTo>
                  <a:pt x="611" y="5657"/>
                </a:lnTo>
                <a:lnTo>
                  <a:pt x="628" y="5660"/>
                </a:lnTo>
                <a:lnTo>
                  <a:pt x="639" y="5661"/>
                </a:lnTo>
                <a:lnTo>
                  <a:pt x="651" y="5661"/>
                </a:lnTo>
                <a:lnTo>
                  <a:pt x="667" y="5662"/>
                </a:lnTo>
                <a:lnTo>
                  <a:pt x="687" y="5661"/>
                </a:lnTo>
                <a:lnTo>
                  <a:pt x="728" y="5661"/>
                </a:lnTo>
                <a:lnTo>
                  <a:pt x="765" y="5662"/>
                </a:lnTo>
                <a:lnTo>
                  <a:pt x="825" y="5664"/>
                </a:lnTo>
                <a:lnTo>
                  <a:pt x="848" y="5663"/>
                </a:lnTo>
                <a:lnTo>
                  <a:pt x="858" y="5662"/>
                </a:lnTo>
                <a:lnTo>
                  <a:pt x="865" y="5661"/>
                </a:lnTo>
                <a:lnTo>
                  <a:pt x="872" y="5658"/>
                </a:lnTo>
                <a:lnTo>
                  <a:pt x="876" y="5655"/>
                </a:lnTo>
                <a:lnTo>
                  <a:pt x="879" y="5650"/>
                </a:lnTo>
                <a:lnTo>
                  <a:pt x="880" y="5643"/>
                </a:lnTo>
                <a:lnTo>
                  <a:pt x="880" y="5638"/>
                </a:lnTo>
                <a:lnTo>
                  <a:pt x="883" y="5632"/>
                </a:lnTo>
                <a:lnTo>
                  <a:pt x="886" y="5627"/>
                </a:lnTo>
                <a:lnTo>
                  <a:pt x="891" y="5623"/>
                </a:lnTo>
                <a:lnTo>
                  <a:pt x="900" y="5617"/>
                </a:lnTo>
                <a:lnTo>
                  <a:pt x="911" y="5611"/>
                </a:lnTo>
                <a:lnTo>
                  <a:pt x="916" y="5608"/>
                </a:lnTo>
                <a:lnTo>
                  <a:pt x="920" y="5605"/>
                </a:lnTo>
                <a:lnTo>
                  <a:pt x="923" y="5601"/>
                </a:lnTo>
                <a:lnTo>
                  <a:pt x="926" y="5597"/>
                </a:lnTo>
                <a:lnTo>
                  <a:pt x="926" y="5592"/>
                </a:lnTo>
                <a:lnTo>
                  <a:pt x="924" y="5586"/>
                </a:lnTo>
                <a:lnTo>
                  <a:pt x="921" y="5580"/>
                </a:lnTo>
                <a:lnTo>
                  <a:pt x="916" y="5572"/>
                </a:lnTo>
                <a:lnTo>
                  <a:pt x="909" y="5563"/>
                </a:lnTo>
                <a:lnTo>
                  <a:pt x="903" y="5554"/>
                </a:lnTo>
                <a:lnTo>
                  <a:pt x="892" y="5534"/>
                </a:lnTo>
                <a:lnTo>
                  <a:pt x="879" y="5514"/>
                </a:lnTo>
                <a:lnTo>
                  <a:pt x="873" y="5505"/>
                </a:lnTo>
                <a:lnTo>
                  <a:pt x="865" y="5495"/>
                </a:lnTo>
                <a:lnTo>
                  <a:pt x="857" y="5485"/>
                </a:lnTo>
                <a:lnTo>
                  <a:pt x="848" y="5477"/>
                </a:lnTo>
                <a:lnTo>
                  <a:pt x="839" y="5470"/>
                </a:lnTo>
                <a:lnTo>
                  <a:pt x="827" y="5463"/>
                </a:lnTo>
                <a:lnTo>
                  <a:pt x="814" y="5458"/>
                </a:lnTo>
                <a:lnTo>
                  <a:pt x="801" y="5454"/>
                </a:lnTo>
                <a:lnTo>
                  <a:pt x="785" y="5452"/>
                </a:lnTo>
                <a:lnTo>
                  <a:pt x="768" y="5451"/>
                </a:lnTo>
                <a:lnTo>
                  <a:pt x="734" y="5452"/>
                </a:lnTo>
                <a:lnTo>
                  <a:pt x="707" y="5453"/>
                </a:lnTo>
                <a:lnTo>
                  <a:pt x="686" y="5453"/>
                </a:lnTo>
                <a:lnTo>
                  <a:pt x="677" y="5452"/>
                </a:lnTo>
                <a:lnTo>
                  <a:pt x="669" y="5451"/>
                </a:lnTo>
                <a:lnTo>
                  <a:pt x="663" y="5448"/>
                </a:lnTo>
                <a:lnTo>
                  <a:pt x="658" y="5444"/>
                </a:lnTo>
                <a:lnTo>
                  <a:pt x="653" y="5440"/>
                </a:lnTo>
                <a:lnTo>
                  <a:pt x="650" y="5434"/>
                </a:lnTo>
                <a:lnTo>
                  <a:pt x="647" y="5426"/>
                </a:lnTo>
                <a:lnTo>
                  <a:pt x="645" y="5417"/>
                </a:lnTo>
                <a:lnTo>
                  <a:pt x="643" y="5406"/>
                </a:lnTo>
                <a:lnTo>
                  <a:pt x="642" y="5392"/>
                </a:lnTo>
                <a:lnTo>
                  <a:pt x="642" y="5376"/>
                </a:lnTo>
                <a:lnTo>
                  <a:pt x="642" y="5356"/>
                </a:lnTo>
                <a:lnTo>
                  <a:pt x="643" y="5333"/>
                </a:lnTo>
                <a:lnTo>
                  <a:pt x="645" y="5307"/>
                </a:lnTo>
                <a:lnTo>
                  <a:pt x="648" y="5279"/>
                </a:lnTo>
                <a:lnTo>
                  <a:pt x="651" y="5248"/>
                </a:lnTo>
                <a:lnTo>
                  <a:pt x="657" y="5218"/>
                </a:lnTo>
                <a:lnTo>
                  <a:pt x="662" y="5186"/>
                </a:lnTo>
                <a:lnTo>
                  <a:pt x="669" y="5153"/>
                </a:lnTo>
                <a:lnTo>
                  <a:pt x="677" y="5121"/>
                </a:lnTo>
                <a:lnTo>
                  <a:pt x="686" y="5091"/>
                </a:lnTo>
                <a:lnTo>
                  <a:pt x="697" y="5061"/>
                </a:lnTo>
                <a:lnTo>
                  <a:pt x="708" y="5032"/>
                </a:lnTo>
                <a:lnTo>
                  <a:pt x="722" y="5007"/>
                </a:lnTo>
                <a:lnTo>
                  <a:pt x="729" y="4995"/>
                </a:lnTo>
                <a:lnTo>
                  <a:pt x="736" y="4985"/>
                </a:lnTo>
                <a:lnTo>
                  <a:pt x="744" y="4974"/>
                </a:lnTo>
                <a:lnTo>
                  <a:pt x="752" y="4965"/>
                </a:lnTo>
                <a:lnTo>
                  <a:pt x="760" y="4955"/>
                </a:lnTo>
                <a:lnTo>
                  <a:pt x="769" y="4945"/>
                </a:lnTo>
                <a:lnTo>
                  <a:pt x="776" y="4934"/>
                </a:lnTo>
                <a:lnTo>
                  <a:pt x="784" y="4922"/>
                </a:lnTo>
                <a:lnTo>
                  <a:pt x="798" y="4896"/>
                </a:lnTo>
                <a:lnTo>
                  <a:pt x="812" y="4866"/>
                </a:lnTo>
                <a:lnTo>
                  <a:pt x="826" y="4835"/>
                </a:lnTo>
                <a:lnTo>
                  <a:pt x="839" y="4802"/>
                </a:lnTo>
                <a:lnTo>
                  <a:pt x="864" y="4734"/>
                </a:lnTo>
                <a:lnTo>
                  <a:pt x="890" y="4664"/>
                </a:lnTo>
                <a:lnTo>
                  <a:pt x="903" y="4630"/>
                </a:lnTo>
                <a:lnTo>
                  <a:pt x="916" y="4598"/>
                </a:lnTo>
                <a:lnTo>
                  <a:pt x="930" y="4566"/>
                </a:lnTo>
                <a:lnTo>
                  <a:pt x="945" y="4538"/>
                </a:lnTo>
                <a:lnTo>
                  <a:pt x="961" y="4512"/>
                </a:lnTo>
                <a:lnTo>
                  <a:pt x="968" y="4501"/>
                </a:lnTo>
                <a:lnTo>
                  <a:pt x="976" y="4489"/>
                </a:lnTo>
                <a:lnTo>
                  <a:pt x="1012" y="4446"/>
                </a:lnTo>
                <a:lnTo>
                  <a:pt x="1052" y="4399"/>
                </a:lnTo>
                <a:lnTo>
                  <a:pt x="1073" y="4376"/>
                </a:lnTo>
                <a:lnTo>
                  <a:pt x="1094" y="4354"/>
                </a:lnTo>
                <a:lnTo>
                  <a:pt x="1116" y="4331"/>
                </a:lnTo>
                <a:lnTo>
                  <a:pt x="1138" y="4310"/>
                </a:lnTo>
                <a:lnTo>
                  <a:pt x="1161" y="4291"/>
                </a:lnTo>
                <a:lnTo>
                  <a:pt x="1184" y="4274"/>
                </a:lnTo>
                <a:lnTo>
                  <a:pt x="1206" y="4259"/>
                </a:lnTo>
                <a:lnTo>
                  <a:pt x="1229" y="4247"/>
                </a:lnTo>
                <a:lnTo>
                  <a:pt x="1241" y="4241"/>
                </a:lnTo>
                <a:lnTo>
                  <a:pt x="1252" y="4237"/>
                </a:lnTo>
                <a:lnTo>
                  <a:pt x="1263" y="4234"/>
                </a:lnTo>
                <a:lnTo>
                  <a:pt x="1274" y="4231"/>
                </a:lnTo>
                <a:lnTo>
                  <a:pt x="1285" y="4229"/>
                </a:lnTo>
                <a:lnTo>
                  <a:pt x="1296" y="4229"/>
                </a:lnTo>
                <a:lnTo>
                  <a:pt x="1307" y="4229"/>
                </a:lnTo>
                <a:lnTo>
                  <a:pt x="1317" y="4230"/>
                </a:lnTo>
                <a:lnTo>
                  <a:pt x="1336" y="4232"/>
                </a:lnTo>
                <a:lnTo>
                  <a:pt x="1352" y="4232"/>
                </a:lnTo>
                <a:lnTo>
                  <a:pt x="1365" y="4231"/>
                </a:lnTo>
                <a:lnTo>
                  <a:pt x="1376" y="4229"/>
                </a:lnTo>
                <a:lnTo>
                  <a:pt x="1384" y="4224"/>
                </a:lnTo>
                <a:lnTo>
                  <a:pt x="1392" y="4220"/>
                </a:lnTo>
                <a:lnTo>
                  <a:pt x="1397" y="4216"/>
                </a:lnTo>
                <a:lnTo>
                  <a:pt x="1401" y="4211"/>
                </a:lnTo>
                <a:lnTo>
                  <a:pt x="1408" y="4202"/>
                </a:lnTo>
                <a:lnTo>
                  <a:pt x="1412" y="4199"/>
                </a:lnTo>
                <a:lnTo>
                  <a:pt x="1416" y="4196"/>
                </a:lnTo>
                <a:lnTo>
                  <a:pt x="1421" y="4195"/>
                </a:lnTo>
                <a:lnTo>
                  <a:pt x="1429" y="4196"/>
                </a:lnTo>
                <a:lnTo>
                  <a:pt x="1437" y="4198"/>
                </a:lnTo>
                <a:lnTo>
                  <a:pt x="1448" y="4202"/>
                </a:lnTo>
                <a:lnTo>
                  <a:pt x="1458" y="4207"/>
                </a:lnTo>
                <a:lnTo>
                  <a:pt x="1469" y="4208"/>
                </a:lnTo>
                <a:lnTo>
                  <a:pt x="1479" y="4208"/>
                </a:lnTo>
                <a:lnTo>
                  <a:pt x="1489" y="4205"/>
                </a:lnTo>
                <a:lnTo>
                  <a:pt x="1498" y="4201"/>
                </a:lnTo>
                <a:lnTo>
                  <a:pt x="1507" y="4196"/>
                </a:lnTo>
                <a:lnTo>
                  <a:pt x="1524" y="4182"/>
                </a:lnTo>
                <a:lnTo>
                  <a:pt x="1542" y="4167"/>
                </a:lnTo>
                <a:lnTo>
                  <a:pt x="1550" y="4160"/>
                </a:lnTo>
                <a:lnTo>
                  <a:pt x="1560" y="4154"/>
                </a:lnTo>
                <a:lnTo>
                  <a:pt x="1570" y="4149"/>
                </a:lnTo>
                <a:lnTo>
                  <a:pt x="1581" y="4145"/>
                </a:lnTo>
                <a:lnTo>
                  <a:pt x="1592" y="4144"/>
                </a:lnTo>
                <a:lnTo>
                  <a:pt x="1604" y="4144"/>
                </a:lnTo>
                <a:lnTo>
                  <a:pt x="1616" y="4145"/>
                </a:lnTo>
                <a:lnTo>
                  <a:pt x="1627" y="4146"/>
                </a:lnTo>
                <a:lnTo>
                  <a:pt x="1636" y="4145"/>
                </a:lnTo>
                <a:lnTo>
                  <a:pt x="1645" y="4143"/>
                </a:lnTo>
                <a:lnTo>
                  <a:pt x="1652" y="4141"/>
                </a:lnTo>
                <a:lnTo>
                  <a:pt x="1659" y="4139"/>
                </a:lnTo>
                <a:lnTo>
                  <a:pt x="1672" y="4133"/>
                </a:lnTo>
                <a:lnTo>
                  <a:pt x="1684" y="4127"/>
                </a:lnTo>
                <a:lnTo>
                  <a:pt x="1696" y="4123"/>
                </a:lnTo>
                <a:lnTo>
                  <a:pt x="1704" y="4122"/>
                </a:lnTo>
                <a:lnTo>
                  <a:pt x="1711" y="4121"/>
                </a:lnTo>
                <a:lnTo>
                  <a:pt x="1720" y="4121"/>
                </a:lnTo>
                <a:lnTo>
                  <a:pt x="1729" y="4122"/>
                </a:lnTo>
                <a:lnTo>
                  <a:pt x="1736" y="4123"/>
                </a:lnTo>
                <a:lnTo>
                  <a:pt x="1741" y="4123"/>
                </a:lnTo>
                <a:lnTo>
                  <a:pt x="1755" y="4121"/>
                </a:lnTo>
                <a:lnTo>
                  <a:pt x="1771" y="4116"/>
                </a:lnTo>
                <a:lnTo>
                  <a:pt x="1788" y="4110"/>
                </a:lnTo>
                <a:lnTo>
                  <a:pt x="1806" y="4103"/>
                </a:lnTo>
                <a:lnTo>
                  <a:pt x="1825" y="4094"/>
                </a:lnTo>
                <a:lnTo>
                  <a:pt x="1862" y="4076"/>
                </a:lnTo>
                <a:lnTo>
                  <a:pt x="1898" y="4057"/>
                </a:lnTo>
                <a:lnTo>
                  <a:pt x="1926" y="4040"/>
                </a:lnTo>
                <a:lnTo>
                  <a:pt x="1954" y="4023"/>
                </a:lnTo>
                <a:lnTo>
                  <a:pt x="1954" y="4040"/>
                </a:lnTo>
                <a:lnTo>
                  <a:pt x="1952" y="4058"/>
                </a:lnTo>
                <a:lnTo>
                  <a:pt x="1947" y="4079"/>
                </a:lnTo>
                <a:lnTo>
                  <a:pt x="1944" y="4091"/>
                </a:lnTo>
                <a:lnTo>
                  <a:pt x="1941" y="4103"/>
                </a:lnTo>
                <a:lnTo>
                  <a:pt x="1936" y="4114"/>
                </a:lnTo>
                <a:lnTo>
                  <a:pt x="1929" y="4125"/>
                </a:lnTo>
                <a:lnTo>
                  <a:pt x="1922" y="4136"/>
                </a:lnTo>
                <a:lnTo>
                  <a:pt x="1914" y="4146"/>
                </a:lnTo>
                <a:lnTo>
                  <a:pt x="1903" y="4154"/>
                </a:lnTo>
                <a:lnTo>
                  <a:pt x="1891" y="4162"/>
                </a:lnTo>
                <a:lnTo>
                  <a:pt x="1879" y="4169"/>
                </a:lnTo>
                <a:lnTo>
                  <a:pt x="1867" y="4178"/>
                </a:lnTo>
                <a:lnTo>
                  <a:pt x="1856" y="4187"/>
                </a:lnTo>
                <a:lnTo>
                  <a:pt x="1845" y="4198"/>
                </a:lnTo>
                <a:lnTo>
                  <a:pt x="1835" y="4210"/>
                </a:lnTo>
                <a:lnTo>
                  <a:pt x="1825" y="4222"/>
                </a:lnTo>
                <a:lnTo>
                  <a:pt x="1805" y="4250"/>
                </a:lnTo>
                <a:lnTo>
                  <a:pt x="1785" y="4279"/>
                </a:lnTo>
                <a:lnTo>
                  <a:pt x="1766" y="4311"/>
                </a:lnTo>
                <a:lnTo>
                  <a:pt x="1746" y="4344"/>
                </a:lnTo>
                <a:lnTo>
                  <a:pt x="1725" y="4377"/>
                </a:lnTo>
                <a:lnTo>
                  <a:pt x="1714" y="4396"/>
                </a:lnTo>
                <a:lnTo>
                  <a:pt x="1704" y="4418"/>
                </a:lnTo>
                <a:lnTo>
                  <a:pt x="1693" y="4442"/>
                </a:lnTo>
                <a:lnTo>
                  <a:pt x="1684" y="4470"/>
                </a:lnTo>
                <a:lnTo>
                  <a:pt x="1673" y="4499"/>
                </a:lnTo>
                <a:lnTo>
                  <a:pt x="1664" y="4528"/>
                </a:lnTo>
                <a:lnTo>
                  <a:pt x="1646" y="4590"/>
                </a:lnTo>
                <a:lnTo>
                  <a:pt x="1613" y="4706"/>
                </a:lnTo>
                <a:lnTo>
                  <a:pt x="1599" y="4752"/>
                </a:lnTo>
                <a:lnTo>
                  <a:pt x="1593" y="4771"/>
                </a:lnTo>
                <a:lnTo>
                  <a:pt x="1586" y="4786"/>
                </a:lnTo>
                <a:lnTo>
                  <a:pt x="1570" y="4815"/>
                </a:lnTo>
                <a:lnTo>
                  <a:pt x="1548" y="4854"/>
                </a:lnTo>
                <a:lnTo>
                  <a:pt x="1522" y="4899"/>
                </a:lnTo>
                <a:lnTo>
                  <a:pt x="1493" y="4950"/>
                </a:lnTo>
                <a:lnTo>
                  <a:pt x="1465" y="5003"/>
                </a:lnTo>
                <a:lnTo>
                  <a:pt x="1451" y="5030"/>
                </a:lnTo>
                <a:lnTo>
                  <a:pt x="1438" y="5058"/>
                </a:lnTo>
                <a:lnTo>
                  <a:pt x="1426" y="5085"/>
                </a:lnTo>
                <a:lnTo>
                  <a:pt x="1416" y="5112"/>
                </a:lnTo>
                <a:lnTo>
                  <a:pt x="1406" y="5138"/>
                </a:lnTo>
                <a:lnTo>
                  <a:pt x="1400" y="5164"/>
                </a:lnTo>
                <a:lnTo>
                  <a:pt x="1395" y="5188"/>
                </a:lnTo>
                <a:lnTo>
                  <a:pt x="1390" y="5211"/>
                </a:lnTo>
                <a:lnTo>
                  <a:pt x="1387" y="5232"/>
                </a:lnTo>
                <a:lnTo>
                  <a:pt x="1385" y="5253"/>
                </a:lnTo>
                <a:lnTo>
                  <a:pt x="1383" y="5291"/>
                </a:lnTo>
                <a:lnTo>
                  <a:pt x="1383" y="5325"/>
                </a:lnTo>
                <a:lnTo>
                  <a:pt x="1383" y="5357"/>
                </a:lnTo>
                <a:lnTo>
                  <a:pt x="1382" y="5389"/>
                </a:lnTo>
                <a:lnTo>
                  <a:pt x="1381" y="5405"/>
                </a:lnTo>
                <a:lnTo>
                  <a:pt x="1379" y="5421"/>
                </a:lnTo>
                <a:lnTo>
                  <a:pt x="1377" y="5438"/>
                </a:lnTo>
                <a:lnTo>
                  <a:pt x="1372" y="5456"/>
                </a:lnTo>
                <a:lnTo>
                  <a:pt x="1369" y="5473"/>
                </a:lnTo>
                <a:lnTo>
                  <a:pt x="1366" y="5491"/>
                </a:lnTo>
                <a:lnTo>
                  <a:pt x="1364" y="5508"/>
                </a:lnTo>
                <a:lnTo>
                  <a:pt x="1364" y="5525"/>
                </a:lnTo>
                <a:lnTo>
                  <a:pt x="1364" y="5542"/>
                </a:lnTo>
                <a:lnTo>
                  <a:pt x="1366" y="5557"/>
                </a:lnTo>
                <a:lnTo>
                  <a:pt x="1368" y="5573"/>
                </a:lnTo>
                <a:lnTo>
                  <a:pt x="1372" y="5587"/>
                </a:lnTo>
                <a:lnTo>
                  <a:pt x="1379" y="5600"/>
                </a:lnTo>
                <a:lnTo>
                  <a:pt x="1386" y="5611"/>
                </a:lnTo>
                <a:lnTo>
                  <a:pt x="1395" y="5622"/>
                </a:lnTo>
                <a:lnTo>
                  <a:pt x="1405" y="5632"/>
                </a:lnTo>
                <a:lnTo>
                  <a:pt x="1418" y="5638"/>
                </a:lnTo>
                <a:lnTo>
                  <a:pt x="1433" y="5643"/>
                </a:lnTo>
                <a:lnTo>
                  <a:pt x="1449" y="5647"/>
                </a:lnTo>
                <a:lnTo>
                  <a:pt x="1467" y="5649"/>
                </a:lnTo>
                <a:lnTo>
                  <a:pt x="1488" y="5649"/>
                </a:lnTo>
                <a:lnTo>
                  <a:pt x="1513" y="5651"/>
                </a:lnTo>
                <a:lnTo>
                  <a:pt x="1569" y="5656"/>
                </a:lnTo>
                <a:lnTo>
                  <a:pt x="1631" y="5663"/>
                </a:lnTo>
                <a:lnTo>
                  <a:pt x="1662" y="5667"/>
                </a:lnTo>
                <a:lnTo>
                  <a:pt x="1691" y="5669"/>
                </a:lnTo>
                <a:lnTo>
                  <a:pt x="1720" y="5670"/>
                </a:lnTo>
                <a:lnTo>
                  <a:pt x="1745" y="5670"/>
                </a:lnTo>
                <a:lnTo>
                  <a:pt x="1769" y="5668"/>
                </a:lnTo>
                <a:lnTo>
                  <a:pt x="1779" y="5667"/>
                </a:lnTo>
                <a:lnTo>
                  <a:pt x="1789" y="5664"/>
                </a:lnTo>
                <a:lnTo>
                  <a:pt x="1796" y="5662"/>
                </a:lnTo>
                <a:lnTo>
                  <a:pt x="1803" y="5659"/>
                </a:lnTo>
                <a:lnTo>
                  <a:pt x="1810" y="5655"/>
                </a:lnTo>
                <a:lnTo>
                  <a:pt x="1814" y="5651"/>
                </a:lnTo>
                <a:lnTo>
                  <a:pt x="1817" y="5645"/>
                </a:lnTo>
                <a:lnTo>
                  <a:pt x="1818" y="5640"/>
                </a:lnTo>
                <a:lnTo>
                  <a:pt x="1818" y="5633"/>
                </a:lnTo>
                <a:lnTo>
                  <a:pt x="1817" y="5625"/>
                </a:lnTo>
                <a:lnTo>
                  <a:pt x="1815" y="5620"/>
                </a:lnTo>
                <a:lnTo>
                  <a:pt x="1816" y="5619"/>
                </a:lnTo>
                <a:lnTo>
                  <a:pt x="1817" y="5618"/>
                </a:lnTo>
                <a:lnTo>
                  <a:pt x="1821" y="5618"/>
                </a:lnTo>
                <a:lnTo>
                  <a:pt x="1829" y="5621"/>
                </a:lnTo>
                <a:lnTo>
                  <a:pt x="1853" y="5631"/>
                </a:lnTo>
                <a:lnTo>
                  <a:pt x="1870" y="5636"/>
                </a:lnTo>
                <a:lnTo>
                  <a:pt x="1890" y="5640"/>
                </a:lnTo>
                <a:lnTo>
                  <a:pt x="1911" y="5643"/>
                </a:lnTo>
                <a:lnTo>
                  <a:pt x="1935" y="5644"/>
                </a:lnTo>
                <a:lnTo>
                  <a:pt x="1957" y="5642"/>
                </a:lnTo>
                <a:lnTo>
                  <a:pt x="1968" y="5641"/>
                </a:lnTo>
                <a:lnTo>
                  <a:pt x="1977" y="5638"/>
                </a:lnTo>
                <a:lnTo>
                  <a:pt x="1987" y="5636"/>
                </a:lnTo>
                <a:lnTo>
                  <a:pt x="1995" y="5632"/>
                </a:lnTo>
                <a:lnTo>
                  <a:pt x="2003" y="5627"/>
                </a:lnTo>
                <a:lnTo>
                  <a:pt x="2008" y="5622"/>
                </a:lnTo>
                <a:lnTo>
                  <a:pt x="2012" y="5617"/>
                </a:lnTo>
                <a:lnTo>
                  <a:pt x="2014" y="5609"/>
                </a:lnTo>
                <a:lnTo>
                  <a:pt x="2015" y="5603"/>
                </a:lnTo>
                <a:lnTo>
                  <a:pt x="2014" y="5595"/>
                </a:lnTo>
                <a:lnTo>
                  <a:pt x="2008" y="5577"/>
                </a:lnTo>
                <a:lnTo>
                  <a:pt x="2000" y="5561"/>
                </a:lnTo>
                <a:lnTo>
                  <a:pt x="1992" y="5544"/>
                </a:lnTo>
                <a:lnTo>
                  <a:pt x="1982" y="5529"/>
                </a:lnTo>
                <a:lnTo>
                  <a:pt x="1972" y="5514"/>
                </a:lnTo>
                <a:lnTo>
                  <a:pt x="1960" y="5501"/>
                </a:lnTo>
                <a:lnTo>
                  <a:pt x="1947" y="5489"/>
                </a:lnTo>
                <a:lnTo>
                  <a:pt x="1935" y="5477"/>
                </a:lnTo>
                <a:lnTo>
                  <a:pt x="1921" y="5467"/>
                </a:lnTo>
                <a:lnTo>
                  <a:pt x="1906" y="5458"/>
                </a:lnTo>
                <a:lnTo>
                  <a:pt x="1892" y="5451"/>
                </a:lnTo>
                <a:lnTo>
                  <a:pt x="1878" y="5445"/>
                </a:lnTo>
                <a:lnTo>
                  <a:pt x="1864" y="5441"/>
                </a:lnTo>
                <a:lnTo>
                  <a:pt x="1849" y="5438"/>
                </a:lnTo>
                <a:lnTo>
                  <a:pt x="1835" y="5437"/>
                </a:lnTo>
                <a:lnTo>
                  <a:pt x="1821" y="5438"/>
                </a:lnTo>
                <a:lnTo>
                  <a:pt x="1808" y="5439"/>
                </a:lnTo>
                <a:lnTo>
                  <a:pt x="1795" y="5439"/>
                </a:lnTo>
                <a:lnTo>
                  <a:pt x="1782" y="5439"/>
                </a:lnTo>
                <a:lnTo>
                  <a:pt x="1771" y="5437"/>
                </a:lnTo>
                <a:lnTo>
                  <a:pt x="1759" y="5435"/>
                </a:lnTo>
                <a:lnTo>
                  <a:pt x="1748" y="5433"/>
                </a:lnTo>
                <a:lnTo>
                  <a:pt x="1738" y="5428"/>
                </a:lnTo>
                <a:lnTo>
                  <a:pt x="1728" y="5424"/>
                </a:lnTo>
                <a:lnTo>
                  <a:pt x="1721" y="5420"/>
                </a:lnTo>
                <a:lnTo>
                  <a:pt x="1713" y="5415"/>
                </a:lnTo>
                <a:lnTo>
                  <a:pt x="1708" y="5409"/>
                </a:lnTo>
                <a:lnTo>
                  <a:pt x="1703" y="5403"/>
                </a:lnTo>
                <a:lnTo>
                  <a:pt x="1701" y="5397"/>
                </a:lnTo>
                <a:lnTo>
                  <a:pt x="1699" y="5389"/>
                </a:lnTo>
                <a:lnTo>
                  <a:pt x="1699" y="5382"/>
                </a:lnTo>
                <a:lnTo>
                  <a:pt x="1701" y="5374"/>
                </a:lnTo>
                <a:lnTo>
                  <a:pt x="1703" y="5365"/>
                </a:lnTo>
                <a:lnTo>
                  <a:pt x="1706" y="5350"/>
                </a:lnTo>
                <a:lnTo>
                  <a:pt x="1714" y="5310"/>
                </a:lnTo>
                <a:lnTo>
                  <a:pt x="1725" y="5257"/>
                </a:lnTo>
                <a:lnTo>
                  <a:pt x="1732" y="5227"/>
                </a:lnTo>
                <a:lnTo>
                  <a:pt x="1741" y="5195"/>
                </a:lnTo>
                <a:lnTo>
                  <a:pt x="1752" y="5161"/>
                </a:lnTo>
                <a:lnTo>
                  <a:pt x="1763" y="5128"/>
                </a:lnTo>
                <a:lnTo>
                  <a:pt x="1776" y="5093"/>
                </a:lnTo>
                <a:lnTo>
                  <a:pt x="1792" y="5057"/>
                </a:lnTo>
                <a:lnTo>
                  <a:pt x="1809" y="5023"/>
                </a:lnTo>
                <a:lnTo>
                  <a:pt x="1828" y="4989"/>
                </a:lnTo>
                <a:lnTo>
                  <a:pt x="1838" y="4972"/>
                </a:lnTo>
                <a:lnTo>
                  <a:pt x="1849" y="4956"/>
                </a:lnTo>
                <a:lnTo>
                  <a:pt x="1861" y="4940"/>
                </a:lnTo>
                <a:lnTo>
                  <a:pt x="1873" y="4924"/>
                </a:lnTo>
                <a:lnTo>
                  <a:pt x="1924" y="4864"/>
                </a:lnTo>
                <a:lnTo>
                  <a:pt x="1977" y="4802"/>
                </a:lnTo>
                <a:lnTo>
                  <a:pt x="2029" y="4743"/>
                </a:lnTo>
                <a:lnTo>
                  <a:pt x="2079" y="4687"/>
                </a:lnTo>
                <a:lnTo>
                  <a:pt x="2126" y="4635"/>
                </a:lnTo>
                <a:lnTo>
                  <a:pt x="2170" y="4590"/>
                </a:lnTo>
                <a:lnTo>
                  <a:pt x="2209" y="4550"/>
                </a:lnTo>
                <a:lnTo>
                  <a:pt x="2241" y="4521"/>
                </a:lnTo>
                <a:lnTo>
                  <a:pt x="2248" y="4516"/>
                </a:lnTo>
                <a:lnTo>
                  <a:pt x="2256" y="4510"/>
                </a:lnTo>
                <a:lnTo>
                  <a:pt x="2274" y="4501"/>
                </a:lnTo>
                <a:lnTo>
                  <a:pt x="2320" y="4481"/>
                </a:lnTo>
                <a:lnTo>
                  <a:pt x="2347" y="4468"/>
                </a:lnTo>
                <a:lnTo>
                  <a:pt x="2373" y="4454"/>
                </a:lnTo>
                <a:lnTo>
                  <a:pt x="2388" y="4446"/>
                </a:lnTo>
                <a:lnTo>
                  <a:pt x="2402" y="4436"/>
                </a:lnTo>
                <a:lnTo>
                  <a:pt x="2416" y="4426"/>
                </a:lnTo>
                <a:lnTo>
                  <a:pt x="2429" y="4414"/>
                </a:lnTo>
                <a:lnTo>
                  <a:pt x="2447" y="4398"/>
                </a:lnTo>
                <a:lnTo>
                  <a:pt x="2464" y="4380"/>
                </a:lnTo>
                <a:lnTo>
                  <a:pt x="2481" y="4362"/>
                </a:lnTo>
                <a:lnTo>
                  <a:pt x="2498" y="4344"/>
                </a:lnTo>
                <a:lnTo>
                  <a:pt x="2529" y="4306"/>
                </a:lnTo>
                <a:lnTo>
                  <a:pt x="2556" y="4270"/>
                </a:lnTo>
                <a:lnTo>
                  <a:pt x="2580" y="4236"/>
                </a:lnTo>
                <a:lnTo>
                  <a:pt x="2599" y="4207"/>
                </a:lnTo>
                <a:lnTo>
                  <a:pt x="2611" y="4185"/>
                </a:lnTo>
                <a:lnTo>
                  <a:pt x="2618" y="4171"/>
                </a:lnTo>
                <a:lnTo>
                  <a:pt x="2621" y="4164"/>
                </a:lnTo>
                <a:lnTo>
                  <a:pt x="2625" y="4159"/>
                </a:lnTo>
                <a:lnTo>
                  <a:pt x="2629" y="4154"/>
                </a:lnTo>
                <a:lnTo>
                  <a:pt x="2636" y="4151"/>
                </a:lnTo>
                <a:lnTo>
                  <a:pt x="2642" y="4148"/>
                </a:lnTo>
                <a:lnTo>
                  <a:pt x="2651" y="4147"/>
                </a:lnTo>
                <a:lnTo>
                  <a:pt x="2667" y="4143"/>
                </a:lnTo>
                <a:lnTo>
                  <a:pt x="2686" y="4140"/>
                </a:lnTo>
                <a:lnTo>
                  <a:pt x="2695" y="4136"/>
                </a:lnTo>
                <a:lnTo>
                  <a:pt x="2705" y="4133"/>
                </a:lnTo>
                <a:lnTo>
                  <a:pt x="2714" y="4129"/>
                </a:lnTo>
                <a:lnTo>
                  <a:pt x="2724" y="4124"/>
                </a:lnTo>
                <a:lnTo>
                  <a:pt x="2733" y="4116"/>
                </a:lnTo>
                <a:lnTo>
                  <a:pt x="2743" y="4108"/>
                </a:lnTo>
                <a:lnTo>
                  <a:pt x="2761" y="4092"/>
                </a:lnTo>
                <a:lnTo>
                  <a:pt x="2777" y="4077"/>
                </a:lnTo>
                <a:lnTo>
                  <a:pt x="2803" y="4055"/>
                </a:lnTo>
                <a:lnTo>
                  <a:pt x="2815" y="4044"/>
                </a:lnTo>
                <a:lnTo>
                  <a:pt x="2823" y="4035"/>
                </a:lnTo>
                <a:lnTo>
                  <a:pt x="2832" y="4025"/>
                </a:lnTo>
                <a:lnTo>
                  <a:pt x="2837" y="4015"/>
                </a:lnTo>
                <a:lnTo>
                  <a:pt x="2841" y="4005"/>
                </a:lnTo>
                <a:lnTo>
                  <a:pt x="2844" y="4002"/>
                </a:lnTo>
                <a:lnTo>
                  <a:pt x="2848" y="4000"/>
                </a:lnTo>
                <a:lnTo>
                  <a:pt x="2852" y="4000"/>
                </a:lnTo>
                <a:lnTo>
                  <a:pt x="2858" y="3999"/>
                </a:lnTo>
                <a:lnTo>
                  <a:pt x="2868" y="3995"/>
                </a:lnTo>
                <a:lnTo>
                  <a:pt x="2881" y="3985"/>
                </a:lnTo>
                <a:lnTo>
                  <a:pt x="2899" y="3969"/>
                </a:lnTo>
                <a:lnTo>
                  <a:pt x="2945" y="3929"/>
                </a:lnTo>
                <a:lnTo>
                  <a:pt x="2966" y="3910"/>
                </a:lnTo>
                <a:lnTo>
                  <a:pt x="2986" y="3891"/>
                </a:lnTo>
                <a:lnTo>
                  <a:pt x="3004" y="3873"/>
                </a:lnTo>
                <a:lnTo>
                  <a:pt x="3012" y="3864"/>
                </a:lnTo>
                <a:lnTo>
                  <a:pt x="3018" y="3856"/>
                </a:lnTo>
                <a:lnTo>
                  <a:pt x="3023" y="3847"/>
                </a:lnTo>
                <a:lnTo>
                  <a:pt x="3027" y="3840"/>
                </a:lnTo>
                <a:lnTo>
                  <a:pt x="3029" y="3833"/>
                </a:lnTo>
                <a:lnTo>
                  <a:pt x="3030" y="3826"/>
                </a:lnTo>
                <a:lnTo>
                  <a:pt x="3031" y="3819"/>
                </a:lnTo>
                <a:lnTo>
                  <a:pt x="3032" y="3812"/>
                </a:lnTo>
                <a:lnTo>
                  <a:pt x="3035" y="3805"/>
                </a:lnTo>
                <a:lnTo>
                  <a:pt x="3038" y="3798"/>
                </a:lnTo>
                <a:lnTo>
                  <a:pt x="3048" y="3783"/>
                </a:lnTo>
                <a:lnTo>
                  <a:pt x="3057" y="3767"/>
                </a:lnTo>
                <a:lnTo>
                  <a:pt x="3068" y="3750"/>
                </a:lnTo>
                <a:lnTo>
                  <a:pt x="3077" y="3732"/>
                </a:lnTo>
                <a:lnTo>
                  <a:pt x="3082" y="3722"/>
                </a:lnTo>
                <a:lnTo>
                  <a:pt x="3085" y="3713"/>
                </a:lnTo>
                <a:lnTo>
                  <a:pt x="3087" y="3702"/>
                </a:lnTo>
                <a:lnTo>
                  <a:pt x="3088" y="3692"/>
                </a:lnTo>
                <a:lnTo>
                  <a:pt x="3090" y="3681"/>
                </a:lnTo>
                <a:lnTo>
                  <a:pt x="3093" y="3671"/>
                </a:lnTo>
                <a:lnTo>
                  <a:pt x="3098" y="3661"/>
                </a:lnTo>
                <a:lnTo>
                  <a:pt x="3103" y="3651"/>
                </a:lnTo>
                <a:lnTo>
                  <a:pt x="3109" y="3642"/>
                </a:lnTo>
                <a:lnTo>
                  <a:pt x="3116" y="3633"/>
                </a:lnTo>
                <a:lnTo>
                  <a:pt x="3132" y="3614"/>
                </a:lnTo>
                <a:lnTo>
                  <a:pt x="3149" y="3595"/>
                </a:lnTo>
                <a:lnTo>
                  <a:pt x="3166" y="3573"/>
                </a:lnTo>
                <a:lnTo>
                  <a:pt x="3175" y="3561"/>
                </a:lnTo>
                <a:lnTo>
                  <a:pt x="3182" y="3549"/>
                </a:lnTo>
                <a:lnTo>
                  <a:pt x="3190" y="3536"/>
                </a:lnTo>
                <a:lnTo>
                  <a:pt x="3196" y="3521"/>
                </a:lnTo>
                <a:lnTo>
                  <a:pt x="3208" y="3492"/>
                </a:lnTo>
                <a:lnTo>
                  <a:pt x="3219" y="3465"/>
                </a:lnTo>
                <a:lnTo>
                  <a:pt x="3230" y="3442"/>
                </a:lnTo>
                <a:lnTo>
                  <a:pt x="3240" y="3424"/>
                </a:lnTo>
                <a:lnTo>
                  <a:pt x="3246" y="3416"/>
                </a:lnTo>
                <a:lnTo>
                  <a:pt x="3250" y="3412"/>
                </a:lnTo>
                <a:lnTo>
                  <a:pt x="3254" y="3409"/>
                </a:lnTo>
                <a:lnTo>
                  <a:pt x="3258" y="3408"/>
                </a:lnTo>
                <a:lnTo>
                  <a:pt x="3263" y="3409"/>
                </a:lnTo>
                <a:lnTo>
                  <a:pt x="3266" y="3412"/>
                </a:lnTo>
                <a:lnTo>
                  <a:pt x="3269" y="3419"/>
                </a:lnTo>
                <a:lnTo>
                  <a:pt x="3272" y="3427"/>
                </a:lnTo>
                <a:lnTo>
                  <a:pt x="3279" y="3446"/>
                </a:lnTo>
                <a:lnTo>
                  <a:pt x="3286" y="3464"/>
                </a:lnTo>
                <a:lnTo>
                  <a:pt x="3296" y="3480"/>
                </a:lnTo>
                <a:lnTo>
                  <a:pt x="3306" y="3496"/>
                </a:lnTo>
                <a:lnTo>
                  <a:pt x="3330" y="3528"/>
                </a:lnTo>
                <a:lnTo>
                  <a:pt x="3344" y="3543"/>
                </a:lnTo>
                <a:lnTo>
                  <a:pt x="3357" y="3561"/>
                </a:lnTo>
                <a:lnTo>
                  <a:pt x="3361" y="3566"/>
                </a:lnTo>
                <a:lnTo>
                  <a:pt x="3364" y="3569"/>
                </a:lnTo>
                <a:lnTo>
                  <a:pt x="3368" y="3571"/>
                </a:lnTo>
                <a:lnTo>
                  <a:pt x="3372" y="3572"/>
                </a:lnTo>
                <a:lnTo>
                  <a:pt x="3375" y="3573"/>
                </a:lnTo>
                <a:lnTo>
                  <a:pt x="3379" y="3573"/>
                </a:lnTo>
                <a:lnTo>
                  <a:pt x="3387" y="3571"/>
                </a:lnTo>
                <a:lnTo>
                  <a:pt x="3395" y="3568"/>
                </a:lnTo>
                <a:lnTo>
                  <a:pt x="3403" y="3563"/>
                </a:lnTo>
                <a:lnTo>
                  <a:pt x="3418" y="3550"/>
                </a:lnTo>
                <a:lnTo>
                  <a:pt x="3433" y="3538"/>
                </a:lnTo>
                <a:lnTo>
                  <a:pt x="3441" y="3535"/>
                </a:lnTo>
                <a:lnTo>
                  <a:pt x="3447" y="3533"/>
                </a:lnTo>
                <a:lnTo>
                  <a:pt x="3450" y="3532"/>
                </a:lnTo>
                <a:lnTo>
                  <a:pt x="3453" y="3533"/>
                </a:lnTo>
                <a:lnTo>
                  <a:pt x="3457" y="3534"/>
                </a:lnTo>
                <a:lnTo>
                  <a:pt x="3460" y="3535"/>
                </a:lnTo>
                <a:lnTo>
                  <a:pt x="3462" y="3538"/>
                </a:lnTo>
                <a:lnTo>
                  <a:pt x="3465" y="3542"/>
                </a:lnTo>
                <a:lnTo>
                  <a:pt x="3469" y="3552"/>
                </a:lnTo>
                <a:lnTo>
                  <a:pt x="3473" y="3564"/>
                </a:lnTo>
                <a:lnTo>
                  <a:pt x="3478" y="3572"/>
                </a:lnTo>
                <a:lnTo>
                  <a:pt x="3481" y="3579"/>
                </a:lnTo>
                <a:lnTo>
                  <a:pt x="3485" y="3584"/>
                </a:lnTo>
                <a:lnTo>
                  <a:pt x="3489" y="3587"/>
                </a:lnTo>
                <a:lnTo>
                  <a:pt x="3494" y="3589"/>
                </a:lnTo>
                <a:lnTo>
                  <a:pt x="3498" y="3590"/>
                </a:lnTo>
                <a:lnTo>
                  <a:pt x="3503" y="3590"/>
                </a:lnTo>
                <a:lnTo>
                  <a:pt x="3514" y="3591"/>
                </a:lnTo>
                <a:lnTo>
                  <a:pt x="3520" y="3592"/>
                </a:lnTo>
                <a:lnTo>
                  <a:pt x="3527" y="3594"/>
                </a:lnTo>
                <a:lnTo>
                  <a:pt x="3535" y="3596"/>
                </a:lnTo>
                <a:lnTo>
                  <a:pt x="3543" y="3601"/>
                </a:lnTo>
                <a:lnTo>
                  <a:pt x="3553" y="3607"/>
                </a:lnTo>
                <a:lnTo>
                  <a:pt x="3563" y="3615"/>
                </a:lnTo>
                <a:lnTo>
                  <a:pt x="3574" y="3624"/>
                </a:lnTo>
                <a:lnTo>
                  <a:pt x="3584" y="3630"/>
                </a:lnTo>
                <a:lnTo>
                  <a:pt x="3592" y="3635"/>
                </a:lnTo>
                <a:lnTo>
                  <a:pt x="3601" y="3638"/>
                </a:lnTo>
                <a:lnTo>
                  <a:pt x="3608" y="3641"/>
                </a:lnTo>
                <a:lnTo>
                  <a:pt x="3614" y="3642"/>
                </a:lnTo>
                <a:lnTo>
                  <a:pt x="3628" y="3644"/>
                </a:lnTo>
                <a:lnTo>
                  <a:pt x="3641" y="3646"/>
                </a:lnTo>
                <a:lnTo>
                  <a:pt x="3648" y="3648"/>
                </a:lnTo>
                <a:lnTo>
                  <a:pt x="3655" y="3650"/>
                </a:lnTo>
                <a:lnTo>
                  <a:pt x="3662" y="3654"/>
                </a:lnTo>
                <a:lnTo>
                  <a:pt x="3670" y="3659"/>
                </a:lnTo>
                <a:lnTo>
                  <a:pt x="3679" y="3665"/>
                </a:lnTo>
                <a:lnTo>
                  <a:pt x="3689" y="3674"/>
                </a:lnTo>
                <a:lnTo>
                  <a:pt x="3699" y="3681"/>
                </a:lnTo>
                <a:lnTo>
                  <a:pt x="3709" y="3686"/>
                </a:lnTo>
                <a:lnTo>
                  <a:pt x="3719" y="3690"/>
                </a:lnTo>
                <a:lnTo>
                  <a:pt x="3729" y="3690"/>
                </a:lnTo>
                <a:lnTo>
                  <a:pt x="3737" y="3690"/>
                </a:lnTo>
                <a:lnTo>
                  <a:pt x="3747" y="3687"/>
                </a:lnTo>
                <a:lnTo>
                  <a:pt x="3755" y="3684"/>
                </a:lnTo>
                <a:lnTo>
                  <a:pt x="3764" y="3681"/>
                </a:lnTo>
                <a:lnTo>
                  <a:pt x="3781" y="3674"/>
                </a:lnTo>
                <a:lnTo>
                  <a:pt x="3788" y="3671"/>
                </a:lnTo>
                <a:lnTo>
                  <a:pt x="3795" y="3669"/>
                </a:lnTo>
                <a:lnTo>
                  <a:pt x="3802" y="3668"/>
                </a:lnTo>
                <a:lnTo>
                  <a:pt x="3808" y="3669"/>
                </a:lnTo>
                <a:lnTo>
                  <a:pt x="3813" y="3673"/>
                </a:lnTo>
                <a:lnTo>
                  <a:pt x="3819" y="3678"/>
                </a:lnTo>
                <a:lnTo>
                  <a:pt x="3824" y="3683"/>
                </a:lnTo>
                <a:lnTo>
                  <a:pt x="3829" y="3687"/>
                </a:lnTo>
                <a:lnTo>
                  <a:pt x="3835" y="3690"/>
                </a:lnTo>
                <a:lnTo>
                  <a:pt x="3840" y="3690"/>
                </a:lnTo>
                <a:lnTo>
                  <a:pt x="3845" y="3690"/>
                </a:lnTo>
                <a:lnTo>
                  <a:pt x="3852" y="3689"/>
                </a:lnTo>
                <a:lnTo>
                  <a:pt x="3863" y="3684"/>
                </a:lnTo>
                <a:lnTo>
                  <a:pt x="3868" y="3683"/>
                </a:lnTo>
                <a:lnTo>
                  <a:pt x="3875" y="3682"/>
                </a:lnTo>
                <a:lnTo>
                  <a:pt x="3881" y="3682"/>
                </a:lnTo>
                <a:lnTo>
                  <a:pt x="3888" y="3683"/>
                </a:lnTo>
                <a:lnTo>
                  <a:pt x="3894" y="3685"/>
                </a:lnTo>
                <a:lnTo>
                  <a:pt x="3900" y="3690"/>
                </a:lnTo>
                <a:lnTo>
                  <a:pt x="3907" y="3696"/>
                </a:lnTo>
                <a:lnTo>
                  <a:pt x="3913" y="3704"/>
                </a:lnTo>
                <a:lnTo>
                  <a:pt x="3919" y="3714"/>
                </a:lnTo>
                <a:lnTo>
                  <a:pt x="3926" y="3719"/>
                </a:lnTo>
                <a:lnTo>
                  <a:pt x="3930" y="3723"/>
                </a:lnTo>
                <a:lnTo>
                  <a:pt x="3935" y="3726"/>
                </a:lnTo>
                <a:lnTo>
                  <a:pt x="3939" y="3726"/>
                </a:lnTo>
                <a:lnTo>
                  <a:pt x="3944" y="3725"/>
                </a:lnTo>
                <a:lnTo>
                  <a:pt x="3953" y="3722"/>
                </a:lnTo>
                <a:lnTo>
                  <a:pt x="3958" y="3721"/>
                </a:lnTo>
                <a:lnTo>
                  <a:pt x="3965" y="3720"/>
                </a:lnTo>
                <a:lnTo>
                  <a:pt x="3971" y="3720"/>
                </a:lnTo>
                <a:lnTo>
                  <a:pt x="3979" y="3721"/>
                </a:lnTo>
                <a:lnTo>
                  <a:pt x="3987" y="3726"/>
                </a:lnTo>
                <a:lnTo>
                  <a:pt x="3997" y="3731"/>
                </a:lnTo>
                <a:lnTo>
                  <a:pt x="4008" y="3738"/>
                </a:lnTo>
                <a:lnTo>
                  <a:pt x="4021" y="3750"/>
                </a:lnTo>
                <a:lnTo>
                  <a:pt x="4035" y="3761"/>
                </a:lnTo>
                <a:lnTo>
                  <a:pt x="4048" y="3769"/>
                </a:lnTo>
                <a:lnTo>
                  <a:pt x="4061" y="3774"/>
                </a:lnTo>
                <a:lnTo>
                  <a:pt x="4075" y="3779"/>
                </a:lnTo>
                <a:lnTo>
                  <a:pt x="4089" y="3780"/>
                </a:lnTo>
                <a:lnTo>
                  <a:pt x="4101" y="3781"/>
                </a:lnTo>
                <a:lnTo>
                  <a:pt x="4114" y="3780"/>
                </a:lnTo>
                <a:lnTo>
                  <a:pt x="4127" y="3779"/>
                </a:lnTo>
                <a:lnTo>
                  <a:pt x="4149" y="3775"/>
                </a:lnTo>
                <a:lnTo>
                  <a:pt x="4160" y="3774"/>
                </a:lnTo>
                <a:lnTo>
                  <a:pt x="4169" y="3774"/>
                </a:lnTo>
                <a:lnTo>
                  <a:pt x="4178" y="3775"/>
                </a:lnTo>
                <a:lnTo>
                  <a:pt x="4185" y="3779"/>
                </a:lnTo>
                <a:lnTo>
                  <a:pt x="4190" y="3783"/>
                </a:lnTo>
                <a:lnTo>
                  <a:pt x="4194" y="3786"/>
                </a:lnTo>
                <a:lnTo>
                  <a:pt x="4196" y="3790"/>
                </a:lnTo>
                <a:lnTo>
                  <a:pt x="4200" y="3798"/>
                </a:lnTo>
                <a:lnTo>
                  <a:pt x="4204" y="3802"/>
                </a:lnTo>
                <a:lnTo>
                  <a:pt x="4208" y="3805"/>
                </a:lnTo>
                <a:lnTo>
                  <a:pt x="4213" y="3806"/>
                </a:lnTo>
                <a:lnTo>
                  <a:pt x="4217" y="3805"/>
                </a:lnTo>
                <a:lnTo>
                  <a:pt x="4221" y="3804"/>
                </a:lnTo>
                <a:lnTo>
                  <a:pt x="4232" y="3801"/>
                </a:lnTo>
                <a:lnTo>
                  <a:pt x="4237" y="3799"/>
                </a:lnTo>
                <a:lnTo>
                  <a:pt x="4243" y="3798"/>
                </a:lnTo>
                <a:lnTo>
                  <a:pt x="4250" y="3798"/>
                </a:lnTo>
                <a:lnTo>
                  <a:pt x="4257" y="3799"/>
                </a:lnTo>
                <a:lnTo>
                  <a:pt x="4266" y="3801"/>
                </a:lnTo>
                <a:lnTo>
                  <a:pt x="4274" y="3805"/>
                </a:lnTo>
                <a:lnTo>
                  <a:pt x="4284" y="3812"/>
                </a:lnTo>
                <a:lnTo>
                  <a:pt x="4294" y="3822"/>
                </a:lnTo>
                <a:lnTo>
                  <a:pt x="4305" y="3831"/>
                </a:lnTo>
                <a:lnTo>
                  <a:pt x="4315" y="3840"/>
                </a:lnTo>
                <a:lnTo>
                  <a:pt x="4326" y="3846"/>
                </a:lnTo>
                <a:lnTo>
                  <a:pt x="4337" y="3852"/>
                </a:lnTo>
                <a:lnTo>
                  <a:pt x="4346" y="3856"/>
                </a:lnTo>
                <a:lnTo>
                  <a:pt x="4356" y="3858"/>
                </a:lnTo>
                <a:lnTo>
                  <a:pt x="4364" y="3860"/>
                </a:lnTo>
                <a:lnTo>
                  <a:pt x="4373" y="3861"/>
                </a:lnTo>
                <a:lnTo>
                  <a:pt x="4386" y="3861"/>
                </a:lnTo>
                <a:lnTo>
                  <a:pt x="4397" y="3860"/>
                </a:lnTo>
                <a:lnTo>
                  <a:pt x="4404" y="3858"/>
                </a:lnTo>
                <a:lnTo>
                  <a:pt x="4406" y="3857"/>
                </a:lnTo>
                <a:lnTo>
                  <a:pt x="4422" y="3846"/>
                </a:lnTo>
                <a:lnTo>
                  <a:pt x="4440" y="3835"/>
                </a:lnTo>
                <a:lnTo>
                  <a:pt x="4459" y="3823"/>
                </a:lnTo>
                <a:lnTo>
                  <a:pt x="4481" y="3812"/>
                </a:lnTo>
                <a:lnTo>
                  <a:pt x="4490" y="3809"/>
                </a:lnTo>
                <a:lnTo>
                  <a:pt x="4500" y="3806"/>
                </a:lnTo>
                <a:lnTo>
                  <a:pt x="4507" y="3805"/>
                </a:lnTo>
                <a:lnTo>
                  <a:pt x="4514" y="3805"/>
                </a:lnTo>
                <a:lnTo>
                  <a:pt x="4517" y="3806"/>
                </a:lnTo>
                <a:lnTo>
                  <a:pt x="4520" y="3808"/>
                </a:lnTo>
                <a:lnTo>
                  <a:pt x="4522" y="3810"/>
                </a:lnTo>
                <a:lnTo>
                  <a:pt x="4523" y="3812"/>
                </a:lnTo>
                <a:lnTo>
                  <a:pt x="4526" y="3818"/>
                </a:lnTo>
                <a:lnTo>
                  <a:pt x="4530" y="3821"/>
                </a:lnTo>
                <a:lnTo>
                  <a:pt x="4535" y="3822"/>
                </a:lnTo>
                <a:lnTo>
                  <a:pt x="4541" y="3823"/>
                </a:lnTo>
                <a:lnTo>
                  <a:pt x="4547" y="3822"/>
                </a:lnTo>
                <a:lnTo>
                  <a:pt x="4555" y="3820"/>
                </a:lnTo>
                <a:lnTo>
                  <a:pt x="4571" y="3816"/>
                </a:lnTo>
                <a:lnTo>
                  <a:pt x="4588" y="3811"/>
                </a:lnTo>
                <a:lnTo>
                  <a:pt x="4597" y="3809"/>
                </a:lnTo>
                <a:lnTo>
                  <a:pt x="4607" y="3807"/>
                </a:lnTo>
                <a:lnTo>
                  <a:pt x="4616" y="3807"/>
                </a:lnTo>
                <a:lnTo>
                  <a:pt x="4626" y="3807"/>
                </a:lnTo>
                <a:lnTo>
                  <a:pt x="4635" y="3809"/>
                </a:lnTo>
                <a:lnTo>
                  <a:pt x="4644" y="3812"/>
                </a:lnTo>
                <a:lnTo>
                  <a:pt x="4649" y="3815"/>
                </a:lnTo>
                <a:lnTo>
                  <a:pt x="4653" y="3815"/>
                </a:lnTo>
                <a:lnTo>
                  <a:pt x="4657" y="3816"/>
                </a:lnTo>
                <a:lnTo>
                  <a:pt x="4661" y="3815"/>
                </a:lnTo>
                <a:lnTo>
                  <a:pt x="4668" y="3811"/>
                </a:lnTo>
                <a:lnTo>
                  <a:pt x="4675" y="3807"/>
                </a:lnTo>
                <a:lnTo>
                  <a:pt x="4682" y="3800"/>
                </a:lnTo>
                <a:lnTo>
                  <a:pt x="4688" y="3792"/>
                </a:lnTo>
                <a:lnTo>
                  <a:pt x="4701" y="3776"/>
                </a:lnTo>
                <a:lnTo>
                  <a:pt x="4707" y="3769"/>
                </a:lnTo>
                <a:lnTo>
                  <a:pt x="4714" y="3762"/>
                </a:lnTo>
                <a:lnTo>
                  <a:pt x="4720" y="3756"/>
                </a:lnTo>
                <a:lnTo>
                  <a:pt x="4726" y="3753"/>
                </a:lnTo>
                <a:lnTo>
                  <a:pt x="4730" y="3752"/>
                </a:lnTo>
                <a:lnTo>
                  <a:pt x="4734" y="3752"/>
                </a:lnTo>
                <a:lnTo>
                  <a:pt x="4738" y="3752"/>
                </a:lnTo>
                <a:lnTo>
                  <a:pt x="4742" y="3754"/>
                </a:lnTo>
                <a:lnTo>
                  <a:pt x="4746" y="3755"/>
                </a:lnTo>
                <a:lnTo>
                  <a:pt x="4751" y="3758"/>
                </a:lnTo>
                <a:lnTo>
                  <a:pt x="4760" y="3768"/>
                </a:lnTo>
                <a:lnTo>
                  <a:pt x="4765" y="3772"/>
                </a:lnTo>
                <a:lnTo>
                  <a:pt x="4771" y="3777"/>
                </a:lnTo>
                <a:lnTo>
                  <a:pt x="4777" y="3781"/>
                </a:lnTo>
                <a:lnTo>
                  <a:pt x="4783" y="3784"/>
                </a:lnTo>
                <a:lnTo>
                  <a:pt x="4795" y="3788"/>
                </a:lnTo>
                <a:lnTo>
                  <a:pt x="4809" y="3789"/>
                </a:lnTo>
                <a:lnTo>
                  <a:pt x="4822" y="3789"/>
                </a:lnTo>
                <a:lnTo>
                  <a:pt x="4835" y="3788"/>
                </a:lnTo>
                <a:lnTo>
                  <a:pt x="4849" y="3785"/>
                </a:lnTo>
                <a:lnTo>
                  <a:pt x="4862" y="3781"/>
                </a:lnTo>
                <a:lnTo>
                  <a:pt x="4873" y="3775"/>
                </a:lnTo>
                <a:lnTo>
                  <a:pt x="4885" y="3771"/>
                </a:lnTo>
                <a:lnTo>
                  <a:pt x="4904" y="3761"/>
                </a:lnTo>
                <a:lnTo>
                  <a:pt x="4917" y="3753"/>
                </a:lnTo>
                <a:lnTo>
                  <a:pt x="4922" y="3750"/>
                </a:lnTo>
                <a:lnTo>
                  <a:pt x="4926" y="3747"/>
                </a:lnTo>
                <a:lnTo>
                  <a:pt x="4932" y="3744"/>
                </a:lnTo>
                <a:lnTo>
                  <a:pt x="4937" y="3741"/>
                </a:lnTo>
                <a:lnTo>
                  <a:pt x="4943" y="3739"/>
                </a:lnTo>
                <a:lnTo>
                  <a:pt x="4951" y="3740"/>
                </a:lnTo>
                <a:lnTo>
                  <a:pt x="4954" y="3741"/>
                </a:lnTo>
                <a:lnTo>
                  <a:pt x="4957" y="3744"/>
                </a:lnTo>
                <a:lnTo>
                  <a:pt x="4959" y="3746"/>
                </a:lnTo>
                <a:lnTo>
                  <a:pt x="4962" y="3750"/>
                </a:lnTo>
                <a:lnTo>
                  <a:pt x="4966" y="3754"/>
                </a:lnTo>
                <a:lnTo>
                  <a:pt x="4970" y="3757"/>
                </a:lnTo>
                <a:lnTo>
                  <a:pt x="4981" y="3766"/>
                </a:lnTo>
                <a:lnTo>
                  <a:pt x="4995" y="3773"/>
                </a:lnTo>
                <a:lnTo>
                  <a:pt x="5009" y="3782"/>
                </a:lnTo>
                <a:lnTo>
                  <a:pt x="5015" y="3787"/>
                </a:lnTo>
                <a:lnTo>
                  <a:pt x="5021" y="3792"/>
                </a:lnTo>
                <a:lnTo>
                  <a:pt x="5025" y="3798"/>
                </a:lnTo>
                <a:lnTo>
                  <a:pt x="5028" y="3804"/>
                </a:lnTo>
                <a:lnTo>
                  <a:pt x="5030" y="3810"/>
                </a:lnTo>
                <a:lnTo>
                  <a:pt x="5031" y="3818"/>
                </a:lnTo>
                <a:lnTo>
                  <a:pt x="5029" y="3826"/>
                </a:lnTo>
                <a:lnTo>
                  <a:pt x="5025" y="3835"/>
                </a:lnTo>
                <a:lnTo>
                  <a:pt x="5021" y="3843"/>
                </a:lnTo>
                <a:lnTo>
                  <a:pt x="5017" y="3851"/>
                </a:lnTo>
                <a:lnTo>
                  <a:pt x="5015" y="3858"/>
                </a:lnTo>
                <a:lnTo>
                  <a:pt x="5014" y="3863"/>
                </a:lnTo>
                <a:lnTo>
                  <a:pt x="5014" y="3874"/>
                </a:lnTo>
                <a:lnTo>
                  <a:pt x="5015" y="3882"/>
                </a:lnTo>
                <a:lnTo>
                  <a:pt x="5016" y="3892"/>
                </a:lnTo>
                <a:lnTo>
                  <a:pt x="5016" y="3897"/>
                </a:lnTo>
                <a:lnTo>
                  <a:pt x="5015" y="3902"/>
                </a:lnTo>
                <a:lnTo>
                  <a:pt x="5014" y="3909"/>
                </a:lnTo>
                <a:lnTo>
                  <a:pt x="5011" y="3916"/>
                </a:lnTo>
                <a:lnTo>
                  <a:pt x="5008" y="3924"/>
                </a:lnTo>
                <a:lnTo>
                  <a:pt x="5003" y="3933"/>
                </a:lnTo>
                <a:lnTo>
                  <a:pt x="4993" y="3952"/>
                </a:lnTo>
                <a:lnTo>
                  <a:pt x="4988" y="3967"/>
                </a:lnTo>
                <a:lnTo>
                  <a:pt x="4985" y="3979"/>
                </a:lnTo>
                <a:lnTo>
                  <a:pt x="4984" y="3989"/>
                </a:lnTo>
                <a:lnTo>
                  <a:pt x="4985" y="3999"/>
                </a:lnTo>
                <a:lnTo>
                  <a:pt x="4985" y="4009"/>
                </a:lnTo>
                <a:lnTo>
                  <a:pt x="4986" y="4020"/>
                </a:lnTo>
                <a:lnTo>
                  <a:pt x="4985" y="4032"/>
                </a:lnTo>
                <a:lnTo>
                  <a:pt x="4981" y="4051"/>
                </a:lnTo>
                <a:lnTo>
                  <a:pt x="4976" y="4104"/>
                </a:lnTo>
                <a:lnTo>
                  <a:pt x="4973" y="4129"/>
                </a:lnTo>
                <a:lnTo>
                  <a:pt x="4969" y="4145"/>
                </a:lnTo>
                <a:lnTo>
                  <a:pt x="4967" y="4154"/>
                </a:lnTo>
                <a:lnTo>
                  <a:pt x="4963" y="4161"/>
                </a:lnTo>
                <a:lnTo>
                  <a:pt x="4961" y="4166"/>
                </a:lnTo>
                <a:lnTo>
                  <a:pt x="4959" y="4172"/>
                </a:lnTo>
                <a:lnTo>
                  <a:pt x="4958" y="4182"/>
                </a:lnTo>
                <a:lnTo>
                  <a:pt x="4958" y="4198"/>
                </a:lnTo>
                <a:lnTo>
                  <a:pt x="4958" y="4217"/>
                </a:lnTo>
                <a:lnTo>
                  <a:pt x="4960" y="4234"/>
                </a:lnTo>
                <a:lnTo>
                  <a:pt x="4966" y="4264"/>
                </a:lnTo>
                <a:lnTo>
                  <a:pt x="4967" y="4277"/>
                </a:lnTo>
                <a:lnTo>
                  <a:pt x="4968" y="4292"/>
                </a:lnTo>
                <a:lnTo>
                  <a:pt x="4966" y="4309"/>
                </a:lnTo>
                <a:lnTo>
                  <a:pt x="4962" y="4328"/>
                </a:lnTo>
                <a:lnTo>
                  <a:pt x="4960" y="4337"/>
                </a:lnTo>
                <a:lnTo>
                  <a:pt x="4957" y="4343"/>
                </a:lnTo>
                <a:lnTo>
                  <a:pt x="4954" y="4346"/>
                </a:lnTo>
                <a:lnTo>
                  <a:pt x="4952" y="4349"/>
                </a:lnTo>
                <a:lnTo>
                  <a:pt x="4949" y="4350"/>
                </a:lnTo>
                <a:lnTo>
                  <a:pt x="4947" y="4350"/>
                </a:lnTo>
                <a:lnTo>
                  <a:pt x="4943" y="4350"/>
                </a:lnTo>
                <a:lnTo>
                  <a:pt x="4942" y="4350"/>
                </a:lnTo>
                <a:lnTo>
                  <a:pt x="4942" y="4352"/>
                </a:lnTo>
                <a:lnTo>
                  <a:pt x="4943" y="4360"/>
                </a:lnTo>
                <a:lnTo>
                  <a:pt x="4958" y="4409"/>
                </a:lnTo>
                <a:lnTo>
                  <a:pt x="4963" y="4427"/>
                </a:lnTo>
                <a:lnTo>
                  <a:pt x="4970" y="4441"/>
                </a:lnTo>
                <a:lnTo>
                  <a:pt x="4975" y="4453"/>
                </a:lnTo>
                <a:lnTo>
                  <a:pt x="4980" y="4463"/>
                </a:lnTo>
                <a:lnTo>
                  <a:pt x="4986" y="4471"/>
                </a:lnTo>
                <a:lnTo>
                  <a:pt x="4990" y="4477"/>
                </a:lnTo>
                <a:lnTo>
                  <a:pt x="4998" y="4487"/>
                </a:lnTo>
                <a:lnTo>
                  <a:pt x="5006" y="4494"/>
                </a:lnTo>
                <a:lnTo>
                  <a:pt x="5009" y="4499"/>
                </a:lnTo>
                <a:lnTo>
                  <a:pt x="5011" y="4503"/>
                </a:lnTo>
                <a:lnTo>
                  <a:pt x="5013" y="4508"/>
                </a:lnTo>
                <a:lnTo>
                  <a:pt x="5015" y="4516"/>
                </a:lnTo>
                <a:lnTo>
                  <a:pt x="5015" y="4524"/>
                </a:lnTo>
                <a:lnTo>
                  <a:pt x="5016" y="4535"/>
                </a:lnTo>
                <a:lnTo>
                  <a:pt x="5016" y="4545"/>
                </a:lnTo>
                <a:lnTo>
                  <a:pt x="5017" y="4555"/>
                </a:lnTo>
                <a:lnTo>
                  <a:pt x="5019" y="4562"/>
                </a:lnTo>
                <a:lnTo>
                  <a:pt x="5021" y="4570"/>
                </a:lnTo>
                <a:lnTo>
                  <a:pt x="5026" y="4582"/>
                </a:lnTo>
                <a:lnTo>
                  <a:pt x="5032" y="4597"/>
                </a:lnTo>
                <a:lnTo>
                  <a:pt x="5038" y="4617"/>
                </a:lnTo>
                <a:lnTo>
                  <a:pt x="5040" y="4630"/>
                </a:lnTo>
                <a:lnTo>
                  <a:pt x="5043" y="4645"/>
                </a:lnTo>
                <a:lnTo>
                  <a:pt x="5045" y="4664"/>
                </a:lnTo>
                <a:lnTo>
                  <a:pt x="5046" y="4685"/>
                </a:lnTo>
                <a:lnTo>
                  <a:pt x="5047" y="4710"/>
                </a:lnTo>
                <a:lnTo>
                  <a:pt x="5047" y="4740"/>
                </a:lnTo>
                <a:lnTo>
                  <a:pt x="5048" y="4798"/>
                </a:lnTo>
                <a:lnTo>
                  <a:pt x="5049" y="4845"/>
                </a:lnTo>
                <a:lnTo>
                  <a:pt x="5053" y="4916"/>
                </a:lnTo>
                <a:lnTo>
                  <a:pt x="5055" y="4944"/>
                </a:lnTo>
                <a:lnTo>
                  <a:pt x="5056" y="4971"/>
                </a:lnTo>
                <a:lnTo>
                  <a:pt x="5055" y="4997"/>
                </a:lnTo>
                <a:lnTo>
                  <a:pt x="5052" y="5027"/>
                </a:lnTo>
                <a:lnTo>
                  <a:pt x="5051" y="5044"/>
                </a:lnTo>
                <a:lnTo>
                  <a:pt x="5050" y="5062"/>
                </a:lnTo>
                <a:lnTo>
                  <a:pt x="5051" y="5082"/>
                </a:lnTo>
                <a:lnTo>
                  <a:pt x="5053" y="5102"/>
                </a:lnTo>
                <a:lnTo>
                  <a:pt x="5058" y="5143"/>
                </a:lnTo>
                <a:lnTo>
                  <a:pt x="5064" y="5186"/>
                </a:lnTo>
                <a:lnTo>
                  <a:pt x="5077" y="5261"/>
                </a:lnTo>
                <a:lnTo>
                  <a:pt x="5082" y="5290"/>
                </a:lnTo>
                <a:lnTo>
                  <a:pt x="5083" y="5301"/>
                </a:lnTo>
                <a:lnTo>
                  <a:pt x="5083" y="5310"/>
                </a:lnTo>
                <a:lnTo>
                  <a:pt x="5085" y="5359"/>
                </a:lnTo>
                <a:lnTo>
                  <a:pt x="5089" y="5439"/>
                </a:lnTo>
                <a:lnTo>
                  <a:pt x="5091" y="5485"/>
                </a:lnTo>
                <a:lnTo>
                  <a:pt x="5091" y="5533"/>
                </a:lnTo>
                <a:lnTo>
                  <a:pt x="5091" y="5582"/>
                </a:lnTo>
                <a:lnTo>
                  <a:pt x="5087" y="5628"/>
                </a:lnTo>
                <a:lnTo>
                  <a:pt x="5082" y="5698"/>
                </a:lnTo>
                <a:lnTo>
                  <a:pt x="5081" y="5721"/>
                </a:lnTo>
                <a:lnTo>
                  <a:pt x="5082" y="5730"/>
                </a:lnTo>
                <a:lnTo>
                  <a:pt x="5083" y="5739"/>
                </a:lnTo>
                <a:lnTo>
                  <a:pt x="5086" y="5745"/>
                </a:lnTo>
                <a:lnTo>
                  <a:pt x="5089" y="5752"/>
                </a:lnTo>
                <a:lnTo>
                  <a:pt x="5095" y="5758"/>
                </a:lnTo>
                <a:lnTo>
                  <a:pt x="5102" y="5764"/>
                </a:lnTo>
                <a:lnTo>
                  <a:pt x="5110" y="5770"/>
                </a:lnTo>
                <a:lnTo>
                  <a:pt x="5120" y="5778"/>
                </a:lnTo>
                <a:lnTo>
                  <a:pt x="5147" y="5794"/>
                </a:lnTo>
                <a:lnTo>
                  <a:pt x="5176" y="5812"/>
                </a:lnTo>
                <a:lnTo>
                  <a:pt x="5204" y="5825"/>
                </a:lnTo>
                <a:lnTo>
                  <a:pt x="5229" y="5836"/>
                </a:lnTo>
                <a:lnTo>
                  <a:pt x="5254" y="5844"/>
                </a:lnTo>
                <a:lnTo>
                  <a:pt x="5274" y="5849"/>
                </a:lnTo>
                <a:lnTo>
                  <a:pt x="5283" y="5850"/>
                </a:lnTo>
                <a:lnTo>
                  <a:pt x="5292" y="5850"/>
                </a:lnTo>
                <a:lnTo>
                  <a:pt x="5299" y="5850"/>
                </a:lnTo>
                <a:lnTo>
                  <a:pt x="5307" y="5849"/>
                </a:lnTo>
                <a:lnTo>
                  <a:pt x="5312" y="5847"/>
                </a:lnTo>
                <a:lnTo>
                  <a:pt x="5316" y="5843"/>
                </a:lnTo>
                <a:lnTo>
                  <a:pt x="5320" y="5840"/>
                </a:lnTo>
                <a:lnTo>
                  <a:pt x="5325" y="5838"/>
                </a:lnTo>
                <a:lnTo>
                  <a:pt x="5330" y="5837"/>
                </a:lnTo>
                <a:lnTo>
                  <a:pt x="5334" y="5836"/>
                </a:lnTo>
                <a:lnTo>
                  <a:pt x="5345" y="5836"/>
                </a:lnTo>
                <a:lnTo>
                  <a:pt x="5356" y="5838"/>
                </a:lnTo>
                <a:lnTo>
                  <a:pt x="5388" y="5844"/>
                </a:lnTo>
                <a:lnTo>
                  <a:pt x="5408" y="5849"/>
                </a:lnTo>
                <a:lnTo>
                  <a:pt x="5434" y="5853"/>
                </a:lnTo>
                <a:lnTo>
                  <a:pt x="5460" y="5856"/>
                </a:lnTo>
                <a:lnTo>
                  <a:pt x="5487" y="5860"/>
                </a:lnTo>
                <a:lnTo>
                  <a:pt x="5511" y="5865"/>
                </a:lnTo>
                <a:lnTo>
                  <a:pt x="5534" y="5868"/>
                </a:lnTo>
                <a:lnTo>
                  <a:pt x="5555" y="5869"/>
                </a:lnTo>
                <a:lnTo>
                  <a:pt x="5565" y="5868"/>
                </a:lnTo>
                <a:lnTo>
                  <a:pt x="5573" y="5867"/>
                </a:lnTo>
                <a:lnTo>
                  <a:pt x="5582" y="5865"/>
                </a:lnTo>
                <a:lnTo>
                  <a:pt x="5588" y="5861"/>
                </a:lnTo>
                <a:lnTo>
                  <a:pt x="5595" y="5858"/>
                </a:lnTo>
                <a:lnTo>
                  <a:pt x="5599" y="5853"/>
                </a:lnTo>
                <a:lnTo>
                  <a:pt x="5603" y="5848"/>
                </a:lnTo>
                <a:lnTo>
                  <a:pt x="5607" y="5845"/>
                </a:lnTo>
                <a:lnTo>
                  <a:pt x="5613" y="5844"/>
                </a:lnTo>
                <a:lnTo>
                  <a:pt x="5617" y="5844"/>
                </a:lnTo>
                <a:lnTo>
                  <a:pt x="5621" y="5845"/>
                </a:lnTo>
                <a:lnTo>
                  <a:pt x="5625" y="5848"/>
                </a:lnTo>
                <a:lnTo>
                  <a:pt x="5633" y="5851"/>
                </a:lnTo>
                <a:lnTo>
                  <a:pt x="5637" y="5853"/>
                </a:lnTo>
                <a:lnTo>
                  <a:pt x="5639" y="5853"/>
                </a:lnTo>
                <a:lnTo>
                  <a:pt x="5642" y="5852"/>
                </a:lnTo>
                <a:lnTo>
                  <a:pt x="5643" y="5850"/>
                </a:lnTo>
                <a:lnTo>
                  <a:pt x="5645" y="5845"/>
                </a:lnTo>
                <a:lnTo>
                  <a:pt x="5645" y="5839"/>
                </a:lnTo>
                <a:lnTo>
                  <a:pt x="5645" y="5830"/>
                </a:lnTo>
                <a:lnTo>
                  <a:pt x="5643" y="5817"/>
                </a:lnTo>
                <a:lnTo>
                  <a:pt x="5642" y="5802"/>
                </a:lnTo>
                <a:lnTo>
                  <a:pt x="5639" y="5787"/>
                </a:lnTo>
                <a:lnTo>
                  <a:pt x="5636" y="5771"/>
                </a:lnTo>
                <a:lnTo>
                  <a:pt x="5631" y="5755"/>
                </a:lnTo>
                <a:lnTo>
                  <a:pt x="5626" y="5741"/>
                </a:lnTo>
                <a:lnTo>
                  <a:pt x="5620" y="5725"/>
                </a:lnTo>
                <a:lnTo>
                  <a:pt x="5614" y="5710"/>
                </a:lnTo>
                <a:lnTo>
                  <a:pt x="5606" y="5695"/>
                </a:lnTo>
                <a:lnTo>
                  <a:pt x="5598" y="5680"/>
                </a:lnTo>
                <a:lnTo>
                  <a:pt x="5589" y="5668"/>
                </a:lnTo>
                <a:lnTo>
                  <a:pt x="5580" y="5655"/>
                </a:lnTo>
                <a:lnTo>
                  <a:pt x="5569" y="5643"/>
                </a:lnTo>
                <a:lnTo>
                  <a:pt x="5558" y="5633"/>
                </a:lnTo>
                <a:lnTo>
                  <a:pt x="5545" y="5624"/>
                </a:lnTo>
                <a:lnTo>
                  <a:pt x="5532" y="5616"/>
                </a:lnTo>
                <a:lnTo>
                  <a:pt x="5518" y="5610"/>
                </a:lnTo>
                <a:lnTo>
                  <a:pt x="5491" y="5601"/>
                </a:lnTo>
                <a:lnTo>
                  <a:pt x="5465" y="5591"/>
                </a:lnTo>
                <a:lnTo>
                  <a:pt x="5443" y="5582"/>
                </a:lnTo>
                <a:lnTo>
                  <a:pt x="5433" y="5577"/>
                </a:lnTo>
                <a:lnTo>
                  <a:pt x="5422" y="5571"/>
                </a:lnTo>
                <a:lnTo>
                  <a:pt x="5414" y="5565"/>
                </a:lnTo>
                <a:lnTo>
                  <a:pt x="5405" y="5559"/>
                </a:lnTo>
                <a:lnTo>
                  <a:pt x="5398" y="5550"/>
                </a:lnTo>
                <a:lnTo>
                  <a:pt x="5390" y="5543"/>
                </a:lnTo>
                <a:lnTo>
                  <a:pt x="5384" y="5533"/>
                </a:lnTo>
                <a:lnTo>
                  <a:pt x="5379" y="5523"/>
                </a:lnTo>
                <a:lnTo>
                  <a:pt x="5374" y="5511"/>
                </a:lnTo>
                <a:lnTo>
                  <a:pt x="5370" y="5498"/>
                </a:lnTo>
                <a:lnTo>
                  <a:pt x="5367" y="5482"/>
                </a:lnTo>
                <a:lnTo>
                  <a:pt x="5364" y="5463"/>
                </a:lnTo>
                <a:lnTo>
                  <a:pt x="5362" y="5440"/>
                </a:lnTo>
                <a:lnTo>
                  <a:pt x="5360" y="5413"/>
                </a:lnTo>
                <a:lnTo>
                  <a:pt x="5357" y="5385"/>
                </a:lnTo>
                <a:lnTo>
                  <a:pt x="5356" y="5354"/>
                </a:lnTo>
                <a:lnTo>
                  <a:pt x="5356" y="5322"/>
                </a:lnTo>
                <a:lnTo>
                  <a:pt x="5356" y="5289"/>
                </a:lnTo>
                <a:lnTo>
                  <a:pt x="5357" y="5255"/>
                </a:lnTo>
                <a:lnTo>
                  <a:pt x="5360" y="5221"/>
                </a:lnTo>
                <a:lnTo>
                  <a:pt x="5362" y="5188"/>
                </a:lnTo>
                <a:lnTo>
                  <a:pt x="5366" y="5155"/>
                </a:lnTo>
                <a:lnTo>
                  <a:pt x="5371" y="5124"/>
                </a:lnTo>
                <a:lnTo>
                  <a:pt x="5376" y="5096"/>
                </a:lnTo>
                <a:lnTo>
                  <a:pt x="5384" y="5069"/>
                </a:lnTo>
                <a:lnTo>
                  <a:pt x="5392" y="5045"/>
                </a:lnTo>
                <a:lnTo>
                  <a:pt x="5401" y="5023"/>
                </a:lnTo>
                <a:lnTo>
                  <a:pt x="5408" y="4999"/>
                </a:lnTo>
                <a:lnTo>
                  <a:pt x="5414" y="4975"/>
                </a:lnTo>
                <a:lnTo>
                  <a:pt x="5417" y="4950"/>
                </a:lnTo>
                <a:lnTo>
                  <a:pt x="5420" y="4924"/>
                </a:lnTo>
                <a:lnTo>
                  <a:pt x="5422" y="4899"/>
                </a:lnTo>
                <a:lnTo>
                  <a:pt x="5422" y="4873"/>
                </a:lnTo>
                <a:lnTo>
                  <a:pt x="5422" y="4849"/>
                </a:lnTo>
                <a:lnTo>
                  <a:pt x="5421" y="4801"/>
                </a:lnTo>
                <a:lnTo>
                  <a:pt x="5419" y="4758"/>
                </a:lnTo>
                <a:lnTo>
                  <a:pt x="5417" y="4723"/>
                </a:lnTo>
                <a:lnTo>
                  <a:pt x="5416" y="4696"/>
                </a:lnTo>
                <a:lnTo>
                  <a:pt x="5417" y="4669"/>
                </a:lnTo>
                <a:lnTo>
                  <a:pt x="5421" y="4635"/>
                </a:lnTo>
                <a:lnTo>
                  <a:pt x="5433" y="4556"/>
                </a:lnTo>
                <a:lnTo>
                  <a:pt x="5443" y="4482"/>
                </a:lnTo>
                <a:lnTo>
                  <a:pt x="5446" y="4453"/>
                </a:lnTo>
                <a:lnTo>
                  <a:pt x="5447" y="4444"/>
                </a:lnTo>
                <a:lnTo>
                  <a:pt x="5446" y="4436"/>
                </a:lnTo>
                <a:lnTo>
                  <a:pt x="5446" y="4428"/>
                </a:lnTo>
                <a:lnTo>
                  <a:pt x="5446" y="4416"/>
                </a:lnTo>
                <a:lnTo>
                  <a:pt x="5448" y="4383"/>
                </a:lnTo>
                <a:lnTo>
                  <a:pt x="5453" y="4343"/>
                </a:lnTo>
                <a:lnTo>
                  <a:pt x="5458" y="4298"/>
                </a:lnTo>
                <a:lnTo>
                  <a:pt x="5469" y="4219"/>
                </a:lnTo>
                <a:lnTo>
                  <a:pt x="5474" y="4184"/>
                </a:lnTo>
                <a:lnTo>
                  <a:pt x="5483" y="4239"/>
                </a:lnTo>
                <a:lnTo>
                  <a:pt x="5506" y="4367"/>
                </a:lnTo>
                <a:lnTo>
                  <a:pt x="5517" y="4441"/>
                </a:lnTo>
                <a:lnTo>
                  <a:pt x="5528" y="4513"/>
                </a:lnTo>
                <a:lnTo>
                  <a:pt x="5536" y="4577"/>
                </a:lnTo>
                <a:lnTo>
                  <a:pt x="5540" y="4602"/>
                </a:lnTo>
                <a:lnTo>
                  <a:pt x="5541" y="4624"/>
                </a:lnTo>
                <a:lnTo>
                  <a:pt x="5542" y="4643"/>
                </a:lnTo>
                <a:lnTo>
                  <a:pt x="5544" y="4662"/>
                </a:lnTo>
                <a:lnTo>
                  <a:pt x="5549" y="4700"/>
                </a:lnTo>
                <a:lnTo>
                  <a:pt x="5562" y="4777"/>
                </a:lnTo>
                <a:lnTo>
                  <a:pt x="5566" y="4813"/>
                </a:lnTo>
                <a:lnTo>
                  <a:pt x="5567" y="4831"/>
                </a:lnTo>
                <a:lnTo>
                  <a:pt x="5568" y="4848"/>
                </a:lnTo>
                <a:lnTo>
                  <a:pt x="5567" y="4864"/>
                </a:lnTo>
                <a:lnTo>
                  <a:pt x="5566" y="4879"/>
                </a:lnTo>
                <a:lnTo>
                  <a:pt x="5563" y="4894"/>
                </a:lnTo>
                <a:lnTo>
                  <a:pt x="5559" y="4906"/>
                </a:lnTo>
                <a:lnTo>
                  <a:pt x="5549" y="4930"/>
                </a:lnTo>
                <a:lnTo>
                  <a:pt x="5542" y="4950"/>
                </a:lnTo>
                <a:lnTo>
                  <a:pt x="5536" y="4968"/>
                </a:lnTo>
                <a:lnTo>
                  <a:pt x="5534" y="4977"/>
                </a:lnTo>
                <a:lnTo>
                  <a:pt x="5533" y="4986"/>
                </a:lnTo>
                <a:lnTo>
                  <a:pt x="5532" y="4994"/>
                </a:lnTo>
                <a:lnTo>
                  <a:pt x="5533" y="5003"/>
                </a:lnTo>
                <a:lnTo>
                  <a:pt x="5534" y="5012"/>
                </a:lnTo>
                <a:lnTo>
                  <a:pt x="5536" y="5022"/>
                </a:lnTo>
                <a:lnTo>
                  <a:pt x="5538" y="5032"/>
                </a:lnTo>
                <a:lnTo>
                  <a:pt x="5543" y="5043"/>
                </a:lnTo>
                <a:lnTo>
                  <a:pt x="5554" y="5068"/>
                </a:lnTo>
                <a:lnTo>
                  <a:pt x="5573" y="5106"/>
                </a:lnTo>
                <a:lnTo>
                  <a:pt x="5578" y="5118"/>
                </a:lnTo>
                <a:lnTo>
                  <a:pt x="5580" y="5127"/>
                </a:lnTo>
                <a:lnTo>
                  <a:pt x="5581" y="5135"/>
                </a:lnTo>
                <a:lnTo>
                  <a:pt x="5582" y="5145"/>
                </a:lnTo>
                <a:lnTo>
                  <a:pt x="5583" y="5157"/>
                </a:lnTo>
                <a:lnTo>
                  <a:pt x="5585" y="5175"/>
                </a:lnTo>
                <a:lnTo>
                  <a:pt x="5588" y="5193"/>
                </a:lnTo>
                <a:lnTo>
                  <a:pt x="5591" y="5205"/>
                </a:lnTo>
                <a:lnTo>
                  <a:pt x="5595" y="5212"/>
                </a:lnTo>
                <a:lnTo>
                  <a:pt x="5598" y="5219"/>
                </a:lnTo>
                <a:lnTo>
                  <a:pt x="5601" y="5227"/>
                </a:lnTo>
                <a:lnTo>
                  <a:pt x="5605" y="5239"/>
                </a:lnTo>
                <a:lnTo>
                  <a:pt x="5610" y="5257"/>
                </a:lnTo>
                <a:lnTo>
                  <a:pt x="5617" y="5283"/>
                </a:lnTo>
                <a:lnTo>
                  <a:pt x="5623" y="5315"/>
                </a:lnTo>
                <a:lnTo>
                  <a:pt x="5627" y="5348"/>
                </a:lnTo>
                <a:lnTo>
                  <a:pt x="5636" y="5410"/>
                </a:lnTo>
                <a:lnTo>
                  <a:pt x="5640" y="5439"/>
                </a:lnTo>
                <a:lnTo>
                  <a:pt x="5645" y="5465"/>
                </a:lnTo>
                <a:lnTo>
                  <a:pt x="5650" y="5477"/>
                </a:lnTo>
                <a:lnTo>
                  <a:pt x="5653" y="5489"/>
                </a:lnTo>
                <a:lnTo>
                  <a:pt x="5657" y="5498"/>
                </a:lnTo>
                <a:lnTo>
                  <a:pt x="5661" y="5508"/>
                </a:lnTo>
                <a:lnTo>
                  <a:pt x="5666" y="5515"/>
                </a:lnTo>
                <a:lnTo>
                  <a:pt x="5669" y="5521"/>
                </a:lnTo>
                <a:lnTo>
                  <a:pt x="5671" y="5527"/>
                </a:lnTo>
                <a:lnTo>
                  <a:pt x="5672" y="5531"/>
                </a:lnTo>
                <a:lnTo>
                  <a:pt x="5672" y="5538"/>
                </a:lnTo>
                <a:lnTo>
                  <a:pt x="5671" y="5544"/>
                </a:lnTo>
                <a:lnTo>
                  <a:pt x="5671" y="5550"/>
                </a:lnTo>
                <a:lnTo>
                  <a:pt x="5672" y="5554"/>
                </a:lnTo>
                <a:lnTo>
                  <a:pt x="5673" y="5559"/>
                </a:lnTo>
                <a:lnTo>
                  <a:pt x="5680" y="5571"/>
                </a:lnTo>
                <a:lnTo>
                  <a:pt x="5693" y="5588"/>
                </a:lnTo>
                <a:lnTo>
                  <a:pt x="5709" y="5605"/>
                </a:lnTo>
                <a:lnTo>
                  <a:pt x="5723" y="5619"/>
                </a:lnTo>
                <a:lnTo>
                  <a:pt x="5737" y="5628"/>
                </a:lnTo>
                <a:lnTo>
                  <a:pt x="5749" y="5637"/>
                </a:lnTo>
                <a:lnTo>
                  <a:pt x="5779" y="5656"/>
                </a:lnTo>
                <a:lnTo>
                  <a:pt x="5797" y="5669"/>
                </a:lnTo>
                <a:lnTo>
                  <a:pt x="5819" y="5687"/>
                </a:lnTo>
                <a:lnTo>
                  <a:pt x="5838" y="5704"/>
                </a:lnTo>
                <a:lnTo>
                  <a:pt x="5850" y="5715"/>
                </a:lnTo>
                <a:lnTo>
                  <a:pt x="5857" y="5723"/>
                </a:lnTo>
                <a:lnTo>
                  <a:pt x="5864" y="5727"/>
                </a:lnTo>
                <a:lnTo>
                  <a:pt x="5870" y="5729"/>
                </a:lnTo>
                <a:lnTo>
                  <a:pt x="5881" y="5732"/>
                </a:lnTo>
                <a:lnTo>
                  <a:pt x="5922" y="5741"/>
                </a:lnTo>
                <a:lnTo>
                  <a:pt x="5981" y="5753"/>
                </a:lnTo>
                <a:lnTo>
                  <a:pt x="6008" y="5760"/>
                </a:lnTo>
                <a:lnTo>
                  <a:pt x="6033" y="5763"/>
                </a:lnTo>
                <a:lnTo>
                  <a:pt x="6055" y="5765"/>
                </a:lnTo>
                <a:lnTo>
                  <a:pt x="6065" y="5765"/>
                </a:lnTo>
                <a:lnTo>
                  <a:pt x="6073" y="5764"/>
                </a:lnTo>
                <a:lnTo>
                  <a:pt x="6081" y="5762"/>
                </a:lnTo>
                <a:lnTo>
                  <a:pt x="6087" y="5759"/>
                </a:lnTo>
                <a:lnTo>
                  <a:pt x="6092" y="5754"/>
                </a:lnTo>
                <a:lnTo>
                  <a:pt x="6097" y="5749"/>
                </a:lnTo>
                <a:lnTo>
                  <a:pt x="6100" y="5744"/>
                </a:lnTo>
                <a:lnTo>
                  <a:pt x="6104" y="5740"/>
                </a:lnTo>
                <a:lnTo>
                  <a:pt x="6108" y="5736"/>
                </a:lnTo>
                <a:lnTo>
                  <a:pt x="6113" y="5734"/>
                </a:lnTo>
                <a:lnTo>
                  <a:pt x="6118" y="5733"/>
                </a:lnTo>
                <a:lnTo>
                  <a:pt x="6124" y="5733"/>
                </a:lnTo>
                <a:lnTo>
                  <a:pt x="6137" y="5733"/>
                </a:lnTo>
                <a:lnTo>
                  <a:pt x="6152" y="5736"/>
                </a:lnTo>
                <a:lnTo>
                  <a:pt x="6170" y="5740"/>
                </a:lnTo>
                <a:lnTo>
                  <a:pt x="6190" y="5743"/>
                </a:lnTo>
                <a:lnTo>
                  <a:pt x="6213" y="5745"/>
                </a:lnTo>
                <a:lnTo>
                  <a:pt x="6237" y="5747"/>
                </a:lnTo>
                <a:lnTo>
                  <a:pt x="6259" y="5750"/>
                </a:lnTo>
                <a:lnTo>
                  <a:pt x="6277" y="5752"/>
                </a:lnTo>
                <a:lnTo>
                  <a:pt x="6284" y="5753"/>
                </a:lnTo>
                <a:lnTo>
                  <a:pt x="6290" y="5752"/>
                </a:lnTo>
                <a:lnTo>
                  <a:pt x="6296" y="5751"/>
                </a:lnTo>
                <a:lnTo>
                  <a:pt x="6300" y="5749"/>
                </a:lnTo>
                <a:lnTo>
                  <a:pt x="6303" y="5745"/>
                </a:lnTo>
                <a:lnTo>
                  <a:pt x="6304" y="5740"/>
                </a:lnTo>
                <a:lnTo>
                  <a:pt x="6304" y="5732"/>
                </a:lnTo>
                <a:lnTo>
                  <a:pt x="6302" y="5724"/>
                </a:lnTo>
                <a:lnTo>
                  <a:pt x="6299" y="5713"/>
                </a:lnTo>
                <a:lnTo>
                  <a:pt x="6294" y="5700"/>
                </a:lnTo>
                <a:lnTo>
                  <a:pt x="6277" y="5661"/>
                </a:lnTo>
                <a:lnTo>
                  <a:pt x="6260" y="5626"/>
                </a:lnTo>
                <a:lnTo>
                  <a:pt x="6250" y="5609"/>
                </a:lnTo>
                <a:lnTo>
                  <a:pt x="6242" y="5595"/>
                </a:lnTo>
                <a:lnTo>
                  <a:pt x="6231" y="5581"/>
                </a:lnTo>
                <a:lnTo>
                  <a:pt x="6222" y="5568"/>
                </a:lnTo>
                <a:lnTo>
                  <a:pt x="6210" y="5556"/>
                </a:lnTo>
                <a:lnTo>
                  <a:pt x="6199" y="5546"/>
                </a:lnTo>
                <a:lnTo>
                  <a:pt x="6187" y="5537"/>
                </a:lnTo>
                <a:lnTo>
                  <a:pt x="6174" y="5530"/>
                </a:lnTo>
                <a:lnTo>
                  <a:pt x="6160" y="5524"/>
                </a:lnTo>
                <a:lnTo>
                  <a:pt x="6146" y="5519"/>
                </a:lnTo>
                <a:lnTo>
                  <a:pt x="6130" y="5517"/>
                </a:lnTo>
                <a:lnTo>
                  <a:pt x="6115" y="5516"/>
                </a:lnTo>
                <a:lnTo>
                  <a:pt x="6098" y="5516"/>
                </a:lnTo>
                <a:lnTo>
                  <a:pt x="6082" y="5514"/>
                </a:lnTo>
                <a:lnTo>
                  <a:pt x="6065" y="5512"/>
                </a:lnTo>
                <a:lnTo>
                  <a:pt x="6049" y="5509"/>
                </a:lnTo>
                <a:lnTo>
                  <a:pt x="6034" y="5506"/>
                </a:lnTo>
                <a:lnTo>
                  <a:pt x="6020" y="5500"/>
                </a:lnTo>
                <a:lnTo>
                  <a:pt x="6007" y="5495"/>
                </a:lnTo>
                <a:lnTo>
                  <a:pt x="5994" y="5490"/>
                </a:lnTo>
                <a:lnTo>
                  <a:pt x="5982" y="5482"/>
                </a:lnTo>
                <a:lnTo>
                  <a:pt x="5972" y="5476"/>
                </a:lnTo>
                <a:lnTo>
                  <a:pt x="5962" y="5467"/>
                </a:lnTo>
                <a:lnTo>
                  <a:pt x="5955" y="5459"/>
                </a:lnTo>
                <a:lnTo>
                  <a:pt x="5948" y="5451"/>
                </a:lnTo>
                <a:lnTo>
                  <a:pt x="5944" y="5441"/>
                </a:lnTo>
                <a:lnTo>
                  <a:pt x="5941" y="5431"/>
                </a:lnTo>
                <a:lnTo>
                  <a:pt x="5940" y="5422"/>
                </a:lnTo>
                <a:lnTo>
                  <a:pt x="5939" y="5400"/>
                </a:lnTo>
                <a:lnTo>
                  <a:pt x="5936" y="5372"/>
                </a:lnTo>
                <a:lnTo>
                  <a:pt x="5931" y="5341"/>
                </a:lnTo>
                <a:lnTo>
                  <a:pt x="5925" y="5309"/>
                </a:lnTo>
                <a:lnTo>
                  <a:pt x="5918" y="5275"/>
                </a:lnTo>
                <a:lnTo>
                  <a:pt x="5909" y="5241"/>
                </a:lnTo>
                <a:lnTo>
                  <a:pt x="5901" y="5207"/>
                </a:lnTo>
                <a:lnTo>
                  <a:pt x="5890" y="5175"/>
                </a:lnTo>
                <a:lnTo>
                  <a:pt x="5873" y="5124"/>
                </a:lnTo>
                <a:lnTo>
                  <a:pt x="5866" y="5104"/>
                </a:lnTo>
                <a:lnTo>
                  <a:pt x="5864" y="5094"/>
                </a:lnTo>
                <a:lnTo>
                  <a:pt x="5861" y="5083"/>
                </a:lnTo>
                <a:lnTo>
                  <a:pt x="5860" y="5071"/>
                </a:lnTo>
                <a:lnTo>
                  <a:pt x="5860" y="5060"/>
                </a:lnTo>
                <a:lnTo>
                  <a:pt x="5860" y="5047"/>
                </a:lnTo>
                <a:lnTo>
                  <a:pt x="5863" y="5033"/>
                </a:lnTo>
                <a:lnTo>
                  <a:pt x="5865" y="5019"/>
                </a:lnTo>
                <a:lnTo>
                  <a:pt x="5868" y="5001"/>
                </a:lnTo>
                <a:lnTo>
                  <a:pt x="5877" y="4960"/>
                </a:lnTo>
                <a:lnTo>
                  <a:pt x="5883" y="4935"/>
                </a:lnTo>
                <a:lnTo>
                  <a:pt x="5887" y="4906"/>
                </a:lnTo>
                <a:lnTo>
                  <a:pt x="5891" y="4872"/>
                </a:lnTo>
                <a:lnTo>
                  <a:pt x="5895" y="4835"/>
                </a:lnTo>
                <a:lnTo>
                  <a:pt x="5902" y="4754"/>
                </a:lnTo>
                <a:lnTo>
                  <a:pt x="5907" y="4664"/>
                </a:lnTo>
                <a:lnTo>
                  <a:pt x="5913" y="4571"/>
                </a:lnTo>
                <a:lnTo>
                  <a:pt x="5921" y="4476"/>
                </a:lnTo>
                <a:lnTo>
                  <a:pt x="5926" y="4430"/>
                </a:lnTo>
                <a:lnTo>
                  <a:pt x="5931" y="4385"/>
                </a:lnTo>
                <a:lnTo>
                  <a:pt x="5937" y="4342"/>
                </a:lnTo>
                <a:lnTo>
                  <a:pt x="5944" y="4302"/>
                </a:lnTo>
                <a:lnTo>
                  <a:pt x="5951" y="4260"/>
                </a:lnTo>
                <a:lnTo>
                  <a:pt x="5958" y="4217"/>
                </a:lnTo>
                <a:lnTo>
                  <a:pt x="5964" y="4172"/>
                </a:lnTo>
                <a:lnTo>
                  <a:pt x="5971" y="4127"/>
                </a:lnTo>
                <a:lnTo>
                  <a:pt x="5980" y="4035"/>
                </a:lnTo>
                <a:lnTo>
                  <a:pt x="5987" y="3947"/>
                </a:lnTo>
                <a:lnTo>
                  <a:pt x="5994" y="3867"/>
                </a:lnTo>
                <a:lnTo>
                  <a:pt x="5997" y="3801"/>
                </a:lnTo>
                <a:lnTo>
                  <a:pt x="5999" y="3752"/>
                </a:lnTo>
                <a:lnTo>
                  <a:pt x="5998" y="3736"/>
                </a:lnTo>
                <a:lnTo>
                  <a:pt x="5998" y="3728"/>
                </a:lnTo>
                <a:lnTo>
                  <a:pt x="5997" y="3720"/>
                </a:lnTo>
                <a:lnTo>
                  <a:pt x="5998" y="3712"/>
                </a:lnTo>
                <a:lnTo>
                  <a:pt x="6000" y="3691"/>
                </a:lnTo>
                <a:lnTo>
                  <a:pt x="6005" y="3666"/>
                </a:lnTo>
                <a:lnTo>
                  <a:pt x="6013" y="3642"/>
                </a:lnTo>
                <a:lnTo>
                  <a:pt x="6017" y="3631"/>
                </a:lnTo>
                <a:lnTo>
                  <a:pt x="6021" y="3621"/>
                </a:lnTo>
                <a:lnTo>
                  <a:pt x="6027" y="3612"/>
                </a:lnTo>
                <a:lnTo>
                  <a:pt x="6032" y="3606"/>
                </a:lnTo>
                <a:lnTo>
                  <a:pt x="6037" y="3603"/>
                </a:lnTo>
                <a:lnTo>
                  <a:pt x="6040" y="3602"/>
                </a:lnTo>
                <a:lnTo>
                  <a:pt x="6044" y="3601"/>
                </a:lnTo>
                <a:lnTo>
                  <a:pt x="6047" y="3602"/>
                </a:lnTo>
                <a:lnTo>
                  <a:pt x="6050" y="3603"/>
                </a:lnTo>
                <a:lnTo>
                  <a:pt x="6053" y="3605"/>
                </a:lnTo>
                <a:lnTo>
                  <a:pt x="6056" y="3608"/>
                </a:lnTo>
                <a:lnTo>
                  <a:pt x="6058" y="3609"/>
                </a:lnTo>
                <a:lnTo>
                  <a:pt x="6062" y="3608"/>
                </a:lnTo>
                <a:lnTo>
                  <a:pt x="6066" y="3606"/>
                </a:lnTo>
                <a:lnTo>
                  <a:pt x="6070" y="3603"/>
                </a:lnTo>
                <a:lnTo>
                  <a:pt x="6081" y="3593"/>
                </a:lnTo>
                <a:lnTo>
                  <a:pt x="6092" y="3581"/>
                </a:lnTo>
                <a:lnTo>
                  <a:pt x="6105" y="3567"/>
                </a:lnTo>
                <a:lnTo>
                  <a:pt x="6119" y="3555"/>
                </a:lnTo>
                <a:lnTo>
                  <a:pt x="6125" y="3550"/>
                </a:lnTo>
                <a:lnTo>
                  <a:pt x="6133" y="3546"/>
                </a:lnTo>
                <a:lnTo>
                  <a:pt x="6139" y="3542"/>
                </a:lnTo>
                <a:lnTo>
                  <a:pt x="6146" y="3541"/>
                </a:lnTo>
                <a:lnTo>
                  <a:pt x="6161" y="3539"/>
                </a:lnTo>
                <a:lnTo>
                  <a:pt x="6173" y="3537"/>
                </a:lnTo>
                <a:lnTo>
                  <a:pt x="6181" y="3534"/>
                </a:lnTo>
                <a:lnTo>
                  <a:pt x="6188" y="3531"/>
                </a:lnTo>
                <a:lnTo>
                  <a:pt x="6193" y="3528"/>
                </a:lnTo>
                <a:lnTo>
                  <a:pt x="6196" y="3523"/>
                </a:lnTo>
                <a:lnTo>
                  <a:pt x="6201" y="3515"/>
                </a:lnTo>
                <a:lnTo>
                  <a:pt x="6208" y="3503"/>
                </a:lnTo>
                <a:lnTo>
                  <a:pt x="6213" y="3497"/>
                </a:lnTo>
                <a:lnTo>
                  <a:pt x="6219" y="3491"/>
                </a:lnTo>
                <a:lnTo>
                  <a:pt x="6228" y="3483"/>
                </a:lnTo>
                <a:lnTo>
                  <a:pt x="6240" y="3475"/>
                </a:lnTo>
                <a:lnTo>
                  <a:pt x="6254" y="3466"/>
                </a:lnTo>
                <a:lnTo>
                  <a:pt x="6272" y="3457"/>
                </a:lnTo>
                <a:lnTo>
                  <a:pt x="6282" y="3452"/>
                </a:lnTo>
                <a:lnTo>
                  <a:pt x="6290" y="3447"/>
                </a:lnTo>
                <a:lnTo>
                  <a:pt x="6299" y="3442"/>
                </a:lnTo>
                <a:lnTo>
                  <a:pt x="6306" y="3437"/>
                </a:lnTo>
                <a:lnTo>
                  <a:pt x="6318" y="3425"/>
                </a:lnTo>
                <a:lnTo>
                  <a:pt x="6326" y="3412"/>
                </a:lnTo>
                <a:lnTo>
                  <a:pt x="6334" y="3399"/>
                </a:lnTo>
                <a:lnTo>
                  <a:pt x="6339" y="3388"/>
                </a:lnTo>
                <a:lnTo>
                  <a:pt x="6343" y="3375"/>
                </a:lnTo>
                <a:lnTo>
                  <a:pt x="6348" y="3362"/>
                </a:lnTo>
                <a:lnTo>
                  <a:pt x="6351" y="3351"/>
                </a:lnTo>
                <a:lnTo>
                  <a:pt x="6355" y="3340"/>
                </a:lnTo>
                <a:lnTo>
                  <a:pt x="6359" y="3330"/>
                </a:lnTo>
                <a:lnTo>
                  <a:pt x="6366" y="3320"/>
                </a:lnTo>
                <a:lnTo>
                  <a:pt x="6374" y="3312"/>
                </a:lnTo>
                <a:lnTo>
                  <a:pt x="6379" y="3308"/>
                </a:lnTo>
                <a:lnTo>
                  <a:pt x="6385" y="3305"/>
                </a:lnTo>
                <a:lnTo>
                  <a:pt x="6391" y="3303"/>
                </a:lnTo>
                <a:lnTo>
                  <a:pt x="6398" y="3300"/>
                </a:lnTo>
                <a:lnTo>
                  <a:pt x="6407" y="3299"/>
                </a:lnTo>
                <a:lnTo>
                  <a:pt x="6415" y="3297"/>
                </a:lnTo>
                <a:lnTo>
                  <a:pt x="6432" y="3294"/>
                </a:lnTo>
                <a:lnTo>
                  <a:pt x="6446" y="3290"/>
                </a:lnTo>
                <a:lnTo>
                  <a:pt x="6458" y="3286"/>
                </a:lnTo>
                <a:lnTo>
                  <a:pt x="6466" y="3280"/>
                </a:lnTo>
                <a:lnTo>
                  <a:pt x="6472" y="3275"/>
                </a:lnTo>
                <a:lnTo>
                  <a:pt x="6478" y="3267"/>
                </a:lnTo>
                <a:lnTo>
                  <a:pt x="6483" y="3260"/>
                </a:lnTo>
                <a:lnTo>
                  <a:pt x="6486" y="3252"/>
                </a:lnTo>
                <a:lnTo>
                  <a:pt x="6495" y="3235"/>
                </a:lnTo>
                <a:lnTo>
                  <a:pt x="6500" y="3226"/>
                </a:lnTo>
                <a:lnTo>
                  <a:pt x="6506" y="3217"/>
                </a:lnTo>
                <a:lnTo>
                  <a:pt x="6514" y="3208"/>
                </a:lnTo>
                <a:lnTo>
                  <a:pt x="6524" y="3198"/>
                </a:lnTo>
                <a:lnTo>
                  <a:pt x="6538" y="3189"/>
                </a:lnTo>
                <a:lnTo>
                  <a:pt x="6554" y="3179"/>
                </a:lnTo>
                <a:lnTo>
                  <a:pt x="6563" y="3174"/>
                </a:lnTo>
                <a:lnTo>
                  <a:pt x="6571" y="3169"/>
                </a:lnTo>
                <a:lnTo>
                  <a:pt x="6577" y="3162"/>
                </a:lnTo>
                <a:lnTo>
                  <a:pt x="6584" y="3156"/>
                </a:lnTo>
                <a:lnTo>
                  <a:pt x="6589" y="3150"/>
                </a:lnTo>
                <a:lnTo>
                  <a:pt x="6593" y="3142"/>
                </a:lnTo>
                <a:lnTo>
                  <a:pt x="6597" y="3135"/>
                </a:lnTo>
                <a:lnTo>
                  <a:pt x="6601" y="3127"/>
                </a:lnTo>
                <a:lnTo>
                  <a:pt x="6606" y="3110"/>
                </a:lnTo>
                <a:lnTo>
                  <a:pt x="6609" y="3093"/>
                </a:lnTo>
                <a:lnTo>
                  <a:pt x="6612" y="3075"/>
                </a:lnTo>
                <a:lnTo>
                  <a:pt x="6614" y="3056"/>
                </a:lnTo>
                <a:lnTo>
                  <a:pt x="6619" y="3019"/>
                </a:lnTo>
                <a:lnTo>
                  <a:pt x="6622" y="3000"/>
                </a:lnTo>
                <a:lnTo>
                  <a:pt x="6627" y="2982"/>
                </a:lnTo>
                <a:lnTo>
                  <a:pt x="6633" y="2964"/>
                </a:lnTo>
                <a:lnTo>
                  <a:pt x="6637" y="2956"/>
                </a:lnTo>
                <a:lnTo>
                  <a:pt x="6642" y="2948"/>
                </a:lnTo>
                <a:lnTo>
                  <a:pt x="6647" y="2940"/>
                </a:lnTo>
                <a:lnTo>
                  <a:pt x="6654" y="2932"/>
                </a:lnTo>
                <a:lnTo>
                  <a:pt x="6660" y="2925"/>
                </a:lnTo>
                <a:lnTo>
                  <a:pt x="6668" y="2919"/>
                </a:lnTo>
                <a:lnTo>
                  <a:pt x="6683" y="2906"/>
                </a:lnTo>
                <a:lnTo>
                  <a:pt x="6695" y="2894"/>
                </a:lnTo>
                <a:lnTo>
                  <a:pt x="6703" y="2883"/>
                </a:lnTo>
                <a:lnTo>
                  <a:pt x="6710" y="2873"/>
                </a:lnTo>
                <a:lnTo>
                  <a:pt x="6715" y="2864"/>
                </a:lnTo>
                <a:lnTo>
                  <a:pt x="6718" y="2855"/>
                </a:lnTo>
                <a:lnTo>
                  <a:pt x="6722" y="2838"/>
                </a:lnTo>
                <a:lnTo>
                  <a:pt x="6728" y="2820"/>
                </a:lnTo>
                <a:lnTo>
                  <a:pt x="6731" y="2812"/>
                </a:lnTo>
                <a:lnTo>
                  <a:pt x="6735" y="2802"/>
                </a:lnTo>
                <a:lnTo>
                  <a:pt x="6743" y="2792"/>
                </a:lnTo>
                <a:lnTo>
                  <a:pt x="6751" y="2780"/>
                </a:lnTo>
                <a:lnTo>
                  <a:pt x="6763" y="2767"/>
                </a:lnTo>
                <a:lnTo>
                  <a:pt x="6777" y="2755"/>
                </a:lnTo>
                <a:lnTo>
                  <a:pt x="6794" y="2740"/>
                </a:lnTo>
                <a:lnTo>
                  <a:pt x="6813" y="2727"/>
                </a:lnTo>
                <a:lnTo>
                  <a:pt x="6853" y="2701"/>
                </a:lnTo>
                <a:lnTo>
                  <a:pt x="6894" y="2674"/>
                </a:lnTo>
                <a:lnTo>
                  <a:pt x="6934" y="2648"/>
                </a:lnTo>
                <a:lnTo>
                  <a:pt x="6953" y="2634"/>
                </a:lnTo>
                <a:lnTo>
                  <a:pt x="6972" y="2619"/>
                </a:lnTo>
                <a:lnTo>
                  <a:pt x="6988" y="2604"/>
                </a:lnTo>
                <a:lnTo>
                  <a:pt x="7004" y="2588"/>
                </a:lnTo>
                <a:lnTo>
                  <a:pt x="7018" y="2572"/>
                </a:lnTo>
                <a:lnTo>
                  <a:pt x="7028" y="2556"/>
                </a:lnTo>
                <a:lnTo>
                  <a:pt x="7034" y="2547"/>
                </a:lnTo>
                <a:lnTo>
                  <a:pt x="7038" y="2538"/>
                </a:lnTo>
                <a:lnTo>
                  <a:pt x="7041" y="2528"/>
                </a:lnTo>
                <a:lnTo>
                  <a:pt x="7044" y="2518"/>
                </a:lnTo>
                <a:lnTo>
                  <a:pt x="7049" y="2499"/>
                </a:lnTo>
                <a:lnTo>
                  <a:pt x="7055" y="2482"/>
                </a:lnTo>
                <a:lnTo>
                  <a:pt x="7062" y="2467"/>
                </a:lnTo>
                <a:lnTo>
                  <a:pt x="7070" y="2453"/>
                </a:lnTo>
                <a:lnTo>
                  <a:pt x="7078" y="2440"/>
                </a:lnTo>
                <a:lnTo>
                  <a:pt x="7087" y="2428"/>
                </a:lnTo>
                <a:lnTo>
                  <a:pt x="7095" y="2417"/>
                </a:lnTo>
                <a:lnTo>
                  <a:pt x="7105" y="2406"/>
                </a:lnTo>
                <a:lnTo>
                  <a:pt x="7125" y="2386"/>
                </a:lnTo>
                <a:lnTo>
                  <a:pt x="7146" y="2366"/>
                </a:lnTo>
                <a:lnTo>
                  <a:pt x="7166" y="2345"/>
                </a:lnTo>
                <a:lnTo>
                  <a:pt x="7176" y="2332"/>
                </a:lnTo>
                <a:lnTo>
                  <a:pt x="7185" y="2319"/>
                </a:lnTo>
                <a:lnTo>
                  <a:pt x="7184" y="2302"/>
                </a:lnTo>
                <a:lnTo>
                  <a:pt x="7182" y="2284"/>
                </a:lnTo>
                <a:lnTo>
                  <a:pt x="7182" y="2264"/>
                </a:lnTo>
                <a:lnTo>
                  <a:pt x="7183" y="2245"/>
                </a:lnTo>
                <a:lnTo>
                  <a:pt x="7184" y="2237"/>
                </a:lnTo>
                <a:lnTo>
                  <a:pt x="7186" y="2228"/>
                </a:lnTo>
                <a:lnTo>
                  <a:pt x="7189" y="2223"/>
                </a:lnTo>
                <a:lnTo>
                  <a:pt x="7193" y="2219"/>
                </a:lnTo>
                <a:lnTo>
                  <a:pt x="7195" y="2217"/>
                </a:lnTo>
                <a:lnTo>
                  <a:pt x="7198" y="2217"/>
                </a:lnTo>
                <a:lnTo>
                  <a:pt x="7200" y="2217"/>
                </a:lnTo>
                <a:lnTo>
                  <a:pt x="7203" y="2217"/>
                </a:lnTo>
                <a:lnTo>
                  <a:pt x="7210" y="2218"/>
                </a:lnTo>
                <a:lnTo>
                  <a:pt x="7216" y="2218"/>
                </a:lnTo>
                <a:lnTo>
                  <a:pt x="7222" y="2217"/>
                </a:lnTo>
                <a:lnTo>
                  <a:pt x="7228" y="2214"/>
                </a:lnTo>
                <a:lnTo>
                  <a:pt x="7234" y="2209"/>
                </a:lnTo>
                <a:lnTo>
                  <a:pt x="7240" y="2205"/>
                </a:lnTo>
                <a:lnTo>
                  <a:pt x="7246" y="2200"/>
                </a:lnTo>
                <a:lnTo>
                  <a:pt x="7251" y="2193"/>
                </a:lnTo>
                <a:lnTo>
                  <a:pt x="7256" y="2186"/>
                </a:lnTo>
                <a:lnTo>
                  <a:pt x="7260" y="2179"/>
                </a:lnTo>
                <a:lnTo>
                  <a:pt x="7265" y="2170"/>
                </a:lnTo>
                <a:lnTo>
                  <a:pt x="7268" y="2162"/>
                </a:lnTo>
                <a:lnTo>
                  <a:pt x="7271" y="2153"/>
                </a:lnTo>
                <a:lnTo>
                  <a:pt x="7273" y="2144"/>
                </a:lnTo>
                <a:lnTo>
                  <a:pt x="7274" y="2134"/>
                </a:lnTo>
                <a:lnTo>
                  <a:pt x="7275" y="2126"/>
                </a:lnTo>
                <a:lnTo>
                  <a:pt x="7274" y="2107"/>
                </a:lnTo>
                <a:lnTo>
                  <a:pt x="7271" y="2085"/>
                </a:lnTo>
                <a:lnTo>
                  <a:pt x="7262" y="2041"/>
                </a:lnTo>
                <a:lnTo>
                  <a:pt x="7259" y="2019"/>
                </a:lnTo>
                <a:lnTo>
                  <a:pt x="7258" y="1996"/>
                </a:lnTo>
                <a:lnTo>
                  <a:pt x="7258" y="1985"/>
                </a:lnTo>
                <a:lnTo>
                  <a:pt x="7260" y="1974"/>
                </a:lnTo>
                <a:lnTo>
                  <a:pt x="7261" y="1963"/>
                </a:lnTo>
                <a:lnTo>
                  <a:pt x="7265" y="1952"/>
                </a:lnTo>
                <a:lnTo>
                  <a:pt x="7268" y="1942"/>
                </a:lnTo>
                <a:lnTo>
                  <a:pt x="7269" y="1934"/>
                </a:lnTo>
                <a:lnTo>
                  <a:pt x="7269" y="1925"/>
                </a:lnTo>
                <a:lnTo>
                  <a:pt x="7268" y="1918"/>
                </a:lnTo>
                <a:lnTo>
                  <a:pt x="7265" y="1905"/>
                </a:lnTo>
                <a:lnTo>
                  <a:pt x="7262" y="1896"/>
                </a:lnTo>
                <a:lnTo>
                  <a:pt x="7262" y="1892"/>
                </a:lnTo>
                <a:lnTo>
                  <a:pt x="7264" y="1887"/>
                </a:lnTo>
                <a:lnTo>
                  <a:pt x="7266" y="1884"/>
                </a:lnTo>
                <a:lnTo>
                  <a:pt x="7271" y="1881"/>
                </a:lnTo>
                <a:lnTo>
                  <a:pt x="7277" y="1879"/>
                </a:lnTo>
                <a:lnTo>
                  <a:pt x="7287" y="1876"/>
                </a:lnTo>
                <a:lnTo>
                  <a:pt x="7298" y="1874"/>
                </a:lnTo>
                <a:lnTo>
                  <a:pt x="7314" y="1870"/>
                </a:lnTo>
                <a:lnTo>
                  <a:pt x="7369" y="1864"/>
                </a:lnTo>
                <a:lnTo>
                  <a:pt x="7390" y="1861"/>
                </a:lnTo>
                <a:lnTo>
                  <a:pt x="7407" y="1859"/>
                </a:lnTo>
                <a:lnTo>
                  <a:pt x="7423" y="1855"/>
                </a:lnTo>
                <a:lnTo>
                  <a:pt x="7441" y="1849"/>
                </a:lnTo>
                <a:lnTo>
                  <a:pt x="7462" y="1842"/>
                </a:lnTo>
                <a:lnTo>
                  <a:pt x="7487" y="1831"/>
                </a:lnTo>
                <a:lnTo>
                  <a:pt x="7503" y="1826"/>
                </a:lnTo>
                <a:lnTo>
                  <a:pt x="7522" y="1822"/>
                </a:lnTo>
                <a:lnTo>
                  <a:pt x="7544" y="1817"/>
                </a:lnTo>
                <a:lnTo>
                  <a:pt x="7569" y="1815"/>
                </a:lnTo>
                <a:lnTo>
                  <a:pt x="7595" y="1813"/>
                </a:lnTo>
                <a:lnTo>
                  <a:pt x="7623" y="1812"/>
                </a:lnTo>
                <a:lnTo>
                  <a:pt x="7651" y="1811"/>
                </a:lnTo>
                <a:lnTo>
                  <a:pt x="7681" y="1812"/>
                </a:lnTo>
                <a:lnTo>
                  <a:pt x="7741" y="1813"/>
                </a:lnTo>
                <a:lnTo>
                  <a:pt x="7799" y="1817"/>
                </a:lnTo>
                <a:lnTo>
                  <a:pt x="7851" y="1823"/>
                </a:lnTo>
                <a:lnTo>
                  <a:pt x="7895" y="1828"/>
                </a:lnTo>
                <a:lnTo>
                  <a:pt x="7933" y="1834"/>
                </a:lnTo>
                <a:lnTo>
                  <a:pt x="7972" y="1839"/>
                </a:lnTo>
                <a:lnTo>
                  <a:pt x="7991" y="1840"/>
                </a:lnTo>
                <a:lnTo>
                  <a:pt x="8010" y="1841"/>
                </a:lnTo>
                <a:lnTo>
                  <a:pt x="8029" y="1841"/>
                </a:lnTo>
                <a:lnTo>
                  <a:pt x="8048" y="1840"/>
                </a:lnTo>
                <a:lnTo>
                  <a:pt x="8067" y="1839"/>
                </a:lnTo>
                <a:lnTo>
                  <a:pt x="8085" y="1835"/>
                </a:lnTo>
                <a:lnTo>
                  <a:pt x="8102" y="1831"/>
                </a:lnTo>
                <a:lnTo>
                  <a:pt x="8120" y="1825"/>
                </a:lnTo>
                <a:lnTo>
                  <a:pt x="8136" y="1817"/>
                </a:lnTo>
                <a:lnTo>
                  <a:pt x="8152" y="1809"/>
                </a:lnTo>
                <a:lnTo>
                  <a:pt x="8168" y="1798"/>
                </a:lnTo>
                <a:lnTo>
                  <a:pt x="8183" y="1786"/>
                </a:lnTo>
                <a:lnTo>
                  <a:pt x="8207" y="1761"/>
                </a:lnTo>
                <a:lnTo>
                  <a:pt x="8225" y="1742"/>
                </a:lnTo>
                <a:lnTo>
                  <a:pt x="8237" y="1727"/>
                </a:lnTo>
                <a:lnTo>
                  <a:pt x="8245" y="1717"/>
                </a:lnTo>
                <a:lnTo>
                  <a:pt x="8249" y="1709"/>
                </a:lnTo>
                <a:lnTo>
                  <a:pt x="8251" y="1704"/>
                </a:lnTo>
                <a:lnTo>
                  <a:pt x="8251" y="1702"/>
                </a:lnTo>
                <a:lnTo>
                  <a:pt x="8251" y="1701"/>
                </a:lnTo>
                <a:lnTo>
                  <a:pt x="8285" y="1679"/>
                </a:lnTo>
                <a:lnTo>
                  <a:pt x="8315" y="1657"/>
                </a:lnTo>
                <a:lnTo>
                  <a:pt x="8330" y="1646"/>
                </a:lnTo>
                <a:lnTo>
                  <a:pt x="8343" y="1635"/>
                </a:lnTo>
                <a:lnTo>
                  <a:pt x="8360" y="1622"/>
                </a:lnTo>
                <a:lnTo>
                  <a:pt x="8385" y="1599"/>
                </a:lnTo>
                <a:lnTo>
                  <a:pt x="8400" y="1586"/>
                </a:lnTo>
                <a:lnTo>
                  <a:pt x="8415" y="1570"/>
                </a:lnTo>
                <a:lnTo>
                  <a:pt x="8429" y="1554"/>
                </a:lnTo>
                <a:lnTo>
                  <a:pt x="8443" y="1536"/>
                </a:lnTo>
                <a:lnTo>
                  <a:pt x="8456" y="1518"/>
                </a:lnTo>
                <a:lnTo>
                  <a:pt x="8465" y="1500"/>
                </a:lnTo>
                <a:lnTo>
                  <a:pt x="8470" y="1490"/>
                </a:lnTo>
                <a:lnTo>
                  <a:pt x="8474" y="1481"/>
                </a:lnTo>
                <a:lnTo>
                  <a:pt x="8476" y="1471"/>
                </a:lnTo>
                <a:lnTo>
                  <a:pt x="8478" y="1462"/>
                </a:lnTo>
                <a:lnTo>
                  <a:pt x="8479" y="1452"/>
                </a:lnTo>
                <a:lnTo>
                  <a:pt x="8479" y="1443"/>
                </a:lnTo>
                <a:lnTo>
                  <a:pt x="8478" y="1433"/>
                </a:lnTo>
                <a:lnTo>
                  <a:pt x="8476" y="1424"/>
                </a:lnTo>
                <a:lnTo>
                  <a:pt x="8472" y="1414"/>
                </a:lnTo>
                <a:lnTo>
                  <a:pt x="8468" y="1406"/>
                </a:lnTo>
                <a:lnTo>
                  <a:pt x="8461" y="1396"/>
                </a:lnTo>
                <a:lnTo>
                  <a:pt x="8453" y="1388"/>
                </a:lnTo>
                <a:lnTo>
                  <a:pt x="8447" y="1383"/>
                </a:lnTo>
                <a:lnTo>
                  <a:pt x="8441" y="1379"/>
                </a:lnTo>
                <a:lnTo>
                  <a:pt x="8424" y="1370"/>
                </a:lnTo>
                <a:lnTo>
                  <a:pt x="8404" y="1360"/>
                </a:lnTo>
                <a:lnTo>
                  <a:pt x="8380" y="1351"/>
                </a:lnTo>
                <a:lnTo>
                  <a:pt x="8326" y="1329"/>
                </a:lnTo>
                <a:lnTo>
                  <a:pt x="8297" y="1318"/>
                </a:lnTo>
                <a:lnTo>
                  <a:pt x="8269" y="1306"/>
                </a:lnTo>
                <a:lnTo>
                  <a:pt x="8230" y="1288"/>
                </a:lnTo>
                <a:lnTo>
                  <a:pt x="8191" y="1269"/>
                </a:lnTo>
                <a:lnTo>
                  <a:pt x="8114" y="1230"/>
                </a:lnTo>
                <a:lnTo>
                  <a:pt x="8034" y="1191"/>
                </a:lnTo>
                <a:lnTo>
                  <a:pt x="7994" y="1172"/>
                </a:lnTo>
                <a:lnTo>
                  <a:pt x="7954" y="1153"/>
                </a:lnTo>
                <a:lnTo>
                  <a:pt x="7915" y="1135"/>
                </a:lnTo>
                <a:lnTo>
                  <a:pt x="7878" y="1117"/>
                </a:lnTo>
                <a:lnTo>
                  <a:pt x="7845" y="1100"/>
                </a:lnTo>
                <a:lnTo>
                  <a:pt x="7815" y="1083"/>
                </a:lnTo>
                <a:lnTo>
                  <a:pt x="7790" y="1067"/>
                </a:lnTo>
                <a:lnTo>
                  <a:pt x="7778" y="1058"/>
                </a:lnTo>
                <a:lnTo>
                  <a:pt x="7769" y="1051"/>
                </a:lnTo>
                <a:lnTo>
                  <a:pt x="7760" y="1043"/>
                </a:lnTo>
                <a:lnTo>
                  <a:pt x="7754" y="1036"/>
                </a:lnTo>
                <a:lnTo>
                  <a:pt x="7749" y="1029"/>
                </a:lnTo>
                <a:lnTo>
                  <a:pt x="7745" y="1022"/>
                </a:lnTo>
                <a:lnTo>
                  <a:pt x="7721" y="968"/>
                </a:lnTo>
                <a:lnTo>
                  <a:pt x="7710" y="942"/>
                </a:lnTo>
                <a:lnTo>
                  <a:pt x="7708" y="933"/>
                </a:lnTo>
                <a:lnTo>
                  <a:pt x="7707" y="926"/>
                </a:lnTo>
                <a:lnTo>
                  <a:pt x="7705" y="905"/>
                </a:lnTo>
                <a:lnTo>
                  <a:pt x="7703" y="890"/>
                </a:lnTo>
                <a:lnTo>
                  <a:pt x="7701" y="884"/>
                </a:lnTo>
                <a:lnTo>
                  <a:pt x="7699" y="876"/>
                </a:lnTo>
                <a:lnTo>
                  <a:pt x="7695" y="869"/>
                </a:lnTo>
                <a:lnTo>
                  <a:pt x="7690" y="861"/>
                </a:lnTo>
                <a:lnTo>
                  <a:pt x="7679" y="848"/>
                </a:lnTo>
                <a:lnTo>
                  <a:pt x="7664" y="832"/>
                </a:lnTo>
                <a:lnTo>
                  <a:pt x="7645" y="815"/>
                </a:lnTo>
                <a:lnTo>
                  <a:pt x="7620" y="798"/>
                </a:lnTo>
                <a:lnTo>
                  <a:pt x="7592" y="778"/>
                </a:lnTo>
                <a:lnTo>
                  <a:pt x="7576" y="767"/>
                </a:lnTo>
                <a:lnTo>
                  <a:pt x="7562" y="756"/>
                </a:lnTo>
                <a:lnTo>
                  <a:pt x="7549" y="746"/>
                </a:lnTo>
                <a:lnTo>
                  <a:pt x="7538" y="736"/>
                </a:lnTo>
                <a:lnTo>
                  <a:pt x="7517" y="715"/>
                </a:lnTo>
                <a:lnTo>
                  <a:pt x="7498" y="695"/>
                </a:lnTo>
                <a:lnTo>
                  <a:pt x="7479" y="676"/>
                </a:lnTo>
                <a:lnTo>
                  <a:pt x="7458" y="657"/>
                </a:lnTo>
                <a:lnTo>
                  <a:pt x="7448" y="647"/>
                </a:lnTo>
                <a:lnTo>
                  <a:pt x="7435" y="638"/>
                </a:lnTo>
                <a:lnTo>
                  <a:pt x="7422" y="629"/>
                </a:lnTo>
                <a:lnTo>
                  <a:pt x="7409" y="621"/>
                </a:lnTo>
                <a:lnTo>
                  <a:pt x="7381" y="604"/>
                </a:lnTo>
                <a:lnTo>
                  <a:pt x="7357" y="587"/>
                </a:lnTo>
                <a:lnTo>
                  <a:pt x="7335" y="571"/>
                </a:lnTo>
                <a:lnTo>
                  <a:pt x="7318" y="556"/>
                </a:lnTo>
                <a:lnTo>
                  <a:pt x="7293" y="534"/>
                </a:lnTo>
                <a:lnTo>
                  <a:pt x="7285" y="526"/>
                </a:lnTo>
                <a:lnTo>
                  <a:pt x="7289" y="516"/>
                </a:lnTo>
                <a:lnTo>
                  <a:pt x="7292" y="502"/>
                </a:lnTo>
                <a:lnTo>
                  <a:pt x="7296" y="485"/>
                </a:lnTo>
                <a:lnTo>
                  <a:pt x="7298" y="462"/>
                </a:lnTo>
                <a:lnTo>
                  <a:pt x="7298" y="448"/>
                </a:lnTo>
                <a:lnTo>
                  <a:pt x="7298" y="434"/>
                </a:lnTo>
                <a:lnTo>
                  <a:pt x="7297" y="418"/>
                </a:lnTo>
                <a:lnTo>
                  <a:pt x="7295" y="401"/>
                </a:lnTo>
                <a:lnTo>
                  <a:pt x="7292" y="383"/>
                </a:lnTo>
                <a:lnTo>
                  <a:pt x="7288" y="363"/>
                </a:lnTo>
                <a:lnTo>
                  <a:pt x="7286" y="352"/>
                </a:lnTo>
                <a:lnTo>
                  <a:pt x="7284" y="341"/>
                </a:lnTo>
                <a:lnTo>
                  <a:pt x="7283" y="316"/>
                </a:lnTo>
                <a:lnTo>
                  <a:pt x="7283" y="288"/>
                </a:lnTo>
                <a:lnTo>
                  <a:pt x="7284" y="260"/>
                </a:lnTo>
                <a:lnTo>
                  <a:pt x="7287" y="200"/>
                </a:lnTo>
                <a:lnTo>
                  <a:pt x="7291" y="140"/>
                </a:lnTo>
                <a:lnTo>
                  <a:pt x="7293" y="113"/>
                </a:lnTo>
                <a:lnTo>
                  <a:pt x="7293" y="88"/>
                </a:lnTo>
                <a:lnTo>
                  <a:pt x="7292" y="67"/>
                </a:lnTo>
                <a:lnTo>
                  <a:pt x="7290" y="58"/>
                </a:lnTo>
                <a:lnTo>
                  <a:pt x="7288" y="49"/>
                </a:lnTo>
                <a:lnTo>
                  <a:pt x="7286" y="42"/>
                </a:lnTo>
                <a:lnTo>
                  <a:pt x="7283" y="35"/>
                </a:lnTo>
                <a:lnTo>
                  <a:pt x="7279" y="31"/>
                </a:lnTo>
                <a:lnTo>
                  <a:pt x="7275" y="28"/>
                </a:lnTo>
                <a:lnTo>
                  <a:pt x="7270" y="26"/>
                </a:lnTo>
                <a:lnTo>
                  <a:pt x="7264" y="26"/>
                </a:lnTo>
                <a:lnTo>
                  <a:pt x="7256" y="27"/>
                </a:lnTo>
                <a:lnTo>
                  <a:pt x="7249" y="30"/>
                </a:lnTo>
                <a:lnTo>
                  <a:pt x="7219" y="45"/>
                </a:lnTo>
                <a:lnTo>
                  <a:pt x="7197" y="60"/>
                </a:lnTo>
                <a:lnTo>
                  <a:pt x="7179" y="73"/>
                </a:lnTo>
                <a:lnTo>
                  <a:pt x="7165" y="86"/>
                </a:lnTo>
                <a:lnTo>
                  <a:pt x="7154" y="98"/>
                </a:lnTo>
                <a:lnTo>
                  <a:pt x="7145" y="111"/>
                </a:lnTo>
                <a:lnTo>
                  <a:pt x="7138" y="122"/>
                </a:lnTo>
                <a:lnTo>
                  <a:pt x="7128" y="134"/>
                </a:lnTo>
                <a:lnTo>
                  <a:pt x="7116" y="148"/>
                </a:lnTo>
                <a:lnTo>
                  <a:pt x="7103" y="160"/>
                </a:lnTo>
                <a:lnTo>
                  <a:pt x="7088" y="173"/>
                </a:lnTo>
                <a:lnTo>
                  <a:pt x="7073" y="186"/>
                </a:lnTo>
                <a:lnTo>
                  <a:pt x="7048" y="205"/>
                </a:lnTo>
                <a:lnTo>
                  <a:pt x="7037" y="213"/>
                </a:lnTo>
                <a:lnTo>
                  <a:pt x="7036" y="204"/>
                </a:lnTo>
                <a:lnTo>
                  <a:pt x="7033" y="178"/>
                </a:lnTo>
                <a:lnTo>
                  <a:pt x="7027" y="144"/>
                </a:lnTo>
                <a:lnTo>
                  <a:pt x="7023" y="124"/>
                </a:lnTo>
                <a:lnTo>
                  <a:pt x="7019" y="104"/>
                </a:lnTo>
                <a:lnTo>
                  <a:pt x="7013" y="84"/>
                </a:lnTo>
                <a:lnTo>
                  <a:pt x="7005" y="65"/>
                </a:lnTo>
                <a:lnTo>
                  <a:pt x="6997" y="47"/>
                </a:lnTo>
                <a:lnTo>
                  <a:pt x="6987" y="31"/>
                </a:lnTo>
                <a:lnTo>
                  <a:pt x="6982" y="24"/>
                </a:lnTo>
                <a:lnTo>
                  <a:pt x="6976" y="17"/>
                </a:lnTo>
                <a:lnTo>
                  <a:pt x="6969" y="12"/>
                </a:lnTo>
                <a:lnTo>
                  <a:pt x="6963" y="8"/>
                </a:lnTo>
                <a:lnTo>
                  <a:pt x="6955" y="5"/>
                </a:lnTo>
                <a:lnTo>
                  <a:pt x="6948" y="1"/>
                </a:lnTo>
                <a:lnTo>
                  <a:pt x="6941" y="0"/>
                </a:lnTo>
                <a:lnTo>
                  <a:pt x="6932" y="0"/>
                </a:lnTo>
                <a:lnTo>
                  <a:pt x="6924" y="1"/>
                </a:lnTo>
                <a:lnTo>
                  <a:pt x="6915" y="4"/>
                </a:lnTo>
                <a:lnTo>
                  <a:pt x="6908" y="6"/>
                </a:lnTo>
                <a:lnTo>
                  <a:pt x="6899" y="9"/>
                </a:lnTo>
                <a:lnTo>
                  <a:pt x="6884" y="16"/>
                </a:lnTo>
                <a:lnTo>
                  <a:pt x="6870" y="26"/>
                </a:lnTo>
                <a:lnTo>
                  <a:pt x="6857" y="36"/>
                </a:lnTo>
                <a:lnTo>
                  <a:pt x="6843" y="49"/>
                </a:lnTo>
                <a:lnTo>
                  <a:pt x="6830" y="62"/>
                </a:lnTo>
                <a:lnTo>
                  <a:pt x="6819" y="77"/>
                </a:lnTo>
                <a:lnTo>
                  <a:pt x="6794" y="105"/>
                </a:lnTo>
                <a:lnTo>
                  <a:pt x="6772" y="134"/>
                </a:lnTo>
                <a:lnTo>
                  <a:pt x="6761" y="147"/>
                </a:lnTo>
                <a:lnTo>
                  <a:pt x="6749" y="158"/>
                </a:lnTo>
                <a:lnTo>
                  <a:pt x="6738" y="169"/>
                </a:lnTo>
                <a:lnTo>
                  <a:pt x="6727" y="177"/>
                </a:lnTo>
                <a:lnTo>
                  <a:pt x="6714" y="185"/>
                </a:lnTo>
                <a:lnTo>
                  <a:pt x="6701" y="195"/>
                </a:lnTo>
                <a:lnTo>
                  <a:pt x="6673" y="219"/>
                </a:lnTo>
                <a:lnTo>
                  <a:pt x="6643" y="245"/>
                </a:lnTo>
                <a:lnTo>
                  <a:pt x="6614" y="273"/>
                </a:lnTo>
                <a:lnTo>
                  <a:pt x="6563" y="324"/>
                </a:lnTo>
                <a:lnTo>
                  <a:pt x="6531" y="356"/>
                </a:lnTo>
                <a:lnTo>
                  <a:pt x="6520" y="366"/>
                </a:lnTo>
                <a:lnTo>
                  <a:pt x="6506" y="375"/>
                </a:lnTo>
                <a:lnTo>
                  <a:pt x="6474" y="398"/>
                </a:lnTo>
                <a:lnTo>
                  <a:pt x="6457" y="410"/>
                </a:lnTo>
                <a:lnTo>
                  <a:pt x="6442" y="422"/>
                </a:lnTo>
                <a:lnTo>
                  <a:pt x="6430" y="434"/>
                </a:lnTo>
                <a:lnTo>
                  <a:pt x="6426" y="439"/>
                </a:lnTo>
                <a:lnTo>
                  <a:pt x="6423" y="444"/>
                </a:lnTo>
                <a:lnTo>
                  <a:pt x="6420" y="449"/>
                </a:lnTo>
                <a:lnTo>
                  <a:pt x="6416" y="453"/>
                </a:lnTo>
                <a:lnTo>
                  <a:pt x="6412" y="455"/>
                </a:lnTo>
                <a:lnTo>
                  <a:pt x="6407" y="456"/>
                </a:lnTo>
                <a:lnTo>
                  <a:pt x="6396" y="457"/>
                </a:lnTo>
                <a:lnTo>
                  <a:pt x="6385" y="457"/>
                </a:lnTo>
                <a:lnTo>
                  <a:pt x="6374" y="457"/>
                </a:lnTo>
                <a:lnTo>
                  <a:pt x="6369" y="458"/>
                </a:lnTo>
                <a:lnTo>
                  <a:pt x="6364" y="460"/>
                </a:lnTo>
                <a:lnTo>
                  <a:pt x="6361" y="462"/>
                </a:lnTo>
                <a:lnTo>
                  <a:pt x="6358" y="467"/>
                </a:lnTo>
                <a:lnTo>
                  <a:pt x="6356" y="473"/>
                </a:lnTo>
                <a:lnTo>
                  <a:pt x="6354" y="480"/>
                </a:lnTo>
                <a:lnTo>
                  <a:pt x="6353" y="489"/>
                </a:lnTo>
                <a:lnTo>
                  <a:pt x="6351" y="495"/>
                </a:lnTo>
                <a:lnTo>
                  <a:pt x="6348" y="500"/>
                </a:lnTo>
                <a:lnTo>
                  <a:pt x="6343" y="504"/>
                </a:lnTo>
                <a:lnTo>
                  <a:pt x="6339" y="509"/>
                </a:lnTo>
                <a:lnTo>
                  <a:pt x="6334" y="511"/>
                </a:lnTo>
                <a:lnTo>
                  <a:pt x="6322" y="515"/>
                </a:lnTo>
                <a:lnTo>
                  <a:pt x="6312" y="519"/>
                </a:lnTo>
                <a:lnTo>
                  <a:pt x="6302" y="522"/>
                </a:lnTo>
                <a:lnTo>
                  <a:pt x="6298" y="525"/>
                </a:lnTo>
                <a:lnTo>
                  <a:pt x="6295" y="528"/>
                </a:lnTo>
                <a:lnTo>
                  <a:pt x="6294" y="531"/>
                </a:lnTo>
                <a:lnTo>
                  <a:pt x="6292" y="536"/>
                </a:lnTo>
                <a:lnTo>
                  <a:pt x="6291" y="540"/>
                </a:lnTo>
                <a:lnTo>
                  <a:pt x="6289" y="544"/>
                </a:lnTo>
                <a:lnTo>
                  <a:pt x="6286" y="546"/>
                </a:lnTo>
                <a:lnTo>
                  <a:pt x="6281" y="547"/>
                </a:lnTo>
                <a:lnTo>
                  <a:pt x="6270" y="548"/>
                </a:lnTo>
                <a:lnTo>
                  <a:pt x="6256" y="548"/>
                </a:lnTo>
                <a:lnTo>
                  <a:pt x="6244" y="548"/>
                </a:lnTo>
                <a:lnTo>
                  <a:pt x="6238" y="548"/>
                </a:lnTo>
                <a:lnTo>
                  <a:pt x="6233" y="549"/>
                </a:lnTo>
                <a:lnTo>
                  <a:pt x="6229" y="551"/>
                </a:lnTo>
                <a:lnTo>
                  <a:pt x="6226" y="553"/>
                </a:lnTo>
                <a:lnTo>
                  <a:pt x="6224" y="557"/>
                </a:lnTo>
                <a:lnTo>
                  <a:pt x="6224" y="562"/>
                </a:lnTo>
                <a:lnTo>
                  <a:pt x="6224" y="565"/>
                </a:lnTo>
                <a:lnTo>
                  <a:pt x="6223" y="567"/>
                </a:lnTo>
                <a:lnTo>
                  <a:pt x="6220" y="569"/>
                </a:lnTo>
                <a:lnTo>
                  <a:pt x="6218" y="570"/>
                </a:lnTo>
                <a:lnTo>
                  <a:pt x="6212" y="572"/>
                </a:lnTo>
                <a:lnTo>
                  <a:pt x="6202" y="574"/>
                </a:lnTo>
                <a:lnTo>
                  <a:pt x="6191" y="574"/>
                </a:lnTo>
                <a:lnTo>
                  <a:pt x="6179" y="574"/>
                </a:lnTo>
                <a:lnTo>
                  <a:pt x="6152" y="573"/>
                </a:lnTo>
                <a:lnTo>
                  <a:pt x="6124" y="572"/>
                </a:lnTo>
                <a:lnTo>
                  <a:pt x="6111" y="572"/>
                </a:lnTo>
                <a:lnTo>
                  <a:pt x="6101" y="573"/>
                </a:lnTo>
                <a:lnTo>
                  <a:pt x="6091" y="574"/>
                </a:lnTo>
                <a:lnTo>
                  <a:pt x="6084" y="576"/>
                </a:lnTo>
                <a:lnTo>
                  <a:pt x="6081" y="579"/>
                </a:lnTo>
                <a:lnTo>
                  <a:pt x="6079" y="580"/>
                </a:lnTo>
                <a:lnTo>
                  <a:pt x="6077" y="582"/>
                </a:lnTo>
                <a:lnTo>
                  <a:pt x="6076" y="585"/>
                </a:lnTo>
                <a:lnTo>
                  <a:pt x="6076" y="587"/>
                </a:lnTo>
                <a:lnTo>
                  <a:pt x="6075" y="589"/>
                </a:lnTo>
                <a:lnTo>
                  <a:pt x="6074" y="590"/>
                </a:lnTo>
                <a:lnTo>
                  <a:pt x="6072" y="591"/>
                </a:lnTo>
                <a:lnTo>
                  <a:pt x="6066" y="590"/>
                </a:lnTo>
                <a:lnTo>
                  <a:pt x="6058" y="589"/>
                </a:lnTo>
                <a:lnTo>
                  <a:pt x="6040" y="582"/>
                </a:lnTo>
                <a:lnTo>
                  <a:pt x="6020" y="573"/>
                </a:lnTo>
                <a:lnTo>
                  <a:pt x="6001" y="566"/>
                </a:lnTo>
                <a:lnTo>
                  <a:pt x="5993" y="564"/>
                </a:lnTo>
                <a:lnTo>
                  <a:pt x="5986" y="563"/>
                </a:lnTo>
                <a:lnTo>
                  <a:pt x="5981" y="564"/>
                </a:lnTo>
                <a:lnTo>
                  <a:pt x="5979" y="565"/>
                </a:lnTo>
                <a:lnTo>
                  <a:pt x="5978" y="567"/>
                </a:lnTo>
                <a:lnTo>
                  <a:pt x="5977" y="569"/>
                </a:lnTo>
                <a:lnTo>
                  <a:pt x="5977" y="573"/>
                </a:lnTo>
                <a:lnTo>
                  <a:pt x="5979" y="582"/>
                </a:lnTo>
                <a:lnTo>
                  <a:pt x="5980" y="587"/>
                </a:lnTo>
                <a:lnTo>
                  <a:pt x="5981" y="591"/>
                </a:lnTo>
                <a:lnTo>
                  <a:pt x="5981" y="596"/>
                </a:lnTo>
                <a:lnTo>
                  <a:pt x="5979" y="600"/>
                </a:lnTo>
                <a:lnTo>
                  <a:pt x="5978" y="603"/>
                </a:lnTo>
                <a:lnTo>
                  <a:pt x="5975" y="606"/>
                </a:lnTo>
                <a:lnTo>
                  <a:pt x="5968" y="612"/>
                </a:lnTo>
                <a:lnTo>
                  <a:pt x="5960" y="618"/>
                </a:lnTo>
                <a:lnTo>
                  <a:pt x="5949" y="622"/>
                </a:lnTo>
                <a:lnTo>
                  <a:pt x="5938" y="626"/>
                </a:lnTo>
                <a:lnTo>
                  <a:pt x="5926" y="629"/>
                </a:lnTo>
                <a:lnTo>
                  <a:pt x="5902" y="636"/>
                </a:lnTo>
                <a:lnTo>
                  <a:pt x="5879" y="642"/>
                </a:lnTo>
                <a:lnTo>
                  <a:pt x="5871" y="645"/>
                </a:lnTo>
                <a:lnTo>
                  <a:pt x="5865" y="650"/>
                </a:lnTo>
                <a:lnTo>
                  <a:pt x="5859" y="654"/>
                </a:lnTo>
                <a:lnTo>
                  <a:pt x="5858" y="657"/>
                </a:lnTo>
                <a:lnTo>
                  <a:pt x="5858" y="660"/>
                </a:lnTo>
                <a:lnTo>
                  <a:pt x="5858" y="665"/>
                </a:lnTo>
                <a:lnTo>
                  <a:pt x="5856" y="671"/>
                </a:lnTo>
                <a:lnTo>
                  <a:pt x="5854" y="674"/>
                </a:lnTo>
                <a:lnTo>
                  <a:pt x="5851" y="678"/>
                </a:lnTo>
                <a:lnTo>
                  <a:pt x="5843" y="683"/>
                </a:lnTo>
                <a:lnTo>
                  <a:pt x="5835" y="688"/>
                </a:lnTo>
                <a:lnTo>
                  <a:pt x="5825" y="692"/>
                </a:lnTo>
                <a:lnTo>
                  <a:pt x="5817" y="697"/>
                </a:lnTo>
                <a:lnTo>
                  <a:pt x="5814" y="701"/>
                </a:lnTo>
                <a:lnTo>
                  <a:pt x="5811" y="705"/>
                </a:lnTo>
                <a:lnTo>
                  <a:pt x="5807" y="710"/>
                </a:lnTo>
                <a:lnTo>
                  <a:pt x="5806" y="715"/>
                </a:lnTo>
                <a:lnTo>
                  <a:pt x="5804" y="720"/>
                </a:lnTo>
                <a:lnTo>
                  <a:pt x="5801" y="726"/>
                </a:lnTo>
                <a:lnTo>
                  <a:pt x="5798" y="729"/>
                </a:lnTo>
                <a:lnTo>
                  <a:pt x="5794" y="732"/>
                </a:lnTo>
                <a:lnTo>
                  <a:pt x="5784" y="735"/>
                </a:lnTo>
                <a:lnTo>
                  <a:pt x="5775" y="738"/>
                </a:lnTo>
                <a:lnTo>
                  <a:pt x="5765" y="742"/>
                </a:lnTo>
                <a:lnTo>
                  <a:pt x="5761" y="744"/>
                </a:lnTo>
                <a:lnTo>
                  <a:pt x="5757" y="746"/>
                </a:lnTo>
                <a:lnTo>
                  <a:pt x="5755" y="749"/>
                </a:lnTo>
                <a:lnTo>
                  <a:pt x="5752" y="753"/>
                </a:lnTo>
                <a:lnTo>
                  <a:pt x="5751" y="759"/>
                </a:lnTo>
                <a:lnTo>
                  <a:pt x="5752" y="765"/>
                </a:lnTo>
                <a:close/>
              </a:path>
            </a:pathLst>
          </a:custGeom>
          <a:solidFill>
            <a:srgbClr val="499B99"/>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1719" t="1719" r="1719" b="85942"/>
          <a:stretch>
            <a:fillRect/>
          </a:stretch>
        </p:blipFill>
        <p:spPr>
          <a:xfrm>
            <a:off x="0" y="6644962"/>
            <a:ext cx="12192000" cy="213038"/>
          </a:xfrm>
          <a:prstGeom prst="rect">
            <a:avLst/>
          </a:prstGeom>
        </p:spPr>
      </p:pic>
      <p:pic>
        <p:nvPicPr>
          <p:cNvPr id="6" name="图片 5"/>
          <p:cNvPicPr>
            <a:picLocks noChangeAspect="1"/>
          </p:cNvPicPr>
          <p:nvPr/>
        </p:nvPicPr>
        <p:blipFill rotWithShape="1">
          <a:blip r:embed="rId2">
            <a:duotone>
              <a:prstClr val="black"/>
              <a:schemeClr val="tx2">
                <a:tint val="45000"/>
                <a:satMod val="400000"/>
              </a:schemeClr>
            </a:duotone>
          </a:blip>
          <a:srcRect l="1719" t="1719" r="1719" b="85942"/>
          <a:stretch>
            <a:fillRect/>
          </a:stretch>
        </p:blipFill>
        <p:spPr>
          <a:xfrm>
            <a:off x="0" y="777562"/>
            <a:ext cx="12192000" cy="213038"/>
          </a:xfrm>
          <a:prstGeom prst="rect">
            <a:avLst/>
          </a:prstGeom>
        </p:spPr>
      </p:pic>
      <p:pic>
        <p:nvPicPr>
          <p:cNvPr id="4" name="图片 3"/>
          <p:cNvPicPr>
            <a:picLocks noChangeAspect="1"/>
          </p:cNvPicPr>
          <p:nvPr/>
        </p:nvPicPr>
        <p:blipFill rotWithShape="1">
          <a:blip r:embed="rId2"/>
          <a:srcRect l="1719" t="1719" r="1719" b="85942"/>
          <a:stretch>
            <a:fillRect/>
          </a:stretch>
        </p:blipFill>
        <p:spPr>
          <a:xfrm>
            <a:off x="0" y="0"/>
            <a:ext cx="12192000" cy="876300"/>
          </a:xfrm>
          <a:prstGeom prst="rect">
            <a:avLst/>
          </a:prstGeom>
        </p:spPr>
      </p:pic>
      <p:sp>
        <p:nvSpPr>
          <p:cNvPr id="7" name="文本框 6"/>
          <p:cNvSpPr txBox="1"/>
          <p:nvPr/>
        </p:nvSpPr>
        <p:spPr>
          <a:xfrm>
            <a:off x="3880490" y="103257"/>
            <a:ext cx="4431021" cy="707886"/>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大数据的应用领域 </a:t>
            </a:r>
          </a:p>
        </p:txBody>
      </p:sp>
      <p:sp>
        <p:nvSpPr>
          <p:cNvPr id="8" name="矩形 7"/>
          <p:cNvSpPr/>
          <p:nvPr/>
        </p:nvSpPr>
        <p:spPr>
          <a:xfrm>
            <a:off x="695325" y="1436305"/>
            <a:ext cx="5008026" cy="429861"/>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2000" b="1" dirty="0">
                <a:solidFill>
                  <a:srgbClr val="F55F13"/>
                </a:solidFill>
              </a:rPr>
              <a:t>大数据在我国电子政务领域的应用 </a:t>
            </a:r>
          </a:p>
        </p:txBody>
      </p:sp>
      <p:sp>
        <p:nvSpPr>
          <p:cNvPr id="9" name="矩形 8"/>
          <p:cNvSpPr/>
          <p:nvPr/>
        </p:nvSpPr>
        <p:spPr>
          <a:xfrm>
            <a:off x="695325" y="1834416"/>
            <a:ext cx="10801350" cy="683264"/>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dirty="0">
                <a:solidFill>
                  <a:schemeClr val="tx1">
                    <a:lumMod val="75000"/>
                    <a:lumOff val="25000"/>
                  </a:schemeClr>
                </a:solidFill>
              </a:rPr>
              <a:t>大数据的发展，将极大地改变政府的管理模式，有利于节约政府投资、加强市场监管能力、提高政府决策能力、提升公共服务能力，实现区域化管理。</a:t>
            </a:r>
          </a:p>
        </p:txBody>
      </p:sp>
      <p:sp>
        <p:nvSpPr>
          <p:cNvPr id="2" name="椭圆 1"/>
          <p:cNvSpPr/>
          <p:nvPr/>
        </p:nvSpPr>
        <p:spPr>
          <a:xfrm>
            <a:off x="1042833" y="3377721"/>
            <a:ext cx="2133600" cy="2133600"/>
          </a:xfrm>
          <a:prstGeom prst="ellipse">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434623" y="3145145"/>
            <a:ext cx="989013" cy="989013"/>
          </a:xfrm>
          <a:prstGeom prst="ellipse">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434623" y="4754884"/>
            <a:ext cx="989013" cy="989013"/>
          </a:xfrm>
          <a:prstGeom prst="ellipse">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779579" y="3427481"/>
            <a:ext cx="6319242" cy="683264"/>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dirty="0">
                <a:solidFill>
                  <a:schemeClr val="tx1">
                    <a:lumMod val="75000"/>
                    <a:lumOff val="25000"/>
                  </a:schemeClr>
                </a:solidFill>
              </a:rPr>
              <a:t>政府门户网站信息以文本、图片、视频等非结构化信息为主，但没有关于财政税收、医疗保险等可量化分析的结构化数据</a:t>
            </a:r>
          </a:p>
        </p:txBody>
      </p:sp>
      <p:sp>
        <p:nvSpPr>
          <p:cNvPr id="15" name="矩形 14"/>
          <p:cNvSpPr/>
          <p:nvPr/>
        </p:nvSpPr>
        <p:spPr>
          <a:xfrm>
            <a:off x="4779579" y="5037220"/>
            <a:ext cx="6319242" cy="683264"/>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dirty="0">
                <a:solidFill>
                  <a:schemeClr val="tx1">
                    <a:lumMod val="75000"/>
                    <a:lumOff val="25000"/>
                  </a:schemeClr>
                </a:solidFill>
              </a:rPr>
              <a:t>一站式服务包括申请、办证、审批等，忽略了开放原生态数据激发社会主体的创造性、主动性</a:t>
            </a:r>
          </a:p>
        </p:txBody>
      </p:sp>
      <p:sp>
        <p:nvSpPr>
          <p:cNvPr id="3" name="矩形: 圆角 2"/>
          <p:cNvSpPr/>
          <p:nvPr/>
        </p:nvSpPr>
        <p:spPr>
          <a:xfrm>
            <a:off x="695325" y="2819843"/>
            <a:ext cx="10801350" cy="3231661"/>
          </a:xfrm>
          <a:prstGeom prst="roundRect">
            <a:avLst>
              <a:gd name="adj" fmla="val 3910"/>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54194" y="4077316"/>
            <a:ext cx="1910878" cy="830997"/>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2000" b="1" dirty="0">
                <a:solidFill>
                  <a:schemeClr val="bg1"/>
                </a:solidFill>
              </a:rPr>
              <a:t>我国电子政务</a:t>
            </a:r>
            <a:endParaRPr lang="en-US" altLang="zh-CN" sz="2000" b="1" dirty="0">
              <a:solidFill>
                <a:schemeClr val="bg1"/>
              </a:solidFill>
            </a:endParaRPr>
          </a:p>
          <a:p>
            <a:pPr algn="ctr">
              <a:lnSpc>
                <a:spcPct val="120000"/>
              </a:lnSpc>
            </a:pPr>
            <a:r>
              <a:rPr lang="zh-CN" altLang="en-US" sz="2000" b="1" dirty="0">
                <a:solidFill>
                  <a:schemeClr val="bg1"/>
                </a:solidFill>
              </a:rPr>
              <a:t>发展现状</a:t>
            </a:r>
          </a:p>
        </p:txBody>
      </p:sp>
      <p:sp>
        <p:nvSpPr>
          <p:cNvPr id="17" name="矩形 16"/>
          <p:cNvSpPr/>
          <p:nvPr/>
        </p:nvSpPr>
        <p:spPr>
          <a:xfrm>
            <a:off x="4486093" y="3091867"/>
            <a:ext cx="4288353" cy="387798"/>
          </a:xfrm>
          <a:prstGeom prst="rect">
            <a:avLst/>
          </a:prstGeom>
          <a:noFill/>
        </p:spPr>
        <p:txBody>
          <a:bodyPr wrap="square" rtlCol="0">
            <a:spAutoFit/>
            <a:scene3d>
              <a:camera prst="orthographicFront"/>
              <a:lightRig rig="threePt" dir="t">
                <a:rot lat="0" lon="0" rev="0"/>
              </a:lightRig>
            </a:scene3d>
            <a:sp3d contourW="12700"/>
          </a:bodyPr>
          <a:lstStyle/>
          <a:p>
            <a:pPr marL="285750" indent="-285750">
              <a:lnSpc>
                <a:spcPct val="120000"/>
              </a:lnSpc>
              <a:buFont typeface="Wingdings" panose="05000000000000000000" pitchFamily="2" charset="2"/>
              <a:buChar char="l"/>
            </a:pPr>
            <a:r>
              <a:rPr lang="zh-CN" altLang="en-US" sz="1600" b="1" dirty="0">
                <a:solidFill>
                  <a:srgbClr val="346866"/>
                </a:solidFill>
              </a:rPr>
              <a:t>重性质性政务信息轻量化性政务数据</a:t>
            </a:r>
          </a:p>
        </p:txBody>
      </p:sp>
      <p:sp>
        <p:nvSpPr>
          <p:cNvPr id="18" name="矩形 17"/>
          <p:cNvSpPr/>
          <p:nvPr/>
        </p:nvSpPr>
        <p:spPr>
          <a:xfrm>
            <a:off x="4486093" y="4696223"/>
            <a:ext cx="4288353" cy="387798"/>
          </a:xfrm>
          <a:prstGeom prst="rect">
            <a:avLst/>
          </a:prstGeom>
          <a:noFill/>
        </p:spPr>
        <p:txBody>
          <a:bodyPr wrap="square" rtlCol="0">
            <a:spAutoFit/>
            <a:scene3d>
              <a:camera prst="orthographicFront"/>
              <a:lightRig rig="threePt" dir="t">
                <a:rot lat="0" lon="0" rev="0"/>
              </a:lightRig>
            </a:scene3d>
            <a:sp3d contourW="12700"/>
          </a:bodyPr>
          <a:lstStyle/>
          <a:p>
            <a:pPr marL="285750" indent="-285750">
              <a:lnSpc>
                <a:spcPct val="120000"/>
              </a:lnSpc>
              <a:buFont typeface="Wingdings" panose="05000000000000000000" pitchFamily="2" charset="2"/>
              <a:buChar char="l"/>
            </a:pPr>
            <a:r>
              <a:rPr lang="zh-CN" altLang="en-US" sz="1600" b="1" dirty="0">
                <a:solidFill>
                  <a:srgbClr val="346866"/>
                </a:solidFill>
              </a:rPr>
              <a:t>重性质性政务信息轻量化性政务数据</a:t>
            </a:r>
          </a:p>
        </p:txBody>
      </p:sp>
      <p:sp>
        <p:nvSpPr>
          <p:cNvPr id="19" name="椭圆 18"/>
          <p:cNvSpPr/>
          <p:nvPr/>
        </p:nvSpPr>
        <p:spPr>
          <a:xfrm>
            <a:off x="3667198" y="3377721"/>
            <a:ext cx="523864" cy="523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667198" y="4987460"/>
            <a:ext cx="523864" cy="523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5400000">
            <a:off x="3199879" y="3559292"/>
            <a:ext cx="186434" cy="160719"/>
          </a:xfrm>
          <a:prstGeom prst="triangle">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5400000">
            <a:off x="3199879" y="5169031"/>
            <a:ext cx="186434" cy="160719"/>
          </a:xfrm>
          <a:prstGeom prst="triangle">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1719" t="1719" r="1719" b="85942"/>
          <a:stretch>
            <a:fillRect/>
          </a:stretch>
        </p:blipFill>
        <p:spPr>
          <a:xfrm>
            <a:off x="0" y="6644962"/>
            <a:ext cx="12192000" cy="213038"/>
          </a:xfrm>
          <a:prstGeom prst="rect">
            <a:avLst/>
          </a:prstGeom>
        </p:spPr>
      </p:pic>
      <p:pic>
        <p:nvPicPr>
          <p:cNvPr id="6" name="图片 5"/>
          <p:cNvPicPr>
            <a:picLocks noChangeAspect="1"/>
          </p:cNvPicPr>
          <p:nvPr/>
        </p:nvPicPr>
        <p:blipFill rotWithShape="1">
          <a:blip r:embed="rId2">
            <a:duotone>
              <a:prstClr val="black"/>
              <a:schemeClr val="tx2">
                <a:tint val="45000"/>
                <a:satMod val="400000"/>
              </a:schemeClr>
            </a:duotone>
          </a:blip>
          <a:srcRect l="1719" t="1719" r="1719" b="85942"/>
          <a:stretch>
            <a:fillRect/>
          </a:stretch>
        </p:blipFill>
        <p:spPr>
          <a:xfrm>
            <a:off x="0" y="777562"/>
            <a:ext cx="12192000" cy="213038"/>
          </a:xfrm>
          <a:prstGeom prst="rect">
            <a:avLst/>
          </a:prstGeom>
        </p:spPr>
      </p:pic>
      <p:pic>
        <p:nvPicPr>
          <p:cNvPr id="4" name="图片 3"/>
          <p:cNvPicPr>
            <a:picLocks noChangeAspect="1"/>
          </p:cNvPicPr>
          <p:nvPr/>
        </p:nvPicPr>
        <p:blipFill rotWithShape="1">
          <a:blip r:embed="rId2"/>
          <a:srcRect l="1719" t="1719" r="1719" b="85942"/>
          <a:stretch>
            <a:fillRect/>
          </a:stretch>
        </p:blipFill>
        <p:spPr>
          <a:xfrm>
            <a:off x="0" y="0"/>
            <a:ext cx="12192000" cy="876300"/>
          </a:xfrm>
          <a:prstGeom prst="rect">
            <a:avLst/>
          </a:prstGeom>
        </p:spPr>
      </p:pic>
      <p:sp>
        <p:nvSpPr>
          <p:cNvPr id="7" name="文本框 6"/>
          <p:cNvSpPr txBox="1"/>
          <p:nvPr/>
        </p:nvSpPr>
        <p:spPr>
          <a:xfrm>
            <a:off x="3880490" y="103257"/>
            <a:ext cx="4431021" cy="707886"/>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大数据的应用领域 </a:t>
            </a:r>
          </a:p>
        </p:txBody>
      </p:sp>
      <p:sp>
        <p:nvSpPr>
          <p:cNvPr id="23" name="矩形 22"/>
          <p:cNvSpPr/>
          <p:nvPr/>
        </p:nvSpPr>
        <p:spPr>
          <a:xfrm>
            <a:off x="695325" y="1485448"/>
            <a:ext cx="10801350" cy="725327"/>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dirty="0">
                <a:solidFill>
                  <a:schemeClr val="tx1">
                    <a:lumMod val="75000"/>
                    <a:lumOff val="25000"/>
                  </a:schemeClr>
                </a:solidFill>
              </a:rPr>
              <a:t>目前，我国有</a:t>
            </a:r>
            <a:r>
              <a:rPr lang="en-US" altLang="zh-CN" sz="1600" dirty="0">
                <a:solidFill>
                  <a:schemeClr val="tx1">
                    <a:lumMod val="75000"/>
                    <a:lumOff val="25000"/>
                  </a:schemeClr>
                </a:solidFill>
              </a:rPr>
              <a:t>60</a:t>
            </a:r>
            <a:r>
              <a:rPr lang="zh-CN" altLang="en-US" sz="1600" dirty="0">
                <a:solidFill>
                  <a:schemeClr val="tx1">
                    <a:lumMod val="75000"/>
                    <a:lumOff val="25000"/>
                  </a:schemeClr>
                </a:solidFill>
              </a:rPr>
              <a:t>多个城市，将构建“智慧城市”的目标列入“十二五规划”中。智慧城市即利用大数据的整合和分析来治理社会。</a:t>
            </a:r>
            <a:r>
              <a:rPr lang="en-US" altLang="zh-CN" sz="1600" dirty="0">
                <a:solidFill>
                  <a:schemeClr val="tx1">
                    <a:lumMod val="75000"/>
                    <a:lumOff val="25000"/>
                  </a:schemeClr>
                </a:solidFill>
              </a:rPr>
              <a:t>2013</a:t>
            </a:r>
            <a:r>
              <a:rPr lang="zh-CN" altLang="en-US" sz="1600" dirty="0">
                <a:solidFill>
                  <a:schemeClr val="tx1">
                    <a:lumMod val="75000"/>
                    <a:lumOff val="25000"/>
                  </a:schemeClr>
                </a:solidFill>
              </a:rPr>
              <a:t>年两会期间，</a:t>
            </a:r>
            <a:r>
              <a:rPr lang="zh-CN" altLang="en-US" sz="2000" b="1" dirty="0">
                <a:solidFill>
                  <a:srgbClr val="F55F13"/>
                </a:solidFill>
              </a:rPr>
              <a:t>有代表提议将发展大数据上升为国家战略</a:t>
            </a:r>
            <a:endParaRPr lang="zh-CN" altLang="en-US" sz="1600" b="1" dirty="0">
              <a:solidFill>
                <a:schemeClr val="tx1">
                  <a:lumMod val="75000"/>
                  <a:lumOff val="25000"/>
                </a:schemeClr>
              </a:solidFill>
            </a:endParaRPr>
          </a:p>
        </p:txBody>
      </p:sp>
      <p:sp>
        <p:nvSpPr>
          <p:cNvPr id="24" name="矩形 23"/>
          <p:cNvSpPr/>
          <p:nvPr/>
        </p:nvSpPr>
        <p:spPr>
          <a:xfrm>
            <a:off x="6558085" y="2839690"/>
            <a:ext cx="5484758" cy="362343"/>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b="1" dirty="0">
                <a:solidFill>
                  <a:srgbClr val="346866"/>
                </a:solidFill>
              </a:rPr>
              <a:t>大数据背景下，我国电子政务创新模式的转变： </a:t>
            </a:r>
          </a:p>
        </p:txBody>
      </p:sp>
      <p:grpSp>
        <p:nvGrpSpPr>
          <p:cNvPr id="31" name="组合 30"/>
          <p:cNvGrpSpPr/>
          <p:nvPr/>
        </p:nvGrpSpPr>
        <p:grpSpPr>
          <a:xfrm>
            <a:off x="6664207" y="3429000"/>
            <a:ext cx="4228658" cy="641266"/>
            <a:chOff x="6664207" y="3429000"/>
            <a:chExt cx="4228658" cy="641266"/>
          </a:xfrm>
        </p:grpSpPr>
        <p:grpSp>
          <p:nvGrpSpPr>
            <p:cNvPr id="29" name="组合 28"/>
            <p:cNvGrpSpPr/>
            <p:nvPr/>
          </p:nvGrpSpPr>
          <p:grpSpPr>
            <a:xfrm>
              <a:off x="6664207" y="3429000"/>
              <a:ext cx="641266" cy="641266"/>
              <a:chOff x="6654478" y="3422447"/>
              <a:chExt cx="989013" cy="989013"/>
            </a:xfrm>
          </p:grpSpPr>
          <p:sp>
            <p:nvSpPr>
              <p:cNvPr id="27" name="椭圆 26"/>
              <p:cNvSpPr/>
              <p:nvPr/>
            </p:nvSpPr>
            <p:spPr>
              <a:xfrm>
                <a:off x="6654478" y="3422447"/>
                <a:ext cx="989013" cy="989013"/>
              </a:xfrm>
              <a:prstGeom prst="ellipse">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887053" y="3655023"/>
                <a:ext cx="523864" cy="523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7466000" y="3555734"/>
              <a:ext cx="3426865" cy="387798"/>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dirty="0">
                  <a:solidFill>
                    <a:schemeClr val="tx1">
                      <a:lumMod val="75000"/>
                      <a:lumOff val="25000"/>
                    </a:schemeClr>
                  </a:solidFill>
                </a:rPr>
                <a:t>关注焦点</a:t>
              </a:r>
              <a:r>
                <a:rPr lang="en-US" altLang="zh-CN" sz="1600" dirty="0">
                  <a:solidFill>
                    <a:schemeClr val="tx1">
                      <a:lumMod val="75000"/>
                      <a:lumOff val="25000"/>
                    </a:schemeClr>
                  </a:solidFill>
                </a:rPr>
                <a:t>——</a:t>
              </a:r>
              <a:r>
                <a:rPr lang="zh-CN" altLang="en-US" sz="1600" dirty="0">
                  <a:solidFill>
                    <a:schemeClr val="tx1">
                      <a:lumMod val="75000"/>
                      <a:lumOff val="25000"/>
                    </a:schemeClr>
                  </a:solidFill>
                </a:rPr>
                <a:t>从信息向数据转变</a:t>
              </a:r>
            </a:p>
          </p:txBody>
        </p:sp>
      </p:grpSp>
      <p:grpSp>
        <p:nvGrpSpPr>
          <p:cNvPr id="32" name="组合 31"/>
          <p:cNvGrpSpPr/>
          <p:nvPr/>
        </p:nvGrpSpPr>
        <p:grpSpPr>
          <a:xfrm>
            <a:off x="6664207" y="4194016"/>
            <a:ext cx="4832468" cy="641266"/>
            <a:chOff x="6664207" y="3429000"/>
            <a:chExt cx="4832468" cy="641266"/>
          </a:xfrm>
        </p:grpSpPr>
        <p:grpSp>
          <p:nvGrpSpPr>
            <p:cNvPr id="33" name="组合 32"/>
            <p:cNvGrpSpPr/>
            <p:nvPr/>
          </p:nvGrpSpPr>
          <p:grpSpPr>
            <a:xfrm>
              <a:off x="6664207" y="3429000"/>
              <a:ext cx="641266" cy="641266"/>
              <a:chOff x="6654478" y="3422447"/>
              <a:chExt cx="989013" cy="989013"/>
            </a:xfrm>
          </p:grpSpPr>
          <p:sp>
            <p:nvSpPr>
              <p:cNvPr id="35" name="椭圆 34"/>
              <p:cNvSpPr/>
              <p:nvPr/>
            </p:nvSpPr>
            <p:spPr>
              <a:xfrm>
                <a:off x="6654478" y="3422447"/>
                <a:ext cx="989013" cy="989013"/>
              </a:xfrm>
              <a:prstGeom prst="ellipse">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887053" y="3655023"/>
                <a:ext cx="523864" cy="523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矩形 33"/>
            <p:cNvSpPr/>
            <p:nvPr/>
          </p:nvSpPr>
          <p:spPr>
            <a:xfrm>
              <a:off x="7466000" y="3555734"/>
              <a:ext cx="4030675" cy="387798"/>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dirty="0">
                  <a:solidFill>
                    <a:schemeClr val="tx1">
                      <a:lumMod val="75000"/>
                      <a:lumOff val="25000"/>
                    </a:schemeClr>
                  </a:solidFill>
                </a:rPr>
                <a:t>增值基础</a:t>
              </a:r>
              <a:r>
                <a:rPr lang="en-US" altLang="zh-CN" sz="1600" dirty="0">
                  <a:solidFill>
                    <a:schemeClr val="tx1">
                      <a:lumMod val="75000"/>
                      <a:lumOff val="25000"/>
                    </a:schemeClr>
                  </a:solidFill>
                </a:rPr>
                <a:t>——</a:t>
              </a:r>
              <a:r>
                <a:rPr lang="zh-CN" altLang="en-US" sz="1600" dirty="0">
                  <a:solidFill>
                    <a:schemeClr val="tx1">
                      <a:lumMod val="75000"/>
                      <a:lumOff val="25000"/>
                    </a:schemeClr>
                  </a:solidFill>
                </a:rPr>
                <a:t>从公开向发布、开放转变</a:t>
              </a:r>
            </a:p>
          </p:txBody>
        </p:sp>
      </p:grpSp>
      <p:grpSp>
        <p:nvGrpSpPr>
          <p:cNvPr id="37" name="组合 36"/>
          <p:cNvGrpSpPr/>
          <p:nvPr/>
        </p:nvGrpSpPr>
        <p:grpSpPr>
          <a:xfrm>
            <a:off x="6664207" y="4959033"/>
            <a:ext cx="4228658" cy="641266"/>
            <a:chOff x="6664207" y="3429000"/>
            <a:chExt cx="4228658" cy="641266"/>
          </a:xfrm>
        </p:grpSpPr>
        <p:grpSp>
          <p:nvGrpSpPr>
            <p:cNvPr id="38" name="组合 37"/>
            <p:cNvGrpSpPr/>
            <p:nvPr/>
          </p:nvGrpSpPr>
          <p:grpSpPr>
            <a:xfrm>
              <a:off x="6664207" y="3429000"/>
              <a:ext cx="641266" cy="641266"/>
              <a:chOff x="6654478" y="3422447"/>
              <a:chExt cx="989013" cy="989013"/>
            </a:xfrm>
          </p:grpSpPr>
          <p:sp>
            <p:nvSpPr>
              <p:cNvPr id="40" name="椭圆 39"/>
              <p:cNvSpPr/>
              <p:nvPr/>
            </p:nvSpPr>
            <p:spPr>
              <a:xfrm>
                <a:off x="6654478" y="3422447"/>
                <a:ext cx="989013" cy="989013"/>
              </a:xfrm>
              <a:prstGeom prst="ellipse">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6887053" y="3655023"/>
                <a:ext cx="523864" cy="523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p:cNvSpPr/>
            <p:nvPr/>
          </p:nvSpPr>
          <p:spPr>
            <a:xfrm>
              <a:off x="7466000" y="3555734"/>
              <a:ext cx="3426865" cy="362343"/>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dirty="0">
                  <a:solidFill>
                    <a:schemeClr val="tx1">
                      <a:lumMod val="75000"/>
                      <a:lumOff val="25000"/>
                    </a:schemeClr>
                  </a:solidFill>
                </a:rPr>
                <a:t>行为方式</a:t>
              </a:r>
              <a:r>
                <a:rPr lang="en-US" altLang="zh-CN" sz="1600" dirty="0">
                  <a:solidFill>
                    <a:schemeClr val="tx1">
                      <a:lumMod val="75000"/>
                      <a:lumOff val="25000"/>
                    </a:schemeClr>
                  </a:solidFill>
                </a:rPr>
                <a:t>——</a:t>
              </a:r>
              <a:r>
                <a:rPr lang="zh-CN" altLang="en-US" sz="1600" dirty="0">
                  <a:solidFill>
                    <a:schemeClr val="tx1">
                      <a:lumMod val="75000"/>
                      <a:lumOff val="25000"/>
                    </a:schemeClr>
                  </a:solidFill>
                </a:rPr>
                <a:t>从独立向协同转变</a:t>
              </a:r>
            </a:p>
          </p:txBody>
        </p:sp>
      </p:grpSp>
      <p:pic>
        <p:nvPicPr>
          <p:cNvPr id="46" name="图片占位符 4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3570" r="13570"/>
          <a:stretch>
            <a:fillRect/>
          </a:stretch>
        </p:blipFill>
        <p:spPr/>
      </p:pic>
      <p:pic>
        <p:nvPicPr>
          <p:cNvPr id="48" name="图片占位符 47"/>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9583" b="9583"/>
          <a:stretch>
            <a:fillRect/>
          </a:stretch>
        </p:blipFill>
        <p:spPr/>
      </p:pic>
      <p:pic>
        <p:nvPicPr>
          <p:cNvPr id="50" name="图片占位符 49"/>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7898" b="7898"/>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1719" t="1719" r="1719" b="1719"/>
          <a:stretch>
            <a:fillRect/>
          </a:stretch>
        </p:blipFill>
        <p:spPr>
          <a:xfrm>
            <a:off x="0" y="0"/>
            <a:ext cx="12192000" cy="6858000"/>
          </a:xfrm>
          <a:prstGeom prst="rect">
            <a:avLst/>
          </a:prstGeom>
        </p:spPr>
      </p:pic>
      <p:sp>
        <p:nvSpPr>
          <p:cNvPr id="6" name="文本框 5"/>
          <p:cNvSpPr txBox="1"/>
          <p:nvPr/>
        </p:nvSpPr>
        <p:spPr>
          <a:xfrm>
            <a:off x="5102585" y="2566018"/>
            <a:ext cx="2254528"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PART 03</a:t>
            </a:r>
            <a:endPar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nvGrpSpPr>
          <p:cNvPr id="8" name="组合 7"/>
          <p:cNvGrpSpPr/>
          <p:nvPr/>
        </p:nvGrpSpPr>
        <p:grpSpPr>
          <a:xfrm>
            <a:off x="1409799" y="1590448"/>
            <a:ext cx="3362325" cy="3362325"/>
            <a:chOff x="1114425" y="1323975"/>
            <a:chExt cx="3362325" cy="3362325"/>
          </a:xfrm>
        </p:grpSpPr>
        <p:pic>
          <p:nvPicPr>
            <p:cNvPr id="3" name="图片 2"/>
            <p:cNvPicPr>
              <a:picLocks noChangeAspect="1"/>
            </p:cNvPicPr>
            <p:nvPr/>
          </p:nvPicPr>
          <p:blipFill>
            <a:blip r:embed="rId3"/>
            <a:stretch>
              <a:fillRect/>
            </a:stretch>
          </p:blipFill>
          <p:spPr>
            <a:xfrm>
              <a:off x="1628775" y="1809750"/>
              <a:ext cx="2380093" cy="2280753"/>
            </a:xfrm>
            <a:prstGeom prst="rect">
              <a:avLst/>
            </a:prstGeom>
          </p:spPr>
        </p:pic>
        <p:sp>
          <p:nvSpPr>
            <p:cNvPr id="7" name="椭圆 6"/>
            <p:cNvSpPr/>
            <p:nvPr/>
          </p:nvSpPr>
          <p:spPr>
            <a:xfrm>
              <a:off x="1114425" y="1323975"/>
              <a:ext cx="3362325" cy="336232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9" name="文本框 8"/>
          <p:cNvSpPr txBox="1"/>
          <p:nvPr/>
        </p:nvSpPr>
        <p:spPr>
          <a:xfrm>
            <a:off x="5102584" y="3276287"/>
            <a:ext cx="6044387" cy="707886"/>
          </a:xfrm>
          <a:prstGeom prst="rect">
            <a:avLst/>
          </a:prstGeom>
          <a:noFill/>
        </p:spPr>
        <p:txBody>
          <a:bodyPr wrap="square" rtlCol="0">
            <a:spAutoFit/>
            <a:scene3d>
              <a:camera prst="orthographicFront"/>
              <a:lightRig rig="threePt" dir="t"/>
            </a:scene3d>
            <a:sp3d contourW="12700"/>
          </a:bodyPr>
          <a:lstStyle/>
          <a:p>
            <a:pPr lvl="0"/>
            <a:r>
              <a:rPr lang="zh-CN" altLang="en-US" sz="4000" b="1" dirty="0">
                <a:solidFill>
                  <a:prstClr val="white"/>
                </a:solidFill>
              </a:rPr>
              <a:t>大数据时代的机遇与挑战 </a:t>
            </a:r>
            <a:endPar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1719" t="1719" r="1719" b="85942"/>
          <a:stretch>
            <a:fillRect/>
          </a:stretch>
        </p:blipFill>
        <p:spPr>
          <a:xfrm>
            <a:off x="0" y="6644962"/>
            <a:ext cx="12192000" cy="213038"/>
          </a:xfrm>
          <a:prstGeom prst="rect">
            <a:avLst/>
          </a:prstGeom>
        </p:spPr>
      </p:pic>
      <p:pic>
        <p:nvPicPr>
          <p:cNvPr id="6" name="图片 5"/>
          <p:cNvPicPr>
            <a:picLocks noChangeAspect="1"/>
          </p:cNvPicPr>
          <p:nvPr/>
        </p:nvPicPr>
        <p:blipFill rotWithShape="1">
          <a:blip r:embed="rId2">
            <a:duotone>
              <a:prstClr val="black"/>
              <a:schemeClr val="tx2">
                <a:tint val="45000"/>
                <a:satMod val="400000"/>
              </a:schemeClr>
            </a:duotone>
          </a:blip>
          <a:srcRect l="1719" t="1719" r="1719" b="85942"/>
          <a:stretch>
            <a:fillRect/>
          </a:stretch>
        </p:blipFill>
        <p:spPr>
          <a:xfrm>
            <a:off x="0" y="777562"/>
            <a:ext cx="12192000" cy="213038"/>
          </a:xfrm>
          <a:prstGeom prst="rect">
            <a:avLst/>
          </a:prstGeom>
        </p:spPr>
      </p:pic>
      <p:pic>
        <p:nvPicPr>
          <p:cNvPr id="4" name="图片 3"/>
          <p:cNvPicPr>
            <a:picLocks noChangeAspect="1"/>
          </p:cNvPicPr>
          <p:nvPr/>
        </p:nvPicPr>
        <p:blipFill rotWithShape="1">
          <a:blip r:embed="rId2"/>
          <a:srcRect l="1719" t="1719" r="1719" b="85942"/>
          <a:stretch>
            <a:fillRect/>
          </a:stretch>
        </p:blipFill>
        <p:spPr>
          <a:xfrm>
            <a:off x="0" y="0"/>
            <a:ext cx="12192000" cy="876300"/>
          </a:xfrm>
          <a:prstGeom prst="rect">
            <a:avLst/>
          </a:prstGeom>
        </p:spPr>
      </p:pic>
      <p:sp>
        <p:nvSpPr>
          <p:cNvPr id="7" name="文本框 6"/>
          <p:cNvSpPr txBox="1"/>
          <p:nvPr/>
        </p:nvSpPr>
        <p:spPr>
          <a:xfrm>
            <a:off x="3111049" y="103257"/>
            <a:ext cx="5969904" cy="707886"/>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lvl="0" algn="ctr"/>
            <a:r>
              <a:rPr lang="zh-CN" altLang="en-US" dirty="0">
                <a:solidFill>
                  <a:prstClr val="white"/>
                </a:solidFill>
              </a:rPr>
              <a:t>大数据时代的机遇与挑战 </a:t>
            </a:r>
          </a:p>
        </p:txBody>
      </p:sp>
      <p:sp>
        <p:nvSpPr>
          <p:cNvPr id="8" name="矩形 7"/>
          <p:cNvSpPr/>
          <p:nvPr/>
        </p:nvSpPr>
        <p:spPr>
          <a:xfrm>
            <a:off x="5226995" y="2269552"/>
            <a:ext cx="6396139" cy="1274195"/>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3200" b="1" dirty="0">
                <a:solidFill>
                  <a:srgbClr val="2B363F"/>
                </a:solidFill>
              </a:rPr>
              <a:t>当你有了</a:t>
            </a:r>
            <a:r>
              <a:rPr lang="zh-CN" altLang="en-US" sz="3200" b="1" dirty="0">
                <a:solidFill>
                  <a:srgbClr val="F55F13"/>
                </a:solidFill>
              </a:rPr>
              <a:t>锤子</a:t>
            </a:r>
            <a:r>
              <a:rPr lang="zh-CN" altLang="en-US" sz="3200" b="1" dirty="0">
                <a:solidFill>
                  <a:srgbClr val="2B363F"/>
                </a:solidFill>
              </a:rPr>
              <a:t>，</a:t>
            </a:r>
          </a:p>
          <a:p>
            <a:pPr>
              <a:lnSpc>
                <a:spcPct val="120000"/>
              </a:lnSpc>
            </a:pPr>
            <a:r>
              <a:rPr lang="zh-CN" altLang="en-US" sz="3200" b="1" dirty="0">
                <a:solidFill>
                  <a:srgbClr val="2B363F"/>
                </a:solidFill>
              </a:rPr>
              <a:t>好像什么问题都看上去像</a:t>
            </a:r>
            <a:r>
              <a:rPr lang="zh-CN" altLang="en-US" sz="3200" b="1" dirty="0">
                <a:solidFill>
                  <a:srgbClr val="F55F13"/>
                </a:solidFill>
              </a:rPr>
              <a:t>钉子</a:t>
            </a:r>
            <a:r>
              <a:rPr lang="zh-CN" altLang="en-US" sz="3200" b="1" dirty="0">
                <a:solidFill>
                  <a:srgbClr val="2B363F"/>
                </a:solidFill>
              </a:rPr>
              <a:t>！</a:t>
            </a:r>
          </a:p>
        </p:txBody>
      </p:sp>
      <p:sp>
        <p:nvSpPr>
          <p:cNvPr id="9" name="矩形 8"/>
          <p:cNvSpPr/>
          <p:nvPr/>
        </p:nvSpPr>
        <p:spPr>
          <a:xfrm>
            <a:off x="5226995" y="3587923"/>
            <a:ext cx="5969541" cy="1126462"/>
          </a:xfrm>
          <a:prstGeom prst="rect">
            <a:avLst/>
          </a:prstGeom>
          <a:noFill/>
        </p:spPr>
        <p:txBody>
          <a:bodyPr wrap="square" rtlCol="0">
            <a:spAutoFit/>
            <a:scene3d>
              <a:camera prst="orthographicFront"/>
              <a:lightRig rig="threePt" dir="t">
                <a:rot lat="0" lon="0" rev="0"/>
              </a:lightRig>
            </a:scene3d>
            <a:sp3d contourW="12700"/>
          </a:bodyPr>
          <a:lstStyle/>
          <a:p>
            <a:pPr algn="just">
              <a:lnSpc>
                <a:spcPct val="120000"/>
              </a:lnSpc>
            </a:pPr>
            <a:r>
              <a:rPr lang="zh-CN" altLang="en-US" sz="1400" dirty="0">
                <a:solidFill>
                  <a:schemeClr val="tx1">
                    <a:lumMod val="75000"/>
                    <a:lumOff val="25000"/>
                  </a:schemeClr>
                </a:solidFill>
              </a:rPr>
              <a:t>今天，大数据似乎成了“灵丹妙药”，“包治百病”，无所不能。但千万别把“大数据”用做解决世界上所有问题的全能办法，无论是管理城市到消除贫困，制止恐怖袭击、疾病流行到拯救地球环境等，以为有了“大数据”，就没有解决不了的问题，这也是一种误解</a:t>
            </a:r>
            <a:endParaRPr lang="zh-CN" altLang="en-US" sz="1400" b="1" dirty="0">
              <a:solidFill>
                <a:schemeClr val="tx1">
                  <a:lumMod val="75000"/>
                  <a:lumOff val="25000"/>
                </a:schemeClr>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93" y="1825300"/>
            <a:ext cx="3830545" cy="39849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1719" t="1719" r="1719" b="85942"/>
          <a:stretch>
            <a:fillRect/>
          </a:stretch>
        </p:blipFill>
        <p:spPr>
          <a:xfrm>
            <a:off x="0" y="6644962"/>
            <a:ext cx="12192000" cy="213038"/>
          </a:xfrm>
          <a:prstGeom prst="rect">
            <a:avLst/>
          </a:prstGeom>
        </p:spPr>
      </p:pic>
      <p:pic>
        <p:nvPicPr>
          <p:cNvPr id="6" name="图片 5"/>
          <p:cNvPicPr>
            <a:picLocks noChangeAspect="1"/>
          </p:cNvPicPr>
          <p:nvPr/>
        </p:nvPicPr>
        <p:blipFill rotWithShape="1">
          <a:blip r:embed="rId2">
            <a:duotone>
              <a:prstClr val="black"/>
              <a:schemeClr val="tx2">
                <a:tint val="45000"/>
                <a:satMod val="400000"/>
              </a:schemeClr>
            </a:duotone>
          </a:blip>
          <a:srcRect l="1719" t="1719" r="1719" b="85942"/>
          <a:stretch>
            <a:fillRect/>
          </a:stretch>
        </p:blipFill>
        <p:spPr>
          <a:xfrm>
            <a:off x="0" y="777562"/>
            <a:ext cx="12192000" cy="213038"/>
          </a:xfrm>
          <a:prstGeom prst="rect">
            <a:avLst/>
          </a:prstGeom>
        </p:spPr>
      </p:pic>
      <p:pic>
        <p:nvPicPr>
          <p:cNvPr id="4" name="图片 3"/>
          <p:cNvPicPr>
            <a:picLocks noChangeAspect="1"/>
          </p:cNvPicPr>
          <p:nvPr/>
        </p:nvPicPr>
        <p:blipFill rotWithShape="1">
          <a:blip r:embed="rId2"/>
          <a:srcRect l="1719" t="1719" r="1719" b="85942"/>
          <a:stretch>
            <a:fillRect/>
          </a:stretch>
        </p:blipFill>
        <p:spPr>
          <a:xfrm>
            <a:off x="0" y="0"/>
            <a:ext cx="12192000" cy="876300"/>
          </a:xfrm>
          <a:prstGeom prst="rect">
            <a:avLst/>
          </a:prstGeom>
        </p:spPr>
      </p:pic>
      <p:sp>
        <p:nvSpPr>
          <p:cNvPr id="7" name="文本框 6"/>
          <p:cNvSpPr txBox="1"/>
          <p:nvPr/>
        </p:nvSpPr>
        <p:spPr>
          <a:xfrm>
            <a:off x="3111049" y="103257"/>
            <a:ext cx="5969904" cy="707886"/>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大数据时代的机遇与挑战 </a:t>
            </a:r>
          </a:p>
        </p:txBody>
      </p:sp>
      <p:grpSp>
        <p:nvGrpSpPr>
          <p:cNvPr id="3" name="组合 2"/>
          <p:cNvGrpSpPr/>
          <p:nvPr/>
        </p:nvGrpSpPr>
        <p:grpSpPr>
          <a:xfrm>
            <a:off x="4371483" y="1913807"/>
            <a:ext cx="3449034" cy="3449034"/>
            <a:chOff x="4371483" y="1913807"/>
            <a:chExt cx="3449034" cy="3449034"/>
          </a:xfrm>
        </p:grpSpPr>
        <p:sp>
          <p:nvSpPr>
            <p:cNvPr id="8" name="箭头: 十字 7"/>
            <p:cNvSpPr/>
            <p:nvPr/>
          </p:nvSpPr>
          <p:spPr>
            <a:xfrm>
              <a:off x="4371483" y="1913807"/>
              <a:ext cx="3449034" cy="3449034"/>
            </a:xfrm>
            <a:prstGeom prst="quadArrow">
              <a:avLst>
                <a:gd name="adj1" fmla="val 2000"/>
                <a:gd name="adj2" fmla="val 4000"/>
                <a:gd name="adj3" fmla="val 5000"/>
              </a:avLst>
            </a:prstGeom>
            <a:solidFill>
              <a:schemeClr val="bg1">
                <a:lumMod val="8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9" name="任意多边形: 形状 8"/>
            <p:cNvSpPr/>
            <p:nvPr/>
          </p:nvSpPr>
          <p:spPr>
            <a:xfrm>
              <a:off x="4595670" y="2137994"/>
              <a:ext cx="1379613" cy="1379613"/>
            </a:xfrm>
            <a:custGeom>
              <a:avLst/>
              <a:gdLst>
                <a:gd name="connsiteX0" fmla="*/ 0 w 1379613"/>
                <a:gd name="connsiteY0" fmla="*/ 229940 h 1379613"/>
                <a:gd name="connsiteX1" fmla="*/ 229940 w 1379613"/>
                <a:gd name="connsiteY1" fmla="*/ 0 h 1379613"/>
                <a:gd name="connsiteX2" fmla="*/ 1149673 w 1379613"/>
                <a:gd name="connsiteY2" fmla="*/ 0 h 1379613"/>
                <a:gd name="connsiteX3" fmla="*/ 1379613 w 1379613"/>
                <a:gd name="connsiteY3" fmla="*/ 229940 h 1379613"/>
                <a:gd name="connsiteX4" fmla="*/ 1379613 w 1379613"/>
                <a:gd name="connsiteY4" fmla="*/ 1149673 h 1379613"/>
                <a:gd name="connsiteX5" fmla="*/ 1149673 w 1379613"/>
                <a:gd name="connsiteY5" fmla="*/ 1379613 h 1379613"/>
                <a:gd name="connsiteX6" fmla="*/ 229940 w 1379613"/>
                <a:gd name="connsiteY6" fmla="*/ 1379613 h 1379613"/>
                <a:gd name="connsiteX7" fmla="*/ 0 w 1379613"/>
                <a:gd name="connsiteY7" fmla="*/ 1149673 h 1379613"/>
                <a:gd name="connsiteX8" fmla="*/ 0 w 1379613"/>
                <a:gd name="connsiteY8" fmla="*/ 229940 h 137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613" h="1379613">
                  <a:moveTo>
                    <a:pt x="0" y="229940"/>
                  </a:moveTo>
                  <a:cubicBezTo>
                    <a:pt x="0" y="102948"/>
                    <a:pt x="102948" y="0"/>
                    <a:pt x="229940" y="0"/>
                  </a:cubicBezTo>
                  <a:lnTo>
                    <a:pt x="1149673" y="0"/>
                  </a:lnTo>
                  <a:cubicBezTo>
                    <a:pt x="1276665" y="0"/>
                    <a:pt x="1379613" y="102948"/>
                    <a:pt x="1379613" y="229940"/>
                  </a:cubicBezTo>
                  <a:lnTo>
                    <a:pt x="1379613" y="1149673"/>
                  </a:lnTo>
                  <a:cubicBezTo>
                    <a:pt x="1379613" y="1276665"/>
                    <a:pt x="1276665" y="1379613"/>
                    <a:pt x="1149673" y="1379613"/>
                  </a:cubicBezTo>
                  <a:lnTo>
                    <a:pt x="229940" y="1379613"/>
                  </a:lnTo>
                  <a:cubicBezTo>
                    <a:pt x="102948" y="1379613"/>
                    <a:pt x="0" y="1276665"/>
                    <a:pt x="0" y="1149673"/>
                  </a:cubicBezTo>
                  <a:lnTo>
                    <a:pt x="0" y="229940"/>
                  </a:lnTo>
                  <a:close/>
                </a:path>
              </a:pathLst>
            </a:custGeom>
            <a:solidFill>
              <a:srgbClr val="499B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887" tIns="196887" rIns="196887" bIns="196887" numCol="1" spcCol="1270" anchor="ctr" anchorCtr="0">
              <a:noAutofit/>
            </a:bodyPr>
            <a:lstStyle/>
            <a:p>
              <a:pPr marL="0" lvl="0" indent="0" algn="ctr" defTabSz="1511300">
                <a:lnSpc>
                  <a:spcPct val="90000"/>
                </a:lnSpc>
                <a:spcBef>
                  <a:spcPct val="0"/>
                </a:spcBef>
                <a:spcAft>
                  <a:spcPct val="35000"/>
                </a:spcAft>
                <a:buNone/>
              </a:pPr>
              <a:endParaRPr lang="zh-CN" altLang="en-US" sz="3400" kern="1200"/>
            </a:p>
          </p:txBody>
        </p:sp>
        <p:sp>
          <p:nvSpPr>
            <p:cNvPr id="10" name="任意多边形: 形状 9"/>
            <p:cNvSpPr/>
            <p:nvPr/>
          </p:nvSpPr>
          <p:spPr>
            <a:xfrm>
              <a:off x="6216716" y="2137994"/>
              <a:ext cx="1379613" cy="1379613"/>
            </a:xfrm>
            <a:custGeom>
              <a:avLst/>
              <a:gdLst>
                <a:gd name="connsiteX0" fmla="*/ 0 w 1379613"/>
                <a:gd name="connsiteY0" fmla="*/ 229940 h 1379613"/>
                <a:gd name="connsiteX1" fmla="*/ 229940 w 1379613"/>
                <a:gd name="connsiteY1" fmla="*/ 0 h 1379613"/>
                <a:gd name="connsiteX2" fmla="*/ 1149673 w 1379613"/>
                <a:gd name="connsiteY2" fmla="*/ 0 h 1379613"/>
                <a:gd name="connsiteX3" fmla="*/ 1379613 w 1379613"/>
                <a:gd name="connsiteY3" fmla="*/ 229940 h 1379613"/>
                <a:gd name="connsiteX4" fmla="*/ 1379613 w 1379613"/>
                <a:gd name="connsiteY4" fmla="*/ 1149673 h 1379613"/>
                <a:gd name="connsiteX5" fmla="*/ 1149673 w 1379613"/>
                <a:gd name="connsiteY5" fmla="*/ 1379613 h 1379613"/>
                <a:gd name="connsiteX6" fmla="*/ 229940 w 1379613"/>
                <a:gd name="connsiteY6" fmla="*/ 1379613 h 1379613"/>
                <a:gd name="connsiteX7" fmla="*/ 0 w 1379613"/>
                <a:gd name="connsiteY7" fmla="*/ 1149673 h 1379613"/>
                <a:gd name="connsiteX8" fmla="*/ 0 w 1379613"/>
                <a:gd name="connsiteY8" fmla="*/ 229940 h 137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613" h="1379613">
                  <a:moveTo>
                    <a:pt x="0" y="229940"/>
                  </a:moveTo>
                  <a:cubicBezTo>
                    <a:pt x="0" y="102948"/>
                    <a:pt x="102948" y="0"/>
                    <a:pt x="229940" y="0"/>
                  </a:cubicBezTo>
                  <a:lnTo>
                    <a:pt x="1149673" y="0"/>
                  </a:lnTo>
                  <a:cubicBezTo>
                    <a:pt x="1276665" y="0"/>
                    <a:pt x="1379613" y="102948"/>
                    <a:pt x="1379613" y="229940"/>
                  </a:cubicBezTo>
                  <a:lnTo>
                    <a:pt x="1379613" y="1149673"/>
                  </a:lnTo>
                  <a:cubicBezTo>
                    <a:pt x="1379613" y="1276665"/>
                    <a:pt x="1276665" y="1379613"/>
                    <a:pt x="1149673" y="1379613"/>
                  </a:cubicBezTo>
                  <a:lnTo>
                    <a:pt x="229940" y="1379613"/>
                  </a:lnTo>
                  <a:cubicBezTo>
                    <a:pt x="102948" y="1379613"/>
                    <a:pt x="0" y="1276665"/>
                    <a:pt x="0" y="1149673"/>
                  </a:cubicBezTo>
                  <a:lnTo>
                    <a:pt x="0" y="229940"/>
                  </a:lnTo>
                  <a:close/>
                </a:path>
              </a:pathLst>
            </a:custGeom>
            <a:solidFill>
              <a:srgbClr val="51677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887" tIns="196887" rIns="196887" bIns="196887" numCol="1" spcCol="1270" anchor="ctr" anchorCtr="0">
              <a:noAutofit/>
            </a:bodyPr>
            <a:lstStyle/>
            <a:p>
              <a:pPr marL="0" lvl="0" indent="0" algn="ctr" defTabSz="1511300">
                <a:lnSpc>
                  <a:spcPct val="90000"/>
                </a:lnSpc>
                <a:spcBef>
                  <a:spcPct val="0"/>
                </a:spcBef>
                <a:spcAft>
                  <a:spcPct val="35000"/>
                </a:spcAft>
                <a:buNone/>
              </a:pPr>
              <a:endParaRPr lang="zh-CN" altLang="en-US" sz="3400" kern="1200"/>
            </a:p>
          </p:txBody>
        </p:sp>
        <p:sp>
          <p:nvSpPr>
            <p:cNvPr id="11" name="任意多边形: 形状 10"/>
            <p:cNvSpPr/>
            <p:nvPr/>
          </p:nvSpPr>
          <p:spPr>
            <a:xfrm>
              <a:off x="4595670" y="3759040"/>
              <a:ext cx="1379613" cy="1379613"/>
            </a:xfrm>
            <a:custGeom>
              <a:avLst/>
              <a:gdLst>
                <a:gd name="connsiteX0" fmla="*/ 0 w 1379613"/>
                <a:gd name="connsiteY0" fmla="*/ 229940 h 1379613"/>
                <a:gd name="connsiteX1" fmla="*/ 229940 w 1379613"/>
                <a:gd name="connsiteY1" fmla="*/ 0 h 1379613"/>
                <a:gd name="connsiteX2" fmla="*/ 1149673 w 1379613"/>
                <a:gd name="connsiteY2" fmla="*/ 0 h 1379613"/>
                <a:gd name="connsiteX3" fmla="*/ 1379613 w 1379613"/>
                <a:gd name="connsiteY3" fmla="*/ 229940 h 1379613"/>
                <a:gd name="connsiteX4" fmla="*/ 1379613 w 1379613"/>
                <a:gd name="connsiteY4" fmla="*/ 1149673 h 1379613"/>
                <a:gd name="connsiteX5" fmla="*/ 1149673 w 1379613"/>
                <a:gd name="connsiteY5" fmla="*/ 1379613 h 1379613"/>
                <a:gd name="connsiteX6" fmla="*/ 229940 w 1379613"/>
                <a:gd name="connsiteY6" fmla="*/ 1379613 h 1379613"/>
                <a:gd name="connsiteX7" fmla="*/ 0 w 1379613"/>
                <a:gd name="connsiteY7" fmla="*/ 1149673 h 1379613"/>
                <a:gd name="connsiteX8" fmla="*/ 0 w 1379613"/>
                <a:gd name="connsiteY8" fmla="*/ 229940 h 137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613" h="1379613">
                  <a:moveTo>
                    <a:pt x="0" y="229940"/>
                  </a:moveTo>
                  <a:cubicBezTo>
                    <a:pt x="0" y="102948"/>
                    <a:pt x="102948" y="0"/>
                    <a:pt x="229940" y="0"/>
                  </a:cubicBezTo>
                  <a:lnTo>
                    <a:pt x="1149673" y="0"/>
                  </a:lnTo>
                  <a:cubicBezTo>
                    <a:pt x="1276665" y="0"/>
                    <a:pt x="1379613" y="102948"/>
                    <a:pt x="1379613" y="229940"/>
                  </a:cubicBezTo>
                  <a:lnTo>
                    <a:pt x="1379613" y="1149673"/>
                  </a:lnTo>
                  <a:cubicBezTo>
                    <a:pt x="1379613" y="1276665"/>
                    <a:pt x="1276665" y="1379613"/>
                    <a:pt x="1149673" y="1379613"/>
                  </a:cubicBezTo>
                  <a:lnTo>
                    <a:pt x="229940" y="1379613"/>
                  </a:lnTo>
                  <a:cubicBezTo>
                    <a:pt x="102948" y="1379613"/>
                    <a:pt x="0" y="1276665"/>
                    <a:pt x="0" y="1149673"/>
                  </a:cubicBezTo>
                  <a:lnTo>
                    <a:pt x="0" y="229940"/>
                  </a:lnTo>
                  <a:close/>
                </a:path>
              </a:pathLst>
            </a:custGeom>
            <a:solidFill>
              <a:srgbClr val="2B363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887" tIns="196887" rIns="196887" bIns="196887" numCol="1" spcCol="1270" anchor="ctr" anchorCtr="0">
              <a:noAutofit/>
            </a:bodyPr>
            <a:lstStyle/>
            <a:p>
              <a:pPr marL="0" lvl="0" indent="0" algn="ctr" defTabSz="1511300">
                <a:lnSpc>
                  <a:spcPct val="90000"/>
                </a:lnSpc>
                <a:spcBef>
                  <a:spcPct val="0"/>
                </a:spcBef>
                <a:spcAft>
                  <a:spcPct val="35000"/>
                </a:spcAft>
                <a:buNone/>
              </a:pPr>
              <a:endParaRPr lang="zh-CN" altLang="en-US" sz="3400" kern="1200"/>
            </a:p>
          </p:txBody>
        </p:sp>
        <p:sp>
          <p:nvSpPr>
            <p:cNvPr id="12" name="任意多边形: 形状 11"/>
            <p:cNvSpPr/>
            <p:nvPr/>
          </p:nvSpPr>
          <p:spPr>
            <a:xfrm>
              <a:off x="6216716" y="3759040"/>
              <a:ext cx="1379613" cy="1379613"/>
            </a:xfrm>
            <a:custGeom>
              <a:avLst/>
              <a:gdLst>
                <a:gd name="connsiteX0" fmla="*/ 0 w 1379613"/>
                <a:gd name="connsiteY0" fmla="*/ 229940 h 1379613"/>
                <a:gd name="connsiteX1" fmla="*/ 229940 w 1379613"/>
                <a:gd name="connsiteY1" fmla="*/ 0 h 1379613"/>
                <a:gd name="connsiteX2" fmla="*/ 1149673 w 1379613"/>
                <a:gd name="connsiteY2" fmla="*/ 0 h 1379613"/>
                <a:gd name="connsiteX3" fmla="*/ 1379613 w 1379613"/>
                <a:gd name="connsiteY3" fmla="*/ 229940 h 1379613"/>
                <a:gd name="connsiteX4" fmla="*/ 1379613 w 1379613"/>
                <a:gd name="connsiteY4" fmla="*/ 1149673 h 1379613"/>
                <a:gd name="connsiteX5" fmla="*/ 1149673 w 1379613"/>
                <a:gd name="connsiteY5" fmla="*/ 1379613 h 1379613"/>
                <a:gd name="connsiteX6" fmla="*/ 229940 w 1379613"/>
                <a:gd name="connsiteY6" fmla="*/ 1379613 h 1379613"/>
                <a:gd name="connsiteX7" fmla="*/ 0 w 1379613"/>
                <a:gd name="connsiteY7" fmla="*/ 1149673 h 1379613"/>
                <a:gd name="connsiteX8" fmla="*/ 0 w 1379613"/>
                <a:gd name="connsiteY8" fmla="*/ 229940 h 137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613" h="1379613">
                  <a:moveTo>
                    <a:pt x="0" y="229940"/>
                  </a:moveTo>
                  <a:cubicBezTo>
                    <a:pt x="0" y="102948"/>
                    <a:pt x="102948" y="0"/>
                    <a:pt x="229940" y="0"/>
                  </a:cubicBezTo>
                  <a:lnTo>
                    <a:pt x="1149673" y="0"/>
                  </a:lnTo>
                  <a:cubicBezTo>
                    <a:pt x="1276665" y="0"/>
                    <a:pt x="1379613" y="102948"/>
                    <a:pt x="1379613" y="229940"/>
                  </a:cubicBezTo>
                  <a:lnTo>
                    <a:pt x="1379613" y="1149673"/>
                  </a:lnTo>
                  <a:cubicBezTo>
                    <a:pt x="1379613" y="1276665"/>
                    <a:pt x="1276665" y="1379613"/>
                    <a:pt x="1149673" y="1379613"/>
                  </a:cubicBezTo>
                  <a:lnTo>
                    <a:pt x="229940" y="1379613"/>
                  </a:lnTo>
                  <a:cubicBezTo>
                    <a:pt x="102948" y="1379613"/>
                    <a:pt x="0" y="1276665"/>
                    <a:pt x="0" y="1149673"/>
                  </a:cubicBezTo>
                  <a:lnTo>
                    <a:pt x="0" y="229940"/>
                  </a:lnTo>
                  <a:close/>
                </a:path>
              </a:pathLst>
            </a:custGeom>
            <a:solidFill>
              <a:srgbClr val="3468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887" tIns="196887" rIns="196887" bIns="196887" numCol="1" spcCol="1270" anchor="ctr" anchorCtr="0">
              <a:noAutofit/>
            </a:bodyPr>
            <a:lstStyle/>
            <a:p>
              <a:pPr marL="0" lvl="0" indent="0" algn="ctr" defTabSz="1511300">
                <a:lnSpc>
                  <a:spcPct val="90000"/>
                </a:lnSpc>
                <a:spcBef>
                  <a:spcPct val="0"/>
                </a:spcBef>
                <a:spcAft>
                  <a:spcPct val="35000"/>
                </a:spcAft>
                <a:buNone/>
              </a:pPr>
              <a:endParaRPr lang="zh-CN" altLang="en-US" sz="3400" kern="1200"/>
            </a:p>
          </p:txBody>
        </p:sp>
      </p:grpSp>
      <p:sp>
        <p:nvSpPr>
          <p:cNvPr id="14" name="文本框 13"/>
          <p:cNvSpPr txBox="1"/>
          <p:nvPr/>
        </p:nvSpPr>
        <p:spPr>
          <a:xfrm>
            <a:off x="4962311" y="2366135"/>
            <a:ext cx="646331" cy="923330"/>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S</a:t>
            </a:r>
            <a:endParaRPr kumimoji="0" lang="zh-CN" altLang="en-US" sz="5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5" name="文本框 14"/>
          <p:cNvSpPr txBox="1"/>
          <p:nvPr/>
        </p:nvSpPr>
        <p:spPr>
          <a:xfrm>
            <a:off x="6487176" y="2366135"/>
            <a:ext cx="838691" cy="923330"/>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W</a:t>
            </a:r>
            <a:endParaRPr kumimoji="0" lang="zh-CN" altLang="en-US" sz="5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6" name="文本框 15"/>
          <p:cNvSpPr txBox="1"/>
          <p:nvPr/>
        </p:nvSpPr>
        <p:spPr>
          <a:xfrm>
            <a:off x="4923839" y="3979149"/>
            <a:ext cx="723275" cy="923330"/>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O</a:t>
            </a:r>
            <a:endParaRPr kumimoji="0" lang="zh-CN" altLang="en-US" sz="5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7" name="文本框 16"/>
          <p:cNvSpPr txBox="1"/>
          <p:nvPr/>
        </p:nvSpPr>
        <p:spPr>
          <a:xfrm>
            <a:off x="6602592" y="3979149"/>
            <a:ext cx="607859" cy="923330"/>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T</a:t>
            </a:r>
            <a:endParaRPr kumimoji="0" lang="zh-CN" altLang="en-US" sz="5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nvGrpSpPr>
          <p:cNvPr id="20" name="组合 19"/>
          <p:cNvGrpSpPr/>
          <p:nvPr/>
        </p:nvGrpSpPr>
        <p:grpSpPr>
          <a:xfrm>
            <a:off x="874713" y="2118799"/>
            <a:ext cx="3327636" cy="1211890"/>
            <a:chOff x="874713" y="2128527"/>
            <a:chExt cx="3327636" cy="1211890"/>
          </a:xfrm>
        </p:grpSpPr>
        <p:sp>
          <p:nvSpPr>
            <p:cNvPr id="18" name="矩形 17"/>
            <p:cNvSpPr/>
            <p:nvPr/>
          </p:nvSpPr>
          <p:spPr>
            <a:xfrm>
              <a:off x="874713" y="2472487"/>
              <a:ext cx="3327636" cy="867930"/>
            </a:xfrm>
            <a:prstGeom prst="rect">
              <a:avLst/>
            </a:prstGeom>
            <a:noFill/>
          </p:spPr>
          <p:txBody>
            <a:bodyPr wrap="square" rtlCol="0">
              <a:spAutoFit/>
              <a:scene3d>
                <a:camera prst="orthographicFront"/>
                <a:lightRig rig="threePt" dir="t">
                  <a:rot lat="0" lon="0" rev="0"/>
                </a:lightRig>
              </a:scene3d>
              <a:sp3d contourW="12700"/>
            </a:bodyPr>
            <a:lstStyle/>
            <a:p>
              <a:pPr algn="r">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19" name="矩形 18"/>
            <p:cNvSpPr/>
            <p:nvPr/>
          </p:nvSpPr>
          <p:spPr>
            <a:xfrm>
              <a:off x="1960375" y="2128527"/>
              <a:ext cx="2241974" cy="387798"/>
            </a:xfrm>
            <a:prstGeom prst="rect">
              <a:avLst/>
            </a:prstGeom>
            <a:noFill/>
          </p:spPr>
          <p:txBody>
            <a:bodyPr wrap="square" rtlCol="0">
              <a:spAutoFit/>
              <a:scene3d>
                <a:camera prst="orthographicFront"/>
                <a:lightRig rig="threePt" dir="t">
                  <a:rot lat="0" lon="0" rev="0"/>
                </a:lightRig>
              </a:scene3d>
              <a:sp3d contourW="12700"/>
            </a:bodyPr>
            <a:lstStyle/>
            <a:p>
              <a:pPr algn="r">
                <a:lnSpc>
                  <a:spcPct val="120000"/>
                </a:lnSpc>
              </a:pPr>
              <a:r>
                <a:rPr lang="zh-CN" altLang="en-US" sz="1600" b="1" dirty="0">
                  <a:solidFill>
                    <a:srgbClr val="346866"/>
                  </a:solidFill>
                </a:rPr>
                <a:t>标题文字添加</a:t>
              </a:r>
            </a:p>
          </p:txBody>
        </p:sp>
      </p:grpSp>
      <p:grpSp>
        <p:nvGrpSpPr>
          <p:cNvPr id="21" name="组合 20"/>
          <p:cNvGrpSpPr/>
          <p:nvPr/>
        </p:nvGrpSpPr>
        <p:grpSpPr>
          <a:xfrm>
            <a:off x="874713" y="3836504"/>
            <a:ext cx="3327636" cy="1211890"/>
            <a:chOff x="874713" y="2128527"/>
            <a:chExt cx="3327636" cy="1211890"/>
          </a:xfrm>
        </p:grpSpPr>
        <p:sp>
          <p:nvSpPr>
            <p:cNvPr id="22" name="矩形 21"/>
            <p:cNvSpPr/>
            <p:nvPr/>
          </p:nvSpPr>
          <p:spPr>
            <a:xfrm>
              <a:off x="874713" y="2472487"/>
              <a:ext cx="3327636" cy="867930"/>
            </a:xfrm>
            <a:prstGeom prst="rect">
              <a:avLst/>
            </a:prstGeom>
            <a:noFill/>
          </p:spPr>
          <p:txBody>
            <a:bodyPr wrap="square" rtlCol="0">
              <a:spAutoFit/>
              <a:scene3d>
                <a:camera prst="orthographicFront"/>
                <a:lightRig rig="threePt" dir="t">
                  <a:rot lat="0" lon="0" rev="0"/>
                </a:lightRig>
              </a:scene3d>
              <a:sp3d contourW="12700"/>
            </a:bodyPr>
            <a:lstStyle/>
            <a:p>
              <a:pPr algn="r">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23" name="矩形 22"/>
            <p:cNvSpPr/>
            <p:nvPr/>
          </p:nvSpPr>
          <p:spPr>
            <a:xfrm>
              <a:off x="1960375" y="2128527"/>
              <a:ext cx="2241974" cy="387798"/>
            </a:xfrm>
            <a:prstGeom prst="rect">
              <a:avLst/>
            </a:prstGeom>
            <a:noFill/>
          </p:spPr>
          <p:txBody>
            <a:bodyPr wrap="square" rtlCol="0">
              <a:spAutoFit/>
              <a:scene3d>
                <a:camera prst="orthographicFront"/>
                <a:lightRig rig="threePt" dir="t">
                  <a:rot lat="0" lon="0" rev="0"/>
                </a:lightRig>
              </a:scene3d>
              <a:sp3d contourW="12700"/>
            </a:bodyPr>
            <a:lstStyle/>
            <a:p>
              <a:pPr algn="r">
                <a:lnSpc>
                  <a:spcPct val="120000"/>
                </a:lnSpc>
              </a:pPr>
              <a:r>
                <a:rPr lang="zh-CN" altLang="en-US" sz="1600" b="1" dirty="0">
                  <a:solidFill>
                    <a:srgbClr val="346866"/>
                  </a:solidFill>
                </a:rPr>
                <a:t>标题文字添加</a:t>
              </a:r>
            </a:p>
          </p:txBody>
        </p:sp>
      </p:grpSp>
      <p:grpSp>
        <p:nvGrpSpPr>
          <p:cNvPr id="24" name="组合 23"/>
          <p:cNvGrpSpPr/>
          <p:nvPr/>
        </p:nvGrpSpPr>
        <p:grpSpPr>
          <a:xfrm>
            <a:off x="7886245" y="2118799"/>
            <a:ext cx="3327636" cy="1211890"/>
            <a:chOff x="874713" y="2128527"/>
            <a:chExt cx="3327636" cy="1211890"/>
          </a:xfrm>
        </p:grpSpPr>
        <p:sp>
          <p:nvSpPr>
            <p:cNvPr id="25" name="矩形 24"/>
            <p:cNvSpPr/>
            <p:nvPr/>
          </p:nvSpPr>
          <p:spPr>
            <a:xfrm>
              <a:off x="874713" y="2472487"/>
              <a:ext cx="3327636" cy="867930"/>
            </a:xfrm>
            <a:prstGeom prst="rect">
              <a:avLst/>
            </a:prstGeom>
            <a:noFill/>
          </p:spPr>
          <p:txBody>
            <a:bodyPr wrap="square" rtlCol="0">
              <a:spAutoFit/>
              <a:scene3d>
                <a:camera prst="orthographicFront"/>
                <a:lightRig rig="threePt" dir="t">
                  <a:rot lat="0" lon="0" rev="0"/>
                </a:lightRig>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26" name="矩形 25"/>
            <p:cNvSpPr/>
            <p:nvPr/>
          </p:nvSpPr>
          <p:spPr>
            <a:xfrm>
              <a:off x="874713" y="2128527"/>
              <a:ext cx="2241974" cy="387798"/>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b="1" dirty="0">
                  <a:solidFill>
                    <a:srgbClr val="346866"/>
                  </a:solidFill>
                </a:rPr>
                <a:t>标题文字添加</a:t>
              </a:r>
            </a:p>
          </p:txBody>
        </p:sp>
      </p:grpSp>
      <p:grpSp>
        <p:nvGrpSpPr>
          <p:cNvPr id="27" name="组合 26"/>
          <p:cNvGrpSpPr/>
          <p:nvPr/>
        </p:nvGrpSpPr>
        <p:grpSpPr>
          <a:xfrm>
            <a:off x="7886245" y="3836504"/>
            <a:ext cx="3327636" cy="1211890"/>
            <a:chOff x="874713" y="2128527"/>
            <a:chExt cx="3327636" cy="1211890"/>
          </a:xfrm>
        </p:grpSpPr>
        <p:sp>
          <p:nvSpPr>
            <p:cNvPr id="28" name="矩形 27"/>
            <p:cNvSpPr/>
            <p:nvPr/>
          </p:nvSpPr>
          <p:spPr>
            <a:xfrm>
              <a:off x="874713" y="2472487"/>
              <a:ext cx="3327636" cy="867930"/>
            </a:xfrm>
            <a:prstGeom prst="rect">
              <a:avLst/>
            </a:prstGeom>
            <a:noFill/>
          </p:spPr>
          <p:txBody>
            <a:bodyPr wrap="square" rtlCol="0">
              <a:spAutoFit/>
              <a:scene3d>
                <a:camera prst="orthographicFront"/>
                <a:lightRig rig="threePt" dir="t">
                  <a:rot lat="0" lon="0" rev="0"/>
                </a:lightRig>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29" name="矩形 28"/>
            <p:cNvSpPr/>
            <p:nvPr/>
          </p:nvSpPr>
          <p:spPr>
            <a:xfrm>
              <a:off x="874713" y="2128527"/>
              <a:ext cx="2241974" cy="387798"/>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b="1" dirty="0">
                  <a:solidFill>
                    <a:srgbClr val="346866"/>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1719" t="1719" r="1719" b="85942"/>
          <a:stretch>
            <a:fillRect/>
          </a:stretch>
        </p:blipFill>
        <p:spPr>
          <a:xfrm>
            <a:off x="0" y="6644962"/>
            <a:ext cx="12192000" cy="213038"/>
          </a:xfrm>
          <a:prstGeom prst="rect">
            <a:avLst/>
          </a:prstGeom>
        </p:spPr>
      </p:pic>
      <p:pic>
        <p:nvPicPr>
          <p:cNvPr id="6" name="图片 5"/>
          <p:cNvPicPr>
            <a:picLocks noChangeAspect="1"/>
          </p:cNvPicPr>
          <p:nvPr/>
        </p:nvPicPr>
        <p:blipFill rotWithShape="1">
          <a:blip r:embed="rId2">
            <a:duotone>
              <a:prstClr val="black"/>
              <a:schemeClr val="tx2">
                <a:tint val="45000"/>
                <a:satMod val="400000"/>
              </a:schemeClr>
            </a:duotone>
          </a:blip>
          <a:srcRect l="1719" t="1719" r="1719" b="85942"/>
          <a:stretch>
            <a:fillRect/>
          </a:stretch>
        </p:blipFill>
        <p:spPr>
          <a:xfrm>
            <a:off x="0" y="777562"/>
            <a:ext cx="12192000" cy="213038"/>
          </a:xfrm>
          <a:prstGeom prst="rect">
            <a:avLst/>
          </a:prstGeom>
        </p:spPr>
      </p:pic>
      <p:pic>
        <p:nvPicPr>
          <p:cNvPr id="4" name="图片 3"/>
          <p:cNvPicPr>
            <a:picLocks noChangeAspect="1"/>
          </p:cNvPicPr>
          <p:nvPr/>
        </p:nvPicPr>
        <p:blipFill rotWithShape="1">
          <a:blip r:embed="rId2"/>
          <a:srcRect l="1719" t="1719" r="1719" b="85942"/>
          <a:stretch>
            <a:fillRect/>
          </a:stretch>
        </p:blipFill>
        <p:spPr>
          <a:xfrm>
            <a:off x="0" y="0"/>
            <a:ext cx="12192000" cy="876300"/>
          </a:xfrm>
          <a:prstGeom prst="rect">
            <a:avLst/>
          </a:prstGeom>
        </p:spPr>
      </p:pic>
      <p:sp>
        <p:nvSpPr>
          <p:cNvPr id="7" name="文本框 6"/>
          <p:cNvSpPr txBox="1"/>
          <p:nvPr/>
        </p:nvSpPr>
        <p:spPr>
          <a:xfrm>
            <a:off x="3111049" y="103257"/>
            <a:ext cx="5969904" cy="707886"/>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大数据时代的机遇与挑战 </a:t>
            </a:r>
          </a:p>
        </p:txBody>
      </p:sp>
      <p:sp>
        <p:nvSpPr>
          <p:cNvPr id="30" name="矩形 29"/>
          <p:cNvSpPr/>
          <p:nvPr/>
        </p:nvSpPr>
        <p:spPr>
          <a:xfrm>
            <a:off x="695325" y="1777820"/>
            <a:ext cx="10801350" cy="953274"/>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dirty="0">
                <a:solidFill>
                  <a:schemeClr val="tx1">
                    <a:lumMod val="75000"/>
                    <a:lumOff val="25000"/>
                  </a:schemeClr>
                </a:solidFill>
              </a:rPr>
              <a:t>大数据技术的运用前景是十分光明的。当前，我国正处在全面建成小康社会征程中，工业化、信息化、城镇化、农业现代化任务很重，建设下一代信息基础设施，发展现代信息技术产业体系，健全信息安全保障体系，推进信息网络技术广泛运用，是实现四化同步发展的保证。</a:t>
            </a:r>
            <a:endParaRPr lang="zh-CN" altLang="en-US" sz="1600" b="1" dirty="0">
              <a:solidFill>
                <a:schemeClr val="tx1">
                  <a:lumMod val="75000"/>
                  <a:lumOff val="25000"/>
                </a:schemeClr>
              </a:solidFill>
            </a:endParaRPr>
          </a:p>
        </p:txBody>
      </p:sp>
      <p:sp>
        <p:nvSpPr>
          <p:cNvPr id="31" name="矩形 30"/>
          <p:cNvSpPr/>
          <p:nvPr/>
        </p:nvSpPr>
        <p:spPr>
          <a:xfrm>
            <a:off x="695325" y="1354318"/>
            <a:ext cx="10801350" cy="429861"/>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2000" b="1" dirty="0">
                <a:solidFill>
                  <a:srgbClr val="F55F13"/>
                </a:solidFill>
              </a:rPr>
              <a:t>机遇</a:t>
            </a:r>
            <a:r>
              <a:rPr lang="en-US" altLang="zh-CN" sz="2000" b="1" dirty="0">
                <a:solidFill>
                  <a:srgbClr val="F55F13"/>
                </a:solidFill>
              </a:rPr>
              <a:t>——</a:t>
            </a:r>
            <a:r>
              <a:rPr lang="zh-CN" altLang="en-US" sz="2000" b="1" dirty="0">
                <a:solidFill>
                  <a:srgbClr val="F55F13"/>
                </a:solidFill>
              </a:rPr>
              <a:t>大数据技术促进国家和社会发展</a:t>
            </a:r>
          </a:p>
        </p:txBody>
      </p:sp>
      <p:sp>
        <p:nvSpPr>
          <p:cNvPr id="32" name="矩形 31"/>
          <p:cNvSpPr/>
          <p:nvPr/>
        </p:nvSpPr>
        <p:spPr>
          <a:xfrm>
            <a:off x="695325" y="5490295"/>
            <a:ext cx="10801350" cy="683264"/>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dirty="0">
                <a:solidFill>
                  <a:schemeClr val="tx1">
                    <a:lumMod val="75000"/>
                    <a:lumOff val="25000"/>
                  </a:schemeClr>
                </a:solidFill>
              </a:rPr>
              <a:t>大数据分析对我们深刻领会世情和国情，把握规律，实现科学发展，做出科学决策具有重要意义，我们必须重新认识数据的重要价值。</a:t>
            </a:r>
            <a:endParaRPr lang="zh-CN" altLang="en-US" sz="1600" b="1" dirty="0">
              <a:solidFill>
                <a:schemeClr val="tx1">
                  <a:lumMod val="75000"/>
                  <a:lumOff val="25000"/>
                </a:schemeClr>
              </a:solidFill>
            </a:endParaRPr>
          </a:p>
        </p:txBody>
      </p:sp>
      <p:pic>
        <p:nvPicPr>
          <p:cNvPr id="42" name="图片占位符 4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4199" b="4199"/>
          <a:stretch>
            <a:fillRect/>
          </a:stretch>
        </p:blipFill>
        <p:spPr/>
      </p:pic>
      <p:pic>
        <p:nvPicPr>
          <p:cNvPr id="44" name="图片占位符 43"/>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4980" r="14980"/>
          <a:stretch>
            <a:fillRect/>
          </a:stretch>
        </p:blipFill>
        <p:spPr/>
      </p:pic>
      <p:pic>
        <p:nvPicPr>
          <p:cNvPr id="46" name="图片占位符 45"/>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22733" r="22733"/>
          <a:stretch>
            <a:fillRect/>
          </a:stretch>
        </p:blipFill>
        <p:spPr/>
      </p:pic>
      <p:pic>
        <p:nvPicPr>
          <p:cNvPr id="48" name="图片占位符 47"/>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8316" r="18316"/>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1719" t="1719" r="1719" b="85942"/>
          <a:stretch>
            <a:fillRect/>
          </a:stretch>
        </p:blipFill>
        <p:spPr>
          <a:xfrm>
            <a:off x="0" y="6644962"/>
            <a:ext cx="12192000" cy="213038"/>
          </a:xfrm>
          <a:prstGeom prst="rect">
            <a:avLst/>
          </a:prstGeom>
        </p:spPr>
      </p:pic>
      <p:pic>
        <p:nvPicPr>
          <p:cNvPr id="6" name="图片 5"/>
          <p:cNvPicPr>
            <a:picLocks noChangeAspect="1"/>
          </p:cNvPicPr>
          <p:nvPr/>
        </p:nvPicPr>
        <p:blipFill rotWithShape="1">
          <a:blip r:embed="rId2">
            <a:duotone>
              <a:prstClr val="black"/>
              <a:schemeClr val="tx2">
                <a:tint val="45000"/>
                <a:satMod val="400000"/>
              </a:schemeClr>
            </a:duotone>
          </a:blip>
          <a:srcRect l="1719" t="1719" r="1719" b="85942"/>
          <a:stretch>
            <a:fillRect/>
          </a:stretch>
        </p:blipFill>
        <p:spPr>
          <a:xfrm>
            <a:off x="0" y="777562"/>
            <a:ext cx="12192000" cy="213038"/>
          </a:xfrm>
          <a:prstGeom prst="rect">
            <a:avLst/>
          </a:prstGeom>
        </p:spPr>
      </p:pic>
      <p:pic>
        <p:nvPicPr>
          <p:cNvPr id="4" name="图片 3"/>
          <p:cNvPicPr>
            <a:picLocks noChangeAspect="1"/>
          </p:cNvPicPr>
          <p:nvPr/>
        </p:nvPicPr>
        <p:blipFill rotWithShape="1">
          <a:blip r:embed="rId2"/>
          <a:srcRect l="1719" t="1719" r="1719" b="85942"/>
          <a:stretch>
            <a:fillRect/>
          </a:stretch>
        </p:blipFill>
        <p:spPr>
          <a:xfrm>
            <a:off x="0" y="0"/>
            <a:ext cx="12192000" cy="876300"/>
          </a:xfrm>
          <a:prstGeom prst="rect">
            <a:avLst/>
          </a:prstGeom>
        </p:spPr>
      </p:pic>
      <p:sp>
        <p:nvSpPr>
          <p:cNvPr id="7" name="文本框 6"/>
          <p:cNvSpPr txBox="1"/>
          <p:nvPr/>
        </p:nvSpPr>
        <p:spPr>
          <a:xfrm>
            <a:off x="3111049" y="103257"/>
            <a:ext cx="5969904" cy="707886"/>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大数据时代的机遇与挑战 </a:t>
            </a:r>
          </a:p>
        </p:txBody>
      </p:sp>
      <p:sp>
        <p:nvSpPr>
          <p:cNvPr id="8" name="矩形 7"/>
          <p:cNvSpPr/>
          <p:nvPr/>
        </p:nvSpPr>
        <p:spPr>
          <a:xfrm>
            <a:off x="695325" y="1933463"/>
            <a:ext cx="10801350" cy="657809"/>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dirty="0">
                <a:solidFill>
                  <a:schemeClr val="tx1">
                    <a:lumMod val="75000"/>
                    <a:lumOff val="25000"/>
                  </a:schemeClr>
                </a:solidFill>
              </a:rPr>
              <a:t>在现有的互联网结构下，我们所有的网络行为对于服务提供商来说都是透明的。人们既想借助互联网平台与别人交流，又想自己不被窥探，这是完全不可能的。网络隐私安全将是未来一个巨大的问题。</a:t>
            </a:r>
            <a:endParaRPr lang="zh-CN" altLang="en-US" sz="1600" b="1" dirty="0">
              <a:solidFill>
                <a:schemeClr val="tx1">
                  <a:lumMod val="75000"/>
                  <a:lumOff val="25000"/>
                </a:schemeClr>
              </a:solidFill>
            </a:endParaRPr>
          </a:p>
        </p:txBody>
      </p:sp>
      <p:sp>
        <p:nvSpPr>
          <p:cNvPr id="9" name="矩形 8"/>
          <p:cNvSpPr/>
          <p:nvPr/>
        </p:nvSpPr>
        <p:spPr>
          <a:xfrm>
            <a:off x="695325" y="1509961"/>
            <a:ext cx="10801350" cy="429861"/>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2000" b="1" dirty="0">
                <a:solidFill>
                  <a:srgbClr val="F55F13"/>
                </a:solidFill>
              </a:rPr>
              <a:t>挑战</a:t>
            </a:r>
            <a:r>
              <a:rPr lang="en-US" altLang="zh-CN" sz="2000" b="1" dirty="0">
                <a:solidFill>
                  <a:srgbClr val="F55F13"/>
                </a:solidFill>
              </a:rPr>
              <a:t>——</a:t>
            </a:r>
            <a:r>
              <a:rPr lang="zh-CN" altLang="en-US" sz="2000" b="1" dirty="0">
                <a:solidFill>
                  <a:srgbClr val="F55F13"/>
                </a:solidFill>
              </a:rPr>
              <a:t>大数据给信息安全带来新挑战</a:t>
            </a:r>
          </a:p>
        </p:txBody>
      </p:sp>
      <p:sp>
        <p:nvSpPr>
          <p:cNvPr id="2" name="椭圆 1"/>
          <p:cNvSpPr/>
          <p:nvPr/>
        </p:nvSpPr>
        <p:spPr>
          <a:xfrm>
            <a:off x="914398" y="3169256"/>
            <a:ext cx="852992" cy="852992"/>
          </a:xfrm>
          <a:prstGeom prst="ellipse">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914398" y="4186486"/>
            <a:ext cx="3237941" cy="1591707"/>
          </a:xfrm>
          <a:prstGeom prst="roundRect">
            <a:avLst>
              <a:gd name="adj" fmla="val 0"/>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4475407" y="3169256"/>
            <a:ext cx="852992" cy="852992"/>
          </a:xfrm>
          <a:prstGeom prst="ellipse">
            <a:avLst/>
          </a:prstGeom>
          <a:solidFill>
            <a:srgbClr val="5167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a:off x="4475407" y="4186486"/>
            <a:ext cx="3237941" cy="1591707"/>
          </a:xfrm>
          <a:prstGeom prst="roundRect">
            <a:avLst>
              <a:gd name="adj" fmla="val 0"/>
            </a:avLst>
          </a:prstGeom>
          <a:solidFill>
            <a:srgbClr val="5167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p:nvSpPr>
        <p:spPr>
          <a:xfrm>
            <a:off x="8036416" y="3169256"/>
            <a:ext cx="852992" cy="852992"/>
          </a:xfrm>
          <a:prstGeom prst="ellipse">
            <a:avLst/>
          </a:prstGeom>
          <a:solidFill>
            <a:srgbClr val="346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a:off x="8036416" y="4186486"/>
            <a:ext cx="3237941" cy="1591707"/>
          </a:xfrm>
          <a:prstGeom prst="roundRect">
            <a:avLst>
              <a:gd name="adj" fmla="val 0"/>
            </a:avLst>
          </a:prstGeom>
          <a:solidFill>
            <a:srgbClr val="346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椭圆 20"/>
          <p:cNvSpPr/>
          <p:nvPr/>
        </p:nvSpPr>
        <p:spPr>
          <a:xfrm>
            <a:off x="1120641" y="3375499"/>
            <a:ext cx="440506" cy="440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681650" y="3375499"/>
            <a:ext cx="440506" cy="440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242659" y="3375499"/>
            <a:ext cx="440506" cy="440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84493" y="3414580"/>
            <a:ext cx="2241974" cy="387798"/>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b="1" dirty="0">
                <a:solidFill>
                  <a:srgbClr val="499B99"/>
                </a:solidFill>
              </a:rPr>
              <a:t>加大隐私泄露风险</a:t>
            </a:r>
          </a:p>
        </p:txBody>
      </p:sp>
      <p:sp>
        <p:nvSpPr>
          <p:cNvPr id="25" name="矩形 24"/>
          <p:cNvSpPr/>
          <p:nvPr/>
        </p:nvSpPr>
        <p:spPr>
          <a:xfrm>
            <a:off x="5328399" y="3266847"/>
            <a:ext cx="2241974" cy="683264"/>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b="1" dirty="0">
                <a:solidFill>
                  <a:srgbClr val="51677C"/>
                </a:solidFill>
              </a:rPr>
              <a:t>对现有存储和安防措施提出挑战</a:t>
            </a:r>
          </a:p>
        </p:txBody>
      </p:sp>
      <p:sp>
        <p:nvSpPr>
          <p:cNvPr id="26" name="矩形 25"/>
          <p:cNvSpPr/>
          <p:nvPr/>
        </p:nvSpPr>
        <p:spPr>
          <a:xfrm>
            <a:off x="8889408" y="3414580"/>
            <a:ext cx="2241974" cy="387798"/>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b="1" dirty="0">
                <a:solidFill>
                  <a:srgbClr val="346866"/>
                </a:solidFill>
              </a:rPr>
              <a:t>被运用到攻击手段中</a:t>
            </a:r>
          </a:p>
        </p:txBody>
      </p:sp>
      <p:sp>
        <p:nvSpPr>
          <p:cNvPr id="27" name="矩形 26"/>
          <p:cNvSpPr/>
          <p:nvPr/>
        </p:nvSpPr>
        <p:spPr>
          <a:xfrm>
            <a:off x="1156903" y="4362348"/>
            <a:ext cx="2752930" cy="1126462"/>
          </a:xfrm>
          <a:prstGeom prst="rect">
            <a:avLst/>
          </a:prstGeom>
          <a:noFill/>
        </p:spPr>
        <p:txBody>
          <a:bodyPr wrap="square" rtlCol="0">
            <a:spAutoFit/>
            <a:scene3d>
              <a:camera prst="orthographicFront"/>
              <a:lightRig rig="threePt" dir="t">
                <a:rot lat="0" lon="0" rev="0"/>
              </a:lightRig>
            </a:scene3d>
            <a:sp3d contourW="12700"/>
          </a:bodyPr>
          <a:lstStyle/>
          <a:p>
            <a:pPr marL="285750" indent="-285750">
              <a:lnSpc>
                <a:spcPct val="120000"/>
              </a:lnSpc>
              <a:buFont typeface="Wingdings" panose="05000000000000000000" pitchFamily="2" charset="2"/>
              <a:buChar char="l"/>
            </a:pPr>
            <a:r>
              <a:rPr lang="zh-CN" altLang="en-US" sz="1400" dirty="0">
                <a:solidFill>
                  <a:schemeClr val="bg1"/>
                </a:solidFill>
              </a:rPr>
              <a:t>大量数据的集中存储增加了其泄露的风险；</a:t>
            </a:r>
          </a:p>
          <a:p>
            <a:pPr marL="285750" indent="-285750">
              <a:lnSpc>
                <a:spcPct val="120000"/>
              </a:lnSpc>
              <a:buFont typeface="Wingdings" panose="05000000000000000000" pitchFamily="2" charset="2"/>
              <a:buChar char="l"/>
            </a:pPr>
            <a:r>
              <a:rPr lang="zh-CN" altLang="en-US" sz="1400" dirty="0">
                <a:solidFill>
                  <a:schemeClr val="bg1"/>
                </a:solidFill>
              </a:rPr>
              <a:t>一些敏感数据的所有权和使用权并没有清晰界定。</a:t>
            </a:r>
          </a:p>
        </p:txBody>
      </p:sp>
      <p:sp>
        <p:nvSpPr>
          <p:cNvPr id="28" name="矩形 27"/>
          <p:cNvSpPr/>
          <p:nvPr/>
        </p:nvSpPr>
        <p:spPr>
          <a:xfrm>
            <a:off x="4719535" y="4362348"/>
            <a:ext cx="2752930" cy="1104148"/>
          </a:xfrm>
          <a:prstGeom prst="rect">
            <a:avLst/>
          </a:prstGeom>
          <a:noFill/>
        </p:spPr>
        <p:txBody>
          <a:bodyPr wrap="square" rtlCol="0">
            <a:spAutoFit/>
            <a:scene3d>
              <a:camera prst="orthographicFront"/>
              <a:lightRig rig="threePt" dir="t">
                <a:rot lat="0" lon="0" rev="0"/>
              </a:lightRig>
            </a:scene3d>
            <a:sp3d contourW="12700"/>
          </a:bodyPr>
          <a:lstStyle/>
          <a:p>
            <a:pPr marL="285750" indent="-285750">
              <a:lnSpc>
                <a:spcPct val="120000"/>
              </a:lnSpc>
              <a:buFont typeface="Wingdings" panose="05000000000000000000" pitchFamily="2" charset="2"/>
              <a:buChar char="l"/>
            </a:pPr>
            <a:r>
              <a:rPr lang="zh-CN" altLang="en-US" sz="1400" dirty="0">
                <a:solidFill>
                  <a:schemeClr val="bg1"/>
                </a:solidFill>
              </a:rPr>
              <a:t>复杂的数据存储在一起，可能造成企业安全管理不合规；</a:t>
            </a:r>
          </a:p>
          <a:p>
            <a:pPr marL="285750" indent="-285750">
              <a:lnSpc>
                <a:spcPct val="120000"/>
              </a:lnSpc>
              <a:buFont typeface="Wingdings" panose="05000000000000000000" pitchFamily="2" charset="2"/>
              <a:buChar char="l"/>
            </a:pPr>
            <a:r>
              <a:rPr lang="zh-CN" altLang="en-US" sz="1400" dirty="0">
                <a:solidFill>
                  <a:schemeClr val="bg1"/>
                </a:solidFill>
              </a:rPr>
              <a:t>安全防护手段更新升级慢，存在漏洞</a:t>
            </a:r>
          </a:p>
        </p:txBody>
      </p:sp>
      <p:sp>
        <p:nvSpPr>
          <p:cNvPr id="29" name="矩形 28"/>
          <p:cNvSpPr/>
          <p:nvPr/>
        </p:nvSpPr>
        <p:spPr>
          <a:xfrm>
            <a:off x="8278921" y="4362348"/>
            <a:ext cx="2752930" cy="1104148"/>
          </a:xfrm>
          <a:prstGeom prst="rect">
            <a:avLst/>
          </a:prstGeom>
          <a:noFill/>
        </p:spPr>
        <p:txBody>
          <a:bodyPr wrap="square" rtlCol="0">
            <a:spAutoFit/>
            <a:scene3d>
              <a:camera prst="orthographicFront"/>
              <a:lightRig rig="threePt" dir="t">
                <a:rot lat="0" lon="0" rev="0"/>
              </a:lightRig>
            </a:scene3d>
            <a:sp3d contourW="12700"/>
          </a:bodyPr>
          <a:lstStyle/>
          <a:p>
            <a:pPr marL="285750" indent="-285750">
              <a:lnSpc>
                <a:spcPct val="120000"/>
              </a:lnSpc>
              <a:buFont typeface="Wingdings" panose="05000000000000000000" pitchFamily="2" charset="2"/>
              <a:buChar char="l"/>
            </a:pPr>
            <a:r>
              <a:rPr lang="zh-CN" altLang="en-US" sz="1400" dirty="0">
                <a:solidFill>
                  <a:schemeClr val="bg1"/>
                </a:solidFill>
              </a:rPr>
              <a:t>黑客可收集更多有用信息，大数据分析让攻击更精准；</a:t>
            </a:r>
          </a:p>
          <a:p>
            <a:pPr marL="285750" indent="-285750">
              <a:lnSpc>
                <a:spcPct val="120000"/>
              </a:lnSpc>
              <a:buFont typeface="Wingdings" panose="05000000000000000000" pitchFamily="2" charset="2"/>
              <a:buChar char="l"/>
            </a:pPr>
            <a:r>
              <a:rPr lang="zh-CN" altLang="en-US" sz="1400" dirty="0">
                <a:solidFill>
                  <a:schemeClr val="bg1"/>
                </a:solidFill>
              </a:rPr>
              <a:t>大数据为黑客发起攻击提供了更多的机会</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1719" t="1719" r="1719" b="1719"/>
          <a:stretch>
            <a:fillRect/>
          </a:stretch>
        </p:blipFill>
        <p:spPr>
          <a:xfrm>
            <a:off x="0" y="0"/>
            <a:ext cx="12192000" cy="6858000"/>
          </a:xfrm>
          <a:prstGeom prst="rect">
            <a:avLst/>
          </a:prstGeom>
        </p:spPr>
      </p:pic>
      <p:sp>
        <p:nvSpPr>
          <p:cNvPr id="6" name="文本框 5"/>
          <p:cNvSpPr txBox="1"/>
          <p:nvPr/>
        </p:nvSpPr>
        <p:spPr>
          <a:xfrm>
            <a:off x="5102585" y="2566018"/>
            <a:ext cx="2254528"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PART 04</a:t>
            </a:r>
            <a:endPar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nvGrpSpPr>
          <p:cNvPr id="8" name="组合 7"/>
          <p:cNvGrpSpPr/>
          <p:nvPr/>
        </p:nvGrpSpPr>
        <p:grpSpPr>
          <a:xfrm>
            <a:off x="1409799" y="1590448"/>
            <a:ext cx="3362325" cy="3362325"/>
            <a:chOff x="1114425" y="1323975"/>
            <a:chExt cx="3362325" cy="3362325"/>
          </a:xfrm>
        </p:grpSpPr>
        <p:pic>
          <p:nvPicPr>
            <p:cNvPr id="3" name="图片 2"/>
            <p:cNvPicPr>
              <a:picLocks noChangeAspect="1"/>
            </p:cNvPicPr>
            <p:nvPr/>
          </p:nvPicPr>
          <p:blipFill>
            <a:blip r:embed="rId3"/>
            <a:stretch>
              <a:fillRect/>
            </a:stretch>
          </p:blipFill>
          <p:spPr>
            <a:xfrm>
              <a:off x="1628775" y="1809750"/>
              <a:ext cx="2380093" cy="2280753"/>
            </a:xfrm>
            <a:prstGeom prst="rect">
              <a:avLst/>
            </a:prstGeom>
          </p:spPr>
        </p:pic>
        <p:sp>
          <p:nvSpPr>
            <p:cNvPr id="7" name="椭圆 6"/>
            <p:cNvSpPr/>
            <p:nvPr/>
          </p:nvSpPr>
          <p:spPr>
            <a:xfrm>
              <a:off x="1114425" y="1323975"/>
              <a:ext cx="3362325" cy="336232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9" name="文本框 8"/>
          <p:cNvSpPr txBox="1"/>
          <p:nvPr/>
        </p:nvSpPr>
        <p:spPr>
          <a:xfrm>
            <a:off x="5102584" y="3276287"/>
            <a:ext cx="6044387" cy="707886"/>
          </a:xfrm>
          <a:prstGeom prst="rect">
            <a:avLst/>
          </a:prstGeom>
          <a:noFill/>
        </p:spPr>
        <p:txBody>
          <a:bodyPr wrap="square" rtlCol="0">
            <a:spAutoFit/>
            <a:scene3d>
              <a:camera prst="orthographicFront"/>
              <a:lightRig rig="threePt" dir="t"/>
            </a:scene3d>
            <a:sp3d contourW="12700"/>
          </a:bodyPr>
          <a:lstStyle/>
          <a:p>
            <a:pPr lvl="0"/>
            <a:r>
              <a:rPr lang="zh-CN" altLang="en-US" sz="4000" b="1" dirty="0">
                <a:solidFill>
                  <a:prstClr val="white"/>
                </a:solidFill>
              </a:rPr>
              <a:t>大数据需要哪些支撑技术 </a:t>
            </a:r>
            <a:endPar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1719" t="1719" r="1719" b="85942"/>
          <a:stretch>
            <a:fillRect/>
          </a:stretch>
        </p:blipFill>
        <p:spPr>
          <a:xfrm>
            <a:off x="0" y="6644962"/>
            <a:ext cx="12192000" cy="213038"/>
          </a:xfrm>
          <a:prstGeom prst="rect">
            <a:avLst/>
          </a:prstGeom>
        </p:spPr>
      </p:pic>
      <p:pic>
        <p:nvPicPr>
          <p:cNvPr id="6" name="图片 5"/>
          <p:cNvPicPr>
            <a:picLocks noChangeAspect="1"/>
          </p:cNvPicPr>
          <p:nvPr/>
        </p:nvPicPr>
        <p:blipFill rotWithShape="1">
          <a:blip r:embed="rId2">
            <a:duotone>
              <a:prstClr val="black"/>
              <a:schemeClr val="tx2">
                <a:tint val="45000"/>
                <a:satMod val="400000"/>
              </a:schemeClr>
            </a:duotone>
          </a:blip>
          <a:srcRect l="1719" t="1719" r="1719" b="85942"/>
          <a:stretch>
            <a:fillRect/>
          </a:stretch>
        </p:blipFill>
        <p:spPr>
          <a:xfrm>
            <a:off x="0" y="777562"/>
            <a:ext cx="12192000" cy="213038"/>
          </a:xfrm>
          <a:prstGeom prst="rect">
            <a:avLst/>
          </a:prstGeom>
        </p:spPr>
      </p:pic>
      <p:pic>
        <p:nvPicPr>
          <p:cNvPr id="4" name="图片 3"/>
          <p:cNvPicPr>
            <a:picLocks noChangeAspect="1"/>
          </p:cNvPicPr>
          <p:nvPr/>
        </p:nvPicPr>
        <p:blipFill rotWithShape="1">
          <a:blip r:embed="rId2"/>
          <a:srcRect l="1719" t="1719" r="1719" b="85942"/>
          <a:stretch>
            <a:fillRect/>
          </a:stretch>
        </p:blipFill>
        <p:spPr>
          <a:xfrm>
            <a:off x="0" y="0"/>
            <a:ext cx="12192000" cy="876300"/>
          </a:xfrm>
          <a:prstGeom prst="rect">
            <a:avLst/>
          </a:prstGeom>
        </p:spPr>
      </p:pic>
      <p:sp>
        <p:nvSpPr>
          <p:cNvPr id="7" name="文本框 6"/>
          <p:cNvSpPr txBox="1"/>
          <p:nvPr/>
        </p:nvSpPr>
        <p:spPr>
          <a:xfrm>
            <a:off x="3111049" y="103257"/>
            <a:ext cx="5969904" cy="707886"/>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lvl="0" algn="ctr"/>
            <a:r>
              <a:rPr lang="zh-CN" altLang="en-US" dirty="0">
                <a:solidFill>
                  <a:prstClr val="white"/>
                </a:solidFill>
              </a:rPr>
              <a:t>大数据需要哪些支撑技术 </a:t>
            </a:r>
          </a:p>
        </p:txBody>
      </p:sp>
      <p:grpSp>
        <p:nvGrpSpPr>
          <p:cNvPr id="9" name="组合 8"/>
          <p:cNvGrpSpPr/>
          <p:nvPr/>
        </p:nvGrpSpPr>
        <p:grpSpPr>
          <a:xfrm>
            <a:off x="3929967" y="1653862"/>
            <a:ext cx="4332066" cy="3760633"/>
            <a:chOff x="0" y="0"/>
            <a:chExt cx="6684956" cy="5803158"/>
          </a:xfrm>
        </p:grpSpPr>
        <p:sp>
          <p:nvSpPr>
            <p:cNvPr id="29" name="任意多边形: 形状 28"/>
            <p:cNvSpPr/>
            <p:nvPr/>
          </p:nvSpPr>
          <p:spPr>
            <a:xfrm>
              <a:off x="2805398" y="2946400"/>
              <a:ext cx="594023" cy="2856758"/>
            </a:xfrm>
            <a:custGeom>
              <a:avLst/>
              <a:gdLst/>
              <a:ahLst/>
              <a:cxnLst>
                <a:cxn ang="0">
                  <a:pos x="wd2" y="hd2"/>
                </a:cxn>
                <a:cxn ang="5400000">
                  <a:pos x="wd2" y="hd2"/>
                </a:cxn>
                <a:cxn ang="10800000">
                  <a:pos x="wd2" y="hd2"/>
                </a:cxn>
                <a:cxn ang="16200000">
                  <a:pos x="wd2" y="hd2"/>
                </a:cxn>
              </a:cxnLst>
              <a:rect l="0" t="0" r="r" b="b"/>
              <a:pathLst>
                <a:path w="21338" h="21444" extrusionOk="0">
                  <a:moveTo>
                    <a:pt x="19859" y="0"/>
                  </a:moveTo>
                  <a:cubicBezTo>
                    <a:pt x="19039" y="-1"/>
                    <a:pt x="18371" y="137"/>
                    <a:pt x="18367" y="309"/>
                  </a:cubicBezTo>
                  <a:lnTo>
                    <a:pt x="18273" y="20473"/>
                  </a:lnTo>
                  <a:cubicBezTo>
                    <a:pt x="15690" y="20750"/>
                    <a:pt x="12745" y="20845"/>
                    <a:pt x="9883" y="20743"/>
                  </a:cubicBezTo>
                  <a:cubicBezTo>
                    <a:pt x="7338" y="20651"/>
                    <a:pt x="4912" y="20396"/>
                    <a:pt x="3658" y="19928"/>
                  </a:cubicBezTo>
                  <a:cubicBezTo>
                    <a:pt x="2811" y="19611"/>
                    <a:pt x="2640" y="19235"/>
                    <a:pt x="3187" y="18891"/>
                  </a:cubicBezTo>
                  <a:cubicBezTo>
                    <a:pt x="3074" y="18818"/>
                    <a:pt x="2835" y="18757"/>
                    <a:pt x="2515" y="18720"/>
                  </a:cubicBezTo>
                  <a:cubicBezTo>
                    <a:pt x="1646" y="18619"/>
                    <a:pt x="584" y="18701"/>
                    <a:pt x="229" y="18891"/>
                  </a:cubicBezTo>
                  <a:cubicBezTo>
                    <a:pt x="-262" y="19313"/>
                    <a:pt x="42" y="19759"/>
                    <a:pt x="1076" y="20136"/>
                  </a:cubicBezTo>
                  <a:cubicBezTo>
                    <a:pt x="2476" y="20646"/>
                    <a:pt x="4960" y="20959"/>
                    <a:pt x="7584" y="21172"/>
                  </a:cubicBezTo>
                  <a:cubicBezTo>
                    <a:pt x="11806" y="21516"/>
                    <a:pt x="16630" y="21599"/>
                    <a:pt x="20168" y="21029"/>
                  </a:cubicBezTo>
                  <a:cubicBezTo>
                    <a:pt x="20468" y="20981"/>
                    <a:pt x="20751" y="20928"/>
                    <a:pt x="21015" y="20872"/>
                  </a:cubicBezTo>
                  <a:lnTo>
                    <a:pt x="21338" y="309"/>
                  </a:lnTo>
                  <a:cubicBezTo>
                    <a:pt x="21335" y="138"/>
                    <a:pt x="20674" y="0"/>
                    <a:pt x="19859" y="0"/>
                  </a:cubicBezTo>
                  <a:close/>
                </a:path>
              </a:pathLst>
            </a:custGeom>
            <a:solidFill>
              <a:srgbClr val="EDEFF3"/>
            </a:solidFill>
            <a:ln w="12700" cap="flat">
              <a:noFill/>
              <a:miter lim="400000"/>
            </a:ln>
            <a:effectLst/>
          </p:spPr>
          <p:txBody>
            <a:bodyPr anchor="ctr"/>
            <a:lstStyle/>
            <a:p>
              <a:pPr algn="ctr"/>
              <a:endParaRPr/>
            </a:p>
          </p:txBody>
        </p:sp>
        <p:sp>
          <p:nvSpPr>
            <p:cNvPr id="30" name="矩形: 圆角 29"/>
            <p:cNvSpPr/>
            <p:nvPr/>
          </p:nvSpPr>
          <p:spPr>
            <a:xfrm>
              <a:off x="3306274" y="0"/>
              <a:ext cx="82423" cy="172204"/>
            </a:xfrm>
            <a:prstGeom prst="roundRect">
              <a:avLst>
                <a:gd name="adj" fmla="val 50000"/>
              </a:avLst>
            </a:prstGeom>
            <a:solidFill>
              <a:srgbClr val="E8E9ED"/>
            </a:solidFill>
            <a:ln w="6350" cap="flat">
              <a:solidFill>
                <a:srgbClr val="A6AAA9"/>
              </a:solidFill>
              <a:prstDash val="solid"/>
              <a:miter lim="400000"/>
            </a:ln>
            <a:effectLst/>
          </p:spPr>
          <p:txBody>
            <a:bodyPr anchor="ctr"/>
            <a:lstStyle/>
            <a:p>
              <a:pPr algn="ctr"/>
              <a:endParaRPr/>
            </a:p>
          </p:txBody>
        </p:sp>
        <p:sp>
          <p:nvSpPr>
            <p:cNvPr id="31" name="任意多边形: 形状 30"/>
            <p:cNvSpPr/>
            <p:nvPr/>
          </p:nvSpPr>
          <p:spPr>
            <a:xfrm>
              <a:off x="3344690" y="150110"/>
              <a:ext cx="3340266" cy="29774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0800"/>
                    <a:pt x="0" y="16200"/>
                    <a:pt x="0" y="18900"/>
                  </a:cubicBezTo>
                  <a:cubicBezTo>
                    <a:pt x="0" y="21600"/>
                    <a:pt x="0" y="21600"/>
                    <a:pt x="0" y="21600"/>
                  </a:cubicBezTo>
                  <a:cubicBezTo>
                    <a:pt x="1185" y="19661"/>
                    <a:pt x="3149" y="18406"/>
                    <a:pt x="5383" y="18406"/>
                  </a:cubicBezTo>
                  <a:cubicBezTo>
                    <a:pt x="7651" y="18406"/>
                    <a:pt x="9615" y="19661"/>
                    <a:pt x="10800" y="21600"/>
                  </a:cubicBezTo>
                  <a:cubicBezTo>
                    <a:pt x="12320" y="20414"/>
                    <a:pt x="14135" y="19727"/>
                    <a:pt x="16098" y="19697"/>
                  </a:cubicBezTo>
                  <a:cubicBezTo>
                    <a:pt x="18119" y="19666"/>
                    <a:pt x="20023" y="20355"/>
                    <a:pt x="21600" y="21562"/>
                  </a:cubicBezTo>
                  <a:cubicBezTo>
                    <a:pt x="20974" y="15496"/>
                    <a:pt x="18358" y="10106"/>
                    <a:pt x="14507" y="6232"/>
                  </a:cubicBezTo>
                  <a:cubicBezTo>
                    <a:pt x="10656" y="2358"/>
                    <a:pt x="5569" y="0"/>
                    <a:pt x="0" y="0"/>
                  </a:cubicBezTo>
                  <a:close/>
                </a:path>
              </a:pathLst>
            </a:custGeom>
            <a:solidFill>
              <a:srgbClr val="346866"/>
            </a:solidFill>
            <a:ln w="12700" cap="flat">
              <a:solidFill>
                <a:schemeClr val="bg1"/>
              </a:solidFill>
              <a:miter lim="400000"/>
            </a:ln>
            <a:effectLst/>
          </p:spPr>
          <p:txBody>
            <a:bodyPr anchor="ctr"/>
            <a:lstStyle/>
            <a:p>
              <a:pPr algn="ctr"/>
              <a:endParaRPr/>
            </a:p>
          </p:txBody>
        </p:sp>
        <p:sp>
          <p:nvSpPr>
            <p:cNvPr id="32" name="任意多边形: 形状 31"/>
            <p:cNvSpPr/>
            <p:nvPr/>
          </p:nvSpPr>
          <p:spPr>
            <a:xfrm>
              <a:off x="0" y="150110"/>
              <a:ext cx="3344691" cy="29774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cubicBezTo>
                    <a:pt x="16023" y="0"/>
                    <a:pt x="10935" y="2358"/>
                    <a:pt x="7086" y="6237"/>
                  </a:cubicBezTo>
                  <a:cubicBezTo>
                    <a:pt x="3237" y="10115"/>
                    <a:pt x="625" y="15515"/>
                    <a:pt x="0" y="21600"/>
                  </a:cubicBezTo>
                  <a:cubicBezTo>
                    <a:pt x="1591" y="20653"/>
                    <a:pt x="3392" y="20120"/>
                    <a:pt x="5268" y="20094"/>
                  </a:cubicBezTo>
                  <a:cubicBezTo>
                    <a:pt x="7242" y="20068"/>
                    <a:pt x="9145" y="20605"/>
                    <a:pt x="10817" y="21600"/>
                  </a:cubicBezTo>
                  <a:cubicBezTo>
                    <a:pt x="12318" y="20515"/>
                    <a:pt x="14068" y="19878"/>
                    <a:pt x="15932" y="19824"/>
                  </a:cubicBezTo>
                  <a:cubicBezTo>
                    <a:pt x="17983" y="19765"/>
                    <a:pt x="19951" y="20410"/>
                    <a:pt x="21600" y="21600"/>
                  </a:cubicBezTo>
                  <a:lnTo>
                    <a:pt x="21600" y="0"/>
                  </a:lnTo>
                  <a:close/>
                </a:path>
              </a:pathLst>
            </a:custGeom>
            <a:solidFill>
              <a:srgbClr val="499B99"/>
            </a:solidFill>
            <a:ln w="12700" cap="flat">
              <a:solidFill>
                <a:schemeClr val="bg1"/>
              </a:solidFill>
              <a:miter lim="400000"/>
            </a:ln>
            <a:effectLst/>
          </p:spPr>
          <p:txBody>
            <a:bodyPr anchor="ctr"/>
            <a:lstStyle/>
            <a:p>
              <a:pPr algn="ctr"/>
              <a:endParaRPr/>
            </a:p>
          </p:txBody>
        </p:sp>
        <p:sp>
          <p:nvSpPr>
            <p:cNvPr id="33" name="任意多边形: 形状 32"/>
            <p:cNvSpPr/>
            <p:nvPr/>
          </p:nvSpPr>
          <p:spPr>
            <a:xfrm>
              <a:off x="1667919" y="150110"/>
              <a:ext cx="1670134" cy="2966421"/>
            </a:xfrm>
            <a:custGeom>
              <a:avLst/>
              <a:gdLst/>
              <a:ahLst/>
              <a:cxnLst>
                <a:cxn ang="0">
                  <a:pos x="wd2" y="hd2"/>
                </a:cxn>
                <a:cxn ang="5400000">
                  <a:pos x="wd2" y="hd2"/>
                </a:cxn>
                <a:cxn ang="10800000">
                  <a:pos x="wd2" y="hd2"/>
                </a:cxn>
                <a:cxn ang="16200000">
                  <a:pos x="wd2" y="hd2"/>
                </a:cxn>
              </a:cxnLst>
              <a:rect l="0" t="0" r="r" b="b"/>
              <a:pathLst>
                <a:path w="21600" h="21600" extrusionOk="0">
                  <a:moveTo>
                    <a:pt x="10626" y="19918"/>
                  </a:moveTo>
                  <a:cubicBezTo>
                    <a:pt x="14583" y="19893"/>
                    <a:pt x="18370" y="20488"/>
                    <a:pt x="21600" y="21562"/>
                  </a:cubicBezTo>
                  <a:cubicBezTo>
                    <a:pt x="21600" y="10781"/>
                    <a:pt x="21600" y="5390"/>
                    <a:pt x="21600" y="2695"/>
                  </a:cubicBezTo>
                  <a:cubicBezTo>
                    <a:pt x="21600" y="0"/>
                    <a:pt x="21600" y="0"/>
                    <a:pt x="21600" y="0"/>
                  </a:cubicBezTo>
                  <a:cubicBezTo>
                    <a:pt x="21566" y="0"/>
                    <a:pt x="21549" y="0"/>
                    <a:pt x="21532" y="0"/>
                  </a:cubicBezTo>
                  <a:cubicBezTo>
                    <a:pt x="21515" y="0"/>
                    <a:pt x="21498" y="0"/>
                    <a:pt x="21465" y="0"/>
                  </a:cubicBezTo>
                  <a:cubicBezTo>
                    <a:pt x="15912" y="38"/>
                    <a:pt x="10868" y="2404"/>
                    <a:pt x="7050" y="6273"/>
                  </a:cubicBezTo>
                  <a:cubicBezTo>
                    <a:pt x="3233" y="10142"/>
                    <a:pt x="643" y="15513"/>
                    <a:pt x="0" y="21562"/>
                  </a:cubicBezTo>
                  <a:cubicBezTo>
                    <a:pt x="0" y="21581"/>
                    <a:pt x="0" y="21590"/>
                    <a:pt x="0" y="21595"/>
                  </a:cubicBezTo>
                  <a:cubicBezTo>
                    <a:pt x="0" y="21600"/>
                    <a:pt x="0" y="21600"/>
                    <a:pt x="0" y="21600"/>
                  </a:cubicBezTo>
                  <a:cubicBezTo>
                    <a:pt x="68" y="21543"/>
                    <a:pt x="118" y="21514"/>
                    <a:pt x="169" y="21505"/>
                  </a:cubicBezTo>
                  <a:cubicBezTo>
                    <a:pt x="220" y="21495"/>
                    <a:pt x="271" y="21505"/>
                    <a:pt x="339" y="21524"/>
                  </a:cubicBezTo>
                  <a:cubicBezTo>
                    <a:pt x="3403" y="20510"/>
                    <a:pt x="6920" y="19941"/>
                    <a:pt x="10626" y="19918"/>
                  </a:cubicBezTo>
                  <a:close/>
                </a:path>
              </a:pathLst>
            </a:custGeom>
            <a:solidFill>
              <a:srgbClr val="346866"/>
            </a:solidFill>
            <a:ln w="12700" cap="flat">
              <a:solidFill>
                <a:schemeClr val="bg1"/>
              </a:solidFill>
              <a:miter lim="400000"/>
            </a:ln>
            <a:effectLst/>
          </p:spPr>
          <p:txBody>
            <a:bodyPr anchor="ctr"/>
            <a:lstStyle/>
            <a:p>
              <a:pPr algn="ctr"/>
              <a:endParaRPr/>
            </a:p>
          </p:txBody>
        </p:sp>
        <p:sp>
          <p:nvSpPr>
            <p:cNvPr id="34" name="任意多边形: 形状 33"/>
            <p:cNvSpPr/>
            <p:nvPr/>
          </p:nvSpPr>
          <p:spPr>
            <a:xfrm>
              <a:off x="3338053" y="150110"/>
              <a:ext cx="1670134" cy="29774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4" y="21505"/>
                    <a:pt x="85" y="21438"/>
                    <a:pt x="144" y="21396"/>
                  </a:cubicBezTo>
                  <a:cubicBezTo>
                    <a:pt x="203" y="21353"/>
                    <a:pt x="271" y="21334"/>
                    <a:pt x="339" y="21334"/>
                  </a:cubicBezTo>
                  <a:cubicBezTo>
                    <a:pt x="3480" y="20275"/>
                    <a:pt x="7145" y="19697"/>
                    <a:pt x="11005" y="19729"/>
                  </a:cubicBezTo>
                  <a:cubicBezTo>
                    <a:pt x="14804" y="19760"/>
                    <a:pt x="18323" y="20370"/>
                    <a:pt x="21397" y="21410"/>
                  </a:cubicBezTo>
                  <a:cubicBezTo>
                    <a:pt x="21431" y="21429"/>
                    <a:pt x="21465" y="21448"/>
                    <a:pt x="21498" y="21476"/>
                  </a:cubicBezTo>
                  <a:cubicBezTo>
                    <a:pt x="21532" y="21505"/>
                    <a:pt x="21566" y="21543"/>
                    <a:pt x="21600" y="21600"/>
                  </a:cubicBezTo>
                  <a:lnTo>
                    <a:pt x="21600" y="21600"/>
                  </a:lnTo>
                  <a:cubicBezTo>
                    <a:pt x="20957" y="15515"/>
                    <a:pt x="18350" y="10115"/>
                    <a:pt x="14507" y="6237"/>
                  </a:cubicBezTo>
                  <a:cubicBezTo>
                    <a:pt x="10665" y="2358"/>
                    <a:pt x="5586" y="0"/>
                    <a:pt x="0" y="0"/>
                  </a:cubicBezTo>
                  <a:lnTo>
                    <a:pt x="0" y="0"/>
                  </a:lnTo>
                  <a:lnTo>
                    <a:pt x="0" y="21600"/>
                  </a:lnTo>
                  <a:close/>
                </a:path>
              </a:pathLst>
            </a:custGeom>
            <a:solidFill>
              <a:srgbClr val="499B99"/>
            </a:solidFill>
            <a:ln w="12700" cap="flat">
              <a:solidFill>
                <a:schemeClr val="bg1"/>
              </a:solidFill>
              <a:miter lim="400000"/>
            </a:ln>
            <a:effectLst/>
          </p:spPr>
          <p:txBody>
            <a:bodyPr anchor="ctr"/>
            <a:lstStyle/>
            <a:p>
              <a:pPr algn="ctr"/>
              <a:endParaRPr/>
            </a:p>
          </p:txBody>
        </p:sp>
      </p:grpSp>
      <p:grpSp>
        <p:nvGrpSpPr>
          <p:cNvPr id="2" name="组合 1"/>
          <p:cNvGrpSpPr/>
          <p:nvPr/>
        </p:nvGrpSpPr>
        <p:grpSpPr>
          <a:xfrm>
            <a:off x="2152362" y="3934456"/>
            <a:ext cx="7887276" cy="1211890"/>
            <a:chOff x="1955005" y="4123832"/>
            <a:chExt cx="7887276" cy="1211890"/>
          </a:xfrm>
        </p:grpSpPr>
        <p:grpSp>
          <p:nvGrpSpPr>
            <p:cNvPr id="41" name="组合 40"/>
            <p:cNvGrpSpPr/>
            <p:nvPr/>
          </p:nvGrpSpPr>
          <p:grpSpPr>
            <a:xfrm>
              <a:off x="1955005" y="4123832"/>
              <a:ext cx="3327636" cy="1211890"/>
              <a:chOff x="874713" y="2128527"/>
              <a:chExt cx="3327636" cy="1211890"/>
            </a:xfrm>
          </p:grpSpPr>
          <p:sp>
            <p:nvSpPr>
              <p:cNvPr id="42" name="矩形 41"/>
              <p:cNvSpPr/>
              <p:nvPr/>
            </p:nvSpPr>
            <p:spPr>
              <a:xfrm>
                <a:off x="874713" y="2472487"/>
                <a:ext cx="3327636" cy="867930"/>
              </a:xfrm>
              <a:prstGeom prst="rect">
                <a:avLst/>
              </a:prstGeom>
              <a:noFill/>
            </p:spPr>
            <p:txBody>
              <a:bodyPr wrap="square" rtlCol="0">
                <a:spAutoFit/>
                <a:scene3d>
                  <a:camera prst="orthographicFront"/>
                  <a:lightRig rig="threePt" dir="t">
                    <a:rot lat="0" lon="0" rev="0"/>
                  </a:lightRig>
                </a:scene3d>
                <a:sp3d contourW="12700"/>
              </a:bodyPr>
              <a:lstStyle/>
              <a:p>
                <a:pPr algn="r">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43" name="矩形 42"/>
              <p:cNvSpPr/>
              <p:nvPr/>
            </p:nvSpPr>
            <p:spPr>
              <a:xfrm>
                <a:off x="1960375" y="2128527"/>
                <a:ext cx="2241974" cy="387798"/>
              </a:xfrm>
              <a:prstGeom prst="rect">
                <a:avLst/>
              </a:prstGeom>
              <a:noFill/>
            </p:spPr>
            <p:txBody>
              <a:bodyPr wrap="square" rtlCol="0">
                <a:spAutoFit/>
                <a:scene3d>
                  <a:camera prst="orthographicFront"/>
                  <a:lightRig rig="threePt" dir="t">
                    <a:rot lat="0" lon="0" rev="0"/>
                  </a:lightRig>
                </a:scene3d>
                <a:sp3d contourW="12700"/>
              </a:bodyPr>
              <a:lstStyle/>
              <a:p>
                <a:pPr algn="r">
                  <a:lnSpc>
                    <a:spcPct val="120000"/>
                  </a:lnSpc>
                </a:pPr>
                <a:r>
                  <a:rPr lang="zh-CN" altLang="en-US" sz="1600" b="1" dirty="0">
                    <a:solidFill>
                      <a:srgbClr val="346866"/>
                    </a:solidFill>
                  </a:rPr>
                  <a:t>标题文字添加</a:t>
                </a:r>
              </a:p>
            </p:txBody>
          </p:sp>
        </p:grpSp>
        <p:grpSp>
          <p:nvGrpSpPr>
            <p:cNvPr id="44" name="组合 43"/>
            <p:cNvGrpSpPr/>
            <p:nvPr/>
          </p:nvGrpSpPr>
          <p:grpSpPr>
            <a:xfrm>
              <a:off x="6514645" y="4123832"/>
              <a:ext cx="3327636" cy="1211890"/>
              <a:chOff x="874713" y="2128527"/>
              <a:chExt cx="3327636" cy="1211890"/>
            </a:xfrm>
          </p:grpSpPr>
          <p:sp>
            <p:nvSpPr>
              <p:cNvPr id="45" name="矩形 44"/>
              <p:cNvSpPr/>
              <p:nvPr/>
            </p:nvSpPr>
            <p:spPr>
              <a:xfrm>
                <a:off x="874713" y="2472487"/>
                <a:ext cx="3327636" cy="867930"/>
              </a:xfrm>
              <a:prstGeom prst="rect">
                <a:avLst/>
              </a:prstGeom>
              <a:noFill/>
            </p:spPr>
            <p:txBody>
              <a:bodyPr wrap="square" rtlCol="0">
                <a:spAutoFit/>
                <a:scene3d>
                  <a:camera prst="orthographicFront"/>
                  <a:lightRig rig="threePt" dir="t">
                    <a:rot lat="0" lon="0" rev="0"/>
                  </a:lightRig>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46" name="矩形 45"/>
              <p:cNvSpPr/>
              <p:nvPr/>
            </p:nvSpPr>
            <p:spPr>
              <a:xfrm>
                <a:off x="874713" y="2128527"/>
                <a:ext cx="2241974" cy="387798"/>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b="1" dirty="0">
                    <a:solidFill>
                      <a:srgbClr val="346866"/>
                    </a:solidFill>
                  </a:rPr>
                  <a:t>标题文字添加</a:t>
                </a:r>
              </a:p>
            </p:txBody>
          </p:sp>
        </p:grpSp>
      </p:grpSp>
      <p:sp>
        <p:nvSpPr>
          <p:cNvPr id="47" name="矩形 46"/>
          <p:cNvSpPr/>
          <p:nvPr/>
        </p:nvSpPr>
        <p:spPr>
          <a:xfrm>
            <a:off x="4333257" y="2778460"/>
            <a:ext cx="642108" cy="587084"/>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b="1" dirty="0">
                <a:solidFill>
                  <a:schemeClr val="bg1"/>
                </a:solidFill>
              </a:rPr>
              <a:t>文字</a:t>
            </a:r>
            <a:endParaRPr lang="en-US" altLang="zh-CN" sz="1400" b="1" dirty="0">
              <a:solidFill>
                <a:schemeClr val="bg1"/>
              </a:solidFill>
            </a:endParaRPr>
          </a:p>
          <a:p>
            <a:pPr algn="ctr">
              <a:lnSpc>
                <a:spcPct val="120000"/>
              </a:lnSpc>
            </a:pPr>
            <a:r>
              <a:rPr lang="zh-CN" altLang="en-US" sz="1400" b="1" dirty="0">
                <a:solidFill>
                  <a:schemeClr val="bg1"/>
                </a:solidFill>
              </a:rPr>
              <a:t>添加</a:t>
            </a:r>
          </a:p>
        </p:txBody>
      </p:sp>
      <p:sp>
        <p:nvSpPr>
          <p:cNvPr id="48" name="矩形 47"/>
          <p:cNvSpPr/>
          <p:nvPr/>
        </p:nvSpPr>
        <p:spPr>
          <a:xfrm>
            <a:off x="5300484" y="2778460"/>
            <a:ext cx="642108" cy="587084"/>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b="1" dirty="0">
                <a:solidFill>
                  <a:schemeClr val="bg1"/>
                </a:solidFill>
              </a:rPr>
              <a:t>文字</a:t>
            </a:r>
            <a:endParaRPr lang="en-US" altLang="zh-CN" sz="1400" b="1" dirty="0">
              <a:solidFill>
                <a:schemeClr val="bg1"/>
              </a:solidFill>
            </a:endParaRPr>
          </a:p>
          <a:p>
            <a:pPr algn="ctr">
              <a:lnSpc>
                <a:spcPct val="120000"/>
              </a:lnSpc>
            </a:pPr>
            <a:r>
              <a:rPr lang="zh-CN" altLang="en-US" sz="1400" b="1" dirty="0">
                <a:solidFill>
                  <a:schemeClr val="bg1"/>
                </a:solidFill>
              </a:rPr>
              <a:t>添加</a:t>
            </a:r>
          </a:p>
        </p:txBody>
      </p:sp>
      <p:sp>
        <p:nvSpPr>
          <p:cNvPr id="49" name="矩形 48"/>
          <p:cNvSpPr/>
          <p:nvPr/>
        </p:nvSpPr>
        <p:spPr>
          <a:xfrm>
            <a:off x="6267711" y="2778460"/>
            <a:ext cx="642108" cy="587084"/>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b="1" dirty="0">
                <a:solidFill>
                  <a:schemeClr val="bg1"/>
                </a:solidFill>
              </a:rPr>
              <a:t>文字</a:t>
            </a:r>
            <a:endParaRPr lang="en-US" altLang="zh-CN" sz="1400" b="1" dirty="0">
              <a:solidFill>
                <a:schemeClr val="bg1"/>
              </a:solidFill>
            </a:endParaRPr>
          </a:p>
          <a:p>
            <a:pPr algn="ctr">
              <a:lnSpc>
                <a:spcPct val="120000"/>
              </a:lnSpc>
            </a:pPr>
            <a:r>
              <a:rPr lang="zh-CN" altLang="en-US" sz="1400" b="1" dirty="0">
                <a:solidFill>
                  <a:schemeClr val="bg1"/>
                </a:solidFill>
              </a:rPr>
              <a:t>添加</a:t>
            </a:r>
          </a:p>
        </p:txBody>
      </p:sp>
      <p:sp>
        <p:nvSpPr>
          <p:cNvPr id="50" name="矩形 49"/>
          <p:cNvSpPr/>
          <p:nvPr/>
        </p:nvSpPr>
        <p:spPr>
          <a:xfrm>
            <a:off x="7234937" y="2778460"/>
            <a:ext cx="642108" cy="587084"/>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b="1" dirty="0">
                <a:solidFill>
                  <a:schemeClr val="bg1"/>
                </a:solidFill>
              </a:rPr>
              <a:t>文字</a:t>
            </a:r>
            <a:endParaRPr lang="en-US" altLang="zh-CN" sz="1400" b="1" dirty="0">
              <a:solidFill>
                <a:schemeClr val="bg1"/>
              </a:solidFill>
            </a:endParaRPr>
          </a:p>
          <a:p>
            <a:pPr algn="ctr">
              <a:lnSpc>
                <a:spcPct val="120000"/>
              </a:lnSpc>
            </a:pPr>
            <a:r>
              <a:rPr lang="zh-CN" altLang="en-US" sz="1400" b="1" dirty="0">
                <a:solidFill>
                  <a:schemeClr val="bg1"/>
                </a:solidFill>
              </a:rPr>
              <a:t>添加</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1719" t="1719" r="1719" b="85942"/>
          <a:stretch>
            <a:fillRect/>
          </a:stretch>
        </p:blipFill>
        <p:spPr>
          <a:xfrm>
            <a:off x="0" y="6644962"/>
            <a:ext cx="12192000" cy="213038"/>
          </a:xfrm>
          <a:prstGeom prst="rect">
            <a:avLst/>
          </a:prstGeom>
        </p:spPr>
      </p:pic>
      <p:pic>
        <p:nvPicPr>
          <p:cNvPr id="6" name="图片 5"/>
          <p:cNvPicPr>
            <a:picLocks noChangeAspect="1"/>
          </p:cNvPicPr>
          <p:nvPr/>
        </p:nvPicPr>
        <p:blipFill rotWithShape="1">
          <a:blip r:embed="rId2">
            <a:duotone>
              <a:prstClr val="black"/>
              <a:schemeClr val="tx2">
                <a:tint val="45000"/>
                <a:satMod val="400000"/>
              </a:schemeClr>
            </a:duotone>
          </a:blip>
          <a:srcRect l="1719" t="1719" r="1719" b="85942"/>
          <a:stretch>
            <a:fillRect/>
          </a:stretch>
        </p:blipFill>
        <p:spPr>
          <a:xfrm>
            <a:off x="0" y="777562"/>
            <a:ext cx="12192000" cy="213038"/>
          </a:xfrm>
          <a:prstGeom prst="rect">
            <a:avLst/>
          </a:prstGeom>
        </p:spPr>
      </p:pic>
      <p:pic>
        <p:nvPicPr>
          <p:cNvPr id="4" name="图片 3"/>
          <p:cNvPicPr>
            <a:picLocks noChangeAspect="1"/>
          </p:cNvPicPr>
          <p:nvPr/>
        </p:nvPicPr>
        <p:blipFill rotWithShape="1">
          <a:blip r:embed="rId2"/>
          <a:srcRect l="1719" t="1719" r="1719" b="85942"/>
          <a:stretch>
            <a:fillRect/>
          </a:stretch>
        </p:blipFill>
        <p:spPr>
          <a:xfrm>
            <a:off x="0" y="0"/>
            <a:ext cx="12192000" cy="876300"/>
          </a:xfrm>
          <a:prstGeom prst="rect">
            <a:avLst/>
          </a:prstGeom>
        </p:spPr>
      </p:pic>
      <p:sp>
        <p:nvSpPr>
          <p:cNvPr id="7" name="文本框 6"/>
          <p:cNvSpPr txBox="1"/>
          <p:nvPr/>
        </p:nvSpPr>
        <p:spPr>
          <a:xfrm>
            <a:off x="4594627" y="103257"/>
            <a:ext cx="3002745" cy="707886"/>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r>
              <a:rPr lang="en-US" altLang="zh-CN" dirty="0"/>
              <a:t>CONTENTS</a:t>
            </a:r>
            <a:endParaRPr lang="zh-CN" altLang="en-US" dirty="0"/>
          </a:p>
        </p:txBody>
      </p:sp>
      <p:grpSp>
        <p:nvGrpSpPr>
          <p:cNvPr id="3" name="组合 2"/>
          <p:cNvGrpSpPr/>
          <p:nvPr/>
        </p:nvGrpSpPr>
        <p:grpSpPr>
          <a:xfrm>
            <a:off x="2169884" y="1781638"/>
            <a:ext cx="7852230" cy="523220"/>
            <a:chOff x="2169884" y="1781638"/>
            <a:chExt cx="7852230" cy="523220"/>
          </a:xfrm>
        </p:grpSpPr>
        <p:grpSp>
          <p:nvGrpSpPr>
            <p:cNvPr id="10" name="组合 9"/>
            <p:cNvGrpSpPr/>
            <p:nvPr/>
          </p:nvGrpSpPr>
          <p:grpSpPr>
            <a:xfrm>
              <a:off x="2387599" y="1787212"/>
              <a:ext cx="7634515" cy="507531"/>
              <a:chOff x="2090056" y="1653862"/>
              <a:chExt cx="7634515" cy="885372"/>
            </a:xfrm>
          </p:grpSpPr>
          <p:sp>
            <p:nvSpPr>
              <p:cNvPr id="8" name="矩形 7"/>
              <p:cNvSpPr/>
              <p:nvPr/>
            </p:nvSpPr>
            <p:spPr>
              <a:xfrm>
                <a:off x="2090056" y="1653862"/>
                <a:ext cx="1088571" cy="885372"/>
              </a:xfrm>
              <a:prstGeom prst="rect">
                <a:avLst/>
              </a:prstGeom>
              <a:gradFill flip="none" rotWithShape="1">
                <a:gsLst>
                  <a:gs pos="50000">
                    <a:srgbClr val="499B99"/>
                  </a:gs>
                  <a:gs pos="50000">
                    <a:srgbClr val="3468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矩形 8"/>
              <p:cNvSpPr/>
              <p:nvPr/>
            </p:nvSpPr>
            <p:spPr>
              <a:xfrm>
                <a:off x="3396342" y="1653862"/>
                <a:ext cx="6328229" cy="8853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23" name="矩形 22"/>
            <p:cNvSpPr/>
            <p:nvPr/>
          </p:nvSpPr>
          <p:spPr>
            <a:xfrm>
              <a:off x="4163655" y="1821707"/>
              <a:ext cx="5003477" cy="461665"/>
            </a:xfrm>
            <a:prstGeom prst="rect">
              <a:avLst/>
            </a:prstGeom>
            <a:noFill/>
          </p:spPr>
          <p:txBody>
            <a:bodyPr wrap="squar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rPr>
                <a:t>认识大数据时代 </a:t>
              </a:r>
            </a:p>
          </p:txBody>
        </p:sp>
        <p:sp>
          <p:nvSpPr>
            <p:cNvPr id="24" name="矩形 23"/>
            <p:cNvSpPr/>
            <p:nvPr/>
          </p:nvSpPr>
          <p:spPr>
            <a:xfrm>
              <a:off x="2169884" y="1781638"/>
              <a:ext cx="1524002" cy="523220"/>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2800" b="1" dirty="0">
                  <a:solidFill>
                    <a:schemeClr val="bg1"/>
                  </a:solidFill>
                </a:rPr>
                <a:t>01</a:t>
              </a:r>
              <a:endParaRPr lang="zh-CN" altLang="en-US" sz="2800" b="1" dirty="0">
                <a:solidFill>
                  <a:schemeClr val="bg1"/>
                </a:solidFill>
              </a:endParaRPr>
            </a:p>
          </p:txBody>
        </p:sp>
      </p:grpSp>
      <p:grpSp>
        <p:nvGrpSpPr>
          <p:cNvPr id="11" name="组合 10"/>
          <p:cNvGrpSpPr/>
          <p:nvPr/>
        </p:nvGrpSpPr>
        <p:grpSpPr>
          <a:xfrm>
            <a:off x="2169884" y="2638771"/>
            <a:ext cx="7852230" cy="523220"/>
            <a:chOff x="2169884" y="2638771"/>
            <a:chExt cx="7852230" cy="523220"/>
          </a:xfrm>
        </p:grpSpPr>
        <p:grpSp>
          <p:nvGrpSpPr>
            <p:cNvPr id="27" name="组合 26"/>
            <p:cNvGrpSpPr/>
            <p:nvPr/>
          </p:nvGrpSpPr>
          <p:grpSpPr>
            <a:xfrm>
              <a:off x="2387599" y="2644345"/>
              <a:ext cx="7634515" cy="507531"/>
              <a:chOff x="2090056" y="1653862"/>
              <a:chExt cx="7634515" cy="885372"/>
            </a:xfrm>
          </p:grpSpPr>
          <p:sp>
            <p:nvSpPr>
              <p:cNvPr id="30" name="矩形 29"/>
              <p:cNvSpPr/>
              <p:nvPr/>
            </p:nvSpPr>
            <p:spPr>
              <a:xfrm>
                <a:off x="2090056" y="1653862"/>
                <a:ext cx="1088571" cy="885372"/>
              </a:xfrm>
              <a:prstGeom prst="rect">
                <a:avLst/>
              </a:prstGeom>
              <a:gradFill flip="none" rotWithShape="1">
                <a:gsLst>
                  <a:gs pos="50000">
                    <a:srgbClr val="499B99"/>
                  </a:gs>
                  <a:gs pos="50000">
                    <a:srgbClr val="3468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1" name="矩形 30"/>
              <p:cNvSpPr/>
              <p:nvPr/>
            </p:nvSpPr>
            <p:spPr>
              <a:xfrm>
                <a:off x="3396342" y="1653862"/>
                <a:ext cx="6328229" cy="8853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28" name="矩形 27"/>
            <p:cNvSpPr/>
            <p:nvPr/>
          </p:nvSpPr>
          <p:spPr>
            <a:xfrm>
              <a:off x="4163655" y="2678840"/>
              <a:ext cx="5003477" cy="461665"/>
            </a:xfrm>
            <a:prstGeom prst="rect">
              <a:avLst/>
            </a:prstGeom>
            <a:noFill/>
          </p:spPr>
          <p:txBody>
            <a:bodyPr wrap="squar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rPr>
                <a:t>大数据的应用领域 </a:t>
              </a:r>
            </a:p>
          </p:txBody>
        </p:sp>
        <p:sp>
          <p:nvSpPr>
            <p:cNvPr id="29" name="矩形 28"/>
            <p:cNvSpPr/>
            <p:nvPr/>
          </p:nvSpPr>
          <p:spPr>
            <a:xfrm>
              <a:off x="2169884" y="2638771"/>
              <a:ext cx="1524002" cy="523220"/>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2800" b="1" dirty="0">
                  <a:solidFill>
                    <a:schemeClr val="bg1"/>
                  </a:solidFill>
                </a:rPr>
                <a:t>02</a:t>
              </a:r>
              <a:endParaRPr lang="zh-CN" altLang="en-US" sz="2800" b="1" dirty="0">
                <a:solidFill>
                  <a:schemeClr val="bg1"/>
                </a:solidFill>
              </a:endParaRPr>
            </a:p>
          </p:txBody>
        </p:sp>
      </p:grpSp>
      <p:grpSp>
        <p:nvGrpSpPr>
          <p:cNvPr id="12" name="组合 11"/>
          <p:cNvGrpSpPr/>
          <p:nvPr/>
        </p:nvGrpSpPr>
        <p:grpSpPr>
          <a:xfrm>
            <a:off x="2169884" y="3495904"/>
            <a:ext cx="7852230" cy="523220"/>
            <a:chOff x="2169884" y="3495904"/>
            <a:chExt cx="7852230" cy="523220"/>
          </a:xfrm>
        </p:grpSpPr>
        <p:grpSp>
          <p:nvGrpSpPr>
            <p:cNvPr id="33" name="组合 32"/>
            <p:cNvGrpSpPr/>
            <p:nvPr/>
          </p:nvGrpSpPr>
          <p:grpSpPr>
            <a:xfrm>
              <a:off x="2387599" y="3501478"/>
              <a:ext cx="7634515" cy="507531"/>
              <a:chOff x="2090056" y="1653862"/>
              <a:chExt cx="7634515" cy="885372"/>
            </a:xfrm>
          </p:grpSpPr>
          <p:sp>
            <p:nvSpPr>
              <p:cNvPr id="36" name="矩形 35"/>
              <p:cNvSpPr/>
              <p:nvPr/>
            </p:nvSpPr>
            <p:spPr>
              <a:xfrm>
                <a:off x="2090056" y="1653862"/>
                <a:ext cx="1088571" cy="885372"/>
              </a:xfrm>
              <a:prstGeom prst="rect">
                <a:avLst/>
              </a:prstGeom>
              <a:gradFill flip="none" rotWithShape="1">
                <a:gsLst>
                  <a:gs pos="50000">
                    <a:srgbClr val="499B99"/>
                  </a:gs>
                  <a:gs pos="50000">
                    <a:srgbClr val="3468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7" name="矩形 36"/>
              <p:cNvSpPr/>
              <p:nvPr/>
            </p:nvSpPr>
            <p:spPr>
              <a:xfrm>
                <a:off x="3396342" y="1653862"/>
                <a:ext cx="6328229" cy="8853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34" name="矩形 33"/>
            <p:cNvSpPr/>
            <p:nvPr/>
          </p:nvSpPr>
          <p:spPr>
            <a:xfrm>
              <a:off x="4163655" y="3535973"/>
              <a:ext cx="5003477" cy="461665"/>
            </a:xfrm>
            <a:prstGeom prst="rect">
              <a:avLst/>
            </a:prstGeom>
            <a:noFill/>
          </p:spPr>
          <p:txBody>
            <a:bodyPr wrap="squar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rPr>
                <a:t>大数据时代的机遇与挑战 </a:t>
              </a:r>
            </a:p>
          </p:txBody>
        </p:sp>
        <p:sp>
          <p:nvSpPr>
            <p:cNvPr id="35" name="矩形 34"/>
            <p:cNvSpPr/>
            <p:nvPr/>
          </p:nvSpPr>
          <p:spPr>
            <a:xfrm>
              <a:off x="2169884" y="3495904"/>
              <a:ext cx="1524002" cy="523220"/>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2800" b="1" dirty="0">
                  <a:solidFill>
                    <a:schemeClr val="bg1"/>
                  </a:solidFill>
                </a:rPr>
                <a:t>03</a:t>
              </a:r>
              <a:endParaRPr lang="zh-CN" altLang="en-US" sz="2800" b="1" dirty="0">
                <a:solidFill>
                  <a:schemeClr val="bg1"/>
                </a:solidFill>
              </a:endParaRPr>
            </a:p>
          </p:txBody>
        </p:sp>
      </p:grpSp>
      <p:grpSp>
        <p:nvGrpSpPr>
          <p:cNvPr id="13" name="组合 12"/>
          <p:cNvGrpSpPr/>
          <p:nvPr/>
        </p:nvGrpSpPr>
        <p:grpSpPr>
          <a:xfrm>
            <a:off x="2169884" y="4353037"/>
            <a:ext cx="7852230" cy="523220"/>
            <a:chOff x="2169884" y="4353037"/>
            <a:chExt cx="7852230" cy="523220"/>
          </a:xfrm>
        </p:grpSpPr>
        <p:grpSp>
          <p:nvGrpSpPr>
            <p:cNvPr id="39" name="组合 38"/>
            <p:cNvGrpSpPr/>
            <p:nvPr/>
          </p:nvGrpSpPr>
          <p:grpSpPr>
            <a:xfrm>
              <a:off x="2387599" y="4358611"/>
              <a:ext cx="7634515" cy="507531"/>
              <a:chOff x="2090056" y="1653862"/>
              <a:chExt cx="7634515" cy="885372"/>
            </a:xfrm>
          </p:grpSpPr>
          <p:sp>
            <p:nvSpPr>
              <p:cNvPr id="42" name="矩形 41"/>
              <p:cNvSpPr/>
              <p:nvPr/>
            </p:nvSpPr>
            <p:spPr>
              <a:xfrm>
                <a:off x="2090056" y="1653862"/>
                <a:ext cx="1088571" cy="885372"/>
              </a:xfrm>
              <a:prstGeom prst="rect">
                <a:avLst/>
              </a:prstGeom>
              <a:gradFill flip="none" rotWithShape="1">
                <a:gsLst>
                  <a:gs pos="50000">
                    <a:srgbClr val="499B99"/>
                  </a:gs>
                  <a:gs pos="50000">
                    <a:srgbClr val="3468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3" name="矩形 42"/>
              <p:cNvSpPr/>
              <p:nvPr/>
            </p:nvSpPr>
            <p:spPr>
              <a:xfrm>
                <a:off x="3396342" y="1653862"/>
                <a:ext cx="6328229" cy="8853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40" name="矩形 39"/>
            <p:cNvSpPr/>
            <p:nvPr/>
          </p:nvSpPr>
          <p:spPr>
            <a:xfrm>
              <a:off x="4163655" y="4393106"/>
              <a:ext cx="5003477" cy="461665"/>
            </a:xfrm>
            <a:prstGeom prst="rect">
              <a:avLst/>
            </a:prstGeom>
            <a:noFill/>
          </p:spPr>
          <p:txBody>
            <a:bodyPr wrap="squar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rPr>
                <a:t>大数据需要哪些支撑技术 </a:t>
              </a:r>
            </a:p>
          </p:txBody>
        </p:sp>
        <p:sp>
          <p:nvSpPr>
            <p:cNvPr id="41" name="矩形 40"/>
            <p:cNvSpPr/>
            <p:nvPr/>
          </p:nvSpPr>
          <p:spPr>
            <a:xfrm>
              <a:off x="2169884" y="4353037"/>
              <a:ext cx="1524002" cy="523220"/>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2800" b="1" dirty="0">
                  <a:solidFill>
                    <a:schemeClr val="bg1"/>
                  </a:solidFill>
                </a:rPr>
                <a:t>04</a:t>
              </a:r>
              <a:endParaRPr lang="zh-CN" altLang="en-US" sz="2800" b="1" dirty="0">
                <a:solidFill>
                  <a:schemeClr val="bg1"/>
                </a:solidFill>
              </a:endParaRPr>
            </a:p>
          </p:txBody>
        </p:sp>
      </p:grpSp>
      <p:grpSp>
        <p:nvGrpSpPr>
          <p:cNvPr id="14" name="组合 13"/>
          <p:cNvGrpSpPr/>
          <p:nvPr/>
        </p:nvGrpSpPr>
        <p:grpSpPr>
          <a:xfrm>
            <a:off x="2169884" y="5210170"/>
            <a:ext cx="7852230" cy="523220"/>
            <a:chOff x="2169884" y="5210170"/>
            <a:chExt cx="7852230" cy="523220"/>
          </a:xfrm>
        </p:grpSpPr>
        <p:grpSp>
          <p:nvGrpSpPr>
            <p:cNvPr id="45" name="组合 44"/>
            <p:cNvGrpSpPr/>
            <p:nvPr/>
          </p:nvGrpSpPr>
          <p:grpSpPr>
            <a:xfrm>
              <a:off x="2387599" y="5215744"/>
              <a:ext cx="7634515" cy="507531"/>
              <a:chOff x="2090056" y="1653862"/>
              <a:chExt cx="7634515" cy="885372"/>
            </a:xfrm>
          </p:grpSpPr>
          <p:sp>
            <p:nvSpPr>
              <p:cNvPr id="48" name="矩形 47"/>
              <p:cNvSpPr/>
              <p:nvPr/>
            </p:nvSpPr>
            <p:spPr>
              <a:xfrm>
                <a:off x="2090056" y="1653862"/>
                <a:ext cx="1088571" cy="885372"/>
              </a:xfrm>
              <a:prstGeom prst="rect">
                <a:avLst/>
              </a:prstGeom>
              <a:gradFill flip="none" rotWithShape="1">
                <a:gsLst>
                  <a:gs pos="50000">
                    <a:srgbClr val="499B99"/>
                  </a:gs>
                  <a:gs pos="50000">
                    <a:srgbClr val="3468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9" name="矩形 48"/>
              <p:cNvSpPr/>
              <p:nvPr/>
            </p:nvSpPr>
            <p:spPr>
              <a:xfrm>
                <a:off x="3396342" y="1653862"/>
                <a:ext cx="6328229" cy="8853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46" name="矩形 45"/>
            <p:cNvSpPr/>
            <p:nvPr/>
          </p:nvSpPr>
          <p:spPr>
            <a:xfrm>
              <a:off x="4163655" y="5250239"/>
              <a:ext cx="5003477" cy="461665"/>
            </a:xfrm>
            <a:prstGeom prst="rect">
              <a:avLst/>
            </a:prstGeom>
            <a:noFill/>
          </p:spPr>
          <p:txBody>
            <a:bodyPr wrap="square" rtlCol="0">
              <a:spAutoFit/>
              <a:scene3d>
                <a:camera prst="orthographicFront"/>
                <a:lightRig rig="threePt" dir="t">
                  <a:rot lat="0" lon="0" rev="0"/>
                </a:lightRig>
              </a:scene3d>
              <a:sp3d contourW="12700"/>
            </a:bodyPr>
            <a:lstStyle/>
            <a:p>
              <a:r>
                <a:rPr lang="zh-CN" altLang="en-US" sz="2400" dirty="0">
                  <a:solidFill>
                    <a:schemeClr val="tx1">
                      <a:lumMod val="75000"/>
                      <a:lumOff val="25000"/>
                    </a:schemeClr>
                  </a:solidFill>
                </a:rPr>
                <a:t>大数据架构和具体实现 </a:t>
              </a:r>
            </a:p>
          </p:txBody>
        </p:sp>
        <p:sp>
          <p:nvSpPr>
            <p:cNvPr id="47" name="矩形 46"/>
            <p:cNvSpPr/>
            <p:nvPr/>
          </p:nvSpPr>
          <p:spPr>
            <a:xfrm>
              <a:off x="2169884" y="5210170"/>
              <a:ext cx="1524002" cy="523220"/>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2800" b="1" dirty="0">
                  <a:solidFill>
                    <a:schemeClr val="bg1"/>
                  </a:solidFill>
                </a:rPr>
                <a:t>05</a:t>
              </a:r>
              <a:endParaRPr lang="zh-CN" altLang="en-US" sz="2800" b="1"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1719" t="1719" r="1719" b="85942"/>
          <a:stretch>
            <a:fillRect/>
          </a:stretch>
        </p:blipFill>
        <p:spPr>
          <a:xfrm>
            <a:off x="0" y="6644962"/>
            <a:ext cx="12192000" cy="213038"/>
          </a:xfrm>
          <a:prstGeom prst="rect">
            <a:avLst/>
          </a:prstGeom>
        </p:spPr>
      </p:pic>
      <p:pic>
        <p:nvPicPr>
          <p:cNvPr id="6" name="图片 5"/>
          <p:cNvPicPr>
            <a:picLocks noChangeAspect="1"/>
          </p:cNvPicPr>
          <p:nvPr/>
        </p:nvPicPr>
        <p:blipFill rotWithShape="1">
          <a:blip r:embed="rId2">
            <a:duotone>
              <a:prstClr val="black"/>
              <a:schemeClr val="tx2">
                <a:tint val="45000"/>
                <a:satMod val="400000"/>
              </a:schemeClr>
            </a:duotone>
          </a:blip>
          <a:srcRect l="1719" t="1719" r="1719" b="85942"/>
          <a:stretch>
            <a:fillRect/>
          </a:stretch>
        </p:blipFill>
        <p:spPr>
          <a:xfrm>
            <a:off x="0" y="777562"/>
            <a:ext cx="12192000" cy="213038"/>
          </a:xfrm>
          <a:prstGeom prst="rect">
            <a:avLst/>
          </a:prstGeom>
        </p:spPr>
      </p:pic>
      <p:pic>
        <p:nvPicPr>
          <p:cNvPr id="4" name="图片 3"/>
          <p:cNvPicPr>
            <a:picLocks noChangeAspect="1"/>
          </p:cNvPicPr>
          <p:nvPr/>
        </p:nvPicPr>
        <p:blipFill rotWithShape="1">
          <a:blip r:embed="rId2"/>
          <a:srcRect l="1719" t="1719" r="1719" b="85942"/>
          <a:stretch>
            <a:fillRect/>
          </a:stretch>
        </p:blipFill>
        <p:spPr>
          <a:xfrm>
            <a:off x="0" y="0"/>
            <a:ext cx="12192000" cy="876300"/>
          </a:xfrm>
          <a:prstGeom prst="rect">
            <a:avLst/>
          </a:prstGeom>
        </p:spPr>
      </p:pic>
      <p:sp>
        <p:nvSpPr>
          <p:cNvPr id="7" name="文本框 6"/>
          <p:cNvSpPr txBox="1"/>
          <p:nvPr/>
        </p:nvSpPr>
        <p:spPr>
          <a:xfrm>
            <a:off x="3111049" y="103257"/>
            <a:ext cx="5969904" cy="707886"/>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大数据需要哪些支撑技术 </a:t>
            </a:r>
          </a:p>
        </p:txBody>
      </p:sp>
      <p:grpSp>
        <p:nvGrpSpPr>
          <p:cNvPr id="9" name="Group 2"/>
          <p:cNvGrpSpPr/>
          <p:nvPr/>
        </p:nvGrpSpPr>
        <p:grpSpPr>
          <a:xfrm>
            <a:off x="3960766" y="1898640"/>
            <a:ext cx="4023707" cy="4073117"/>
            <a:chOff x="4084147" y="2092187"/>
            <a:chExt cx="4023707" cy="4073117"/>
          </a:xfrm>
        </p:grpSpPr>
        <p:sp>
          <p:nvSpPr>
            <p:cNvPr id="25" name="Freeform: Shape 65"/>
            <p:cNvSpPr/>
            <p:nvPr/>
          </p:nvSpPr>
          <p:spPr bwMode="auto">
            <a:xfrm>
              <a:off x="4084147" y="2668249"/>
              <a:ext cx="2195147" cy="1828562"/>
            </a:xfrm>
            <a:custGeom>
              <a:avLst/>
              <a:gdLst/>
              <a:ahLst/>
              <a:cxnLst>
                <a:cxn ang="0">
                  <a:pos x="126" y="396"/>
                </a:cxn>
                <a:cxn ang="0">
                  <a:pos x="76" y="153"/>
                </a:cxn>
                <a:cxn ang="0">
                  <a:pos x="475" y="73"/>
                </a:cxn>
                <a:cxn ang="0">
                  <a:pos x="225" y="182"/>
                </a:cxn>
                <a:cxn ang="0">
                  <a:pos x="126" y="396"/>
                </a:cxn>
              </a:cxnLst>
              <a:rect l="0" t="0" r="r" b="b"/>
              <a:pathLst>
                <a:path w="475" h="396">
                  <a:moveTo>
                    <a:pt x="126" y="396"/>
                  </a:moveTo>
                  <a:cubicBezTo>
                    <a:pt x="126" y="396"/>
                    <a:pt x="0" y="278"/>
                    <a:pt x="76" y="153"/>
                  </a:cubicBezTo>
                  <a:cubicBezTo>
                    <a:pt x="168" y="0"/>
                    <a:pt x="475" y="73"/>
                    <a:pt x="475" y="73"/>
                  </a:cubicBezTo>
                  <a:cubicBezTo>
                    <a:pt x="475" y="73"/>
                    <a:pt x="318" y="70"/>
                    <a:pt x="225" y="182"/>
                  </a:cubicBezTo>
                  <a:cubicBezTo>
                    <a:pt x="160" y="261"/>
                    <a:pt x="126" y="396"/>
                    <a:pt x="126" y="396"/>
                  </a:cubicBezTo>
                  <a:close/>
                </a:path>
              </a:pathLst>
            </a:custGeom>
            <a:solidFill>
              <a:srgbClr val="2B363F"/>
            </a:solidFill>
            <a:ln w="9525">
              <a:noFill/>
              <a:round/>
            </a:ln>
          </p:spPr>
          <p:txBody>
            <a:bodyPr anchor="ctr"/>
            <a:lstStyle/>
            <a:p>
              <a:pPr algn="ctr"/>
              <a:endParaRPr/>
            </a:p>
          </p:txBody>
        </p:sp>
        <p:sp>
          <p:nvSpPr>
            <p:cNvPr id="26" name="Freeform: Shape 66"/>
            <p:cNvSpPr/>
            <p:nvPr/>
          </p:nvSpPr>
          <p:spPr bwMode="auto">
            <a:xfrm>
              <a:off x="5371557" y="2092187"/>
              <a:ext cx="1911479" cy="1793649"/>
            </a:xfrm>
            <a:custGeom>
              <a:avLst/>
              <a:gdLst/>
              <a:ahLst/>
              <a:cxnLst>
                <a:cxn ang="0">
                  <a:pos x="0" y="157"/>
                </a:cxn>
                <a:cxn ang="0">
                  <a:pos x="215" y="33"/>
                </a:cxn>
                <a:cxn ang="0">
                  <a:pos x="414" y="388"/>
                </a:cxn>
                <a:cxn ang="0">
                  <a:pos x="234" y="184"/>
                </a:cxn>
                <a:cxn ang="0">
                  <a:pos x="0" y="157"/>
                </a:cxn>
              </a:cxnLst>
              <a:rect l="0" t="0" r="r" b="b"/>
              <a:pathLst>
                <a:path w="414" h="388">
                  <a:moveTo>
                    <a:pt x="0" y="157"/>
                  </a:moveTo>
                  <a:cubicBezTo>
                    <a:pt x="0" y="157"/>
                    <a:pt x="73" y="0"/>
                    <a:pt x="215" y="33"/>
                  </a:cubicBezTo>
                  <a:cubicBezTo>
                    <a:pt x="389" y="74"/>
                    <a:pt x="414" y="388"/>
                    <a:pt x="414" y="388"/>
                  </a:cubicBezTo>
                  <a:cubicBezTo>
                    <a:pt x="414" y="388"/>
                    <a:pt x="370" y="238"/>
                    <a:pt x="234" y="184"/>
                  </a:cubicBezTo>
                  <a:cubicBezTo>
                    <a:pt x="139" y="146"/>
                    <a:pt x="0" y="157"/>
                    <a:pt x="0" y="157"/>
                  </a:cubicBezTo>
                  <a:close/>
                </a:path>
              </a:pathLst>
            </a:custGeom>
            <a:solidFill>
              <a:srgbClr val="499B99"/>
            </a:solidFill>
            <a:ln w="9525">
              <a:noFill/>
              <a:round/>
            </a:ln>
          </p:spPr>
          <p:txBody>
            <a:bodyPr anchor="ctr"/>
            <a:lstStyle/>
            <a:p>
              <a:pPr algn="ctr"/>
              <a:endParaRPr/>
            </a:p>
          </p:txBody>
        </p:sp>
        <p:sp>
          <p:nvSpPr>
            <p:cNvPr id="27" name="Freeform: Shape 67"/>
            <p:cNvSpPr/>
            <p:nvPr/>
          </p:nvSpPr>
          <p:spPr bwMode="auto">
            <a:xfrm>
              <a:off x="6763709" y="2969371"/>
              <a:ext cx="1344145" cy="2151506"/>
            </a:xfrm>
            <a:custGeom>
              <a:avLst/>
              <a:gdLst/>
              <a:ahLst/>
              <a:cxnLst>
                <a:cxn ang="0">
                  <a:pos x="92" y="0"/>
                </a:cxn>
                <a:cxn ang="0">
                  <a:pos x="276" y="167"/>
                </a:cxn>
                <a:cxn ang="0">
                  <a:pos x="0" y="466"/>
                </a:cxn>
                <a:cxn ang="0">
                  <a:pos x="138" y="231"/>
                </a:cxn>
                <a:cxn ang="0">
                  <a:pos x="92" y="0"/>
                </a:cxn>
              </a:cxnLst>
              <a:rect l="0" t="0" r="r" b="b"/>
              <a:pathLst>
                <a:path w="291" h="466">
                  <a:moveTo>
                    <a:pt x="92" y="0"/>
                  </a:moveTo>
                  <a:cubicBezTo>
                    <a:pt x="92" y="0"/>
                    <a:pt x="264" y="21"/>
                    <a:pt x="276" y="167"/>
                  </a:cubicBezTo>
                  <a:cubicBezTo>
                    <a:pt x="291" y="345"/>
                    <a:pt x="0" y="466"/>
                    <a:pt x="0" y="466"/>
                  </a:cubicBezTo>
                  <a:cubicBezTo>
                    <a:pt x="0" y="466"/>
                    <a:pt x="129" y="377"/>
                    <a:pt x="138" y="231"/>
                  </a:cubicBezTo>
                  <a:cubicBezTo>
                    <a:pt x="144" y="129"/>
                    <a:pt x="92" y="0"/>
                    <a:pt x="92" y="0"/>
                  </a:cubicBezTo>
                  <a:close/>
                </a:path>
              </a:pathLst>
            </a:custGeom>
            <a:solidFill>
              <a:srgbClr val="51677C"/>
            </a:solidFill>
            <a:ln w="9525">
              <a:noFill/>
              <a:round/>
            </a:ln>
          </p:spPr>
          <p:txBody>
            <a:bodyPr anchor="ctr"/>
            <a:lstStyle/>
            <a:p>
              <a:pPr algn="ctr"/>
              <a:endParaRPr/>
            </a:p>
          </p:txBody>
        </p:sp>
        <p:sp>
          <p:nvSpPr>
            <p:cNvPr id="28" name="Freeform: Shape 68"/>
            <p:cNvSpPr/>
            <p:nvPr/>
          </p:nvSpPr>
          <p:spPr bwMode="auto">
            <a:xfrm>
              <a:off x="5428291" y="4794975"/>
              <a:ext cx="2326070" cy="1370329"/>
            </a:xfrm>
            <a:custGeom>
              <a:avLst/>
              <a:gdLst/>
              <a:ahLst/>
              <a:cxnLst>
                <a:cxn ang="0">
                  <a:pos x="471" y="0"/>
                </a:cxn>
                <a:cxn ang="0">
                  <a:pos x="370" y="226"/>
                </a:cxn>
                <a:cxn ang="0">
                  <a:pos x="0" y="56"/>
                </a:cxn>
                <a:cxn ang="0">
                  <a:pos x="266" y="115"/>
                </a:cxn>
                <a:cxn ang="0">
                  <a:pos x="471" y="0"/>
                </a:cxn>
              </a:cxnLst>
              <a:rect l="0" t="0" r="r" b="b"/>
              <a:pathLst>
                <a:path w="504" h="296">
                  <a:moveTo>
                    <a:pt x="471" y="0"/>
                  </a:moveTo>
                  <a:cubicBezTo>
                    <a:pt x="471" y="0"/>
                    <a:pt x="504" y="170"/>
                    <a:pt x="370" y="226"/>
                  </a:cubicBezTo>
                  <a:cubicBezTo>
                    <a:pt x="205" y="296"/>
                    <a:pt x="0" y="56"/>
                    <a:pt x="0" y="56"/>
                  </a:cubicBezTo>
                  <a:cubicBezTo>
                    <a:pt x="0" y="56"/>
                    <a:pt x="124" y="151"/>
                    <a:pt x="266" y="115"/>
                  </a:cubicBezTo>
                  <a:cubicBezTo>
                    <a:pt x="365" y="89"/>
                    <a:pt x="471" y="0"/>
                    <a:pt x="471" y="0"/>
                  </a:cubicBezTo>
                  <a:close/>
                </a:path>
              </a:pathLst>
            </a:custGeom>
            <a:solidFill>
              <a:srgbClr val="346866"/>
            </a:solidFill>
            <a:ln w="9525">
              <a:noFill/>
              <a:round/>
            </a:ln>
          </p:spPr>
          <p:txBody>
            <a:bodyPr anchor="ctr"/>
            <a:lstStyle/>
            <a:p>
              <a:pPr algn="ctr"/>
              <a:endParaRPr/>
            </a:p>
          </p:txBody>
        </p:sp>
        <p:sp>
          <p:nvSpPr>
            <p:cNvPr id="29" name="Freeform: Shape 69"/>
            <p:cNvSpPr/>
            <p:nvPr/>
          </p:nvSpPr>
          <p:spPr bwMode="auto">
            <a:xfrm>
              <a:off x="4367813" y="3751954"/>
              <a:ext cx="1680182" cy="2374074"/>
            </a:xfrm>
            <a:custGeom>
              <a:avLst/>
              <a:gdLst/>
              <a:ahLst/>
              <a:cxnLst>
                <a:cxn ang="0">
                  <a:pos x="363" y="431"/>
                </a:cxn>
                <a:cxn ang="0">
                  <a:pos x="116" y="404"/>
                </a:cxn>
                <a:cxn ang="0">
                  <a:pos x="164" y="0"/>
                </a:cxn>
                <a:cxn ang="0">
                  <a:pos x="190" y="271"/>
                </a:cxn>
                <a:cxn ang="0">
                  <a:pos x="363" y="431"/>
                </a:cxn>
              </a:cxnLst>
              <a:rect l="0" t="0" r="r" b="b"/>
              <a:pathLst>
                <a:path w="363" h="514">
                  <a:moveTo>
                    <a:pt x="363" y="431"/>
                  </a:moveTo>
                  <a:cubicBezTo>
                    <a:pt x="363" y="431"/>
                    <a:pt x="212" y="514"/>
                    <a:pt x="116" y="404"/>
                  </a:cubicBezTo>
                  <a:cubicBezTo>
                    <a:pt x="0" y="269"/>
                    <a:pt x="164" y="0"/>
                    <a:pt x="164" y="0"/>
                  </a:cubicBezTo>
                  <a:cubicBezTo>
                    <a:pt x="164" y="0"/>
                    <a:pt x="112" y="147"/>
                    <a:pt x="190" y="271"/>
                  </a:cubicBezTo>
                  <a:cubicBezTo>
                    <a:pt x="245" y="357"/>
                    <a:pt x="363" y="431"/>
                    <a:pt x="363" y="431"/>
                  </a:cubicBezTo>
                  <a:close/>
                </a:path>
              </a:pathLst>
            </a:custGeom>
            <a:solidFill>
              <a:srgbClr val="F55F13"/>
            </a:solidFill>
            <a:ln w="9525">
              <a:noFill/>
              <a:round/>
            </a:ln>
          </p:spPr>
          <p:txBody>
            <a:bodyPr anchor="ctr"/>
            <a:lstStyle/>
            <a:p>
              <a:pPr algn="ctr"/>
              <a:endParaRPr/>
            </a:p>
          </p:txBody>
        </p:sp>
        <p:grpSp>
          <p:nvGrpSpPr>
            <p:cNvPr id="30" name="Group 70"/>
            <p:cNvGrpSpPr/>
            <p:nvPr/>
          </p:nvGrpSpPr>
          <p:grpSpPr>
            <a:xfrm>
              <a:off x="4560017" y="3277267"/>
              <a:ext cx="298494" cy="459220"/>
              <a:chOff x="4235451" y="4579938"/>
              <a:chExt cx="123825" cy="190499"/>
            </a:xfrm>
            <a:solidFill>
              <a:schemeClr val="bg1"/>
            </a:solidFill>
          </p:grpSpPr>
          <p:sp>
            <p:nvSpPr>
              <p:cNvPr id="61" name="Freeform: Shape 71"/>
              <p:cNvSpPr/>
              <p:nvPr/>
            </p:nvSpPr>
            <p:spPr bwMode="auto">
              <a:xfrm>
                <a:off x="4235451" y="4721225"/>
                <a:ext cx="123825" cy="49212"/>
              </a:xfrm>
              <a:custGeom>
                <a:avLst/>
                <a:gdLst/>
                <a:ahLst/>
                <a:cxnLst>
                  <a:cxn ang="0">
                    <a:pos x="0" y="8"/>
                  </a:cxn>
                  <a:cxn ang="0">
                    <a:pos x="8" y="17"/>
                  </a:cxn>
                  <a:cxn ang="0">
                    <a:pos x="12" y="16"/>
                  </a:cxn>
                  <a:cxn ang="0">
                    <a:pos x="30" y="15"/>
                  </a:cxn>
                  <a:cxn ang="0">
                    <a:pos x="43" y="3"/>
                  </a:cxn>
                  <a:cxn ang="0">
                    <a:pos x="40" y="2"/>
                  </a:cxn>
                  <a:cxn ang="0">
                    <a:pos x="33" y="8"/>
                  </a:cxn>
                  <a:cxn ang="0">
                    <a:pos x="17" y="7"/>
                  </a:cxn>
                  <a:cxn ang="0">
                    <a:pos x="30" y="5"/>
                  </a:cxn>
                  <a:cxn ang="0">
                    <a:pos x="28" y="2"/>
                  </a:cxn>
                  <a:cxn ang="0">
                    <a:pos x="15" y="2"/>
                  </a:cxn>
                  <a:cxn ang="0">
                    <a:pos x="7" y="1"/>
                  </a:cxn>
                  <a:cxn ang="0">
                    <a:pos x="0" y="8"/>
                  </a:cxn>
                </a:cxnLst>
                <a:rect l="0" t="0" r="r" b="b"/>
                <a:pathLst>
                  <a:path w="43" h="17">
                    <a:moveTo>
                      <a:pt x="0" y="8"/>
                    </a:moveTo>
                    <a:cubicBezTo>
                      <a:pt x="0" y="11"/>
                      <a:pt x="5" y="16"/>
                      <a:pt x="8" y="17"/>
                    </a:cubicBezTo>
                    <a:cubicBezTo>
                      <a:pt x="9" y="17"/>
                      <a:pt x="10" y="16"/>
                      <a:pt x="12" y="16"/>
                    </a:cubicBezTo>
                    <a:cubicBezTo>
                      <a:pt x="12" y="16"/>
                      <a:pt x="26" y="17"/>
                      <a:pt x="30" y="15"/>
                    </a:cubicBezTo>
                    <a:cubicBezTo>
                      <a:pt x="33" y="14"/>
                      <a:pt x="43" y="5"/>
                      <a:pt x="43" y="3"/>
                    </a:cubicBezTo>
                    <a:cubicBezTo>
                      <a:pt x="43" y="1"/>
                      <a:pt x="42" y="0"/>
                      <a:pt x="40" y="2"/>
                    </a:cubicBezTo>
                    <a:cubicBezTo>
                      <a:pt x="37" y="3"/>
                      <a:pt x="35" y="6"/>
                      <a:pt x="33" y="8"/>
                    </a:cubicBezTo>
                    <a:cubicBezTo>
                      <a:pt x="29" y="11"/>
                      <a:pt x="21" y="12"/>
                      <a:pt x="17" y="7"/>
                    </a:cubicBezTo>
                    <a:cubicBezTo>
                      <a:pt x="17" y="7"/>
                      <a:pt x="28" y="8"/>
                      <a:pt x="30" y="5"/>
                    </a:cubicBezTo>
                    <a:cubicBezTo>
                      <a:pt x="31" y="3"/>
                      <a:pt x="30" y="1"/>
                      <a:pt x="28" y="2"/>
                    </a:cubicBezTo>
                    <a:cubicBezTo>
                      <a:pt x="26" y="2"/>
                      <a:pt x="17" y="2"/>
                      <a:pt x="15" y="2"/>
                    </a:cubicBezTo>
                    <a:cubicBezTo>
                      <a:pt x="12" y="1"/>
                      <a:pt x="8" y="0"/>
                      <a:pt x="7" y="1"/>
                    </a:cubicBezTo>
                    <a:cubicBezTo>
                      <a:pt x="5" y="2"/>
                      <a:pt x="1" y="5"/>
                      <a:pt x="0" y="8"/>
                    </a:cubicBezTo>
                    <a:close/>
                  </a:path>
                </a:pathLst>
              </a:custGeom>
              <a:grpFill/>
              <a:ln w="9525">
                <a:noFill/>
                <a:round/>
              </a:ln>
            </p:spPr>
            <p:txBody>
              <a:bodyPr anchor="ctr"/>
              <a:lstStyle/>
              <a:p>
                <a:pPr algn="ctr"/>
                <a:endParaRPr/>
              </a:p>
            </p:txBody>
          </p:sp>
          <p:sp>
            <p:nvSpPr>
              <p:cNvPr id="62" name="Freeform: Shape 72"/>
              <p:cNvSpPr/>
              <p:nvPr/>
            </p:nvSpPr>
            <p:spPr bwMode="auto">
              <a:xfrm>
                <a:off x="4281488" y="4695825"/>
                <a:ext cx="49213" cy="19050"/>
              </a:xfrm>
              <a:custGeom>
                <a:avLst/>
                <a:gdLst/>
                <a:ahLst/>
                <a:cxnLst>
                  <a:cxn ang="0">
                    <a:pos x="15" y="0"/>
                  </a:cxn>
                  <a:cxn ang="0">
                    <a:pos x="2" y="0"/>
                  </a:cxn>
                  <a:cxn ang="0">
                    <a:pos x="0" y="2"/>
                  </a:cxn>
                  <a:cxn ang="0">
                    <a:pos x="2" y="4"/>
                  </a:cxn>
                  <a:cxn ang="0">
                    <a:pos x="5" y="4"/>
                  </a:cxn>
                  <a:cxn ang="0">
                    <a:pos x="5" y="4"/>
                  </a:cxn>
                  <a:cxn ang="0">
                    <a:pos x="9" y="7"/>
                  </a:cxn>
                  <a:cxn ang="0">
                    <a:pos x="13" y="4"/>
                  </a:cxn>
                  <a:cxn ang="0">
                    <a:pos x="12" y="4"/>
                  </a:cxn>
                  <a:cxn ang="0">
                    <a:pos x="15" y="4"/>
                  </a:cxn>
                  <a:cxn ang="0">
                    <a:pos x="17" y="2"/>
                  </a:cxn>
                  <a:cxn ang="0">
                    <a:pos x="15" y="0"/>
                  </a:cxn>
                </a:cxnLst>
                <a:rect l="0" t="0" r="r" b="b"/>
                <a:pathLst>
                  <a:path w="17" h="7">
                    <a:moveTo>
                      <a:pt x="15" y="0"/>
                    </a:moveTo>
                    <a:cubicBezTo>
                      <a:pt x="2" y="0"/>
                      <a:pt x="2" y="0"/>
                      <a:pt x="2" y="0"/>
                    </a:cubicBezTo>
                    <a:cubicBezTo>
                      <a:pt x="1" y="0"/>
                      <a:pt x="0" y="1"/>
                      <a:pt x="0" y="2"/>
                    </a:cubicBezTo>
                    <a:cubicBezTo>
                      <a:pt x="0" y="3"/>
                      <a:pt x="1" y="4"/>
                      <a:pt x="2" y="4"/>
                    </a:cubicBezTo>
                    <a:cubicBezTo>
                      <a:pt x="5" y="4"/>
                      <a:pt x="5" y="4"/>
                      <a:pt x="5" y="4"/>
                    </a:cubicBezTo>
                    <a:cubicBezTo>
                      <a:pt x="5" y="4"/>
                      <a:pt x="5" y="4"/>
                      <a:pt x="5" y="4"/>
                    </a:cubicBezTo>
                    <a:cubicBezTo>
                      <a:pt x="5" y="6"/>
                      <a:pt x="6" y="7"/>
                      <a:pt x="9" y="7"/>
                    </a:cubicBezTo>
                    <a:cubicBezTo>
                      <a:pt x="11" y="7"/>
                      <a:pt x="13" y="6"/>
                      <a:pt x="13" y="4"/>
                    </a:cubicBezTo>
                    <a:cubicBezTo>
                      <a:pt x="13" y="4"/>
                      <a:pt x="12" y="4"/>
                      <a:pt x="12" y="4"/>
                    </a:cubicBezTo>
                    <a:cubicBezTo>
                      <a:pt x="15" y="4"/>
                      <a:pt x="15" y="4"/>
                      <a:pt x="15" y="4"/>
                    </a:cubicBezTo>
                    <a:cubicBezTo>
                      <a:pt x="16" y="4"/>
                      <a:pt x="17" y="3"/>
                      <a:pt x="17" y="2"/>
                    </a:cubicBezTo>
                    <a:cubicBezTo>
                      <a:pt x="17" y="1"/>
                      <a:pt x="16" y="0"/>
                      <a:pt x="15" y="0"/>
                    </a:cubicBezTo>
                    <a:close/>
                  </a:path>
                </a:pathLst>
              </a:custGeom>
              <a:grpFill/>
              <a:ln w="9525">
                <a:noFill/>
                <a:round/>
              </a:ln>
            </p:spPr>
            <p:txBody>
              <a:bodyPr anchor="ctr"/>
              <a:lstStyle/>
              <a:p>
                <a:pPr algn="ctr"/>
                <a:endParaRPr/>
              </a:p>
            </p:txBody>
          </p:sp>
          <p:sp>
            <p:nvSpPr>
              <p:cNvPr id="63" name="Freeform: Shape 73"/>
              <p:cNvSpPr/>
              <p:nvPr/>
            </p:nvSpPr>
            <p:spPr bwMode="auto">
              <a:xfrm>
                <a:off x="4260851" y="4579938"/>
                <a:ext cx="88900" cy="100012"/>
              </a:xfrm>
              <a:custGeom>
                <a:avLst/>
                <a:gdLst/>
                <a:ahLst/>
                <a:cxnLst>
                  <a:cxn ang="0">
                    <a:pos x="16" y="0"/>
                  </a:cxn>
                  <a:cxn ang="0">
                    <a:pos x="0" y="16"/>
                  </a:cxn>
                  <a:cxn ang="0">
                    <a:pos x="7" y="35"/>
                  </a:cxn>
                  <a:cxn ang="0">
                    <a:pos x="25" y="35"/>
                  </a:cxn>
                  <a:cxn ang="0">
                    <a:pos x="31" y="16"/>
                  </a:cxn>
                  <a:cxn ang="0">
                    <a:pos x="16" y="0"/>
                  </a:cxn>
                  <a:cxn ang="0">
                    <a:pos x="19" y="21"/>
                  </a:cxn>
                  <a:cxn ang="0">
                    <a:pos x="16" y="19"/>
                  </a:cxn>
                  <a:cxn ang="0">
                    <a:pos x="12" y="21"/>
                  </a:cxn>
                  <a:cxn ang="0">
                    <a:pos x="12" y="17"/>
                  </a:cxn>
                  <a:cxn ang="0">
                    <a:pos x="9" y="14"/>
                  </a:cxn>
                  <a:cxn ang="0">
                    <a:pos x="14" y="13"/>
                  </a:cxn>
                  <a:cxn ang="0">
                    <a:pos x="16" y="9"/>
                  </a:cxn>
                  <a:cxn ang="0">
                    <a:pos x="17" y="13"/>
                  </a:cxn>
                  <a:cxn ang="0">
                    <a:pos x="22" y="14"/>
                  </a:cxn>
                  <a:cxn ang="0">
                    <a:pos x="19" y="17"/>
                  </a:cxn>
                  <a:cxn ang="0">
                    <a:pos x="19" y="21"/>
                  </a:cxn>
                </a:cxnLst>
                <a:rect l="0" t="0" r="r" b="b"/>
                <a:pathLst>
                  <a:path w="31" h="35">
                    <a:moveTo>
                      <a:pt x="16" y="0"/>
                    </a:moveTo>
                    <a:cubicBezTo>
                      <a:pt x="7" y="0"/>
                      <a:pt x="0" y="7"/>
                      <a:pt x="0" y="16"/>
                    </a:cubicBezTo>
                    <a:cubicBezTo>
                      <a:pt x="0" y="23"/>
                      <a:pt x="7" y="27"/>
                      <a:pt x="7" y="35"/>
                    </a:cubicBezTo>
                    <a:cubicBezTo>
                      <a:pt x="25" y="35"/>
                      <a:pt x="25" y="35"/>
                      <a:pt x="25" y="35"/>
                    </a:cubicBezTo>
                    <a:cubicBezTo>
                      <a:pt x="25" y="27"/>
                      <a:pt x="31" y="23"/>
                      <a:pt x="31" y="16"/>
                    </a:cubicBezTo>
                    <a:cubicBezTo>
                      <a:pt x="31" y="7"/>
                      <a:pt x="24" y="0"/>
                      <a:pt x="16" y="0"/>
                    </a:cubicBezTo>
                    <a:close/>
                    <a:moveTo>
                      <a:pt x="19" y="21"/>
                    </a:moveTo>
                    <a:cubicBezTo>
                      <a:pt x="16" y="19"/>
                      <a:pt x="16" y="19"/>
                      <a:pt x="16" y="19"/>
                    </a:cubicBezTo>
                    <a:cubicBezTo>
                      <a:pt x="12" y="21"/>
                      <a:pt x="12" y="21"/>
                      <a:pt x="12" y="21"/>
                    </a:cubicBezTo>
                    <a:cubicBezTo>
                      <a:pt x="12" y="17"/>
                      <a:pt x="12" y="17"/>
                      <a:pt x="12" y="17"/>
                    </a:cubicBezTo>
                    <a:cubicBezTo>
                      <a:pt x="9" y="14"/>
                      <a:pt x="9" y="14"/>
                      <a:pt x="9" y="14"/>
                    </a:cubicBezTo>
                    <a:cubicBezTo>
                      <a:pt x="14" y="13"/>
                      <a:pt x="14" y="13"/>
                      <a:pt x="14" y="13"/>
                    </a:cubicBezTo>
                    <a:cubicBezTo>
                      <a:pt x="16" y="9"/>
                      <a:pt x="16" y="9"/>
                      <a:pt x="16" y="9"/>
                    </a:cubicBezTo>
                    <a:cubicBezTo>
                      <a:pt x="17" y="13"/>
                      <a:pt x="17" y="13"/>
                      <a:pt x="17" y="13"/>
                    </a:cubicBezTo>
                    <a:cubicBezTo>
                      <a:pt x="22" y="14"/>
                      <a:pt x="22" y="14"/>
                      <a:pt x="22" y="14"/>
                    </a:cubicBezTo>
                    <a:cubicBezTo>
                      <a:pt x="19" y="17"/>
                      <a:pt x="19" y="17"/>
                      <a:pt x="19" y="17"/>
                    </a:cubicBezTo>
                    <a:lnTo>
                      <a:pt x="19" y="21"/>
                    </a:lnTo>
                    <a:close/>
                  </a:path>
                </a:pathLst>
              </a:custGeom>
              <a:grpFill/>
              <a:ln w="9525">
                <a:noFill/>
                <a:round/>
              </a:ln>
            </p:spPr>
            <p:txBody>
              <a:bodyPr anchor="ctr"/>
              <a:lstStyle/>
              <a:p>
                <a:pPr algn="ctr"/>
                <a:endParaRPr/>
              </a:p>
            </p:txBody>
          </p:sp>
          <p:sp>
            <p:nvSpPr>
              <p:cNvPr id="64" name="Freeform: Shape 74"/>
              <p:cNvSpPr/>
              <p:nvPr/>
            </p:nvSpPr>
            <p:spPr bwMode="auto">
              <a:xfrm>
                <a:off x="4281488" y="4683125"/>
                <a:ext cx="49213" cy="9525"/>
              </a:xfrm>
              <a:custGeom>
                <a:avLst/>
                <a:gdLst/>
                <a:ahLst/>
                <a:cxnLst>
                  <a:cxn ang="0">
                    <a:pos x="1" y="3"/>
                  </a:cxn>
                  <a:cxn ang="0">
                    <a:pos x="16" y="3"/>
                  </a:cxn>
                  <a:cxn ang="0">
                    <a:pos x="17" y="2"/>
                  </a:cxn>
                  <a:cxn ang="0">
                    <a:pos x="16" y="0"/>
                  </a:cxn>
                  <a:cxn ang="0">
                    <a:pos x="1" y="0"/>
                  </a:cxn>
                  <a:cxn ang="0">
                    <a:pos x="0" y="2"/>
                  </a:cxn>
                  <a:cxn ang="0">
                    <a:pos x="1" y="3"/>
                  </a:cxn>
                </a:cxnLst>
                <a:rect l="0" t="0" r="r" b="b"/>
                <a:pathLst>
                  <a:path w="17" h="3">
                    <a:moveTo>
                      <a:pt x="1" y="3"/>
                    </a:moveTo>
                    <a:cubicBezTo>
                      <a:pt x="16" y="3"/>
                      <a:pt x="16" y="3"/>
                      <a:pt x="16" y="3"/>
                    </a:cubicBezTo>
                    <a:cubicBezTo>
                      <a:pt x="17" y="3"/>
                      <a:pt x="17" y="2"/>
                      <a:pt x="17" y="2"/>
                    </a:cubicBezTo>
                    <a:cubicBezTo>
                      <a:pt x="17" y="1"/>
                      <a:pt x="17" y="0"/>
                      <a:pt x="16" y="0"/>
                    </a:cubicBezTo>
                    <a:cubicBezTo>
                      <a:pt x="1" y="0"/>
                      <a:pt x="1" y="0"/>
                      <a:pt x="1" y="0"/>
                    </a:cubicBezTo>
                    <a:cubicBezTo>
                      <a:pt x="0" y="0"/>
                      <a:pt x="0" y="1"/>
                      <a:pt x="0" y="2"/>
                    </a:cubicBezTo>
                    <a:cubicBezTo>
                      <a:pt x="0" y="2"/>
                      <a:pt x="0" y="3"/>
                      <a:pt x="1" y="3"/>
                    </a:cubicBezTo>
                    <a:close/>
                  </a:path>
                </a:pathLst>
              </a:custGeom>
              <a:grpFill/>
              <a:ln w="9525">
                <a:noFill/>
                <a:round/>
              </a:ln>
            </p:spPr>
            <p:txBody>
              <a:bodyPr anchor="ctr"/>
              <a:lstStyle/>
              <a:p>
                <a:pPr algn="ctr"/>
                <a:endParaRPr/>
              </a:p>
            </p:txBody>
          </p:sp>
        </p:grpSp>
        <p:grpSp>
          <p:nvGrpSpPr>
            <p:cNvPr id="31" name="Group 75"/>
            <p:cNvGrpSpPr/>
            <p:nvPr/>
          </p:nvGrpSpPr>
          <p:grpSpPr>
            <a:xfrm>
              <a:off x="5893527" y="2352964"/>
              <a:ext cx="478369" cy="392590"/>
              <a:chOff x="2551113" y="4586288"/>
              <a:chExt cx="230188" cy="188912"/>
            </a:xfrm>
            <a:solidFill>
              <a:schemeClr val="bg1"/>
            </a:solidFill>
          </p:grpSpPr>
          <p:sp>
            <p:nvSpPr>
              <p:cNvPr id="53" name="Oval 76"/>
              <p:cNvSpPr/>
              <p:nvPr/>
            </p:nvSpPr>
            <p:spPr bwMode="auto">
              <a:xfrm>
                <a:off x="2732088" y="4678363"/>
                <a:ext cx="20638" cy="19050"/>
              </a:xfrm>
              <a:prstGeom prst="ellipse">
                <a:avLst/>
              </a:prstGeom>
              <a:grpFill/>
              <a:ln w="9525">
                <a:noFill/>
                <a:round/>
              </a:ln>
            </p:spPr>
            <p:txBody>
              <a:bodyPr anchor="ctr"/>
              <a:lstStyle/>
              <a:p>
                <a:pPr algn="ctr"/>
                <a:endParaRPr/>
              </a:p>
            </p:txBody>
          </p:sp>
          <p:sp>
            <p:nvSpPr>
              <p:cNvPr id="54" name="Freeform: Shape 85"/>
              <p:cNvSpPr/>
              <p:nvPr/>
            </p:nvSpPr>
            <p:spPr bwMode="auto">
              <a:xfrm>
                <a:off x="2697163" y="4679950"/>
                <a:ext cx="49213" cy="95250"/>
              </a:xfrm>
              <a:custGeom>
                <a:avLst/>
                <a:gdLst/>
                <a:ahLst/>
                <a:cxnLst>
                  <a:cxn ang="0">
                    <a:pos x="17" y="29"/>
                  </a:cxn>
                  <a:cxn ang="0">
                    <a:pos x="12" y="20"/>
                  </a:cxn>
                  <a:cxn ang="0">
                    <a:pos x="13" y="18"/>
                  </a:cxn>
                  <a:cxn ang="0">
                    <a:pos x="15" y="11"/>
                  </a:cxn>
                  <a:cxn ang="0">
                    <a:pos x="14" y="8"/>
                  </a:cxn>
                  <a:cxn ang="0">
                    <a:pos x="7" y="1"/>
                  </a:cxn>
                  <a:cxn ang="0">
                    <a:pos x="4" y="1"/>
                  </a:cxn>
                  <a:cxn ang="0">
                    <a:pos x="4" y="4"/>
                  </a:cxn>
                  <a:cxn ang="0">
                    <a:pos x="8" y="9"/>
                  </a:cxn>
                  <a:cxn ang="0">
                    <a:pos x="4" y="6"/>
                  </a:cxn>
                  <a:cxn ang="0">
                    <a:pos x="1" y="7"/>
                  </a:cxn>
                  <a:cxn ang="0">
                    <a:pos x="2" y="10"/>
                  </a:cxn>
                  <a:cxn ang="0">
                    <a:pos x="6" y="13"/>
                  </a:cxn>
                  <a:cxn ang="0">
                    <a:pos x="7" y="13"/>
                  </a:cxn>
                  <a:cxn ang="0">
                    <a:pos x="5" y="22"/>
                  </a:cxn>
                  <a:cxn ang="0">
                    <a:pos x="4" y="29"/>
                  </a:cxn>
                  <a:cxn ang="0">
                    <a:pos x="3" y="30"/>
                  </a:cxn>
                  <a:cxn ang="0">
                    <a:pos x="5" y="33"/>
                  </a:cxn>
                  <a:cxn ang="0">
                    <a:pos x="5" y="33"/>
                  </a:cxn>
                  <a:cxn ang="0">
                    <a:pos x="8" y="31"/>
                  </a:cxn>
                  <a:cxn ang="0">
                    <a:pos x="9" y="25"/>
                  </a:cxn>
                  <a:cxn ang="0">
                    <a:pos x="13" y="31"/>
                  </a:cxn>
                  <a:cxn ang="0">
                    <a:pos x="16" y="32"/>
                  </a:cxn>
                  <a:cxn ang="0">
                    <a:pos x="17" y="29"/>
                  </a:cxn>
                </a:cxnLst>
                <a:rect l="0" t="0" r="r" b="b"/>
                <a:pathLst>
                  <a:path w="17" h="33">
                    <a:moveTo>
                      <a:pt x="17" y="29"/>
                    </a:moveTo>
                    <a:cubicBezTo>
                      <a:pt x="12" y="20"/>
                      <a:pt x="12" y="20"/>
                      <a:pt x="12" y="20"/>
                    </a:cubicBezTo>
                    <a:cubicBezTo>
                      <a:pt x="13" y="20"/>
                      <a:pt x="13" y="19"/>
                      <a:pt x="13" y="18"/>
                    </a:cubicBezTo>
                    <a:cubicBezTo>
                      <a:pt x="15" y="11"/>
                      <a:pt x="15" y="11"/>
                      <a:pt x="15" y="11"/>
                    </a:cubicBezTo>
                    <a:cubicBezTo>
                      <a:pt x="15" y="10"/>
                      <a:pt x="15" y="9"/>
                      <a:pt x="14" y="8"/>
                    </a:cubicBezTo>
                    <a:cubicBezTo>
                      <a:pt x="7" y="1"/>
                      <a:pt x="7" y="1"/>
                      <a:pt x="7" y="1"/>
                    </a:cubicBezTo>
                    <a:cubicBezTo>
                      <a:pt x="6" y="0"/>
                      <a:pt x="5" y="0"/>
                      <a:pt x="4" y="1"/>
                    </a:cubicBezTo>
                    <a:cubicBezTo>
                      <a:pt x="3" y="2"/>
                      <a:pt x="3" y="3"/>
                      <a:pt x="4" y="4"/>
                    </a:cubicBezTo>
                    <a:cubicBezTo>
                      <a:pt x="8" y="9"/>
                      <a:pt x="8" y="9"/>
                      <a:pt x="8" y="9"/>
                    </a:cubicBezTo>
                    <a:cubicBezTo>
                      <a:pt x="4" y="6"/>
                      <a:pt x="4" y="6"/>
                      <a:pt x="4" y="6"/>
                    </a:cubicBezTo>
                    <a:cubicBezTo>
                      <a:pt x="3" y="6"/>
                      <a:pt x="1" y="6"/>
                      <a:pt x="1" y="7"/>
                    </a:cubicBezTo>
                    <a:cubicBezTo>
                      <a:pt x="0" y="9"/>
                      <a:pt x="1" y="10"/>
                      <a:pt x="2" y="10"/>
                    </a:cubicBezTo>
                    <a:cubicBezTo>
                      <a:pt x="6" y="13"/>
                      <a:pt x="6" y="13"/>
                      <a:pt x="6" y="13"/>
                    </a:cubicBezTo>
                    <a:cubicBezTo>
                      <a:pt x="7" y="13"/>
                      <a:pt x="7" y="13"/>
                      <a:pt x="7" y="13"/>
                    </a:cubicBezTo>
                    <a:cubicBezTo>
                      <a:pt x="7" y="16"/>
                      <a:pt x="6" y="19"/>
                      <a:pt x="5" y="22"/>
                    </a:cubicBezTo>
                    <a:cubicBezTo>
                      <a:pt x="5" y="24"/>
                      <a:pt x="4" y="26"/>
                      <a:pt x="4" y="29"/>
                    </a:cubicBezTo>
                    <a:cubicBezTo>
                      <a:pt x="4" y="29"/>
                      <a:pt x="3" y="30"/>
                      <a:pt x="3" y="30"/>
                    </a:cubicBezTo>
                    <a:cubicBezTo>
                      <a:pt x="3" y="31"/>
                      <a:pt x="4" y="33"/>
                      <a:pt x="5" y="33"/>
                    </a:cubicBezTo>
                    <a:cubicBezTo>
                      <a:pt x="5" y="33"/>
                      <a:pt x="5" y="33"/>
                      <a:pt x="5" y="33"/>
                    </a:cubicBezTo>
                    <a:cubicBezTo>
                      <a:pt x="6" y="33"/>
                      <a:pt x="7" y="32"/>
                      <a:pt x="8" y="31"/>
                    </a:cubicBezTo>
                    <a:cubicBezTo>
                      <a:pt x="9" y="25"/>
                      <a:pt x="9" y="25"/>
                      <a:pt x="9" y="25"/>
                    </a:cubicBezTo>
                    <a:cubicBezTo>
                      <a:pt x="13" y="31"/>
                      <a:pt x="13" y="31"/>
                      <a:pt x="13" y="31"/>
                    </a:cubicBezTo>
                    <a:cubicBezTo>
                      <a:pt x="13" y="32"/>
                      <a:pt x="14" y="33"/>
                      <a:pt x="16" y="32"/>
                    </a:cubicBezTo>
                    <a:cubicBezTo>
                      <a:pt x="17" y="32"/>
                      <a:pt x="17" y="31"/>
                      <a:pt x="17" y="29"/>
                    </a:cubicBezTo>
                    <a:close/>
                  </a:path>
                </a:pathLst>
              </a:custGeom>
              <a:grpFill/>
              <a:ln w="9525">
                <a:noFill/>
                <a:round/>
              </a:ln>
            </p:spPr>
            <p:txBody>
              <a:bodyPr anchor="ctr"/>
              <a:lstStyle/>
              <a:p>
                <a:pPr algn="ctr"/>
                <a:endParaRPr/>
              </a:p>
            </p:txBody>
          </p:sp>
          <p:sp>
            <p:nvSpPr>
              <p:cNvPr id="55" name="Oval 86"/>
              <p:cNvSpPr/>
              <p:nvPr/>
            </p:nvSpPr>
            <p:spPr bwMode="auto">
              <a:xfrm>
                <a:off x="2565401" y="4678363"/>
                <a:ext cx="20638" cy="19050"/>
              </a:xfrm>
              <a:prstGeom prst="ellipse">
                <a:avLst/>
              </a:prstGeom>
              <a:grpFill/>
              <a:ln w="9525">
                <a:noFill/>
                <a:round/>
              </a:ln>
            </p:spPr>
            <p:txBody>
              <a:bodyPr anchor="ctr"/>
              <a:lstStyle/>
              <a:p>
                <a:pPr algn="ctr"/>
                <a:endParaRPr/>
              </a:p>
            </p:txBody>
          </p:sp>
          <p:sp>
            <p:nvSpPr>
              <p:cNvPr id="56" name="Freeform: Shape 87"/>
              <p:cNvSpPr/>
              <p:nvPr/>
            </p:nvSpPr>
            <p:spPr bwMode="auto">
              <a:xfrm>
                <a:off x="2571751" y="4679950"/>
                <a:ext cx="49213" cy="95250"/>
              </a:xfrm>
              <a:custGeom>
                <a:avLst/>
                <a:gdLst/>
                <a:ahLst/>
                <a:cxnLst>
                  <a:cxn ang="0">
                    <a:pos x="0" y="29"/>
                  </a:cxn>
                  <a:cxn ang="0">
                    <a:pos x="5" y="20"/>
                  </a:cxn>
                  <a:cxn ang="0">
                    <a:pos x="3" y="18"/>
                  </a:cxn>
                  <a:cxn ang="0">
                    <a:pos x="2" y="11"/>
                  </a:cxn>
                  <a:cxn ang="0">
                    <a:pos x="3" y="8"/>
                  </a:cxn>
                  <a:cxn ang="0">
                    <a:pos x="10" y="1"/>
                  </a:cxn>
                  <a:cxn ang="0">
                    <a:pos x="13" y="1"/>
                  </a:cxn>
                  <a:cxn ang="0">
                    <a:pos x="13" y="4"/>
                  </a:cxn>
                  <a:cxn ang="0">
                    <a:pos x="9" y="9"/>
                  </a:cxn>
                  <a:cxn ang="0">
                    <a:pos x="13" y="6"/>
                  </a:cxn>
                  <a:cxn ang="0">
                    <a:pos x="16" y="7"/>
                  </a:cxn>
                  <a:cxn ang="0">
                    <a:pos x="15" y="10"/>
                  </a:cxn>
                  <a:cxn ang="0">
                    <a:pos x="10" y="13"/>
                  </a:cxn>
                  <a:cxn ang="0">
                    <a:pos x="10" y="13"/>
                  </a:cxn>
                  <a:cxn ang="0">
                    <a:pos x="11" y="22"/>
                  </a:cxn>
                  <a:cxn ang="0">
                    <a:pos x="13" y="29"/>
                  </a:cxn>
                  <a:cxn ang="0">
                    <a:pos x="14" y="30"/>
                  </a:cxn>
                  <a:cxn ang="0">
                    <a:pos x="12" y="33"/>
                  </a:cxn>
                  <a:cxn ang="0">
                    <a:pos x="11" y="33"/>
                  </a:cxn>
                  <a:cxn ang="0">
                    <a:pos x="9" y="31"/>
                  </a:cxn>
                  <a:cxn ang="0">
                    <a:pos x="8" y="25"/>
                  </a:cxn>
                  <a:cxn ang="0">
                    <a:pos x="4" y="31"/>
                  </a:cxn>
                  <a:cxn ang="0">
                    <a:pos x="1" y="32"/>
                  </a:cxn>
                  <a:cxn ang="0">
                    <a:pos x="0" y="29"/>
                  </a:cxn>
                </a:cxnLst>
                <a:rect l="0" t="0" r="r" b="b"/>
                <a:pathLst>
                  <a:path w="17" h="33">
                    <a:moveTo>
                      <a:pt x="0" y="29"/>
                    </a:moveTo>
                    <a:cubicBezTo>
                      <a:pt x="5" y="20"/>
                      <a:pt x="5" y="20"/>
                      <a:pt x="5" y="20"/>
                    </a:cubicBezTo>
                    <a:cubicBezTo>
                      <a:pt x="4" y="20"/>
                      <a:pt x="4" y="19"/>
                      <a:pt x="3" y="18"/>
                    </a:cubicBezTo>
                    <a:cubicBezTo>
                      <a:pt x="2" y="11"/>
                      <a:pt x="2" y="11"/>
                      <a:pt x="2" y="11"/>
                    </a:cubicBezTo>
                    <a:cubicBezTo>
                      <a:pt x="2" y="10"/>
                      <a:pt x="2" y="9"/>
                      <a:pt x="3" y="8"/>
                    </a:cubicBezTo>
                    <a:cubicBezTo>
                      <a:pt x="10" y="1"/>
                      <a:pt x="10" y="1"/>
                      <a:pt x="10" y="1"/>
                    </a:cubicBezTo>
                    <a:cubicBezTo>
                      <a:pt x="11" y="0"/>
                      <a:pt x="12" y="0"/>
                      <a:pt x="13" y="1"/>
                    </a:cubicBezTo>
                    <a:cubicBezTo>
                      <a:pt x="14" y="2"/>
                      <a:pt x="14" y="3"/>
                      <a:pt x="13" y="4"/>
                    </a:cubicBezTo>
                    <a:cubicBezTo>
                      <a:pt x="9" y="9"/>
                      <a:pt x="9" y="9"/>
                      <a:pt x="9" y="9"/>
                    </a:cubicBezTo>
                    <a:cubicBezTo>
                      <a:pt x="13" y="6"/>
                      <a:pt x="13" y="6"/>
                      <a:pt x="13" y="6"/>
                    </a:cubicBezTo>
                    <a:cubicBezTo>
                      <a:pt x="14" y="6"/>
                      <a:pt x="16" y="6"/>
                      <a:pt x="16" y="7"/>
                    </a:cubicBezTo>
                    <a:cubicBezTo>
                      <a:pt x="17" y="9"/>
                      <a:pt x="16" y="10"/>
                      <a:pt x="15" y="10"/>
                    </a:cubicBezTo>
                    <a:cubicBezTo>
                      <a:pt x="10" y="13"/>
                      <a:pt x="10" y="13"/>
                      <a:pt x="10" y="13"/>
                    </a:cubicBezTo>
                    <a:cubicBezTo>
                      <a:pt x="10" y="13"/>
                      <a:pt x="10" y="13"/>
                      <a:pt x="10" y="13"/>
                    </a:cubicBezTo>
                    <a:cubicBezTo>
                      <a:pt x="10" y="16"/>
                      <a:pt x="11" y="19"/>
                      <a:pt x="11" y="22"/>
                    </a:cubicBezTo>
                    <a:cubicBezTo>
                      <a:pt x="12" y="24"/>
                      <a:pt x="13" y="26"/>
                      <a:pt x="13" y="29"/>
                    </a:cubicBezTo>
                    <a:cubicBezTo>
                      <a:pt x="13" y="29"/>
                      <a:pt x="13" y="30"/>
                      <a:pt x="14" y="30"/>
                    </a:cubicBezTo>
                    <a:cubicBezTo>
                      <a:pt x="14" y="31"/>
                      <a:pt x="13" y="33"/>
                      <a:pt x="12" y="33"/>
                    </a:cubicBezTo>
                    <a:cubicBezTo>
                      <a:pt x="12" y="33"/>
                      <a:pt x="12" y="33"/>
                      <a:pt x="11" y="33"/>
                    </a:cubicBezTo>
                    <a:cubicBezTo>
                      <a:pt x="10" y="33"/>
                      <a:pt x="10" y="32"/>
                      <a:pt x="9" y="31"/>
                    </a:cubicBezTo>
                    <a:cubicBezTo>
                      <a:pt x="8" y="25"/>
                      <a:pt x="8" y="25"/>
                      <a:pt x="8" y="25"/>
                    </a:cubicBezTo>
                    <a:cubicBezTo>
                      <a:pt x="4" y="31"/>
                      <a:pt x="4" y="31"/>
                      <a:pt x="4" y="31"/>
                    </a:cubicBezTo>
                    <a:cubicBezTo>
                      <a:pt x="4" y="32"/>
                      <a:pt x="2" y="33"/>
                      <a:pt x="1" y="32"/>
                    </a:cubicBezTo>
                    <a:cubicBezTo>
                      <a:pt x="0" y="32"/>
                      <a:pt x="0" y="31"/>
                      <a:pt x="0" y="29"/>
                    </a:cubicBezTo>
                    <a:close/>
                  </a:path>
                </a:pathLst>
              </a:custGeom>
              <a:grpFill/>
              <a:ln w="9525">
                <a:noFill/>
                <a:round/>
              </a:ln>
            </p:spPr>
            <p:txBody>
              <a:bodyPr anchor="ctr"/>
              <a:lstStyle/>
              <a:p>
                <a:pPr algn="ctr"/>
                <a:endParaRPr/>
              </a:p>
            </p:txBody>
          </p:sp>
          <p:sp>
            <p:nvSpPr>
              <p:cNvPr id="57" name="Oval 88"/>
              <p:cNvSpPr/>
              <p:nvPr/>
            </p:nvSpPr>
            <p:spPr bwMode="auto">
              <a:xfrm>
                <a:off x="2649538" y="4692650"/>
                <a:ext cx="19050" cy="22225"/>
              </a:xfrm>
              <a:prstGeom prst="ellipse">
                <a:avLst/>
              </a:prstGeom>
              <a:grpFill/>
              <a:ln w="9525">
                <a:noFill/>
                <a:round/>
              </a:ln>
            </p:spPr>
            <p:txBody>
              <a:bodyPr anchor="ctr"/>
              <a:lstStyle/>
              <a:p>
                <a:pPr algn="ctr"/>
                <a:endParaRPr/>
              </a:p>
            </p:txBody>
          </p:sp>
          <p:sp>
            <p:nvSpPr>
              <p:cNvPr id="58" name="Freeform: Shape 89"/>
              <p:cNvSpPr/>
              <p:nvPr/>
            </p:nvSpPr>
            <p:spPr bwMode="auto">
              <a:xfrm>
                <a:off x="2625726" y="4689475"/>
                <a:ext cx="63500" cy="85725"/>
              </a:xfrm>
              <a:custGeom>
                <a:avLst/>
                <a:gdLst/>
                <a:ahLst/>
                <a:cxnLst>
                  <a:cxn ang="0">
                    <a:pos x="19" y="18"/>
                  </a:cxn>
                  <a:cxn ang="0">
                    <a:pos x="17" y="18"/>
                  </a:cxn>
                  <a:cxn ang="0">
                    <a:pos x="17" y="14"/>
                  </a:cxn>
                  <a:cxn ang="0">
                    <a:pos x="21" y="11"/>
                  </a:cxn>
                  <a:cxn ang="0">
                    <a:pos x="22" y="9"/>
                  </a:cxn>
                  <a:cxn ang="0">
                    <a:pos x="22" y="3"/>
                  </a:cxn>
                  <a:cxn ang="0">
                    <a:pos x="20" y="0"/>
                  </a:cxn>
                  <a:cxn ang="0">
                    <a:pos x="17" y="3"/>
                  </a:cxn>
                  <a:cxn ang="0">
                    <a:pos x="17" y="8"/>
                  </a:cxn>
                  <a:cxn ang="0">
                    <a:pos x="12" y="12"/>
                  </a:cxn>
                  <a:cxn ang="0">
                    <a:pos x="7" y="9"/>
                  </a:cxn>
                  <a:cxn ang="0">
                    <a:pos x="5" y="5"/>
                  </a:cxn>
                  <a:cxn ang="0">
                    <a:pos x="2" y="4"/>
                  </a:cxn>
                  <a:cxn ang="0">
                    <a:pos x="1" y="7"/>
                  </a:cxn>
                  <a:cxn ang="0">
                    <a:pos x="3" y="12"/>
                  </a:cxn>
                  <a:cxn ang="0">
                    <a:pos x="4" y="13"/>
                  </a:cxn>
                  <a:cxn ang="0">
                    <a:pos x="8" y="15"/>
                  </a:cxn>
                  <a:cxn ang="0">
                    <a:pos x="8" y="23"/>
                  </a:cxn>
                  <a:cxn ang="0">
                    <a:pos x="8" y="23"/>
                  </a:cxn>
                  <a:cxn ang="0">
                    <a:pos x="8" y="26"/>
                  </a:cxn>
                  <a:cxn ang="0">
                    <a:pos x="2" y="26"/>
                  </a:cxn>
                  <a:cxn ang="0">
                    <a:pos x="0" y="28"/>
                  </a:cxn>
                  <a:cxn ang="0">
                    <a:pos x="2" y="30"/>
                  </a:cxn>
                  <a:cxn ang="0">
                    <a:pos x="11" y="30"/>
                  </a:cxn>
                  <a:cxn ang="0">
                    <a:pos x="13" y="28"/>
                  </a:cxn>
                  <a:cxn ang="0">
                    <a:pos x="13" y="23"/>
                  </a:cxn>
                  <a:cxn ang="0">
                    <a:pos x="17" y="23"/>
                  </a:cxn>
                  <a:cxn ang="0">
                    <a:pos x="17" y="28"/>
                  </a:cxn>
                  <a:cxn ang="0">
                    <a:pos x="19" y="30"/>
                  </a:cxn>
                  <a:cxn ang="0">
                    <a:pos x="22" y="28"/>
                  </a:cxn>
                  <a:cxn ang="0">
                    <a:pos x="22" y="20"/>
                  </a:cxn>
                  <a:cxn ang="0">
                    <a:pos x="19" y="18"/>
                  </a:cxn>
                </a:cxnLst>
                <a:rect l="0" t="0" r="r" b="b"/>
                <a:pathLst>
                  <a:path w="22" h="30">
                    <a:moveTo>
                      <a:pt x="19" y="18"/>
                    </a:moveTo>
                    <a:cubicBezTo>
                      <a:pt x="17" y="18"/>
                      <a:pt x="17" y="18"/>
                      <a:pt x="17" y="18"/>
                    </a:cubicBezTo>
                    <a:cubicBezTo>
                      <a:pt x="17" y="14"/>
                      <a:pt x="17" y="14"/>
                      <a:pt x="17" y="14"/>
                    </a:cubicBezTo>
                    <a:cubicBezTo>
                      <a:pt x="21" y="11"/>
                      <a:pt x="21" y="11"/>
                      <a:pt x="21" y="11"/>
                    </a:cubicBezTo>
                    <a:cubicBezTo>
                      <a:pt x="22" y="10"/>
                      <a:pt x="22" y="10"/>
                      <a:pt x="22" y="9"/>
                    </a:cubicBezTo>
                    <a:cubicBezTo>
                      <a:pt x="22" y="3"/>
                      <a:pt x="22" y="3"/>
                      <a:pt x="22" y="3"/>
                    </a:cubicBezTo>
                    <a:cubicBezTo>
                      <a:pt x="22" y="1"/>
                      <a:pt x="21" y="0"/>
                      <a:pt x="20" y="0"/>
                    </a:cubicBezTo>
                    <a:cubicBezTo>
                      <a:pt x="18" y="0"/>
                      <a:pt x="17" y="1"/>
                      <a:pt x="17" y="3"/>
                    </a:cubicBezTo>
                    <a:cubicBezTo>
                      <a:pt x="17" y="8"/>
                      <a:pt x="17" y="8"/>
                      <a:pt x="17" y="8"/>
                    </a:cubicBezTo>
                    <a:cubicBezTo>
                      <a:pt x="12" y="12"/>
                      <a:pt x="12" y="12"/>
                      <a:pt x="12" y="12"/>
                    </a:cubicBezTo>
                    <a:cubicBezTo>
                      <a:pt x="7" y="9"/>
                      <a:pt x="7" y="9"/>
                      <a:pt x="7" y="9"/>
                    </a:cubicBezTo>
                    <a:cubicBezTo>
                      <a:pt x="5" y="5"/>
                      <a:pt x="5" y="5"/>
                      <a:pt x="5" y="5"/>
                    </a:cubicBezTo>
                    <a:cubicBezTo>
                      <a:pt x="5" y="4"/>
                      <a:pt x="3" y="3"/>
                      <a:pt x="2" y="4"/>
                    </a:cubicBezTo>
                    <a:cubicBezTo>
                      <a:pt x="1" y="4"/>
                      <a:pt x="1" y="5"/>
                      <a:pt x="1" y="7"/>
                    </a:cubicBezTo>
                    <a:cubicBezTo>
                      <a:pt x="3" y="12"/>
                      <a:pt x="3" y="12"/>
                      <a:pt x="3" y="12"/>
                    </a:cubicBezTo>
                    <a:cubicBezTo>
                      <a:pt x="3" y="13"/>
                      <a:pt x="4" y="13"/>
                      <a:pt x="4" y="13"/>
                    </a:cubicBezTo>
                    <a:cubicBezTo>
                      <a:pt x="8" y="15"/>
                      <a:pt x="8" y="15"/>
                      <a:pt x="8" y="15"/>
                    </a:cubicBezTo>
                    <a:cubicBezTo>
                      <a:pt x="8" y="23"/>
                      <a:pt x="8" y="23"/>
                      <a:pt x="8" y="23"/>
                    </a:cubicBezTo>
                    <a:cubicBezTo>
                      <a:pt x="8" y="23"/>
                      <a:pt x="8" y="23"/>
                      <a:pt x="8" y="23"/>
                    </a:cubicBezTo>
                    <a:cubicBezTo>
                      <a:pt x="8" y="26"/>
                      <a:pt x="8" y="26"/>
                      <a:pt x="8" y="26"/>
                    </a:cubicBezTo>
                    <a:cubicBezTo>
                      <a:pt x="2" y="26"/>
                      <a:pt x="2" y="26"/>
                      <a:pt x="2" y="26"/>
                    </a:cubicBezTo>
                    <a:cubicBezTo>
                      <a:pt x="1" y="26"/>
                      <a:pt x="0" y="27"/>
                      <a:pt x="0" y="28"/>
                    </a:cubicBezTo>
                    <a:cubicBezTo>
                      <a:pt x="0" y="29"/>
                      <a:pt x="1" y="30"/>
                      <a:pt x="2" y="30"/>
                    </a:cubicBezTo>
                    <a:cubicBezTo>
                      <a:pt x="11" y="30"/>
                      <a:pt x="11" y="30"/>
                      <a:pt x="11" y="30"/>
                    </a:cubicBezTo>
                    <a:cubicBezTo>
                      <a:pt x="12" y="30"/>
                      <a:pt x="13" y="29"/>
                      <a:pt x="13" y="28"/>
                    </a:cubicBezTo>
                    <a:cubicBezTo>
                      <a:pt x="13" y="23"/>
                      <a:pt x="13" y="23"/>
                      <a:pt x="13" y="23"/>
                    </a:cubicBezTo>
                    <a:cubicBezTo>
                      <a:pt x="17" y="23"/>
                      <a:pt x="17" y="23"/>
                      <a:pt x="17" y="23"/>
                    </a:cubicBezTo>
                    <a:cubicBezTo>
                      <a:pt x="17" y="28"/>
                      <a:pt x="17" y="28"/>
                      <a:pt x="17" y="28"/>
                    </a:cubicBezTo>
                    <a:cubicBezTo>
                      <a:pt x="17" y="29"/>
                      <a:pt x="18" y="30"/>
                      <a:pt x="19" y="30"/>
                    </a:cubicBezTo>
                    <a:cubicBezTo>
                      <a:pt x="21" y="30"/>
                      <a:pt x="22" y="29"/>
                      <a:pt x="22" y="28"/>
                    </a:cubicBezTo>
                    <a:cubicBezTo>
                      <a:pt x="22" y="20"/>
                      <a:pt x="22" y="20"/>
                      <a:pt x="22" y="20"/>
                    </a:cubicBezTo>
                    <a:cubicBezTo>
                      <a:pt x="22" y="19"/>
                      <a:pt x="21" y="18"/>
                      <a:pt x="19" y="18"/>
                    </a:cubicBezTo>
                    <a:close/>
                  </a:path>
                </a:pathLst>
              </a:custGeom>
              <a:grpFill/>
              <a:ln w="9525">
                <a:noFill/>
                <a:round/>
              </a:ln>
            </p:spPr>
            <p:txBody>
              <a:bodyPr anchor="ctr"/>
              <a:lstStyle/>
              <a:p>
                <a:pPr algn="ctr"/>
                <a:endParaRPr/>
              </a:p>
            </p:txBody>
          </p:sp>
          <p:sp>
            <p:nvSpPr>
              <p:cNvPr id="59" name="Freeform: Shape 90"/>
              <p:cNvSpPr/>
              <p:nvPr/>
            </p:nvSpPr>
            <p:spPr bwMode="auto">
              <a:xfrm>
                <a:off x="2660651" y="4586288"/>
                <a:ext cx="120650" cy="77787"/>
              </a:xfrm>
              <a:custGeom>
                <a:avLst/>
                <a:gdLst/>
                <a:ahLst/>
                <a:cxnLst>
                  <a:cxn ang="0">
                    <a:pos x="0" y="49"/>
                  </a:cxn>
                  <a:cxn ang="0">
                    <a:pos x="31" y="49"/>
                  </a:cxn>
                  <a:cxn ang="0">
                    <a:pos x="62" y="25"/>
                  </a:cxn>
                  <a:cxn ang="0">
                    <a:pos x="60" y="39"/>
                  </a:cxn>
                  <a:cxn ang="0">
                    <a:pos x="72" y="29"/>
                  </a:cxn>
                  <a:cxn ang="0">
                    <a:pos x="76" y="3"/>
                  </a:cxn>
                  <a:cxn ang="0">
                    <a:pos x="49" y="0"/>
                  </a:cxn>
                  <a:cxn ang="0">
                    <a:pos x="36" y="9"/>
                  </a:cxn>
                  <a:cxn ang="0">
                    <a:pos x="51" y="10"/>
                  </a:cxn>
                  <a:cxn ang="0">
                    <a:pos x="0" y="49"/>
                  </a:cxn>
                </a:cxnLst>
                <a:rect l="0" t="0" r="r" b="b"/>
                <a:pathLst>
                  <a:path w="76" h="49">
                    <a:moveTo>
                      <a:pt x="0" y="49"/>
                    </a:moveTo>
                    <a:lnTo>
                      <a:pt x="31" y="49"/>
                    </a:lnTo>
                    <a:lnTo>
                      <a:pt x="62" y="25"/>
                    </a:lnTo>
                    <a:lnTo>
                      <a:pt x="60" y="39"/>
                    </a:lnTo>
                    <a:lnTo>
                      <a:pt x="72" y="29"/>
                    </a:lnTo>
                    <a:lnTo>
                      <a:pt x="76" y="3"/>
                    </a:lnTo>
                    <a:lnTo>
                      <a:pt x="49" y="0"/>
                    </a:lnTo>
                    <a:lnTo>
                      <a:pt x="36" y="9"/>
                    </a:lnTo>
                    <a:lnTo>
                      <a:pt x="51" y="10"/>
                    </a:lnTo>
                    <a:lnTo>
                      <a:pt x="0" y="49"/>
                    </a:lnTo>
                    <a:close/>
                  </a:path>
                </a:pathLst>
              </a:custGeom>
              <a:grpFill/>
              <a:ln w="9525">
                <a:noFill/>
                <a:round/>
              </a:ln>
            </p:spPr>
            <p:txBody>
              <a:bodyPr anchor="ctr"/>
              <a:lstStyle/>
              <a:p>
                <a:pPr algn="ctr"/>
                <a:endParaRPr/>
              </a:p>
            </p:txBody>
          </p:sp>
          <p:sp>
            <p:nvSpPr>
              <p:cNvPr id="60" name="Freeform: Shape 91"/>
              <p:cNvSpPr/>
              <p:nvPr/>
            </p:nvSpPr>
            <p:spPr bwMode="auto">
              <a:xfrm>
                <a:off x="2551113" y="4625975"/>
                <a:ext cx="130175" cy="42862"/>
              </a:xfrm>
              <a:custGeom>
                <a:avLst/>
                <a:gdLst/>
                <a:ahLst/>
                <a:cxnLst>
                  <a:cxn ang="0">
                    <a:pos x="58" y="20"/>
                  </a:cxn>
                  <a:cxn ang="0">
                    <a:pos x="63" y="22"/>
                  </a:cxn>
                  <a:cxn ang="0">
                    <a:pos x="82" y="7"/>
                  </a:cxn>
                  <a:cxn ang="0">
                    <a:pos x="56" y="0"/>
                  </a:cxn>
                  <a:cxn ang="0">
                    <a:pos x="0" y="27"/>
                  </a:cxn>
                  <a:cxn ang="0">
                    <a:pos x="42" y="27"/>
                  </a:cxn>
                  <a:cxn ang="0">
                    <a:pos x="58" y="20"/>
                  </a:cxn>
                </a:cxnLst>
                <a:rect l="0" t="0" r="r" b="b"/>
                <a:pathLst>
                  <a:path w="82" h="27">
                    <a:moveTo>
                      <a:pt x="58" y="20"/>
                    </a:moveTo>
                    <a:lnTo>
                      <a:pt x="63" y="22"/>
                    </a:lnTo>
                    <a:lnTo>
                      <a:pt x="82" y="7"/>
                    </a:lnTo>
                    <a:lnTo>
                      <a:pt x="56" y="0"/>
                    </a:lnTo>
                    <a:lnTo>
                      <a:pt x="0" y="27"/>
                    </a:lnTo>
                    <a:lnTo>
                      <a:pt x="42" y="27"/>
                    </a:lnTo>
                    <a:lnTo>
                      <a:pt x="58" y="20"/>
                    </a:lnTo>
                    <a:close/>
                  </a:path>
                </a:pathLst>
              </a:custGeom>
              <a:grpFill/>
              <a:ln w="9525">
                <a:noFill/>
                <a:round/>
              </a:ln>
            </p:spPr>
            <p:txBody>
              <a:bodyPr anchor="ctr"/>
              <a:lstStyle/>
              <a:p>
                <a:pPr algn="ctr"/>
                <a:endParaRPr/>
              </a:p>
            </p:txBody>
          </p:sp>
        </p:grpSp>
        <p:grpSp>
          <p:nvGrpSpPr>
            <p:cNvPr id="32" name="Group 92"/>
            <p:cNvGrpSpPr/>
            <p:nvPr/>
          </p:nvGrpSpPr>
          <p:grpSpPr>
            <a:xfrm>
              <a:off x="7486694" y="3532461"/>
              <a:ext cx="447738" cy="505132"/>
              <a:chOff x="5010151" y="4568825"/>
              <a:chExt cx="185737" cy="209550"/>
            </a:xfrm>
            <a:solidFill>
              <a:schemeClr val="bg1"/>
            </a:solidFill>
          </p:grpSpPr>
          <p:sp>
            <p:nvSpPr>
              <p:cNvPr id="44" name="Oval 93"/>
              <p:cNvSpPr/>
              <p:nvPr/>
            </p:nvSpPr>
            <p:spPr bwMode="auto">
              <a:xfrm>
                <a:off x="5073651" y="4654550"/>
                <a:ext cx="28575" cy="25400"/>
              </a:xfrm>
              <a:prstGeom prst="ellipse">
                <a:avLst/>
              </a:prstGeom>
              <a:grpFill/>
              <a:ln w="9525">
                <a:noFill/>
                <a:round/>
              </a:ln>
            </p:spPr>
            <p:txBody>
              <a:bodyPr anchor="ctr"/>
              <a:lstStyle/>
              <a:p>
                <a:pPr algn="ctr"/>
                <a:endParaRPr/>
              </a:p>
            </p:txBody>
          </p:sp>
          <p:sp>
            <p:nvSpPr>
              <p:cNvPr id="45" name="Freeform: Shape 94"/>
              <p:cNvSpPr/>
              <p:nvPr/>
            </p:nvSpPr>
            <p:spPr bwMode="auto">
              <a:xfrm>
                <a:off x="5010151" y="4679950"/>
                <a:ext cx="114300" cy="98425"/>
              </a:xfrm>
              <a:custGeom>
                <a:avLst/>
                <a:gdLst/>
                <a:ahLst/>
                <a:cxnLst>
                  <a:cxn ang="0">
                    <a:pos x="38" y="10"/>
                  </a:cxn>
                  <a:cxn ang="0">
                    <a:pos x="29" y="9"/>
                  </a:cxn>
                  <a:cxn ang="0">
                    <a:pos x="29" y="8"/>
                  </a:cxn>
                  <a:cxn ang="0">
                    <a:pos x="32" y="8"/>
                  </a:cxn>
                  <a:cxn ang="0">
                    <a:pos x="34" y="3"/>
                  </a:cxn>
                  <a:cxn ang="0">
                    <a:pos x="27" y="4"/>
                  </a:cxn>
                  <a:cxn ang="0">
                    <a:pos x="25" y="2"/>
                  </a:cxn>
                  <a:cxn ang="0">
                    <a:pos x="22" y="1"/>
                  </a:cxn>
                  <a:cxn ang="0">
                    <a:pos x="17" y="3"/>
                  </a:cxn>
                  <a:cxn ang="0">
                    <a:pos x="13" y="15"/>
                  </a:cxn>
                  <a:cxn ang="0">
                    <a:pos x="13" y="15"/>
                  </a:cxn>
                  <a:cxn ang="0">
                    <a:pos x="11" y="22"/>
                  </a:cxn>
                  <a:cxn ang="0">
                    <a:pos x="3" y="22"/>
                  </a:cxn>
                  <a:cxn ang="0">
                    <a:pos x="0" y="25"/>
                  </a:cxn>
                  <a:cxn ang="0">
                    <a:pos x="3" y="28"/>
                  </a:cxn>
                  <a:cxn ang="0">
                    <a:pos x="13" y="28"/>
                  </a:cxn>
                  <a:cxn ang="0">
                    <a:pos x="15" y="26"/>
                  </a:cxn>
                  <a:cxn ang="0">
                    <a:pos x="18" y="20"/>
                  </a:cxn>
                  <a:cxn ang="0">
                    <a:pos x="19" y="21"/>
                  </a:cxn>
                  <a:cxn ang="0">
                    <a:pos x="20" y="21"/>
                  </a:cxn>
                  <a:cxn ang="0">
                    <a:pos x="24" y="33"/>
                  </a:cxn>
                  <a:cxn ang="0">
                    <a:pos x="27" y="34"/>
                  </a:cxn>
                  <a:cxn ang="0">
                    <a:pos x="28" y="34"/>
                  </a:cxn>
                  <a:cxn ang="0">
                    <a:pos x="30" y="31"/>
                  </a:cxn>
                  <a:cxn ang="0">
                    <a:pos x="24" y="17"/>
                  </a:cxn>
                  <a:cxn ang="0">
                    <a:pos x="26" y="12"/>
                  </a:cxn>
                  <a:cxn ang="0">
                    <a:pos x="27" y="13"/>
                  </a:cxn>
                  <a:cxn ang="0">
                    <a:pos x="38" y="15"/>
                  </a:cxn>
                  <a:cxn ang="0">
                    <a:pos x="38" y="15"/>
                  </a:cxn>
                  <a:cxn ang="0">
                    <a:pos x="40" y="13"/>
                  </a:cxn>
                  <a:cxn ang="0">
                    <a:pos x="38" y="10"/>
                  </a:cxn>
                </a:cxnLst>
                <a:rect l="0" t="0" r="r" b="b"/>
                <a:pathLst>
                  <a:path w="40" h="34">
                    <a:moveTo>
                      <a:pt x="38" y="10"/>
                    </a:moveTo>
                    <a:cubicBezTo>
                      <a:pt x="29" y="9"/>
                      <a:pt x="29" y="9"/>
                      <a:pt x="29" y="9"/>
                    </a:cubicBezTo>
                    <a:cubicBezTo>
                      <a:pt x="29" y="8"/>
                      <a:pt x="29" y="8"/>
                      <a:pt x="29" y="8"/>
                    </a:cubicBezTo>
                    <a:cubicBezTo>
                      <a:pt x="32" y="8"/>
                      <a:pt x="32" y="8"/>
                      <a:pt x="32" y="8"/>
                    </a:cubicBezTo>
                    <a:cubicBezTo>
                      <a:pt x="34" y="3"/>
                      <a:pt x="34" y="3"/>
                      <a:pt x="34" y="3"/>
                    </a:cubicBezTo>
                    <a:cubicBezTo>
                      <a:pt x="27" y="4"/>
                      <a:pt x="27" y="4"/>
                      <a:pt x="27" y="4"/>
                    </a:cubicBezTo>
                    <a:cubicBezTo>
                      <a:pt x="27" y="3"/>
                      <a:pt x="26" y="2"/>
                      <a:pt x="25" y="2"/>
                    </a:cubicBezTo>
                    <a:cubicBezTo>
                      <a:pt x="22" y="1"/>
                      <a:pt x="22" y="1"/>
                      <a:pt x="22" y="1"/>
                    </a:cubicBezTo>
                    <a:cubicBezTo>
                      <a:pt x="20" y="0"/>
                      <a:pt x="18" y="1"/>
                      <a:pt x="17" y="3"/>
                    </a:cubicBezTo>
                    <a:cubicBezTo>
                      <a:pt x="13" y="15"/>
                      <a:pt x="13" y="15"/>
                      <a:pt x="13" y="15"/>
                    </a:cubicBezTo>
                    <a:cubicBezTo>
                      <a:pt x="13" y="15"/>
                      <a:pt x="13" y="15"/>
                      <a:pt x="13" y="15"/>
                    </a:cubicBezTo>
                    <a:cubicBezTo>
                      <a:pt x="11" y="22"/>
                      <a:pt x="11" y="22"/>
                      <a:pt x="11" y="22"/>
                    </a:cubicBezTo>
                    <a:cubicBezTo>
                      <a:pt x="3" y="22"/>
                      <a:pt x="3" y="22"/>
                      <a:pt x="3" y="22"/>
                    </a:cubicBezTo>
                    <a:cubicBezTo>
                      <a:pt x="1" y="22"/>
                      <a:pt x="0" y="23"/>
                      <a:pt x="0" y="25"/>
                    </a:cubicBezTo>
                    <a:cubicBezTo>
                      <a:pt x="0" y="27"/>
                      <a:pt x="1" y="28"/>
                      <a:pt x="3" y="28"/>
                    </a:cubicBezTo>
                    <a:cubicBezTo>
                      <a:pt x="13" y="28"/>
                      <a:pt x="13" y="28"/>
                      <a:pt x="13" y="28"/>
                    </a:cubicBezTo>
                    <a:cubicBezTo>
                      <a:pt x="14" y="28"/>
                      <a:pt x="15" y="27"/>
                      <a:pt x="15" y="26"/>
                    </a:cubicBezTo>
                    <a:cubicBezTo>
                      <a:pt x="18" y="20"/>
                      <a:pt x="18" y="20"/>
                      <a:pt x="18" y="20"/>
                    </a:cubicBezTo>
                    <a:cubicBezTo>
                      <a:pt x="19" y="21"/>
                      <a:pt x="19" y="21"/>
                      <a:pt x="19" y="21"/>
                    </a:cubicBezTo>
                    <a:cubicBezTo>
                      <a:pt x="19" y="21"/>
                      <a:pt x="20" y="21"/>
                      <a:pt x="20" y="21"/>
                    </a:cubicBezTo>
                    <a:cubicBezTo>
                      <a:pt x="24" y="33"/>
                      <a:pt x="24" y="33"/>
                      <a:pt x="24" y="33"/>
                    </a:cubicBezTo>
                    <a:cubicBezTo>
                      <a:pt x="25" y="34"/>
                      <a:pt x="26" y="34"/>
                      <a:pt x="27" y="34"/>
                    </a:cubicBezTo>
                    <a:cubicBezTo>
                      <a:pt x="27" y="34"/>
                      <a:pt x="28" y="34"/>
                      <a:pt x="28" y="34"/>
                    </a:cubicBezTo>
                    <a:cubicBezTo>
                      <a:pt x="29" y="34"/>
                      <a:pt x="30" y="32"/>
                      <a:pt x="30" y="31"/>
                    </a:cubicBezTo>
                    <a:cubicBezTo>
                      <a:pt x="24" y="17"/>
                      <a:pt x="24" y="17"/>
                      <a:pt x="24" y="17"/>
                    </a:cubicBezTo>
                    <a:cubicBezTo>
                      <a:pt x="26" y="12"/>
                      <a:pt x="26" y="12"/>
                      <a:pt x="26" y="12"/>
                    </a:cubicBezTo>
                    <a:cubicBezTo>
                      <a:pt x="26" y="13"/>
                      <a:pt x="27" y="13"/>
                      <a:pt x="27" y="13"/>
                    </a:cubicBezTo>
                    <a:cubicBezTo>
                      <a:pt x="38" y="15"/>
                      <a:pt x="38" y="15"/>
                      <a:pt x="38" y="15"/>
                    </a:cubicBezTo>
                    <a:cubicBezTo>
                      <a:pt x="38" y="15"/>
                      <a:pt x="38" y="15"/>
                      <a:pt x="38" y="15"/>
                    </a:cubicBezTo>
                    <a:cubicBezTo>
                      <a:pt x="39" y="15"/>
                      <a:pt x="40" y="14"/>
                      <a:pt x="40" y="13"/>
                    </a:cubicBezTo>
                    <a:cubicBezTo>
                      <a:pt x="40" y="11"/>
                      <a:pt x="39" y="10"/>
                      <a:pt x="38" y="10"/>
                    </a:cubicBezTo>
                    <a:close/>
                  </a:path>
                </a:pathLst>
              </a:custGeom>
              <a:grpFill/>
              <a:ln w="9525">
                <a:noFill/>
                <a:round/>
              </a:ln>
            </p:spPr>
            <p:txBody>
              <a:bodyPr anchor="ctr"/>
              <a:lstStyle/>
              <a:p>
                <a:pPr algn="ctr"/>
                <a:endParaRPr/>
              </a:p>
            </p:txBody>
          </p:sp>
          <p:sp>
            <p:nvSpPr>
              <p:cNvPr id="46" name="Freeform: Shape 95"/>
              <p:cNvSpPr/>
              <p:nvPr/>
            </p:nvSpPr>
            <p:spPr bwMode="auto">
              <a:xfrm>
                <a:off x="5119688" y="4689475"/>
                <a:ext cx="11113" cy="14287"/>
              </a:xfrm>
              <a:custGeom>
                <a:avLst/>
                <a:gdLst/>
                <a:ahLst/>
                <a:cxnLst>
                  <a:cxn ang="0">
                    <a:pos x="2" y="0"/>
                  </a:cxn>
                  <a:cxn ang="0">
                    <a:pos x="0" y="5"/>
                  </a:cxn>
                  <a:cxn ang="0">
                    <a:pos x="2" y="5"/>
                  </a:cxn>
                  <a:cxn ang="0">
                    <a:pos x="4" y="2"/>
                  </a:cxn>
                  <a:cxn ang="0">
                    <a:pos x="2" y="0"/>
                  </a:cxn>
                </a:cxnLst>
                <a:rect l="0" t="0" r="r" b="b"/>
                <a:pathLst>
                  <a:path w="4" h="5">
                    <a:moveTo>
                      <a:pt x="2" y="0"/>
                    </a:moveTo>
                    <a:cubicBezTo>
                      <a:pt x="0" y="5"/>
                      <a:pt x="0" y="5"/>
                      <a:pt x="0" y="5"/>
                    </a:cubicBezTo>
                    <a:cubicBezTo>
                      <a:pt x="2" y="5"/>
                      <a:pt x="2" y="5"/>
                      <a:pt x="2" y="5"/>
                    </a:cubicBezTo>
                    <a:cubicBezTo>
                      <a:pt x="3" y="5"/>
                      <a:pt x="4" y="4"/>
                      <a:pt x="4" y="2"/>
                    </a:cubicBezTo>
                    <a:cubicBezTo>
                      <a:pt x="4" y="1"/>
                      <a:pt x="3" y="0"/>
                      <a:pt x="2" y="0"/>
                    </a:cubicBezTo>
                    <a:close/>
                  </a:path>
                </a:pathLst>
              </a:custGeom>
              <a:grpFill/>
              <a:ln w="9525">
                <a:noFill/>
                <a:round/>
              </a:ln>
            </p:spPr>
            <p:txBody>
              <a:bodyPr anchor="ctr"/>
              <a:lstStyle/>
              <a:p>
                <a:pPr algn="ctr"/>
                <a:endParaRPr/>
              </a:p>
            </p:txBody>
          </p:sp>
          <p:sp>
            <p:nvSpPr>
              <p:cNvPr id="47" name="Freeform: Shape 96"/>
              <p:cNvSpPr/>
              <p:nvPr/>
            </p:nvSpPr>
            <p:spPr bwMode="auto">
              <a:xfrm>
                <a:off x="5089526" y="4724400"/>
                <a:ext cx="17463" cy="17462"/>
              </a:xfrm>
              <a:custGeom>
                <a:avLst/>
                <a:gdLst/>
                <a:ahLst/>
                <a:cxnLst>
                  <a:cxn ang="0">
                    <a:pos x="2" y="0"/>
                  </a:cxn>
                  <a:cxn ang="0">
                    <a:pos x="2" y="0"/>
                  </a:cxn>
                  <a:cxn ang="0">
                    <a:pos x="1" y="2"/>
                  </a:cxn>
                  <a:cxn ang="0">
                    <a:pos x="2" y="5"/>
                  </a:cxn>
                  <a:cxn ang="0">
                    <a:pos x="5" y="4"/>
                  </a:cxn>
                  <a:cxn ang="0">
                    <a:pos x="6" y="1"/>
                  </a:cxn>
                  <a:cxn ang="0">
                    <a:pos x="2" y="0"/>
                  </a:cxn>
                </a:cxnLst>
                <a:rect l="0" t="0" r="r" b="b"/>
                <a:pathLst>
                  <a:path w="6" h="6">
                    <a:moveTo>
                      <a:pt x="2" y="0"/>
                    </a:moveTo>
                    <a:cubicBezTo>
                      <a:pt x="2" y="0"/>
                      <a:pt x="2" y="0"/>
                      <a:pt x="2" y="0"/>
                    </a:cubicBezTo>
                    <a:cubicBezTo>
                      <a:pt x="1" y="2"/>
                      <a:pt x="1" y="2"/>
                      <a:pt x="1" y="2"/>
                    </a:cubicBezTo>
                    <a:cubicBezTo>
                      <a:pt x="0" y="3"/>
                      <a:pt x="1" y="5"/>
                      <a:pt x="2" y="5"/>
                    </a:cubicBezTo>
                    <a:cubicBezTo>
                      <a:pt x="3" y="6"/>
                      <a:pt x="4" y="5"/>
                      <a:pt x="5" y="4"/>
                    </a:cubicBezTo>
                    <a:cubicBezTo>
                      <a:pt x="6" y="1"/>
                      <a:pt x="6" y="1"/>
                      <a:pt x="6" y="1"/>
                    </a:cubicBezTo>
                    <a:cubicBezTo>
                      <a:pt x="5" y="0"/>
                      <a:pt x="4" y="0"/>
                      <a:pt x="2" y="0"/>
                    </a:cubicBezTo>
                    <a:close/>
                  </a:path>
                </a:pathLst>
              </a:custGeom>
              <a:grpFill/>
              <a:ln w="9525">
                <a:noFill/>
                <a:round/>
              </a:ln>
            </p:spPr>
            <p:txBody>
              <a:bodyPr anchor="ctr"/>
              <a:lstStyle/>
              <a:p>
                <a:pPr algn="ctr"/>
                <a:endParaRPr/>
              </a:p>
            </p:txBody>
          </p:sp>
          <p:sp>
            <p:nvSpPr>
              <p:cNvPr id="48" name="Freeform: Shape 97"/>
              <p:cNvSpPr/>
              <p:nvPr/>
            </p:nvSpPr>
            <p:spPr bwMode="auto">
              <a:xfrm>
                <a:off x="5110163" y="4678363"/>
                <a:ext cx="17463" cy="7937"/>
              </a:xfrm>
              <a:custGeom>
                <a:avLst/>
                <a:gdLst/>
                <a:ahLst/>
                <a:cxnLst>
                  <a:cxn ang="0">
                    <a:pos x="5" y="3"/>
                  </a:cxn>
                  <a:cxn ang="0">
                    <a:pos x="5" y="1"/>
                  </a:cxn>
                  <a:cxn ang="0">
                    <a:pos x="2" y="0"/>
                  </a:cxn>
                  <a:cxn ang="0">
                    <a:pos x="1" y="1"/>
                  </a:cxn>
                  <a:cxn ang="0">
                    <a:pos x="1" y="1"/>
                  </a:cxn>
                  <a:cxn ang="0">
                    <a:pos x="1" y="2"/>
                  </a:cxn>
                  <a:cxn ang="0">
                    <a:pos x="4" y="3"/>
                  </a:cxn>
                  <a:cxn ang="0">
                    <a:pos x="5" y="3"/>
                  </a:cxn>
                </a:cxnLst>
                <a:rect l="0" t="0" r="r" b="b"/>
                <a:pathLst>
                  <a:path w="6" h="3">
                    <a:moveTo>
                      <a:pt x="5" y="3"/>
                    </a:moveTo>
                    <a:cubicBezTo>
                      <a:pt x="6" y="2"/>
                      <a:pt x="5" y="2"/>
                      <a:pt x="5" y="1"/>
                    </a:cubicBezTo>
                    <a:cubicBezTo>
                      <a:pt x="2" y="0"/>
                      <a:pt x="2" y="0"/>
                      <a:pt x="2" y="0"/>
                    </a:cubicBezTo>
                    <a:cubicBezTo>
                      <a:pt x="1" y="0"/>
                      <a:pt x="1" y="0"/>
                      <a:pt x="1" y="1"/>
                    </a:cubicBezTo>
                    <a:cubicBezTo>
                      <a:pt x="1" y="1"/>
                      <a:pt x="1" y="1"/>
                      <a:pt x="1" y="1"/>
                    </a:cubicBezTo>
                    <a:cubicBezTo>
                      <a:pt x="0" y="1"/>
                      <a:pt x="1" y="2"/>
                      <a:pt x="1" y="2"/>
                    </a:cubicBezTo>
                    <a:cubicBezTo>
                      <a:pt x="4" y="3"/>
                      <a:pt x="4" y="3"/>
                      <a:pt x="4" y="3"/>
                    </a:cubicBezTo>
                    <a:cubicBezTo>
                      <a:pt x="5" y="3"/>
                      <a:pt x="5" y="3"/>
                      <a:pt x="5" y="3"/>
                    </a:cubicBezTo>
                    <a:close/>
                  </a:path>
                </a:pathLst>
              </a:custGeom>
              <a:grpFill/>
              <a:ln w="9525">
                <a:noFill/>
                <a:round/>
              </a:ln>
            </p:spPr>
            <p:txBody>
              <a:bodyPr anchor="ctr"/>
              <a:lstStyle/>
              <a:p>
                <a:pPr algn="ctr"/>
                <a:endParaRPr/>
              </a:p>
            </p:txBody>
          </p:sp>
          <p:sp>
            <p:nvSpPr>
              <p:cNvPr id="49" name="Freeform: Shape 98"/>
              <p:cNvSpPr/>
              <p:nvPr/>
            </p:nvSpPr>
            <p:spPr bwMode="auto">
              <a:xfrm>
                <a:off x="5116513" y="4672013"/>
                <a:ext cx="11113" cy="7937"/>
              </a:xfrm>
              <a:custGeom>
                <a:avLst/>
                <a:gdLst/>
                <a:ahLst/>
                <a:cxnLst>
                  <a:cxn ang="0">
                    <a:pos x="7" y="5"/>
                  </a:cxn>
                  <a:cxn ang="0">
                    <a:pos x="7" y="4"/>
                  </a:cxn>
                  <a:cxn ang="0">
                    <a:pos x="0" y="0"/>
                  </a:cxn>
                  <a:cxn ang="0">
                    <a:pos x="0" y="2"/>
                  </a:cxn>
                  <a:cxn ang="0">
                    <a:pos x="7" y="5"/>
                  </a:cxn>
                </a:cxnLst>
                <a:rect l="0" t="0" r="r" b="b"/>
                <a:pathLst>
                  <a:path w="7" h="5">
                    <a:moveTo>
                      <a:pt x="7" y="5"/>
                    </a:moveTo>
                    <a:lnTo>
                      <a:pt x="7" y="4"/>
                    </a:lnTo>
                    <a:lnTo>
                      <a:pt x="0" y="0"/>
                    </a:lnTo>
                    <a:lnTo>
                      <a:pt x="0" y="2"/>
                    </a:lnTo>
                    <a:lnTo>
                      <a:pt x="7" y="5"/>
                    </a:lnTo>
                    <a:close/>
                  </a:path>
                </a:pathLst>
              </a:custGeom>
              <a:grpFill/>
              <a:ln w="9525">
                <a:noFill/>
                <a:round/>
              </a:ln>
            </p:spPr>
            <p:txBody>
              <a:bodyPr anchor="ctr"/>
              <a:lstStyle/>
              <a:p>
                <a:pPr algn="ctr"/>
                <a:endParaRPr/>
              </a:p>
            </p:txBody>
          </p:sp>
          <p:sp>
            <p:nvSpPr>
              <p:cNvPr id="50" name="Freeform: Shape 99"/>
              <p:cNvSpPr/>
              <p:nvPr/>
            </p:nvSpPr>
            <p:spPr bwMode="auto">
              <a:xfrm>
                <a:off x="5084763" y="4568825"/>
                <a:ext cx="111125" cy="109537"/>
              </a:xfrm>
              <a:custGeom>
                <a:avLst/>
                <a:gdLst/>
                <a:ahLst/>
                <a:cxnLst>
                  <a:cxn ang="0">
                    <a:pos x="20" y="38"/>
                  </a:cxn>
                  <a:cxn ang="0">
                    <a:pos x="13" y="37"/>
                  </a:cxn>
                  <a:cxn ang="0">
                    <a:pos x="4" y="12"/>
                  </a:cxn>
                  <a:cxn ang="0">
                    <a:pos x="21" y="0"/>
                  </a:cxn>
                  <a:cxn ang="0">
                    <a:pos x="28" y="2"/>
                  </a:cxn>
                  <a:cxn ang="0">
                    <a:pos x="37" y="12"/>
                  </a:cxn>
                  <a:cxn ang="0">
                    <a:pos x="37" y="26"/>
                  </a:cxn>
                  <a:cxn ang="0">
                    <a:pos x="20" y="38"/>
                  </a:cxn>
                  <a:cxn ang="0">
                    <a:pos x="21" y="4"/>
                  </a:cxn>
                  <a:cxn ang="0">
                    <a:pos x="8" y="14"/>
                  </a:cxn>
                  <a:cxn ang="0">
                    <a:pos x="15" y="33"/>
                  </a:cxn>
                  <a:cxn ang="0">
                    <a:pos x="20" y="34"/>
                  </a:cxn>
                  <a:cxn ang="0">
                    <a:pos x="33" y="24"/>
                  </a:cxn>
                  <a:cxn ang="0">
                    <a:pos x="34" y="13"/>
                  </a:cxn>
                  <a:cxn ang="0">
                    <a:pos x="26" y="5"/>
                  </a:cxn>
                  <a:cxn ang="0">
                    <a:pos x="21" y="4"/>
                  </a:cxn>
                </a:cxnLst>
                <a:rect l="0" t="0" r="r" b="b"/>
                <a:pathLst>
                  <a:path w="39" h="38">
                    <a:moveTo>
                      <a:pt x="20" y="38"/>
                    </a:moveTo>
                    <a:cubicBezTo>
                      <a:pt x="18" y="38"/>
                      <a:pt x="15" y="37"/>
                      <a:pt x="13" y="37"/>
                    </a:cubicBezTo>
                    <a:cubicBezTo>
                      <a:pt x="4" y="33"/>
                      <a:pt x="0" y="22"/>
                      <a:pt x="4" y="12"/>
                    </a:cubicBezTo>
                    <a:cubicBezTo>
                      <a:pt x="7" y="5"/>
                      <a:pt x="14" y="0"/>
                      <a:pt x="21" y="0"/>
                    </a:cubicBezTo>
                    <a:cubicBezTo>
                      <a:pt x="24" y="0"/>
                      <a:pt x="26" y="1"/>
                      <a:pt x="28" y="2"/>
                    </a:cubicBezTo>
                    <a:cubicBezTo>
                      <a:pt x="32" y="3"/>
                      <a:pt x="36" y="7"/>
                      <a:pt x="37" y="12"/>
                    </a:cubicBezTo>
                    <a:cubicBezTo>
                      <a:pt x="39" y="16"/>
                      <a:pt x="39" y="21"/>
                      <a:pt x="37" y="26"/>
                    </a:cubicBezTo>
                    <a:cubicBezTo>
                      <a:pt x="34" y="33"/>
                      <a:pt x="27" y="38"/>
                      <a:pt x="20" y="38"/>
                    </a:cubicBezTo>
                    <a:close/>
                    <a:moveTo>
                      <a:pt x="21" y="4"/>
                    </a:moveTo>
                    <a:cubicBezTo>
                      <a:pt x="16" y="4"/>
                      <a:pt x="10" y="8"/>
                      <a:pt x="8" y="14"/>
                    </a:cubicBezTo>
                    <a:cubicBezTo>
                      <a:pt x="4" y="21"/>
                      <a:pt x="8" y="30"/>
                      <a:pt x="15" y="33"/>
                    </a:cubicBezTo>
                    <a:cubicBezTo>
                      <a:pt x="16" y="34"/>
                      <a:pt x="18" y="34"/>
                      <a:pt x="20" y="34"/>
                    </a:cubicBezTo>
                    <a:cubicBezTo>
                      <a:pt x="26" y="34"/>
                      <a:pt x="31" y="30"/>
                      <a:pt x="33" y="24"/>
                    </a:cubicBezTo>
                    <a:cubicBezTo>
                      <a:pt x="35" y="21"/>
                      <a:pt x="35" y="17"/>
                      <a:pt x="34" y="13"/>
                    </a:cubicBezTo>
                    <a:cubicBezTo>
                      <a:pt x="32" y="9"/>
                      <a:pt x="30" y="7"/>
                      <a:pt x="26" y="5"/>
                    </a:cubicBezTo>
                    <a:cubicBezTo>
                      <a:pt x="25" y="4"/>
                      <a:pt x="23" y="4"/>
                      <a:pt x="21" y="4"/>
                    </a:cubicBezTo>
                    <a:close/>
                  </a:path>
                </a:pathLst>
              </a:custGeom>
              <a:grpFill/>
              <a:ln w="9525">
                <a:noFill/>
                <a:round/>
              </a:ln>
            </p:spPr>
            <p:txBody>
              <a:bodyPr anchor="ctr"/>
              <a:lstStyle/>
              <a:p>
                <a:pPr algn="ctr"/>
                <a:endParaRPr/>
              </a:p>
            </p:txBody>
          </p:sp>
          <p:sp>
            <p:nvSpPr>
              <p:cNvPr id="51" name="Freeform: Shape 100"/>
              <p:cNvSpPr/>
              <p:nvPr/>
            </p:nvSpPr>
            <p:spPr bwMode="auto">
              <a:xfrm>
                <a:off x="5103813" y="4605338"/>
                <a:ext cx="52388" cy="58737"/>
              </a:xfrm>
              <a:custGeom>
                <a:avLst/>
                <a:gdLst/>
                <a:ahLst/>
                <a:cxnLst>
                  <a:cxn ang="0">
                    <a:pos x="13" y="20"/>
                  </a:cxn>
                  <a:cxn ang="0">
                    <a:pos x="8" y="19"/>
                  </a:cxn>
                  <a:cxn ang="0">
                    <a:pos x="2" y="11"/>
                  </a:cxn>
                  <a:cxn ang="0">
                    <a:pos x="2" y="1"/>
                  </a:cxn>
                  <a:cxn ang="0">
                    <a:pos x="4" y="1"/>
                  </a:cxn>
                  <a:cxn ang="0">
                    <a:pos x="4" y="2"/>
                  </a:cxn>
                  <a:cxn ang="0">
                    <a:pos x="4" y="11"/>
                  </a:cxn>
                  <a:cxn ang="0">
                    <a:pos x="9" y="16"/>
                  </a:cxn>
                  <a:cxn ang="0">
                    <a:pos x="16" y="16"/>
                  </a:cxn>
                  <a:cxn ang="0">
                    <a:pos x="17" y="17"/>
                  </a:cxn>
                  <a:cxn ang="0">
                    <a:pos x="16" y="19"/>
                  </a:cxn>
                  <a:cxn ang="0">
                    <a:pos x="13" y="20"/>
                  </a:cxn>
                </a:cxnLst>
                <a:rect l="0" t="0" r="r" b="b"/>
                <a:pathLst>
                  <a:path w="18" h="20">
                    <a:moveTo>
                      <a:pt x="13" y="20"/>
                    </a:moveTo>
                    <a:cubicBezTo>
                      <a:pt x="11" y="20"/>
                      <a:pt x="10" y="19"/>
                      <a:pt x="8" y="19"/>
                    </a:cubicBezTo>
                    <a:cubicBezTo>
                      <a:pt x="5" y="17"/>
                      <a:pt x="3" y="15"/>
                      <a:pt x="2" y="11"/>
                    </a:cubicBezTo>
                    <a:cubicBezTo>
                      <a:pt x="0" y="8"/>
                      <a:pt x="0" y="5"/>
                      <a:pt x="2" y="1"/>
                    </a:cubicBezTo>
                    <a:cubicBezTo>
                      <a:pt x="2" y="1"/>
                      <a:pt x="3" y="0"/>
                      <a:pt x="4" y="1"/>
                    </a:cubicBezTo>
                    <a:cubicBezTo>
                      <a:pt x="4" y="1"/>
                      <a:pt x="5" y="2"/>
                      <a:pt x="4" y="2"/>
                    </a:cubicBezTo>
                    <a:cubicBezTo>
                      <a:pt x="3" y="5"/>
                      <a:pt x="3" y="8"/>
                      <a:pt x="4" y="11"/>
                    </a:cubicBezTo>
                    <a:cubicBezTo>
                      <a:pt x="5" y="13"/>
                      <a:pt x="7" y="15"/>
                      <a:pt x="9" y="16"/>
                    </a:cubicBezTo>
                    <a:cubicBezTo>
                      <a:pt x="11" y="17"/>
                      <a:pt x="14" y="17"/>
                      <a:pt x="16" y="16"/>
                    </a:cubicBezTo>
                    <a:cubicBezTo>
                      <a:pt x="16" y="16"/>
                      <a:pt x="17" y="17"/>
                      <a:pt x="17" y="17"/>
                    </a:cubicBezTo>
                    <a:cubicBezTo>
                      <a:pt x="18" y="18"/>
                      <a:pt x="17" y="19"/>
                      <a:pt x="16" y="19"/>
                    </a:cubicBezTo>
                    <a:cubicBezTo>
                      <a:pt x="15" y="19"/>
                      <a:pt x="14" y="20"/>
                      <a:pt x="13" y="20"/>
                    </a:cubicBezTo>
                    <a:close/>
                  </a:path>
                </a:pathLst>
              </a:custGeom>
              <a:grpFill/>
              <a:ln w="9525">
                <a:noFill/>
                <a:round/>
              </a:ln>
            </p:spPr>
            <p:txBody>
              <a:bodyPr anchor="ctr"/>
              <a:lstStyle/>
              <a:p>
                <a:pPr algn="ctr"/>
                <a:endParaRPr/>
              </a:p>
            </p:txBody>
          </p:sp>
          <p:sp>
            <p:nvSpPr>
              <p:cNvPr id="52" name="Freeform: Shape 101"/>
              <p:cNvSpPr/>
              <p:nvPr/>
            </p:nvSpPr>
            <p:spPr bwMode="auto">
              <a:xfrm>
                <a:off x="5102226" y="4683125"/>
                <a:ext cx="19050" cy="23812"/>
              </a:xfrm>
              <a:custGeom>
                <a:avLst/>
                <a:gdLst/>
                <a:ahLst/>
                <a:cxnLst>
                  <a:cxn ang="0">
                    <a:pos x="0" y="8"/>
                  </a:cxn>
                  <a:cxn ang="0">
                    <a:pos x="4" y="8"/>
                  </a:cxn>
                  <a:cxn ang="0">
                    <a:pos x="5" y="8"/>
                  </a:cxn>
                  <a:cxn ang="0">
                    <a:pos x="7" y="2"/>
                  </a:cxn>
                  <a:cxn ang="0">
                    <a:pos x="3" y="0"/>
                  </a:cxn>
                  <a:cxn ang="0">
                    <a:pos x="0" y="8"/>
                  </a:cxn>
                  <a:cxn ang="0">
                    <a:pos x="0" y="8"/>
                  </a:cxn>
                </a:cxnLst>
                <a:rect l="0" t="0" r="r" b="b"/>
                <a:pathLst>
                  <a:path w="7" h="8">
                    <a:moveTo>
                      <a:pt x="0" y="8"/>
                    </a:moveTo>
                    <a:cubicBezTo>
                      <a:pt x="2" y="8"/>
                      <a:pt x="3" y="8"/>
                      <a:pt x="4" y="8"/>
                    </a:cubicBezTo>
                    <a:cubicBezTo>
                      <a:pt x="4" y="8"/>
                      <a:pt x="4" y="8"/>
                      <a:pt x="5" y="8"/>
                    </a:cubicBezTo>
                    <a:cubicBezTo>
                      <a:pt x="7" y="2"/>
                      <a:pt x="7" y="2"/>
                      <a:pt x="7" y="2"/>
                    </a:cubicBezTo>
                    <a:cubicBezTo>
                      <a:pt x="3" y="0"/>
                      <a:pt x="3" y="0"/>
                      <a:pt x="3" y="0"/>
                    </a:cubicBezTo>
                    <a:cubicBezTo>
                      <a:pt x="0" y="8"/>
                      <a:pt x="0" y="8"/>
                      <a:pt x="0" y="8"/>
                    </a:cubicBezTo>
                    <a:cubicBezTo>
                      <a:pt x="0" y="8"/>
                      <a:pt x="0" y="8"/>
                      <a:pt x="0" y="8"/>
                    </a:cubicBezTo>
                    <a:close/>
                  </a:path>
                </a:pathLst>
              </a:custGeom>
              <a:grpFill/>
              <a:ln w="9525">
                <a:noFill/>
                <a:round/>
              </a:ln>
            </p:spPr>
            <p:txBody>
              <a:bodyPr anchor="ctr"/>
              <a:lstStyle/>
              <a:p>
                <a:pPr algn="ctr"/>
                <a:endParaRPr/>
              </a:p>
            </p:txBody>
          </p:sp>
        </p:grpSp>
        <p:grpSp>
          <p:nvGrpSpPr>
            <p:cNvPr id="33" name="Group 102"/>
            <p:cNvGrpSpPr/>
            <p:nvPr/>
          </p:nvGrpSpPr>
          <p:grpSpPr>
            <a:xfrm>
              <a:off x="6817729" y="5266374"/>
              <a:ext cx="367372" cy="466866"/>
              <a:chOff x="3949701" y="4570413"/>
              <a:chExt cx="152400" cy="193675"/>
            </a:xfrm>
            <a:solidFill>
              <a:schemeClr val="bg1"/>
            </a:solidFill>
          </p:grpSpPr>
          <p:sp>
            <p:nvSpPr>
              <p:cNvPr id="38" name="Oval 103"/>
              <p:cNvSpPr/>
              <p:nvPr/>
            </p:nvSpPr>
            <p:spPr bwMode="auto">
              <a:xfrm>
                <a:off x="4079876" y="4657725"/>
                <a:ext cx="22225" cy="22225"/>
              </a:xfrm>
              <a:prstGeom prst="ellipse">
                <a:avLst/>
              </a:prstGeom>
              <a:grpFill/>
              <a:ln w="9525">
                <a:noFill/>
                <a:round/>
              </a:ln>
            </p:spPr>
            <p:txBody>
              <a:bodyPr anchor="ctr"/>
              <a:lstStyle/>
              <a:p>
                <a:pPr algn="ctr"/>
                <a:endParaRPr/>
              </a:p>
            </p:txBody>
          </p:sp>
          <p:sp>
            <p:nvSpPr>
              <p:cNvPr id="39" name="Freeform: Shape 104"/>
              <p:cNvSpPr/>
              <p:nvPr/>
            </p:nvSpPr>
            <p:spPr bwMode="auto">
              <a:xfrm>
                <a:off x="4041776" y="4660900"/>
                <a:ext cx="55563" cy="103187"/>
              </a:xfrm>
              <a:custGeom>
                <a:avLst/>
                <a:gdLst/>
                <a:ahLst/>
                <a:cxnLst>
                  <a:cxn ang="0">
                    <a:pos x="18" y="32"/>
                  </a:cxn>
                  <a:cxn ang="0">
                    <a:pos x="13" y="22"/>
                  </a:cxn>
                  <a:cxn ang="0">
                    <a:pos x="15" y="20"/>
                  </a:cxn>
                  <a:cxn ang="0">
                    <a:pos x="16" y="12"/>
                  </a:cxn>
                  <a:cxn ang="0">
                    <a:pos x="15" y="9"/>
                  </a:cxn>
                  <a:cxn ang="0">
                    <a:pos x="8" y="1"/>
                  </a:cxn>
                  <a:cxn ang="0">
                    <a:pos x="4" y="1"/>
                  </a:cxn>
                  <a:cxn ang="0">
                    <a:pos x="4" y="4"/>
                  </a:cxn>
                  <a:cxn ang="0">
                    <a:pos x="9" y="9"/>
                  </a:cxn>
                  <a:cxn ang="0">
                    <a:pos x="4" y="7"/>
                  </a:cxn>
                  <a:cxn ang="0">
                    <a:pos x="1" y="8"/>
                  </a:cxn>
                  <a:cxn ang="0">
                    <a:pos x="2" y="11"/>
                  </a:cxn>
                  <a:cxn ang="0">
                    <a:pos x="7" y="14"/>
                  </a:cxn>
                  <a:cxn ang="0">
                    <a:pos x="8" y="14"/>
                  </a:cxn>
                  <a:cxn ang="0">
                    <a:pos x="6" y="23"/>
                  </a:cxn>
                  <a:cxn ang="0">
                    <a:pos x="4" y="31"/>
                  </a:cxn>
                  <a:cxn ang="0">
                    <a:pos x="4" y="33"/>
                  </a:cxn>
                  <a:cxn ang="0">
                    <a:pos x="5" y="36"/>
                  </a:cxn>
                  <a:cxn ang="0">
                    <a:pos x="6" y="36"/>
                  </a:cxn>
                  <a:cxn ang="0">
                    <a:pos x="8" y="34"/>
                  </a:cxn>
                  <a:cxn ang="0">
                    <a:pos x="10" y="27"/>
                  </a:cxn>
                  <a:cxn ang="0">
                    <a:pos x="14" y="34"/>
                  </a:cxn>
                  <a:cxn ang="0">
                    <a:pos x="17" y="35"/>
                  </a:cxn>
                  <a:cxn ang="0">
                    <a:pos x="18" y="32"/>
                  </a:cxn>
                </a:cxnLst>
                <a:rect l="0" t="0" r="r" b="b"/>
                <a:pathLst>
                  <a:path w="19" h="36">
                    <a:moveTo>
                      <a:pt x="18" y="32"/>
                    </a:moveTo>
                    <a:cubicBezTo>
                      <a:pt x="13" y="22"/>
                      <a:pt x="13" y="22"/>
                      <a:pt x="13" y="22"/>
                    </a:cubicBezTo>
                    <a:cubicBezTo>
                      <a:pt x="14" y="21"/>
                      <a:pt x="14" y="21"/>
                      <a:pt x="15" y="20"/>
                    </a:cubicBezTo>
                    <a:cubicBezTo>
                      <a:pt x="16" y="12"/>
                      <a:pt x="16" y="12"/>
                      <a:pt x="16" y="12"/>
                    </a:cubicBezTo>
                    <a:cubicBezTo>
                      <a:pt x="16" y="11"/>
                      <a:pt x="16" y="10"/>
                      <a:pt x="15" y="9"/>
                    </a:cubicBezTo>
                    <a:cubicBezTo>
                      <a:pt x="8" y="1"/>
                      <a:pt x="8" y="1"/>
                      <a:pt x="8" y="1"/>
                    </a:cubicBezTo>
                    <a:cubicBezTo>
                      <a:pt x="7" y="0"/>
                      <a:pt x="5" y="0"/>
                      <a:pt x="4" y="1"/>
                    </a:cubicBezTo>
                    <a:cubicBezTo>
                      <a:pt x="3" y="2"/>
                      <a:pt x="3" y="3"/>
                      <a:pt x="4" y="4"/>
                    </a:cubicBezTo>
                    <a:cubicBezTo>
                      <a:pt x="9" y="9"/>
                      <a:pt x="9" y="9"/>
                      <a:pt x="9" y="9"/>
                    </a:cubicBezTo>
                    <a:cubicBezTo>
                      <a:pt x="4" y="7"/>
                      <a:pt x="4" y="7"/>
                      <a:pt x="4" y="7"/>
                    </a:cubicBezTo>
                    <a:cubicBezTo>
                      <a:pt x="3" y="6"/>
                      <a:pt x="1" y="7"/>
                      <a:pt x="1" y="8"/>
                    </a:cubicBezTo>
                    <a:cubicBezTo>
                      <a:pt x="0" y="9"/>
                      <a:pt x="1" y="11"/>
                      <a:pt x="2" y="11"/>
                    </a:cubicBezTo>
                    <a:cubicBezTo>
                      <a:pt x="7" y="14"/>
                      <a:pt x="7" y="14"/>
                      <a:pt x="7" y="14"/>
                    </a:cubicBezTo>
                    <a:cubicBezTo>
                      <a:pt x="7" y="14"/>
                      <a:pt x="8" y="14"/>
                      <a:pt x="8" y="14"/>
                    </a:cubicBezTo>
                    <a:cubicBezTo>
                      <a:pt x="7" y="17"/>
                      <a:pt x="7" y="21"/>
                      <a:pt x="6" y="23"/>
                    </a:cubicBezTo>
                    <a:cubicBezTo>
                      <a:pt x="5" y="26"/>
                      <a:pt x="5" y="28"/>
                      <a:pt x="4" y="31"/>
                    </a:cubicBezTo>
                    <a:cubicBezTo>
                      <a:pt x="4" y="31"/>
                      <a:pt x="4" y="32"/>
                      <a:pt x="4" y="33"/>
                    </a:cubicBezTo>
                    <a:cubicBezTo>
                      <a:pt x="3" y="34"/>
                      <a:pt x="4" y="35"/>
                      <a:pt x="5" y="36"/>
                    </a:cubicBezTo>
                    <a:cubicBezTo>
                      <a:pt x="6" y="36"/>
                      <a:pt x="6" y="36"/>
                      <a:pt x="6" y="36"/>
                    </a:cubicBezTo>
                    <a:cubicBezTo>
                      <a:pt x="7" y="36"/>
                      <a:pt x="8" y="35"/>
                      <a:pt x="8" y="34"/>
                    </a:cubicBezTo>
                    <a:cubicBezTo>
                      <a:pt x="10" y="27"/>
                      <a:pt x="10" y="27"/>
                      <a:pt x="10" y="27"/>
                    </a:cubicBezTo>
                    <a:cubicBezTo>
                      <a:pt x="14" y="34"/>
                      <a:pt x="14" y="34"/>
                      <a:pt x="14" y="34"/>
                    </a:cubicBezTo>
                    <a:cubicBezTo>
                      <a:pt x="14" y="35"/>
                      <a:pt x="16" y="36"/>
                      <a:pt x="17" y="35"/>
                    </a:cubicBezTo>
                    <a:cubicBezTo>
                      <a:pt x="18" y="34"/>
                      <a:pt x="19" y="33"/>
                      <a:pt x="18" y="32"/>
                    </a:cubicBezTo>
                    <a:close/>
                  </a:path>
                </a:pathLst>
              </a:custGeom>
              <a:grpFill/>
              <a:ln w="9525">
                <a:noFill/>
                <a:round/>
              </a:ln>
            </p:spPr>
            <p:txBody>
              <a:bodyPr anchor="ctr"/>
              <a:lstStyle/>
              <a:p>
                <a:pPr algn="ctr"/>
                <a:endParaRPr/>
              </a:p>
            </p:txBody>
          </p:sp>
          <p:sp>
            <p:nvSpPr>
              <p:cNvPr id="40" name="Oval 105"/>
              <p:cNvSpPr/>
              <p:nvPr/>
            </p:nvSpPr>
            <p:spPr bwMode="auto">
              <a:xfrm>
                <a:off x="3987801" y="4675188"/>
                <a:ext cx="25400" cy="22225"/>
              </a:xfrm>
              <a:prstGeom prst="ellipse">
                <a:avLst/>
              </a:prstGeom>
              <a:grpFill/>
              <a:ln w="9525">
                <a:noFill/>
                <a:round/>
              </a:ln>
            </p:spPr>
            <p:txBody>
              <a:bodyPr anchor="ctr"/>
              <a:lstStyle/>
              <a:p>
                <a:pPr algn="ctr"/>
                <a:endParaRPr/>
              </a:p>
            </p:txBody>
          </p:sp>
          <p:sp>
            <p:nvSpPr>
              <p:cNvPr id="41" name="Freeform: Shape 106"/>
              <p:cNvSpPr/>
              <p:nvPr/>
            </p:nvSpPr>
            <p:spPr bwMode="auto">
              <a:xfrm>
                <a:off x="3963988" y="4672013"/>
                <a:ext cx="69850" cy="92075"/>
              </a:xfrm>
              <a:custGeom>
                <a:avLst/>
                <a:gdLst/>
                <a:ahLst/>
                <a:cxnLst>
                  <a:cxn ang="0">
                    <a:pos x="21" y="19"/>
                  </a:cxn>
                  <a:cxn ang="0">
                    <a:pos x="18" y="19"/>
                  </a:cxn>
                  <a:cxn ang="0">
                    <a:pos x="18" y="15"/>
                  </a:cxn>
                  <a:cxn ang="0">
                    <a:pos x="23" y="11"/>
                  </a:cxn>
                  <a:cxn ang="0">
                    <a:pos x="24" y="9"/>
                  </a:cxn>
                  <a:cxn ang="0">
                    <a:pos x="24" y="2"/>
                  </a:cxn>
                  <a:cxn ang="0">
                    <a:pos x="21" y="0"/>
                  </a:cxn>
                  <a:cxn ang="0">
                    <a:pos x="19" y="2"/>
                  </a:cxn>
                  <a:cxn ang="0">
                    <a:pos x="19" y="8"/>
                  </a:cxn>
                  <a:cxn ang="0">
                    <a:pos x="14" y="12"/>
                  </a:cxn>
                  <a:cxn ang="0">
                    <a:pos x="7" y="10"/>
                  </a:cxn>
                  <a:cxn ang="0">
                    <a:pos x="6" y="5"/>
                  </a:cxn>
                  <a:cxn ang="0">
                    <a:pos x="3" y="3"/>
                  </a:cxn>
                  <a:cxn ang="0">
                    <a:pos x="1" y="6"/>
                  </a:cxn>
                  <a:cxn ang="0">
                    <a:pos x="3" y="12"/>
                  </a:cxn>
                  <a:cxn ang="0">
                    <a:pos x="5" y="14"/>
                  </a:cxn>
                  <a:cxn ang="0">
                    <a:pos x="9" y="16"/>
                  </a:cxn>
                  <a:cxn ang="0">
                    <a:pos x="9" y="24"/>
                  </a:cxn>
                  <a:cxn ang="0">
                    <a:pos x="9" y="24"/>
                  </a:cxn>
                  <a:cxn ang="0">
                    <a:pos x="9" y="27"/>
                  </a:cxn>
                  <a:cxn ang="0">
                    <a:pos x="2" y="27"/>
                  </a:cxn>
                  <a:cxn ang="0">
                    <a:pos x="0" y="29"/>
                  </a:cxn>
                  <a:cxn ang="0">
                    <a:pos x="2" y="32"/>
                  </a:cxn>
                  <a:cxn ang="0">
                    <a:pos x="12" y="32"/>
                  </a:cxn>
                  <a:cxn ang="0">
                    <a:pos x="14" y="29"/>
                  </a:cxn>
                  <a:cxn ang="0">
                    <a:pos x="14" y="24"/>
                  </a:cxn>
                  <a:cxn ang="0">
                    <a:pos x="19" y="24"/>
                  </a:cxn>
                  <a:cxn ang="0">
                    <a:pos x="19" y="29"/>
                  </a:cxn>
                  <a:cxn ang="0">
                    <a:pos x="21" y="32"/>
                  </a:cxn>
                  <a:cxn ang="0">
                    <a:pos x="23" y="29"/>
                  </a:cxn>
                  <a:cxn ang="0">
                    <a:pos x="23" y="21"/>
                  </a:cxn>
                  <a:cxn ang="0">
                    <a:pos x="21" y="19"/>
                  </a:cxn>
                </a:cxnLst>
                <a:rect l="0" t="0" r="r" b="b"/>
                <a:pathLst>
                  <a:path w="24" h="32">
                    <a:moveTo>
                      <a:pt x="21" y="19"/>
                    </a:moveTo>
                    <a:cubicBezTo>
                      <a:pt x="18" y="19"/>
                      <a:pt x="18" y="19"/>
                      <a:pt x="18" y="19"/>
                    </a:cubicBezTo>
                    <a:cubicBezTo>
                      <a:pt x="18" y="15"/>
                      <a:pt x="18" y="15"/>
                      <a:pt x="18" y="15"/>
                    </a:cubicBezTo>
                    <a:cubicBezTo>
                      <a:pt x="23" y="11"/>
                      <a:pt x="23" y="11"/>
                      <a:pt x="23" y="11"/>
                    </a:cubicBezTo>
                    <a:cubicBezTo>
                      <a:pt x="23" y="11"/>
                      <a:pt x="24" y="10"/>
                      <a:pt x="24" y="9"/>
                    </a:cubicBezTo>
                    <a:cubicBezTo>
                      <a:pt x="24" y="2"/>
                      <a:pt x="24" y="2"/>
                      <a:pt x="24" y="2"/>
                    </a:cubicBezTo>
                    <a:cubicBezTo>
                      <a:pt x="24" y="1"/>
                      <a:pt x="23" y="0"/>
                      <a:pt x="21" y="0"/>
                    </a:cubicBezTo>
                    <a:cubicBezTo>
                      <a:pt x="20" y="0"/>
                      <a:pt x="19" y="1"/>
                      <a:pt x="19" y="2"/>
                    </a:cubicBezTo>
                    <a:cubicBezTo>
                      <a:pt x="19" y="8"/>
                      <a:pt x="19" y="8"/>
                      <a:pt x="19" y="8"/>
                    </a:cubicBezTo>
                    <a:cubicBezTo>
                      <a:pt x="14" y="12"/>
                      <a:pt x="14" y="12"/>
                      <a:pt x="14" y="12"/>
                    </a:cubicBezTo>
                    <a:cubicBezTo>
                      <a:pt x="7" y="10"/>
                      <a:pt x="7" y="10"/>
                      <a:pt x="7" y="10"/>
                    </a:cubicBezTo>
                    <a:cubicBezTo>
                      <a:pt x="6" y="5"/>
                      <a:pt x="6" y="5"/>
                      <a:pt x="6" y="5"/>
                    </a:cubicBezTo>
                    <a:cubicBezTo>
                      <a:pt x="5" y="4"/>
                      <a:pt x="4" y="3"/>
                      <a:pt x="3" y="3"/>
                    </a:cubicBezTo>
                    <a:cubicBezTo>
                      <a:pt x="1" y="4"/>
                      <a:pt x="1" y="5"/>
                      <a:pt x="1" y="6"/>
                    </a:cubicBezTo>
                    <a:cubicBezTo>
                      <a:pt x="3" y="12"/>
                      <a:pt x="3" y="12"/>
                      <a:pt x="3" y="12"/>
                    </a:cubicBezTo>
                    <a:cubicBezTo>
                      <a:pt x="3" y="13"/>
                      <a:pt x="4" y="13"/>
                      <a:pt x="5" y="14"/>
                    </a:cubicBezTo>
                    <a:cubicBezTo>
                      <a:pt x="9" y="16"/>
                      <a:pt x="9" y="16"/>
                      <a:pt x="9" y="16"/>
                    </a:cubicBezTo>
                    <a:cubicBezTo>
                      <a:pt x="9" y="24"/>
                      <a:pt x="9" y="24"/>
                      <a:pt x="9" y="24"/>
                    </a:cubicBezTo>
                    <a:cubicBezTo>
                      <a:pt x="9" y="24"/>
                      <a:pt x="9" y="24"/>
                      <a:pt x="9" y="24"/>
                    </a:cubicBezTo>
                    <a:cubicBezTo>
                      <a:pt x="9" y="27"/>
                      <a:pt x="9" y="27"/>
                      <a:pt x="9" y="27"/>
                    </a:cubicBezTo>
                    <a:cubicBezTo>
                      <a:pt x="2" y="27"/>
                      <a:pt x="2" y="27"/>
                      <a:pt x="2" y="27"/>
                    </a:cubicBezTo>
                    <a:cubicBezTo>
                      <a:pt x="1" y="27"/>
                      <a:pt x="0" y="28"/>
                      <a:pt x="0" y="29"/>
                    </a:cubicBezTo>
                    <a:cubicBezTo>
                      <a:pt x="0" y="31"/>
                      <a:pt x="1" y="32"/>
                      <a:pt x="2" y="32"/>
                    </a:cubicBezTo>
                    <a:cubicBezTo>
                      <a:pt x="12" y="32"/>
                      <a:pt x="12" y="32"/>
                      <a:pt x="12" y="32"/>
                    </a:cubicBezTo>
                    <a:cubicBezTo>
                      <a:pt x="13" y="32"/>
                      <a:pt x="14" y="31"/>
                      <a:pt x="14" y="29"/>
                    </a:cubicBezTo>
                    <a:cubicBezTo>
                      <a:pt x="14" y="24"/>
                      <a:pt x="14" y="24"/>
                      <a:pt x="14" y="24"/>
                    </a:cubicBezTo>
                    <a:cubicBezTo>
                      <a:pt x="19" y="24"/>
                      <a:pt x="19" y="24"/>
                      <a:pt x="19" y="24"/>
                    </a:cubicBezTo>
                    <a:cubicBezTo>
                      <a:pt x="19" y="29"/>
                      <a:pt x="19" y="29"/>
                      <a:pt x="19" y="29"/>
                    </a:cubicBezTo>
                    <a:cubicBezTo>
                      <a:pt x="19" y="31"/>
                      <a:pt x="20" y="32"/>
                      <a:pt x="21" y="32"/>
                    </a:cubicBezTo>
                    <a:cubicBezTo>
                      <a:pt x="22" y="32"/>
                      <a:pt x="23" y="31"/>
                      <a:pt x="23" y="29"/>
                    </a:cubicBezTo>
                    <a:cubicBezTo>
                      <a:pt x="23" y="21"/>
                      <a:pt x="23" y="21"/>
                      <a:pt x="23" y="21"/>
                    </a:cubicBezTo>
                    <a:cubicBezTo>
                      <a:pt x="23" y="20"/>
                      <a:pt x="22" y="19"/>
                      <a:pt x="21" y="19"/>
                    </a:cubicBezTo>
                    <a:close/>
                  </a:path>
                </a:pathLst>
              </a:custGeom>
              <a:grpFill/>
              <a:ln w="9525">
                <a:noFill/>
                <a:round/>
              </a:ln>
            </p:spPr>
            <p:txBody>
              <a:bodyPr anchor="ctr"/>
              <a:lstStyle/>
              <a:p>
                <a:pPr algn="ctr"/>
                <a:endParaRPr/>
              </a:p>
            </p:txBody>
          </p:sp>
          <p:sp>
            <p:nvSpPr>
              <p:cNvPr id="42" name="Freeform: Shape 107"/>
              <p:cNvSpPr/>
              <p:nvPr/>
            </p:nvSpPr>
            <p:spPr bwMode="auto">
              <a:xfrm>
                <a:off x="3949701" y="4570413"/>
                <a:ext cx="87313" cy="95250"/>
              </a:xfrm>
              <a:custGeom>
                <a:avLst/>
                <a:gdLst/>
                <a:ahLst/>
                <a:cxnLst>
                  <a:cxn ang="0">
                    <a:pos x="29" y="25"/>
                  </a:cxn>
                  <a:cxn ang="0">
                    <a:pos x="29" y="24"/>
                  </a:cxn>
                  <a:cxn ang="0">
                    <a:pos x="29" y="24"/>
                  </a:cxn>
                  <a:cxn ang="0">
                    <a:pos x="29" y="24"/>
                  </a:cxn>
                  <a:cxn ang="0">
                    <a:pos x="28" y="24"/>
                  </a:cxn>
                  <a:cxn ang="0">
                    <a:pos x="27" y="19"/>
                  </a:cxn>
                  <a:cxn ang="0">
                    <a:pos x="28" y="18"/>
                  </a:cxn>
                  <a:cxn ang="0">
                    <a:pos x="27" y="18"/>
                  </a:cxn>
                  <a:cxn ang="0">
                    <a:pos x="28" y="13"/>
                  </a:cxn>
                  <a:cxn ang="0">
                    <a:pos x="29" y="13"/>
                  </a:cxn>
                  <a:cxn ang="0">
                    <a:pos x="29" y="12"/>
                  </a:cxn>
                  <a:cxn ang="0">
                    <a:pos x="30" y="11"/>
                  </a:cxn>
                  <a:cxn ang="0">
                    <a:pos x="29" y="9"/>
                  </a:cxn>
                  <a:cxn ang="0">
                    <a:pos x="30" y="6"/>
                  </a:cxn>
                  <a:cxn ang="0">
                    <a:pos x="29" y="5"/>
                  </a:cxn>
                  <a:cxn ang="0">
                    <a:pos x="28" y="3"/>
                  </a:cxn>
                  <a:cxn ang="0">
                    <a:pos x="25" y="5"/>
                  </a:cxn>
                  <a:cxn ang="0">
                    <a:pos x="24" y="4"/>
                  </a:cxn>
                  <a:cxn ang="0">
                    <a:pos x="23" y="1"/>
                  </a:cxn>
                  <a:cxn ang="0">
                    <a:pos x="19" y="0"/>
                  </a:cxn>
                  <a:cxn ang="0">
                    <a:pos x="18" y="2"/>
                  </a:cxn>
                  <a:cxn ang="0">
                    <a:pos x="16" y="2"/>
                  </a:cxn>
                  <a:cxn ang="0">
                    <a:pos x="15" y="0"/>
                  </a:cxn>
                  <a:cxn ang="0">
                    <a:pos x="11" y="1"/>
                  </a:cxn>
                  <a:cxn ang="0">
                    <a:pos x="11" y="4"/>
                  </a:cxn>
                  <a:cxn ang="0">
                    <a:pos x="9" y="5"/>
                  </a:cxn>
                  <a:cxn ang="0">
                    <a:pos x="7" y="3"/>
                  </a:cxn>
                  <a:cxn ang="0">
                    <a:pos x="5" y="5"/>
                  </a:cxn>
                  <a:cxn ang="0">
                    <a:pos x="4" y="6"/>
                  </a:cxn>
                  <a:cxn ang="0">
                    <a:pos x="5" y="9"/>
                  </a:cxn>
                  <a:cxn ang="0">
                    <a:pos x="4" y="10"/>
                  </a:cxn>
                  <a:cxn ang="0">
                    <a:pos x="1" y="10"/>
                  </a:cxn>
                  <a:cxn ang="0">
                    <a:pos x="0" y="14"/>
                  </a:cxn>
                  <a:cxn ang="0">
                    <a:pos x="3" y="16"/>
                  </a:cxn>
                  <a:cxn ang="0">
                    <a:pos x="3" y="17"/>
                  </a:cxn>
                  <a:cxn ang="0">
                    <a:pos x="0" y="19"/>
                  </a:cxn>
                  <a:cxn ang="0">
                    <a:pos x="1" y="23"/>
                  </a:cxn>
                  <a:cxn ang="0">
                    <a:pos x="4" y="23"/>
                  </a:cxn>
                  <a:cxn ang="0">
                    <a:pos x="5" y="24"/>
                  </a:cxn>
                  <a:cxn ang="0">
                    <a:pos x="4" y="27"/>
                  </a:cxn>
                  <a:cxn ang="0">
                    <a:pos x="5" y="28"/>
                  </a:cxn>
                  <a:cxn ang="0">
                    <a:pos x="7" y="30"/>
                  </a:cxn>
                  <a:cxn ang="0">
                    <a:pos x="9" y="29"/>
                  </a:cxn>
                  <a:cxn ang="0">
                    <a:pos x="11" y="29"/>
                  </a:cxn>
                  <a:cxn ang="0">
                    <a:pos x="11" y="32"/>
                  </a:cxn>
                  <a:cxn ang="0">
                    <a:pos x="15" y="33"/>
                  </a:cxn>
                  <a:cxn ang="0">
                    <a:pos x="16" y="31"/>
                  </a:cxn>
                  <a:cxn ang="0">
                    <a:pos x="18" y="31"/>
                  </a:cxn>
                  <a:cxn ang="0">
                    <a:pos x="19" y="33"/>
                  </a:cxn>
                  <a:cxn ang="0">
                    <a:pos x="23" y="32"/>
                  </a:cxn>
                  <a:cxn ang="0">
                    <a:pos x="23" y="29"/>
                  </a:cxn>
                  <a:cxn ang="0">
                    <a:pos x="25" y="29"/>
                  </a:cxn>
                  <a:cxn ang="0">
                    <a:pos x="27" y="30"/>
                  </a:cxn>
                  <a:cxn ang="0">
                    <a:pos x="29" y="29"/>
                  </a:cxn>
                  <a:cxn ang="0">
                    <a:pos x="30" y="27"/>
                  </a:cxn>
                  <a:cxn ang="0">
                    <a:pos x="30" y="26"/>
                  </a:cxn>
                  <a:cxn ang="0">
                    <a:pos x="29" y="25"/>
                  </a:cxn>
                  <a:cxn ang="0">
                    <a:pos x="14" y="19"/>
                  </a:cxn>
                  <a:cxn ang="0">
                    <a:pos x="14" y="14"/>
                  </a:cxn>
                  <a:cxn ang="0">
                    <a:pos x="20" y="14"/>
                  </a:cxn>
                  <a:cxn ang="0">
                    <a:pos x="20" y="19"/>
                  </a:cxn>
                  <a:cxn ang="0">
                    <a:pos x="14" y="19"/>
                  </a:cxn>
                </a:cxnLst>
                <a:rect l="0" t="0" r="r" b="b"/>
                <a:pathLst>
                  <a:path w="30" h="33">
                    <a:moveTo>
                      <a:pt x="29" y="25"/>
                    </a:moveTo>
                    <a:cubicBezTo>
                      <a:pt x="29" y="24"/>
                      <a:pt x="29" y="24"/>
                      <a:pt x="29" y="24"/>
                    </a:cubicBezTo>
                    <a:cubicBezTo>
                      <a:pt x="29" y="24"/>
                      <a:pt x="29" y="24"/>
                      <a:pt x="29" y="24"/>
                    </a:cubicBezTo>
                    <a:cubicBezTo>
                      <a:pt x="29" y="24"/>
                      <a:pt x="29" y="24"/>
                      <a:pt x="29" y="24"/>
                    </a:cubicBezTo>
                    <a:cubicBezTo>
                      <a:pt x="28" y="24"/>
                      <a:pt x="28" y="24"/>
                      <a:pt x="28" y="24"/>
                    </a:cubicBezTo>
                    <a:cubicBezTo>
                      <a:pt x="27" y="19"/>
                      <a:pt x="27" y="19"/>
                      <a:pt x="27" y="19"/>
                    </a:cubicBezTo>
                    <a:cubicBezTo>
                      <a:pt x="28" y="18"/>
                      <a:pt x="28" y="18"/>
                      <a:pt x="28" y="18"/>
                    </a:cubicBezTo>
                    <a:cubicBezTo>
                      <a:pt x="27" y="18"/>
                      <a:pt x="27" y="18"/>
                      <a:pt x="27" y="18"/>
                    </a:cubicBezTo>
                    <a:cubicBezTo>
                      <a:pt x="28" y="13"/>
                      <a:pt x="28" y="13"/>
                      <a:pt x="28" y="13"/>
                    </a:cubicBezTo>
                    <a:cubicBezTo>
                      <a:pt x="29" y="13"/>
                      <a:pt x="29" y="13"/>
                      <a:pt x="29" y="13"/>
                    </a:cubicBezTo>
                    <a:cubicBezTo>
                      <a:pt x="29" y="12"/>
                      <a:pt x="29" y="12"/>
                      <a:pt x="29" y="12"/>
                    </a:cubicBezTo>
                    <a:cubicBezTo>
                      <a:pt x="30" y="11"/>
                      <a:pt x="30" y="11"/>
                      <a:pt x="30" y="11"/>
                    </a:cubicBezTo>
                    <a:cubicBezTo>
                      <a:pt x="30" y="11"/>
                      <a:pt x="29" y="9"/>
                      <a:pt x="29" y="9"/>
                    </a:cubicBezTo>
                    <a:cubicBezTo>
                      <a:pt x="30" y="6"/>
                      <a:pt x="30" y="6"/>
                      <a:pt x="30" y="6"/>
                    </a:cubicBezTo>
                    <a:cubicBezTo>
                      <a:pt x="29" y="5"/>
                      <a:pt x="29" y="5"/>
                      <a:pt x="29" y="5"/>
                    </a:cubicBezTo>
                    <a:cubicBezTo>
                      <a:pt x="28" y="3"/>
                      <a:pt x="28" y="3"/>
                      <a:pt x="28" y="3"/>
                    </a:cubicBezTo>
                    <a:cubicBezTo>
                      <a:pt x="25" y="5"/>
                      <a:pt x="25" y="5"/>
                      <a:pt x="25" y="5"/>
                    </a:cubicBezTo>
                    <a:cubicBezTo>
                      <a:pt x="24" y="4"/>
                      <a:pt x="24" y="4"/>
                      <a:pt x="24" y="4"/>
                    </a:cubicBezTo>
                    <a:cubicBezTo>
                      <a:pt x="23" y="1"/>
                      <a:pt x="23" y="1"/>
                      <a:pt x="23" y="1"/>
                    </a:cubicBezTo>
                    <a:cubicBezTo>
                      <a:pt x="19" y="0"/>
                      <a:pt x="19" y="0"/>
                      <a:pt x="19" y="0"/>
                    </a:cubicBezTo>
                    <a:cubicBezTo>
                      <a:pt x="18" y="2"/>
                      <a:pt x="18" y="2"/>
                      <a:pt x="18" y="2"/>
                    </a:cubicBezTo>
                    <a:cubicBezTo>
                      <a:pt x="17" y="2"/>
                      <a:pt x="17" y="2"/>
                      <a:pt x="16" y="2"/>
                    </a:cubicBezTo>
                    <a:cubicBezTo>
                      <a:pt x="15" y="0"/>
                      <a:pt x="15" y="0"/>
                      <a:pt x="15" y="0"/>
                    </a:cubicBezTo>
                    <a:cubicBezTo>
                      <a:pt x="11" y="1"/>
                      <a:pt x="11" y="1"/>
                      <a:pt x="11" y="1"/>
                    </a:cubicBezTo>
                    <a:cubicBezTo>
                      <a:pt x="11" y="4"/>
                      <a:pt x="11" y="4"/>
                      <a:pt x="11" y="4"/>
                    </a:cubicBezTo>
                    <a:cubicBezTo>
                      <a:pt x="10" y="4"/>
                      <a:pt x="10" y="4"/>
                      <a:pt x="9" y="5"/>
                    </a:cubicBezTo>
                    <a:cubicBezTo>
                      <a:pt x="7" y="3"/>
                      <a:pt x="7" y="3"/>
                      <a:pt x="7" y="3"/>
                    </a:cubicBezTo>
                    <a:cubicBezTo>
                      <a:pt x="5" y="5"/>
                      <a:pt x="5" y="5"/>
                      <a:pt x="5" y="5"/>
                    </a:cubicBezTo>
                    <a:cubicBezTo>
                      <a:pt x="4" y="6"/>
                      <a:pt x="4" y="6"/>
                      <a:pt x="4" y="6"/>
                    </a:cubicBezTo>
                    <a:cubicBezTo>
                      <a:pt x="5" y="9"/>
                      <a:pt x="5" y="9"/>
                      <a:pt x="5" y="9"/>
                    </a:cubicBezTo>
                    <a:cubicBezTo>
                      <a:pt x="5" y="9"/>
                      <a:pt x="5" y="10"/>
                      <a:pt x="4" y="10"/>
                    </a:cubicBezTo>
                    <a:cubicBezTo>
                      <a:pt x="1" y="10"/>
                      <a:pt x="1" y="10"/>
                      <a:pt x="1" y="10"/>
                    </a:cubicBezTo>
                    <a:cubicBezTo>
                      <a:pt x="0" y="14"/>
                      <a:pt x="0" y="14"/>
                      <a:pt x="0" y="14"/>
                    </a:cubicBezTo>
                    <a:cubicBezTo>
                      <a:pt x="3" y="16"/>
                      <a:pt x="3" y="16"/>
                      <a:pt x="3" y="16"/>
                    </a:cubicBezTo>
                    <a:cubicBezTo>
                      <a:pt x="3" y="16"/>
                      <a:pt x="3" y="17"/>
                      <a:pt x="3" y="17"/>
                    </a:cubicBezTo>
                    <a:cubicBezTo>
                      <a:pt x="0" y="19"/>
                      <a:pt x="0" y="19"/>
                      <a:pt x="0" y="19"/>
                    </a:cubicBezTo>
                    <a:cubicBezTo>
                      <a:pt x="1" y="23"/>
                      <a:pt x="1" y="23"/>
                      <a:pt x="1" y="23"/>
                    </a:cubicBezTo>
                    <a:cubicBezTo>
                      <a:pt x="4" y="23"/>
                      <a:pt x="4" y="23"/>
                      <a:pt x="4" y="23"/>
                    </a:cubicBezTo>
                    <a:cubicBezTo>
                      <a:pt x="5" y="24"/>
                      <a:pt x="5" y="24"/>
                      <a:pt x="5" y="24"/>
                    </a:cubicBezTo>
                    <a:cubicBezTo>
                      <a:pt x="4" y="27"/>
                      <a:pt x="4" y="27"/>
                      <a:pt x="4" y="27"/>
                    </a:cubicBezTo>
                    <a:cubicBezTo>
                      <a:pt x="5" y="28"/>
                      <a:pt x="5" y="28"/>
                      <a:pt x="5" y="28"/>
                    </a:cubicBezTo>
                    <a:cubicBezTo>
                      <a:pt x="7" y="30"/>
                      <a:pt x="7" y="30"/>
                      <a:pt x="7" y="30"/>
                    </a:cubicBezTo>
                    <a:cubicBezTo>
                      <a:pt x="9" y="29"/>
                      <a:pt x="9" y="29"/>
                      <a:pt x="9" y="29"/>
                    </a:cubicBezTo>
                    <a:cubicBezTo>
                      <a:pt x="10" y="29"/>
                      <a:pt x="10" y="29"/>
                      <a:pt x="11" y="29"/>
                    </a:cubicBezTo>
                    <a:cubicBezTo>
                      <a:pt x="11" y="32"/>
                      <a:pt x="11" y="32"/>
                      <a:pt x="11" y="32"/>
                    </a:cubicBezTo>
                    <a:cubicBezTo>
                      <a:pt x="15" y="33"/>
                      <a:pt x="15" y="33"/>
                      <a:pt x="15" y="33"/>
                    </a:cubicBezTo>
                    <a:cubicBezTo>
                      <a:pt x="16" y="31"/>
                      <a:pt x="16" y="31"/>
                      <a:pt x="16" y="31"/>
                    </a:cubicBezTo>
                    <a:cubicBezTo>
                      <a:pt x="17" y="31"/>
                      <a:pt x="17" y="31"/>
                      <a:pt x="18" y="31"/>
                    </a:cubicBezTo>
                    <a:cubicBezTo>
                      <a:pt x="19" y="33"/>
                      <a:pt x="19" y="33"/>
                      <a:pt x="19" y="33"/>
                    </a:cubicBezTo>
                    <a:cubicBezTo>
                      <a:pt x="23" y="32"/>
                      <a:pt x="23" y="32"/>
                      <a:pt x="23" y="32"/>
                    </a:cubicBezTo>
                    <a:cubicBezTo>
                      <a:pt x="23" y="29"/>
                      <a:pt x="23" y="29"/>
                      <a:pt x="23" y="29"/>
                    </a:cubicBezTo>
                    <a:cubicBezTo>
                      <a:pt x="24" y="29"/>
                      <a:pt x="24" y="29"/>
                      <a:pt x="25" y="29"/>
                    </a:cubicBezTo>
                    <a:cubicBezTo>
                      <a:pt x="27" y="30"/>
                      <a:pt x="27" y="30"/>
                      <a:pt x="27" y="30"/>
                    </a:cubicBezTo>
                    <a:cubicBezTo>
                      <a:pt x="29" y="29"/>
                      <a:pt x="29" y="29"/>
                      <a:pt x="29" y="29"/>
                    </a:cubicBezTo>
                    <a:cubicBezTo>
                      <a:pt x="30" y="27"/>
                      <a:pt x="30" y="27"/>
                      <a:pt x="30" y="27"/>
                    </a:cubicBezTo>
                    <a:cubicBezTo>
                      <a:pt x="30" y="26"/>
                      <a:pt x="30" y="26"/>
                      <a:pt x="30" y="26"/>
                    </a:cubicBezTo>
                    <a:cubicBezTo>
                      <a:pt x="29" y="25"/>
                      <a:pt x="29" y="25"/>
                      <a:pt x="29" y="25"/>
                    </a:cubicBezTo>
                    <a:close/>
                    <a:moveTo>
                      <a:pt x="14" y="19"/>
                    </a:moveTo>
                    <a:cubicBezTo>
                      <a:pt x="13" y="18"/>
                      <a:pt x="13" y="15"/>
                      <a:pt x="14" y="14"/>
                    </a:cubicBezTo>
                    <a:cubicBezTo>
                      <a:pt x="16" y="13"/>
                      <a:pt x="18" y="13"/>
                      <a:pt x="20" y="14"/>
                    </a:cubicBezTo>
                    <a:cubicBezTo>
                      <a:pt x="21" y="15"/>
                      <a:pt x="21" y="18"/>
                      <a:pt x="20" y="19"/>
                    </a:cubicBezTo>
                    <a:cubicBezTo>
                      <a:pt x="18" y="21"/>
                      <a:pt x="16" y="21"/>
                      <a:pt x="14" y="19"/>
                    </a:cubicBezTo>
                    <a:close/>
                  </a:path>
                </a:pathLst>
              </a:custGeom>
              <a:grpFill/>
              <a:ln w="9525">
                <a:noFill/>
                <a:round/>
              </a:ln>
            </p:spPr>
            <p:txBody>
              <a:bodyPr anchor="ctr"/>
              <a:lstStyle/>
              <a:p>
                <a:pPr algn="ctr"/>
                <a:endParaRPr/>
              </a:p>
            </p:txBody>
          </p:sp>
          <p:sp>
            <p:nvSpPr>
              <p:cNvPr id="43" name="Freeform: Shape 108"/>
              <p:cNvSpPr/>
              <p:nvPr/>
            </p:nvSpPr>
            <p:spPr bwMode="auto">
              <a:xfrm>
                <a:off x="4033838" y="4594225"/>
                <a:ext cx="57150" cy="60325"/>
              </a:xfrm>
              <a:custGeom>
                <a:avLst/>
                <a:gdLst/>
                <a:ahLst/>
                <a:cxnLst>
                  <a:cxn ang="0">
                    <a:pos x="17" y="15"/>
                  </a:cxn>
                  <a:cxn ang="0">
                    <a:pos x="17" y="14"/>
                  </a:cxn>
                  <a:cxn ang="0">
                    <a:pos x="19" y="14"/>
                  </a:cxn>
                  <a:cxn ang="0">
                    <a:pos x="20" y="12"/>
                  </a:cxn>
                  <a:cxn ang="0">
                    <a:pos x="18" y="11"/>
                  </a:cxn>
                  <a:cxn ang="0">
                    <a:pos x="18" y="10"/>
                  </a:cxn>
                  <a:cxn ang="0">
                    <a:pos x="20" y="9"/>
                  </a:cxn>
                  <a:cxn ang="0">
                    <a:pos x="19" y="7"/>
                  </a:cxn>
                  <a:cxn ang="0">
                    <a:pos x="17" y="6"/>
                  </a:cxn>
                  <a:cxn ang="0">
                    <a:pos x="17" y="6"/>
                  </a:cxn>
                  <a:cxn ang="0">
                    <a:pos x="18" y="4"/>
                  </a:cxn>
                  <a:cxn ang="0">
                    <a:pos x="17" y="3"/>
                  </a:cxn>
                  <a:cxn ang="0">
                    <a:pos x="16" y="2"/>
                  </a:cxn>
                  <a:cxn ang="0">
                    <a:pos x="14" y="3"/>
                  </a:cxn>
                  <a:cxn ang="0">
                    <a:pos x="14" y="3"/>
                  </a:cxn>
                  <a:cxn ang="0">
                    <a:pos x="14" y="1"/>
                  </a:cxn>
                  <a:cxn ang="0">
                    <a:pos x="11" y="0"/>
                  </a:cxn>
                  <a:cxn ang="0">
                    <a:pos x="10" y="2"/>
                  </a:cxn>
                  <a:cxn ang="0">
                    <a:pos x="9" y="2"/>
                  </a:cxn>
                  <a:cxn ang="0">
                    <a:pos x="8" y="0"/>
                  </a:cxn>
                  <a:cxn ang="0">
                    <a:pos x="6" y="1"/>
                  </a:cxn>
                  <a:cxn ang="0">
                    <a:pos x="6" y="3"/>
                  </a:cxn>
                  <a:cxn ang="0">
                    <a:pos x="5" y="3"/>
                  </a:cxn>
                  <a:cxn ang="0">
                    <a:pos x="3" y="2"/>
                  </a:cxn>
                  <a:cxn ang="0">
                    <a:pos x="2" y="4"/>
                  </a:cxn>
                  <a:cxn ang="0">
                    <a:pos x="2" y="6"/>
                  </a:cxn>
                  <a:cxn ang="0">
                    <a:pos x="2" y="6"/>
                  </a:cxn>
                  <a:cxn ang="0">
                    <a:pos x="0" y="7"/>
                  </a:cxn>
                  <a:cxn ang="0">
                    <a:pos x="0" y="9"/>
                  </a:cxn>
                  <a:cxn ang="0">
                    <a:pos x="1" y="10"/>
                  </a:cxn>
                  <a:cxn ang="0">
                    <a:pos x="1" y="11"/>
                  </a:cxn>
                  <a:cxn ang="0">
                    <a:pos x="0" y="12"/>
                  </a:cxn>
                  <a:cxn ang="0">
                    <a:pos x="0" y="14"/>
                  </a:cxn>
                  <a:cxn ang="0">
                    <a:pos x="2" y="14"/>
                  </a:cxn>
                  <a:cxn ang="0">
                    <a:pos x="2" y="15"/>
                  </a:cxn>
                  <a:cxn ang="0">
                    <a:pos x="2" y="17"/>
                  </a:cxn>
                  <a:cxn ang="0">
                    <a:pos x="3" y="18"/>
                  </a:cxn>
                  <a:cxn ang="0">
                    <a:pos x="5" y="18"/>
                  </a:cxn>
                  <a:cxn ang="0">
                    <a:pos x="6" y="18"/>
                  </a:cxn>
                  <a:cxn ang="0">
                    <a:pos x="6" y="20"/>
                  </a:cxn>
                  <a:cxn ang="0">
                    <a:pos x="8" y="21"/>
                  </a:cxn>
                  <a:cxn ang="0">
                    <a:pos x="9" y="19"/>
                  </a:cxn>
                  <a:cxn ang="0">
                    <a:pos x="10" y="19"/>
                  </a:cxn>
                  <a:cxn ang="0">
                    <a:pos x="11" y="21"/>
                  </a:cxn>
                  <a:cxn ang="0">
                    <a:pos x="14" y="20"/>
                  </a:cxn>
                  <a:cxn ang="0">
                    <a:pos x="14" y="18"/>
                  </a:cxn>
                  <a:cxn ang="0">
                    <a:pos x="14" y="18"/>
                  </a:cxn>
                  <a:cxn ang="0">
                    <a:pos x="16" y="18"/>
                  </a:cxn>
                  <a:cxn ang="0">
                    <a:pos x="17" y="18"/>
                  </a:cxn>
                  <a:cxn ang="0">
                    <a:pos x="18" y="17"/>
                  </a:cxn>
                  <a:cxn ang="0">
                    <a:pos x="17" y="15"/>
                  </a:cxn>
                  <a:cxn ang="0">
                    <a:pos x="8" y="12"/>
                  </a:cxn>
                  <a:cxn ang="0">
                    <a:pos x="8" y="9"/>
                  </a:cxn>
                  <a:cxn ang="0">
                    <a:pos x="11" y="9"/>
                  </a:cxn>
                  <a:cxn ang="0">
                    <a:pos x="11" y="12"/>
                  </a:cxn>
                  <a:cxn ang="0">
                    <a:pos x="8" y="12"/>
                  </a:cxn>
                </a:cxnLst>
                <a:rect l="0" t="0" r="r" b="b"/>
                <a:pathLst>
                  <a:path w="20" h="21">
                    <a:moveTo>
                      <a:pt x="17" y="15"/>
                    </a:moveTo>
                    <a:cubicBezTo>
                      <a:pt x="17" y="15"/>
                      <a:pt x="17" y="15"/>
                      <a:pt x="17" y="14"/>
                    </a:cubicBezTo>
                    <a:cubicBezTo>
                      <a:pt x="19" y="14"/>
                      <a:pt x="19" y="14"/>
                      <a:pt x="19" y="14"/>
                    </a:cubicBezTo>
                    <a:cubicBezTo>
                      <a:pt x="20" y="12"/>
                      <a:pt x="20" y="12"/>
                      <a:pt x="20" y="12"/>
                    </a:cubicBezTo>
                    <a:cubicBezTo>
                      <a:pt x="18" y="11"/>
                      <a:pt x="18" y="11"/>
                      <a:pt x="18" y="11"/>
                    </a:cubicBezTo>
                    <a:cubicBezTo>
                      <a:pt x="18" y="11"/>
                      <a:pt x="18" y="10"/>
                      <a:pt x="18" y="10"/>
                    </a:cubicBezTo>
                    <a:cubicBezTo>
                      <a:pt x="20" y="9"/>
                      <a:pt x="20" y="9"/>
                      <a:pt x="20" y="9"/>
                    </a:cubicBezTo>
                    <a:cubicBezTo>
                      <a:pt x="19" y="7"/>
                      <a:pt x="19" y="7"/>
                      <a:pt x="19" y="7"/>
                    </a:cubicBezTo>
                    <a:cubicBezTo>
                      <a:pt x="17" y="6"/>
                      <a:pt x="17" y="6"/>
                      <a:pt x="17" y="6"/>
                    </a:cubicBezTo>
                    <a:cubicBezTo>
                      <a:pt x="17" y="6"/>
                      <a:pt x="17" y="6"/>
                      <a:pt x="17" y="6"/>
                    </a:cubicBezTo>
                    <a:cubicBezTo>
                      <a:pt x="18" y="4"/>
                      <a:pt x="18" y="4"/>
                      <a:pt x="18" y="4"/>
                    </a:cubicBezTo>
                    <a:cubicBezTo>
                      <a:pt x="17" y="3"/>
                      <a:pt x="17" y="3"/>
                      <a:pt x="17" y="3"/>
                    </a:cubicBezTo>
                    <a:cubicBezTo>
                      <a:pt x="16" y="2"/>
                      <a:pt x="16" y="2"/>
                      <a:pt x="16" y="2"/>
                    </a:cubicBezTo>
                    <a:cubicBezTo>
                      <a:pt x="14" y="3"/>
                      <a:pt x="14" y="3"/>
                      <a:pt x="14" y="3"/>
                    </a:cubicBezTo>
                    <a:cubicBezTo>
                      <a:pt x="14" y="3"/>
                      <a:pt x="14" y="3"/>
                      <a:pt x="14" y="3"/>
                    </a:cubicBezTo>
                    <a:cubicBezTo>
                      <a:pt x="14" y="1"/>
                      <a:pt x="14" y="1"/>
                      <a:pt x="14" y="1"/>
                    </a:cubicBezTo>
                    <a:cubicBezTo>
                      <a:pt x="11" y="0"/>
                      <a:pt x="11" y="0"/>
                      <a:pt x="11" y="0"/>
                    </a:cubicBezTo>
                    <a:cubicBezTo>
                      <a:pt x="10" y="2"/>
                      <a:pt x="10" y="2"/>
                      <a:pt x="10" y="2"/>
                    </a:cubicBezTo>
                    <a:cubicBezTo>
                      <a:pt x="10" y="2"/>
                      <a:pt x="10" y="2"/>
                      <a:pt x="9" y="2"/>
                    </a:cubicBezTo>
                    <a:cubicBezTo>
                      <a:pt x="8" y="0"/>
                      <a:pt x="8" y="0"/>
                      <a:pt x="8" y="0"/>
                    </a:cubicBezTo>
                    <a:cubicBezTo>
                      <a:pt x="6" y="1"/>
                      <a:pt x="6" y="1"/>
                      <a:pt x="6" y="1"/>
                    </a:cubicBezTo>
                    <a:cubicBezTo>
                      <a:pt x="6" y="3"/>
                      <a:pt x="6" y="3"/>
                      <a:pt x="6" y="3"/>
                    </a:cubicBezTo>
                    <a:cubicBezTo>
                      <a:pt x="6" y="3"/>
                      <a:pt x="5" y="3"/>
                      <a:pt x="5" y="3"/>
                    </a:cubicBezTo>
                    <a:cubicBezTo>
                      <a:pt x="3" y="2"/>
                      <a:pt x="3" y="2"/>
                      <a:pt x="3" y="2"/>
                    </a:cubicBezTo>
                    <a:cubicBezTo>
                      <a:pt x="2" y="4"/>
                      <a:pt x="2" y="4"/>
                      <a:pt x="2" y="4"/>
                    </a:cubicBezTo>
                    <a:cubicBezTo>
                      <a:pt x="2" y="6"/>
                      <a:pt x="2" y="6"/>
                      <a:pt x="2" y="6"/>
                    </a:cubicBezTo>
                    <a:cubicBezTo>
                      <a:pt x="2" y="6"/>
                      <a:pt x="2" y="6"/>
                      <a:pt x="2" y="6"/>
                    </a:cubicBezTo>
                    <a:cubicBezTo>
                      <a:pt x="0" y="7"/>
                      <a:pt x="0" y="7"/>
                      <a:pt x="0" y="7"/>
                    </a:cubicBezTo>
                    <a:cubicBezTo>
                      <a:pt x="0" y="9"/>
                      <a:pt x="0" y="9"/>
                      <a:pt x="0" y="9"/>
                    </a:cubicBezTo>
                    <a:cubicBezTo>
                      <a:pt x="1" y="10"/>
                      <a:pt x="1" y="10"/>
                      <a:pt x="1" y="10"/>
                    </a:cubicBezTo>
                    <a:cubicBezTo>
                      <a:pt x="1" y="10"/>
                      <a:pt x="1" y="11"/>
                      <a:pt x="1" y="11"/>
                    </a:cubicBezTo>
                    <a:cubicBezTo>
                      <a:pt x="0" y="12"/>
                      <a:pt x="0" y="12"/>
                      <a:pt x="0" y="12"/>
                    </a:cubicBezTo>
                    <a:cubicBezTo>
                      <a:pt x="0" y="14"/>
                      <a:pt x="0" y="14"/>
                      <a:pt x="0" y="14"/>
                    </a:cubicBezTo>
                    <a:cubicBezTo>
                      <a:pt x="2" y="14"/>
                      <a:pt x="2" y="14"/>
                      <a:pt x="2" y="14"/>
                    </a:cubicBezTo>
                    <a:cubicBezTo>
                      <a:pt x="2" y="15"/>
                      <a:pt x="2" y="15"/>
                      <a:pt x="2" y="15"/>
                    </a:cubicBezTo>
                    <a:cubicBezTo>
                      <a:pt x="2" y="17"/>
                      <a:pt x="2" y="17"/>
                      <a:pt x="2" y="17"/>
                    </a:cubicBezTo>
                    <a:cubicBezTo>
                      <a:pt x="3" y="18"/>
                      <a:pt x="3" y="18"/>
                      <a:pt x="3" y="18"/>
                    </a:cubicBezTo>
                    <a:cubicBezTo>
                      <a:pt x="5" y="18"/>
                      <a:pt x="5" y="18"/>
                      <a:pt x="5" y="18"/>
                    </a:cubicBezTo>
                    <a:cubicBezTo>
                      <a:pt x="5" y="18"/>
                      <a:pt x="5" y="18"/>
                      <a:pt x="6" y="18"/>
                    </a:cubicBezTo>
                    <a:cubicBezTo>
                      <a:pt x="6" y="20"/>
                      <a:pt x="6" y="20"/>
                      <a:pt x="6" y="20"/>
                    </a:cubicBezTo>
                    <a:cubicBezTo>
                      <a:pt x="8" y="21"/>
                      <a:pt x="8" y="21"/>
                      <a:pt x="8" y="21"/>
                    </a:cubicBezTo>
                    <a:cubicBezTo>
                      <a:pt x="9" y="19"/>
                      <a:pt x="9" y="19"/>
                      <a:pt x="9" y="19"/>
                    </a:cubicBezTo>
                    <a:cubicBezTo>
                      <a:pt x="10" y="19"/>
                      <a:pt x="10" y="19"/>
                      <a:pt x="10" y="19"/>
                    </a:cubicBezTo>
                    <a:cubicBezTo>
                      <a:pt x="11" y="21"/>
                      <a:pt x="11" y="21"/>
                      <a:pt x="11" y="21"/>
                    </a:cubicBezTo>
                    <a:cubicBezTo>
                      <a:pt x="14" y="20"/>
                      <a:pt x="14" y="20"/>
                      <a:pt x="14" y="20"/>
                    </a:cubicBezTo>
                    <a:cubicBezTo>
                      <a:pt x="14" y="18"/>
                      <a:pt x="14" y="18"/>
                      <a:pt x="14" y="18"/>
                    </a:cubicBezTo>
                    <a:cubicBezTo>
                      <a:pt x="14" y="18"/>
                      <a:pt x="14" y="18"/>
                      <a:pt x="14" y="18"/>
                    </a:cubicBezTo>
                    <a:cubicBezTo>
                      <a:pt x="16" y="18"/>
                      <a:pt x="16" y="18"/>
                      <a:pt x="16" y="18"/>
                    </a:cubicBezTo>
                    <a:cubicBezTo>
                      <a:pt x="17" y="18"/>
                      <a:pt x="17" y="18"/>
                      <a:pt x="17" y="18"/>
                    </a:cubicBezTo>
                    <a:cubicBezTo>
                      <a:pt x="18" y="17"/>
                      <a:pt x="18" y="17"/>
                      <a:pt x="18" y="17"/>
                    </a:cubicBezTo>
                    <a:lnTo>
                      <a:pt x="17" y="15"/>
                    </a:lnTo>
                    <a:close/>
                    <a:moveTo>
                      <a:pt x="8" y="12"/>
                    </a:moveTo>
                    <a:cubicBezTo>
                      <a:pt x="7" y="11"/>
                      <a:pt x="7" y="10"/>
                      <a:pt x="8" y="9"/>
                    </a:cubicBezTo>
                    <a:cubicBezTo>
                      <a:pt x="9" y="8"/>
                      <a:pt x="10" y="8"/>
                      <a:pt x="11" y="9"/>
                    </a:cubicBezTo>
                    <a:cubicBezTo>
                      <a:pt x="12" y="10"/>
                      <a:pt x="12" y="11"/>
                      <a:pt x="11" y="12"/>
                    </a:cubicBezTo>
                    <a:cubicBezTo>
                      <a:pt x="10" y="13"/>
                      <a:pt x="9" y="13"/>
                      <a:pt x="8" y="12"/>
                    </a:cubicBezTo>
                    <a:close/>
                  </a:path>
                </a:pathLst>
              </a:custGeom>
              <a:grpFill/>
              <a:ln w="9525">
                <a:noFill/>
                <a:round/>
              </a:ln>
            </p:spPr>
            <p:txBody>
              <a:bodyPr anchor="ctr"/>
              <a:lstStyle/>
              <a:p>
                <a:pPr algn="ctr"/>
                <a:endParaRPr/>
              </a:p>
            </p:txBody>
          </p:sp>
        </p:grpSp>
        <p:grpSp>
          <p:nvGrpSpPr>
            <p:cNvPr id="34" name="Group 109"/>
            <p:cNvGrpSpPr/>
            <p:nvPr/>
          </p:nvGrpSpPr>
          <p:grpSpPr>
            <a:xfrm>
              <a:off x="4982521" y="5099251"/>
              <a:ext cx="285861" cy="549036"/>
              <a:chOff x="4486276" y="4586288"/>
              <a:chExt cx="100012" cy="192087"/>
            </a:xfrm>
            <a:solidFill>
              <a:schemeClr val="bg1"/>
            </a:solidFill>
          </p:grpSpPr>
          <p:sp>
            <p:nvSpPr>
              <p:cNvPr id="35" name="Freeform: Shape 110"/>
              <p:cNvSpPr/>
              <p:nvPr/>
            </p:nvSpPr>
            <p:spPr bwMode="auto">
              <a:xfrm>
                <a:off x="4494213" y="4586288"/>
                <a:ext cx="92075" cy="77787"/>
              </a:xfrm>
              <a:custGeom>
                <a:avLst/>
                <a:gdLst/>
                <a:ahLst/>
                <a:cxnLst>
                  <a:cxn ang="0">
                    <a:pos x="24" y="2"/>
                  </a:cxn>
                  <a:cxn ang="0">
                    <a:pos x="11" y="3"/>
                  </a:cxn>
                  <a:cxn ang="0">
                    <a:pos x="1" y="12"/>
                  </a:cxn>
                  <a:cxn ang="0">
                    <a:pos x="0" y="14"/>
                  </a:cxn>
                  <a:cxn ang="0">
                    <a:pos x="1" y="24"/>
                  </a:cxn>
                  <a:cxn ang="0">
                    <a:pos x="2" y="25"/>
                  </a:cxn>
                  <a:cxn ang="0">
                    <a:pos x="2" y="25"/>
                  </a:cxn>
                  <a:cxn ang="0">
                    <a:pos x="2" y="25"/>
                  </a:cxn>
                  <a:cxn ang="0">
                    <a:pos x="4" y="27"/>
                  </a:cxn>
                  <a:cxn ang="0">
                    <a:pos x="5" y="26"/>
                  </a:cxn>
                  <a:cxn ang="0">
                    <a:pos x="6" y="24"/>
                  </a:cxn>
                  <a:cxn ang="0">
                    <a:pos x="7" y="16"/>
                  </a:cxn>
                  <a:cxn ang="0">
                    <a:pos x="13" y="11"/>
                  </a:cxn>
                  <a:cxn ang="0">
                    <a:pos x="14" y="11"/>
                  </a:cxn>
                  <a:cxn ang="0">
                    <a:pos x="16" y="14"/>
                  </a:cxn>
                  <a:cxn ang="0">
                    <a:pos x="16" y="17"/>
                  </a:cxn>
                  <a:cxn ang="0">
                    <a:pos x="12" y="22"/>
                  </a:cxn>
                  <a:cxn ang="0">
                    <a:pos x="13" y="25"/>
                  </a:cxn>
                  <a:cxn ang="0">
                    <a:pos x="14" y="25"/>
                  </a:cxn>
                  <a:cxn ang="0">
                    <a:pos x="16" y="25"/>
                  </a:cxn>
                  <a:cxn ang="0">
                    <a:pos x="22" y="17"/>
                  </a:cxn>
                  <a:cxn ang="0">
                    <a:pos x="29" y="11"/>
                  </a:cxn>
                  <a:cxn ang="0">
                    <a:pos x="30" y="11"/>
                  </a:cxn>
                  <a:cxn ang="0">
                    <a:pos x="32" y="9"/>
                  </a:cxn>
                  <a:cxn ang="0">
                    <a:pos x="32" y="2"/>
                  </a:cxn>
                  <a:cxn ang="0">
                    <a:pos x="30" y="0"/>
                  </a:cxn>
                  <a:cxn ang="0">
                    <a:pos x="24" y="2"/>
                  </a:cxn>
                </a:cxnLst>
                <a:rect l="0" t="0" r="r" b="b"/>
                <a:pathLst>
                  <a:path w="32" h="27">
                    <a:moveTo>
                      <a:pt x="24" y="2"/>
                    </a:moveTo>
                    <a:cubicBezTo>
                      <a:pt x="24" y="2"/>
                      <a:pt x="13" y="2"/>
                      <a:pt x="11" y="3"/>
                    </a:cubicBezTo>
                    <a:cubicBezTo>
                      <a:pt x="9" y="3"/>
                      <a:pt x="1" y="12"/>
                      <a:pt x="1" y="12"/>
                    </a:cubicBezTo>
                    <a:cubicBezTo>
                      <a:pt x="0" y="13"/>
                      <a:pt x="0" y="13"/>
                      <a:pt x="0" y="14"/>
                    </a:cubicBezTo>
                    <a:cubicBezTo>
                      <a:pt x="1" y="24"/>
                      <a:pt x="1" y="24"/>
                      <a:pt x="1" y="24"/>
                    </a:cubicBezTo>
                    <a:cubicBezTo>
                      <a:pt x="1" y="25"/>
                      <a:pt x="2" y="25"/>
                      <a:pt x="2" y="25"/>
                    </a:cubicBezTo>
                    <a:cubicBezTo>
                      <a:pt x="2" y="25"/>
                      <a:pt x="2" y="25"/>
                      <a:pt x="2" y="25"/>
                    </a:cubicBezTo>
                    <a:cubicBezTo>
                      <a:pt x="2" y="25"/>
                      <a:pt x="2" y="25"/>
                      <a:pt x="2" y="25"/>
                    </a:cubicBezTo>
                    <a:cubicBezTo>
                      <a:pt x="2" y="26"/>
                      <a:pt x="3" y="27"/>
                      <a:pt x="4" y="27"/>
                    </a:cubicBezTo>
                    <a:cubicBezTo>
                      <a:pt x="4" y="27"/>
                      <a:pt x="5" y="26"/>
                      <a:pt x="5" y="26"/>
                    </a:cubicBezTo>
                    <a:cubicBezTo>
                      <a:pt x="6" y="25"/>
                      <a:pt x="6" y="25"/>
                      <a:pt x="6" y="24"/>
                    </a:cubicBezTo>
                    <a:cubicBezTo>
                      <a:pt x="7" y="16"/>
                      <a:pt x="7" y="16"/>
                      <a:pt x="7" y="16"/>
                    </a:cubicBezTo>
                    <a:cubicBezTo>
                      <a:pt x="13" y="11"/>
                      <a:pt x="13" y="11"/>
                      <a:pt x="13" y="11"/>
                    </a:cubicBezTo>
                    <a:cubicBezTo>
                      <a:pt x="13" y="11"/>
                      <a:pt x="14" y="10"/>
                      <a:pt x="14" y="11"/>
                    </a:cubicBezTo>
                    <a:cubicBezTo>
                      <a:pt x="15" y="12"/>
                      <a:pt x="16" y="13"/>
                      <a:pt x="16" y="14"/>
                    </a:cubicBezTo>
                    <a:cubicBezTo>
                      <a:pt x="17" y="16"/>
                      <a:pt x="16" y="17"/>
                      <a:pt x="16" y="17"/>
                    </a:cubicBezTo>
                    <a:cubicBezTo>
                      <a:pt x="12" y="22"/>
                      <a:pt x="12" y="22"/>
                      <a:pt x="12" y="22"/>
                    </a:cubicBezTo>
                    <a:cubicBezTo>
                      <a:pt x="12" y="23"/>
                      <a:pt x="12" y="24"/>
                      <a:pt x="13" y="25"/>
                    </a:cubicBezTo>
                    <a:cubicBezTo>
                      <a:pt x="13" y="25"/>
                      <a:pt x="14" y="25"/>
                      <a:pt x="14" y="25"/>
                    </a:cubicBezTo>
                    <a:cubicBezTo>
                      <a:pt x="15" y="25"/>
                      <a:pt x="15" y="25"/>
                      <a:pt x="16" y="25"/>
                    </a:cubicBezTo>
                    <a:cubicBezTo>
                      <a:pt x="22" y="17"/>
                      <a:pt x="22" y="17"/>
                      <a:pt x="22" y="17"/>
                    </a:cubicBezTo>
                    <a:cubicBezTo>
                      <a:pt x="29" y="11"/>
                      <a:pt x="29" y="11"/>
                      <a:pt x="29" y="11"/>
                    </a:cubicBezTo>
                    <a:cubicBezTo>
                      <a:pt x="30" y="11"/>
                      <a:pt x="30" y="11"/>
                      <a:pt x="30" y="11"/>
                    </a:cubicBezTo>
                    <a:cubicBezTo>
                      <a:pt x="30" y="11"/>
                      <a:pt x="32" y="11"/>
                      <a:pt x="32" y="9"/>
                    </a:cubicBezTo>
                    <a:cubicBezTo>
                      <a:pt x="32" y="6"/>
                      <a:pt x="32" y="3"/>
                      <a:pt x="32" y="2"/>
                    </a:cubicBezTo>
                    <a:cubicBezTo>
                      <a:pt x="32" y="0"/>
                      <a:pt x="30" y="0"/>
                      <a:pt x="30" y="0"/>
                    </a:cubicBezTo>
                    <a:lnTo>
                      <a:pt x="24" y="2"/>
                    </a:lnTo>
                    <a:close/>
                  </a:path>
                </a:pathLst>
              </a:custGeom>
              <a:grpFill/>
              <a:ln w="9525">
                <a:noFill/>
                <a:round/>
              </a:ln>
            </p:spPr>
            <p:txBody>
              <a:bodyPr anchor="ctr"/>
              <a:lstStyle/>
              <a:p>
                <a:pPr algn="ctr"/>
                <a:endParaRPr/>
              </a:p>
            </p:txBody>
          </p:sp>
          <p:sp>
            <p:nvSpPr>
              <p:cNvPr id="36" name="Freeform: Shape 111"/>
              <p:cNvSpPr/>
              <p:nvPr/>
            </p:nvSpPr>
            <p:spPr bwMode="auto">
              <a:xfrm>
                <a:off x="4486276" y="4689475"/>
                <a:ext cx="88900" cy="88900"/>
              </a:xfrm>
              <a:custGeom>
                <a:avLst/>
                <a:gdLst/>
                <a:ahLst/>
                <a:cxnLst>
                  <a:cxn ang="0">
                    <a:pos x="6" y="3"/>
                  </a:cxn>
                  <a:cxn ang="0">
                    <a:pos x="18" y="29"/>
                  </a:cxn>
                  <a:cxn ang="0">
                    <a:pos x="16" y="0"/>
                  </a:cxn>
                  <a:cxn ang="0">
                    <a:pos x="22" y="22"/>
                  </a:cxn>
                  <a:cxn ang="0">
                    <a:pos x="18" y="24"/>
                  </a:cxn>
                  <a:cxn ang="0">
                    <a:pos x="17" y="26"/>
                  </a:cxn>
                  <a:cxn ang="0">
                    <a:pos x="16" y="24"/>
                  </a:cxn>
                  <a:cxn ang="0">
                    <a:pos x="12" y="25"/>
                  </a:cxn>
                  <a:cxn ang="0">
                    <a:pos x="10" y="23"/>
                  </a:cxn>
                  <a:cxn ang="0">
                    <a:pos x="11" y="22"/>
                  </a:cxn>
                  <a:cxn ang="0">
                    <a:pos x="13" y="22"/>
                  </a:cxn>
                  <a:cxn ang="0">
                    <a:pos x="17" y="22"/>
                  </a:cxn>
                  <a:cxn ang="0">
                    <a:pos x="19" y="21"/>
                  </a:cxn>
                  <a:cxn ang="0">
                    <a:pos x="19" y="18"/>
                  </a:cxn>
                  <a:cxn ang="0">
                    <a:pos x="17" y="17"/>
                  </a:cxn>
                  <a:cxn ang="0">
                    <a:pos x="13" y="17"/>
                  </a:cxn>
                  <a:cxn ang="0">
                    <a:pos x="9" y="17"/>
                  </a:cxn>
                  <a:cxn ang="0">
                    <a:pos x="7" y="14"/>
                  </a:cxn>
                  <a:cxn ang="0">
                    <a:pos x="8" y="10"/>
                  </a:cxn>
                  <a:cxn ang="0">
                    <a:pos x="12" y="8"/>
                  </a:cxn>
                  <a:cxn ang="0">
                    <a:pos x="12" y="6"/>
                  </a:cxn>
                  <a:cxn ang="0">
                    <a:pos x="14" y="8"/>
                  </a:cxn>
                  <a:cxn ang="0">
                    <a:pos x="17" y="8"/>
                  </a:cxn>
                  <a:cxn ang="0">
                    <a:pos x="19" y="9"/>
                  </a:cxn>
                  <a:cxn ang="0">
                    <a:pos x="18" y="10"/>
                  </a:cxn>
                  <a:cxn ang="0">
                    <a:pos x="18" y="10"/>
                  </a:cxn>
                  <a:cxn ang="0">
                    <a:pos x="14" y="10"/>
                  </a:cxn>
                  <a:cxn ang="0">
                    <a:pos x="11" y="11"/>
                  </a:cxn>
                  <a:cxn ang="0">
                    <a:pos x="11" y="13"/>
                  </a:cxn>
                  <a:cxn ang="0">
                    <a:pos x="12" y="14"/>
                  </a:cxn>
                  <a:cxn ang="0">
                    <a:pos x="15" y="14"/>
                  </a:cxn>
                  <a:cxn ang="0">
                    <a:pos x="18" y="14"/>
                  </a:cxn>
                  <a:cxn ang="0">
                    <a:pos x="23" y="17"/>
                  </a:cxn>
                </a:cxnLst>
                <a:rect l="0" t="0" r="r" b="b"/>
                <a:pathLst>
                  <a:path w="31" h="31">
                    <a:moveTo>
                      <a:pt x="16" y="0"/>
                    </a:moveTo>
                    <a:cubicBezTo>
                      <a:pt x="6" y="3"/>
                      <a:pt x="6" y="3"/>
                      <a:pt x="6" y="3"/>
                    </a:cubicBezTo>
                    <a:cubicBezTo>
                      <a:pt x="3" y="7"/>
                      <a:pt x="0" y="14"/>
                      <a:pt x="2" y="20"/>
                    </a:cubicBezTo>
                    <a:cubicBezTo>
                      <a:pt x="4" y="28"/>
                      <a:pt x="11" y="31"/>
                      <a:pt x="18" y="29"/>
                    </a:cubicBezTo>
                    <a:cubicBezTo>
                      <a:pt x="26" y="27"/>
                      <a:pt x="31" y="21"/>
                      <a:pt x="29" y="13"/>
                    </a:cubicBezTo>
                    <a:cubicBezTo>
                      <a:pt x="27" y="8"/>
                      <a:pt x="21" y="2"/>
                      <a:pt x="16" y="0"/>
                    </a:cubicBezTo>
                    <a:close/>
                    <a:moveTo>
                      <a:pt x="23" y="20"/>
                    </a:moveTo>
                    <a:cubicBezTo>
                      <a:pt x="23" y="20"/>
                      <a:pt x="22" y="21"/>
                      <a:pt x="22" y="22"/>
                    </a:cubicBezTo>
                    <a:cubicBezTo>
                      <a:pt x="21" y="22"/>
                      <a:pt x="20" y="23"/>
                      <a:pt x="20" y="23"/>
                    </a:cubicBezTo>
                    <a:cubicBezTo>
                      <a:pt x="19" y="23"/>
                      <a:pt x="18" y="24"/>
                      <a:pt x="18" y="24"/>
                    </a:cubicBezTo>
                    <a:cubicBezTo>
                      <a:pt x="18" y="25"/>
                      <a:pt x="18" y="25"/>
                      <a:pt x="18" y="25"/>
                    </a:cubicBezTo>
                    <a:cubicBezTo>
                      <a:pt x="18" y="26"/>
                      <a:pt x="18" y="26"/>
                      <a:pt x="17" y="26"/>
                    </a:cubicBezTo>
                    <a:cubicBezTo>
                      <a:pt x="17" y="26"/>
                      <a:pt x="16" y="26"/>
                      <a:pt x="16" y="26"/>
                    </a:cubicBezTo>
                    <a:cubicBezTo>
                      <a:pt x="16" y="24"/>
                      <a:pt x="16" y="24"/>
                      <a:pt x="16" y="24"/>
                    </a:cubicBezTo>
                    <a:cubicBezTo>
                      <a:pt x="15" y="25"/>
                      <a:pt x="15" y="25"/>
                      <a:pt x="14" y="25"/>
                    </a:cubicBezTo>
                    <a:cubicBezTo>
                      <a:pt x="14" y="25"/>
                      <a:pt x="13" y="25"/>
                      <a:pt x="12" y="25"/>
                    </a:cubicBezTo>
                    <a:cubicBezTo>
                      <a:pt x="11" y="25"/>
                      <a:pt x="11" y="24"/>
                      <a:pt x="10" y="24"/>
                    </a:cubicBezTo>
                    <a:cubicBezTo>
                      <a:pt x="10" y="24"/>
                      <a:pt x="10" y="24"/>
                      <a:pt x="10" y="23"/>
                    </a:cubicBezTo>
                    <a:cubicBezTo>
                      <a:pt x="10" y="23"/>
                      <a:pt x="10" y="23"/>
                      <a:pt x="10" y="22"/>
                    </a:cubicBezTo>
                    <a:cubicBezTo>
                      <a:pt x="10" y="22"/>
                      <a:pt x="10" y="22"/>
                      <a:pt x="11" y="22"/>
                    </a:cubicBezTo>
                    <a:cubicBezTo>
                      <a:pt x="11" y="22"/>
                      <a:pt x="11" y="22"/>
                      <a:pt x="12" y="22"/>
                    </a:cubicBezTo>
                    <a:cubicBezTo>
                      <a:pt x="12" y="22"/>
                      <a:pt x="12" y="22"/>
                      <a:pt x="13" y="22"/>
                    </a:cubicBezTo>
                    <a:cubicBezTo>
                      <a:pt x="13" y="22"/>
                      <a:pt x="14" y="22"/>
                      <a:pt x="15" y="22"/>
                    </a:cubicBezTo>
                    <a:cubicBezTo>
                      <a:pt x="15" y="22"/>
                      <a:pt x="16" y="22"/>
                      <a:pt x="17" y="22"/>
                    </a:cubicBezTo>
                    <a:cubicBezTo>
                      <a:pt x="17" y="22"/>
                      <a:pt x="17" y="21"/>
                      <a:pt x="18" y="21"/>
                    </a:cubicBezTo>
                    <a:cubicBezTo>
                      <a:pt x="18" y="21"/>
                      <a:pt x="18" y="21"/>
                      <a:pt x="19" y="21"/>
                    </a:cubicBezTo>
                    <a:cubicBezTo>
                      <a:pt x="19" y="20"/>
                      <a:pt x="19" y="20"/>
                      <a:pt x="19" y="20"/>
                    </a:cubicBezTo>
                    <a:cubicBezTo>
                      <a:pt x="19" y="19"/>
                      <a:pt x="19" y="19"/>
                      <a:pt x="19" y="18"/>
                    </a:cubicBezTo>
                    <a:cubicBezTo>
                      <a:pt x="19" y="18"/>
                      <a:pt x="19" y="18"/>
                      <a:pt x="19" y="18"/>
                    </a:cubicBezTo>
                    <a:cubicBezTo>
                      <a:pt x="18" y="17"/>
                      <a:pt x="18" y="17"/>
                      <a:pt x="17" y="17"/>
                    </a:cubicBezTo>
                    <a:cubicBezTo>
                      <a:pt x="16" y="17"/>
                      <a:pt x="15" y="17"/>
                      <a:pt x="15" y="17"/>
                    </a:cubicBezTo>
                    <a:cubicBezTo>
                      <a:pt x="14" y="17"/>
                      <a:pt x="13" y="17"/>
                      <a:pt x="13" y="17"/>
                    </a:cubicBezTo>
                    <a:cubicBezTo>
                      <a:pt x="12" y="17"/>
                      <a:pt x="11" y="17"/>
                      <a:pt x="11" y="17"/>
                    </a:cubicBezTo>
                    <a:cubicBezTo>
                      <a:pt x="10" y="17"/>
                      <a:pt x="10" y="17"/>
                      <a:pt x="9" y="17"/>
                    </a:cubicBezTo>
                    <a:cubicBezTo>
                      <a:pt x="9" y="16"/>
                      <a:pt x="8" y="16"/>
                      <a:pt x="8" y="16"/>
                    </a:cubicBezTo>
                    <a:cubicBezTo>
                      <a:pt x="8" y="15"/>
                      <a:pt x="7" y="15"/>
                      <a:pt x="7" y="14"/>
                    </a:cubicBezTo>
                    <a:cubicBezTo>
                      <a:pt x="7" y="13"/>
                      <a:pt x="7" y="13"/>
                      <a:pt x="7" y="12"/>
                    </a:cubicBezTo>
                    <a:cubicBezTo>
                      <a:pt x="8" y="11"/>
                      <a:pt x="8" y="11"/>
                      <a:pt x="8" y="10"/>
                    </a:cubicBezTo>
                    <a:cubicBezTo>
                      <a:pt x="9" y="10"/>
                      <a:pt x="9" y="9"/>
                      <a:pt x="10" y="9"/>
                    </a:cubicBezTo>
                    <a:cubicBezTo>
                      <a:pt x="11" y="9"/>
                      <a:pt x="11" y="9"/>
                      <a:pt x="12" y="8"/>
                    </a:cubicBezTo>
                    <a:cubicBezTo>
                      <a:pt x="11" y="7"/>
                      <a:pt x="11" y="7"/>
                      <a:pt x="11" y="7"/>
                    </a:cubicBezTo>
                    <a:cubicBezTo>
                      <a:pt x="11" y="6"/>
                      <a:pt x="11" y="6"/>
                      <a:pt x="12" y="6"/>
                    </a:cubicBezTo>
                    <a:cubicBezTo>
                      <a:pt x="13" y="5"/>
                      <a:pt x="13" y="6"/>
                      <a:pt x="13" y="6"/>
                    </a:cubicBezTo>
                    <a:cubicBezTo>
                      <a:pt x="14" y="8"/>
                      <a:pt x="14" y="8"/>
                      <a:pt x="14" y="8"/>
                    </a:cubicBezTo>
                    <a:cubicBezTo>
                      <a:pt x="14" y="8"/>
                      <a:pt x="15" y="8"/>
                      <a:pt x="15" y="8"/>
                    </a:cubicBezTo>
                    <a:cubicBezTo>
                      <a:pt x="16" y="7"/>
                      <a:pt x="17" y="8"/>
                      <a:pt x="17" y="8"/>
                    </a:cubicBezTo>
                    <a:cubicBezTo>
                      <a:pt x="18" y="8"/>
                      <a:pt x="18" y="8"/>
                      <a:pt x="19" y="8"/>
                    </a:cubicBezTo>
                    <a:cubicBezTo>
                      <a:pt x="19" y="8"/>
                      <a:pt x="19" y="9"/>
                      <a:pt x="19" y="9"/>
                    </a:cubicBezTo>
                    <a:cubicBezTo>
                      <a:pt x="19" y="9"/>
                      <a:pt x="19" y="10"/>
                      <a:pt x="19" y="10"/>
                    </a:cubicBezTo>
                    <a:cubicBezTo>
                      <a:pt x="19" y="10"/>
                      <a:pt x="19" y="10"/>
                      <a:pt x="18" y="10"/>
                    </a:cubicBezTo>
                    <a:cubicBezTo>
                      <a:pt x="18" y="10"/>
                      <a:pt x="18" y="10"/>
                      <a:pt x="18" y="10"/>
                    </a:cubicBezTo>
                    <a:cubicBezTo>
                      <a:pt x="18" y="10"/>
                      <a:pt x="18" y="10"/>
                      <a:pt x="18" y="10"/>
                    </a:cubicBezTo>
                    <a:cubicBezTo>
                      <a:pt x="17" y="10"/>
                      <a:pt x="17" y="10"/>
                      <a:pt x="16" y="10"/>
                    </a:cubicBezTo>
                    <a:cubicBezTo>
                      <a:pt x="15" y="10"/>
                      <a:pt x="15" y="10"/>
                      <a:pt x="14" y="10"/>
                    </a:cubicBezTo>
                    <a:cubicBezTo>
                      <a:pt x="13" y="11"/>
                      <a:pt x="13" y="11"/>
                      <a:pt x="12" y="11"/>
                    </a:cubicBezTo>
                    <a:cubicBezTo>
                      <a:pt x="12" y="11"/>
                      <a:pt x="12" y="11"/>
                      <a:pt x="11" y="11"/>
                    </a:cubicBezTo>
                    <a:cubicBezTo>
                      <a:pt x="11" y="12"/>
                      <a:pt x="11" y="12"/>
                      <a:pt x="11" y="12"/>
                    </a:cubicBezTo>
                    <a:cubicBezTo>
                      <a:pt x="11" y="13"/>
                      <a:pt x="11" y="13"/>
                      <a:pt x="11" y="13"/>
                    </a:cubicBezTo>
                    <a:cubicBezTo>
                      <a:pt x="11" y="13"/>
                      <a:pt x="11" y="14"/>
                      <a:pt x="11" y="14"/>
                    </a:cubicBezTo>
                    <a:cubicBezTo>
                      <a:pt x="11" y="14"/>
                      <a:pt x="12" y="14"/>
                      <a:pt x="12" y="14"/>
                    </a:cubicBezTo>
                    <a:cubicBezTo>
                      <a:pt x="13" y="14"/>
                      <a:pt x="13" y="14"/>
                      <a:pt x="13" y="14"/>
                    </a:cubicBezTo>
                    <a:cubicBezTo>
                      <a:pt x="14" y="14"/>
                      <a:pt x="14" y="14"/>
                      <a:pt x="15" y="14"/>
                    </a:cubicBezTo>
                    <a:cubicBezTo>
                      <a:pt x="15" y="14"/>
                      <a:pt x="16" y="14"/>
                      <a:pt x="17" y="14"/>
                    </a:cubicBezTo>
                    <a:cubicBezTo>
                      <a:pt x="17" y="14"/>
                      <a:pt x="18" y="14"/>
                      <a:pt x="18" y="14"/>
                    </a:cubicBezTo>
                    <a:cubicBezTo>
                      <a:pt x="20" y="14"/>
                      <a:pt x="20" y="15"/>
                      <a:pt x="21" y="15"/>
                    </a:cubicBezTo>
                    <a:cubicBezTo>
                      <a:pt x="22" y="16"/>
                      <a:pt x="22" y="16"/>
                      <a:pt x="23" y="17"/>
                    </a:cubicBezTo>
                    <a:cubicBezTo>
                      <a:pt x="23" y="18"/>
                      <a:pt x="23" y="19"/>
                      <a:pt x="23" y="20"/>
                    </a:cubicBezTo>
                    <a:close/>
                  </a:path>
                </a:pathLst>
              </a:custGeom>
              <a:grpFill/>
              <a:ln w="9525">
                <a:noFill/>
                <a:round/>
              </a:ln>
            </p:spPr>
            <p:txBody>
              <a:bodyPr anchor="ctr"/>
              <a:lstStyle/>
              <a:p>
                <a:pPr algn="ctr"/>
                <a:endParaRPr/>
              </a:p>
            </p:txBody>
          </p:sp>
          <p:sp>
            <p:nvSpPr>
              <p:cNvPr id="37" name="Freeform: Shape 112"/>
              <p:cNvSpPr/>
              <p:nvPr/>
            </p:nvSpPr>
            <p:spPr bwMode="auto">
              <a:xfrm>
                <a:off x="4491038" y="4660900"/>
                <a:ext cx="38100" cy="31750"/>
              </a:xfrm>
              <a:custGeom>
                <a:avLst/>
                <a:gdLst/>
                <a:ahLst/>
                <a:cxnLst>
                  <a:cxn ang="0">
                    <a:pos x="5" y="11"/>
                  </a:cxn>
                  <a:cxn ang="0">
                    <a:pos x="9" y="10"/>
                  </a:cxn>
                  <a:cxn ang="0">
                    <a:pos x="13" y="9"/>
                  </a:cxn>
                  <a:cxn ang="0">
                    <a:pos x="13" y="2"/>
                  </a:cxn>
                  <a:cxn ang="0">
                    <a:pos x="10" y="4"/>
                  </a:cxn>
                  <a:cxn ang="0">
                    <a:pos x="10" y="4"/>
                  </a:cxn>
                  <a:cxn ang="0">
                    <a:pos x="10" y="3"/>
                  </a:cxn>
                  <a:cxn ang="0">
                    <a:pos x="8" y="2"/>
                  </a:cxn>
                  <a:cxn ang="0">
                    <a:pos x="6" y="3"/>
                  </a:cxn>
                  <a:cxn ang="0">
                    <a:pos x="5" y="5"/>
                  </a:cxn>
                  <a:cxn ang="0">
                    <a:pos x="5" y="6"/>
                  </a:cxn>
                  <a:cxn ang="0">
                    <a:pos x="1" y="5"/>
                  </a:cxn>
                  <a:cxn ang="0">
                    <a:pos x="5" y="11"/>
                  </a:cxn>
                </a:cxnLst>
                <a:rect l="0" t="0" r="r" b="b"/>
                <a:pathLst>
                  <a:path w="13" h="11">
                    <a:moveTo>
                      <a:pt x="5" y="11"/>
                    </a:moveTo>
                    <a:cubicBezTo>
                      <a:pt x="5" y="11"/>
                      <a:pt x="9" y="10"/>
                      <a:pt x="9" y="10"/>
                    </a:cubicBezTo>
                    <a:cubicBezTo>
                      <a:pt x="13" y="9"/>
                      <a:pt x="13" y="9"/>
                      <a:pt x="13" y="9"/>
                    </a:cubicBezTo>
                    <a:cubicBezTo>
                      <a:pt x="13" y="9"/>
                      <a:pt x="13" y="4"/>
                      <a:pt x="13" y="2"/>
                    </a:cubicBezTo>
                    <a:cubicBezTo>
                      <a:pt x="13" y="0"/>
                      <a:pt x="11" y="1"/>
                      <a:pt x="10" y="4"/>
                    </a:cubicBezTo>
                    <a:cubicBezTo>
                      <a:pt x="10" y="4"/>
                      <a:pt x="10" y="4"/>
                      <a:pt x="10" y="4"/>
                    </a:cubicBezTo>
                    <a:cubicBezTo>
                      <a:pt x="10" y="4"/>
                      <a:pt x="10" y="4"/>
                      <a:pt x="10" y="3"/>
                    </a:cubicBezTo>
                    <a:cubicBezTo>
                      <a:pt x="9" y="3"/>
                      <a:pt x="9" y="2"/>
                      <a:pt x="8" y="2"/>
                    </a:cubicBezTo>
                    <a:cubicBezTo>
                      <a:pt x="7" y="1"/>
                      <a:pt x="6" y="2"/>
                      <a:pt x="6" y="3"/>
                    </a:cubicBezTo>
                    <a:cubicBezTo>
                      <a:pt x="5" y="4"/>
                      <a:pt x="5" y="4"/>
                      <a:pt x="5" y="5"/>
                    </a:cubicBezTo>
                    <a:cubicBezTo>
                      <a:pt x="5" y="5"/>
                      <a:pt x="5" y="6"/>
                      <a:pt x="5" y="6"/>
                    </a:cubicBezTo>
                    <a:cubicBezTo>
                      <a:pt x="3" y="3"/>
                      <a:pt x="0" y="3"/>
                      <a:pt x="1" y="5"/>
                    </a:cubicBezTo>
                    <a:cubicBezTo>
                      <a:pt x="3" y="7"/>
                      <a:pt x="5" y="11"/>
                      <a:pt x="5" y="11"/>
                    </a:cubicBezTo>
                    <a:close/>
                  </a:path>
                </a:pathLst>
              </a:custGeom>
              <a:grpFill/>
              <a:ln w="9525">
                <a:noFill/>
                <a:round/>
              </a:ln>
            </p:spPr>
            <p:txBody>
              <a:bodyPr anchor="ctr"/>
              <a:lstStyle/>
              <a:p>
                <a:pPr algn="ctr"/>
                <a:endParaRPr/>
              </a:p>
            </p:txBody>
          </p:sp>
        </p:grpSp>
      </p:grpSp>
      <p:grpSp>
        <p:nvGrpSpPr>
          <p:cNvPr id="65" name="组合 64"/>
          <p:cNvGrpSpPr/>
          <p:nvPr/>
        </p:nvGrpSpPr>
        <p:grpSpPr>
          <a:xfrm>
            <a:off x="874713" y="2360660"/>
            <a:ext cx="3327636" cy="1211890"/>
            <a:chOff x="874713" y="2128527"/>
            <a:chExt cx="3327636" cy="1211890"/>
          </a:xfrm>
        </p:grpSpPr>
        <p:sp>
          <p:nvSpPr>
            <p:cNvPr id="66" name="矩形 65"/>
            <p:cNvSpPr/>
            <p:nvPr/>
          </p:nvSpPr>
          <p:spPr>
            <a:xfrm>
              <a:off x="874713" y="2472487"/>
              <a:ext cx="3327636" cy="867930"/>
            </a:xfrm>
            <a:prstGeom prst="rect">
              <a:avLst/>
            </a:prstGeom>
            <a:noFill/>
          </p:spPr>
          <p:txBody>
            <a:bodyPr wrap="square" rtlCol="0">
              <a:spAutoFit/>
              <a:scene3d>
                <a:camera prst="orthographicFront"/>
                <a:lightRig rig="threePt" dir="t">
                  <a:rot lat="0" lon="0" rev="0"/>
                </a:lightRig>
              </a:scene3d>
              <a:sp3d contourW="12700"/>
            </a:bodyPr>
            <a:lstStyle/>
            <a:p>
              <a:pPr algn="r">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67" name="矩形 66"/>
            <p:cNvSpPr/>
            <p:nvPr/>
          </p:nvSpPr>
          <p:spPr>
            <a:xfrm>
              <a:off x="1960375" y="2128527"/>
              <a:ext cx="2241974" cy="387798"/>
            </a:xfrm>
            <a:prstGeom prst="rect">
              <a:avLst/>
            </a:prstGeom>
            <a:noFill/>
          </p:spPr>
          <p:txBody>
            <a:bodyPr wrap="square" rtlCol="0">
              <a:spAutoFit/>
              <a:scene3d>
                <a:camera prst="orthographicFront"/>
                <a:lightRig rig="threePt" dir="t">
                  <a:rot lat="0" lon="0" rev="0"/>
                </a:lightRig>
              </a:scene3d>
              <a:sp3d contourW="12700"/>
            </a:bodyPr>
            <a:lstStyle/>
            <a:p>
              <a:pPr algn="r">
                <a:lnSpc>
                  <a:spcPct val="120000"/>
                </a:lnSpc>
              </a:pPr>
              <a:r>
                <a:rPr lang="zh-CN" altLang="en-US" sz="1600" b="1" dirty="0">
                  <a:solidFill>
                    <a:srgbClr val="346866"/>
                  </a:solidFill>
                </a:rPr>
                <a:t>标题文字添加</a:t>
              </a:r>
            </a:p>
          </p:txBody>
        </p:sp>
      </p:grpSp>
      <p:grpSp>
        <p:nvGrpSpPr>
          <p:cNvPr id="68" name="组合 67"/>
          <p:cNvGrpSpPr/>
          <p:nvPr/>
        </p:nvGrpSpPr>
        <p:grpSpPr>
          <a:xfrm>
            <a:off x="874713" y="4078365"/>
            <a:ext cx="3327636" cy="1211890"/>
            <a:chOff x="874713" y="2128527"/>
            <a:chExt cx="3327636" cy="1211890"/>
          </a:xfrm>
        </p:grpSpPr>
        <p:sp>
          <p:nvSpPr>
            <p:cNvPr id="69" name="矩形 68"/>
            <p:cNvSpPr/>
            <p:nvPr/>
          </p:nvSpPr>
          <p:spPr>
            <a:xfrm>
              <a:off x="874713" y="2472487"/>
              <a:ext cx="3327636" cy="867930"/>
            </a:xfrm>
            <a:prstGeom prst="rect">
              <a:avLst/>
            </a:prstGeom>
            <a:noFill/>
          </p:spPr>
          <p:txBody>
            <a:bodyPr wrap="square" rtlCol="0">
              <a:spAutoFit/>
              <a:scene3d>
                <a:camera prst="orthographicFront"/>
                <a:lightRig rig="threePt" dir="t">
                  <a:rot lat="0" lon="0" rev="0"/>
                </a:lightRig>
              </a:scene3d>
              <a:sp3d contourW="12700"/>
            </a:bodyPr>
            <a:lstStyle/>
            <a:p>
              <a:pPr algn="r">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70" name="矩形 69"/>
            <p:cNvSpPr/>
            <p:nvPr/>
          </p:nvSpPr>
          <p:spPr>
            <a:xfrm>
              <a:off x="1960375" y="2128527"/>
              <a:ext cx="2241974" cy="387798"/>
            </a:xfrm>
            <a:prstGeom prst="rect">
              <a:avLst/>
            </a:prstGeom>
            <a:noFill/>
          </p:spPr>
          <p:txBody>
            <a:bodyPr wrap="square" rtlCol="0">
              <a:spAutoFit/>
              <a:scene3d>
                <a:camera prst="orthographicFront"/>
                <a:lightRig rig="threePt" dir="t">
                  <a:rot lat="0" lon="0" rev="0"/>
                </a:lightRig>
              </a:scene3d>
              <a:sp3d contourW="12700"/>
            </a:bodyPr>
            <a:lstStyle/>
            <a:p>
              <a:pPr algn="r">
                <a:lnSpc>
                  <a:spcPct val="120000"/>
                </a:lnSpc>
              </a:pPr>
              <a:r>
                <a:rPr lang="zh-CN" altLang="en-US" sz="1600" b="1" dirty="0">
                  <a:solidFill>
                    <a:srgbClr val="346866"/>
                  </a:solidFill>
                </a:rPr>
                <a:t>标题文字添加</a:t>
              </a:r>
            </a:p>
          </p:txBody>
        </p:sp>
      </p:grpSp>
      <p:grpSp>
        <p:nvGrpSpPr>
          <p:cNvPr id="71" name="组合 70"/>
          <p:cNvGrpSpPr/>
          <p:nvPr/>
        </p:nvGrpSpPr>
        <p:grpSpPr>
          <a:xfrm>
            <a:off x="7944612" y="2360660"/>
            <a:ext cx="3327636" cy="1211890"/>
            <a:chOff x="874713" y="2128527"/>
            <a:chExt cx="3327636" cy="1211890"/>
          </a:xfrm>
        </p:grpSpPr>
        <p:sp>
          <p:nvSpPr>
            <p:cNvPr id="72" name="矩形 71"/>
            <p:cNvSpPr/>
            <p:nvPr/>
          </p:nvSpPr>
          <p:spPr>
            <a:xfrm>
              <a:off x="874713" y="2472487"/>
              <a:ext cx="3327636" cy="867930"/>
            </a:xfrm>
            <a:prstGeom prst="rect">
              <a:avLst/>
            </a:prstGeom>
            <a:noFill/>
          </p:spPr>
          <p:txBody>
            <a:bodyPr wrap="square" rtlCol="0">
              <a:spAutoFit/>
              <a:scene3d>
                <a:camera prst="orthographicFront"/>
                <a:lightRig rig="threePt" dir="t">
                  <a:rot lat="0" lon="0" rev="0"/>
                </a:lightRig>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73" name="矩形 72"/>
            <p:cNvSpPr/>
            <p:nvPr/>
          </p:nvSpPr>
          <p:spPr>
            <a:xfrm>
              <a:off x="874713" y="2128527"/>
              <a:ext cx="2241974" cy="387798"/>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b="1" dirty="0">
                  <a:solidFill>
                    <a:srgbClr val="346866"/>
                  </a:solidFill>
                </a:rPr>
                <a:t>标题文字添加</a:t>
              </a:r>
            </a:p>
          </p:txBody>
        </p:sp>
      </p:grpSp>
      <p:grpSp>
        <p:nvGrpSpPr>
          <p:cNvPr id="74" name="组合 73"/>
          <p:cNvGrpSpPr/>
          <p:nvPr/>
        </p:nvGrpSpPr>
        <p:grpSpPr>
          <a:xfrm>
            <a:off x="7944612" y="4078365"/>
            <a:ext cx="3327636" cy="1211890"/>
            <a:chOff x="874713" y="2128527"/>
            <a:chExt cx="3327636" cy="1211890"/>
          </a:xfrm>
        </p:grpSpPr>
        <p:sp>
          <p:nvSpPr>
            <p:cNvPr id="75" name="矩形 74"/>
            <p:cNvSpPr/>
            <p:nvPr/>
          </p:nvSpPr>
          <p:spPr>
            <a:xfrm>
              <a:off x="874713" y="2472487"/>
              <a:ext cx="3327636" cy="867930"/>
            </a:xfrm>
            <a:prstGeom prst="rect">
              <a:avLst/>
            </a:prstGeom>
            <a:noFill/>
          </p:spPr>
          <p:txBody>
            <a:bodyPr wrap="square" rtlCol="0">
              <a:spAutoFit/>
              <a:scene3d>
                <a:camera prst="orthographicFront"/>
                <a:lightRig rig="threePt" dir="t">
                  <a:rot lat="0" lon="0" rev="0"/>
                </a:lightRig>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76" name="矩形 75"/>
            <p:cNvSpPr/>
            <p:nvPr/>
          </p:nvSpPr>
          <p:spPr>
            <a:xfrm>
              <a:off x="874713" y="2128527"/>
              <a:ext cx="2241974" cy="387798"/>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b="1" dirty="0">
                  <a:solidFill>
                    <a:srgbClr val="346866"/>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1719" t="1719" r="1719" b="1719"/>
          <a:stretch>
            <a:fillRect/>
          </a:stretch>
        </p:blipFill>
        <p:spPr>
          <a:xfrm>
            <a:off x="0" y="0"/>
            <a:ext cx="12192000" cy="6858000"/>
          </a:xfrm>
          <a:prstGeom prst="rect">
            <a:avLst/>
          </a:prstGeom>
        </p:spPr>
      </p:pic>
      <p:sp>
        <p:nvSpPr>
          <p:cNvPr id="6" name="文本框 5"/>
          <p:cNvSpPr txBox="1"/>
          <p:nvPr/>
        </p:nvSpPr>
        <p:spPr>
          <a:xfrm>
            <a:off x="5102585" y="2566018"/>
            <a:ext cx="2254528"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PART 05</a:t>
            </a:r>
            <a:endPar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nvGrpSpPr>
          <p:cNvPr id="8" name="组合 7"/>
          <p:cNvGrpSpPr/>
          <p:nvPr/>
        </p:nvGrpSpPr>
        <p:grpSpPr>
          <a:xfrm>
            <a:off x="1409799" y="1590448"/>
            <a:ext cx="3362325" cy="3362325"/>
            <a:chOff x="1114425" y="1323975"/>
            <a:chExt cx="3362325" cy="3362325"/>
          </a:xfrm>
        </p:grpSpPr>
        <p:pic>
          <p:nvPicPr>
            <p:cNvPr id="3" name="图片 2"/>
            <p:cNvPicPr>
              <a:picLocks noChangeAspect="1"/>
            </p:cNvPicPr>
            <p:nvPr/>
          </p:nvPicPr>
          <p:blipFill>
            <a:blip r:embed="rId3"/>
            <a:stretch>
              <a:fillRect/>
            </a:stretch>
          </p:blipFill>
          <p:spPr>
            <a:xfrm>
              <a:off x="1628775" y="1809750"/>
              <a:ext cx="2380093" cy="2280753"/>
            </a:xfrm>
            <a:prstGeom prst="rect">
              <a:avLst/>
            </a:prstGeom>
          </p:spPr>
        </p:pic>
        <p:sp>
          <p:nvSpPr>
            <p:cNvPr id="7" name="椭圆 6"/>
            <p:cNvSpPr/>
            <p:nvPr/>
          </p:nvSpPr>
          <p:spPr>
            <a:xfrm>
              <a:off x="1114425" y="1323975"/>
              <a:ext cx="3362325" cy="336232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9" name="文本框 8"/>
          <p:cNvSpPr txBox="1"/>
          <p:nvPr/>
        </p:nvSpPr>
        <p:spPr>
          <a:xfrm>
            <a:off x="5102584" y="3276287"/>
            <a:ext cx="6044387" cy="707886"/>
          </a:xfrm>
          <a:prstGeom prst="rect">
            <a:avLst/>
          </a:prstGeom>
          <a:noFill/>
        </p:spPr>
        <p:txBody>
          <a:bodyPr wrap="square" rtlCol="0">
            <a:spAutoFit/>
            <a:scene3d>
              <a:camera prst="orthographicFront"/>
              <a:lightRig rig="threePt" dir="t"/>
            </a:scene3d>
            <a:sp3d contourW="12700"/>
          </a:bodyPr>
          <a:lstStyle/>
          <a:p>
            <a:pPr lvl="0"/>
            <a:r>
              <a:rPr lang="zh-CN" altLang="en-US" sz="4000" b="1" dirty="0">
                <a:solidFill>
                  <a:prstClr val="white"/>
                </a:solidFill>
              </a:rPr>
              <a:t>大数据架构和具体实现 </a:t>
            </a:r>
            <a:endPar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1719" t="1719" r="1719" b="85942"/>
          <a:stretch>
            <a:fillRect/>
          </a:stretch>
        </p:blipFill>
        <p:spPr>
          <a:xfrm>
            <a:off x="0" y="6644962"/>
            <a:ext cx="12192000" cy="213038"/>
          </a:xfrm>
          <a:prstGeom prst="rect">
            <a:avLst/>
          </a:prstGeom>
        </p:spPr>
      </p:pic>
      <p:pic>
        <p:nvPicPr>
          <p:cNvPr id="6" name="图片 5"/>
          <p:cNvPicPr>
            <a:picLocks noChangeAspect="1"/>
          </p:cNvPicPr>
          <p:nvPr/>
        </p:nvPicPr>
        <p:blipFill rotWithShape="1">
          <a:blip r:embed="rId2">
            <a:duotone>
              <a:prstClr val="black"/>
              <a:schemeClr val="tx2">
                <a:tint val="45000"/>
                <a:satMod val="400000"/>
              </a:schemeClr>
            </a:duotone>
          </a:blip>
          <a:srcRect l="1719" t="1719" r="1719" b="85942"/>
          <a:stretch>
            <a:fillRect/>
          </a:stretch>
        </p:blipFill>
        <p:spPr>
          <a:xfrm>
            <a:off x="0" y="777562"/>
            <a:ext cx="12192000" cy="213038"/>
          </a:xfrm>
          <a:prstGeom prst="rect">
            <a:avLst/>
          </a:prstGeom>
        </p:spPr>
      </p:pic>
      <p:pic>
        <p:nvPicPr>
          <p:cNvPr id="4" name="图片 3"/>
          <p:cNvPicPr>
            <a:picLocks noChangeAspect="1"/>
          </p:cNvPicPr>
          <p:nvPr/>
        </p:nvPicPr>
        <p:blipFill rotWithShape="1">
          <a:blip r:embed="rId2"/>
          <a:srcRect l="1719" t="1719" r="1719" b="85942"/>
          <a:stretch>
            <a:fillRect/>
          </a:stretch>
        </p:blipFill>
        <p:spPr>
          <a:xfrm>
            <a:off x="0" y="0"/>
            <a:ext cx="12192000" cy="876300"/>
          </a:xfrm>
          <a:prstGeom prst="rect">
            <a:avLst/>
          </a:prstGeom>
        </p:spPr>
      </p:pic>
      <p:sp>
        <p:nvSpPr>
          <p:cNvPr id="7" name="文本框 6"/>
          <p:cNvSpPr txBox="1"/>
          <p:nvPr/>
        </p:nvSpPr>
        <p:spPr>
          <a:xfrm>
            <a:off x="3367529" y="103257"/>
            <a:ext cx="5456943" cy="707886"/>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大数据架构和具体实现 </a:t>
            </a:r>
          </a:p>
        </p:txBody>
      </p:sp>
      <p:grpSp>
        <p:nvGrpSpPr>
          <p:cNvPr id="8" name="组合 7"/>
          <p:cNvGrpSpPr/>
          <p:nvPr/>
        </p:nvGrpSpPr>
        <p:grpSpPr>
          <a:xfrm>
            <a:off x="2039565" y="1975954"/>
            <a:ext cx="3327636" cy="1211890"/>
            <a:chOff x="874713" y="2128527"/>
            <a:chExt cx="3327636" cy="1211890"/>
          </a:xfrm>
        </p:grpSpPr>
        <p:sp>
          <p:nvSpPr>
            <p:cNvPr id="9" name="矩形 8"/>
            <p:cNvSpPr/>
            <p:nvPr/>
          </p:nvSpPr>
          <p:spPr>
            <a:xfrm>
              <a:off x="874713" y="2472487"/>
              <a:ext cx="3327636" cy="867930"/>
            </a:xfrm>
            <a:prstGeom prst="rect">
              <a:avLst/>
            </a:prstGeom>
            <a:noFill/>
          </p:spPr>
          <p:txBody>
            <a:bodyPr wrap="square" rtlCol="0">
              <a:spAutoFit/>
              <a:scene3d>
                <a:camera prst="orthographicFront"/>
                <a:lightRig rig="threePt" dir="t">
                  <a:rot lat="0" lon="0" rev="0"/>
                </a:lightRig>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10" name="矩形 9"/>
            <p:cNvSpPr/>
            <p:nvPr/>
          </p:nvSpPr>
          <p:spPr>
            <a:xfrm>
              <a:off x="874713" y="2128527"/>
              <a:ext cx="2241974" cy="362343"/>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b="1" dirty="0">
                  <a:solidFill>
                    <a:srgbClr val="499B99"/>
                  </a:solidFill>
                </a:rPr>
                <a:t>标题文字添加</a:t>
              </a:r>
            </a:p>
          </p:txBody>
        </p:sp>
      </p:grpSp>
      <p:cxnSp>
        <p:nvCxnSpPr>
          <p:cNvPr id="3" name="直接箭头连接符 2"/>
          <p:cNvCxnSpPr/>
          <p:nvPr/>
        </p:nvCxnSpPr>
        <p:spPr>
          <a:xfrm>
            <a:off x="695325" y="3706239"/>
            <a:ext cx="10724947"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2039565" y="3531141"/>
            <a:ext cx="350196" cy="350196"/>
          </a:xfrm>
          <a:prstGeom prst="ellipse">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627123" y="3531141"/>
            <a:ext cx="350196" cy="350196"/>
          </a:xfrm>
          <a:prstGeom prst="ellipse">
            <a:avLst/>
          </a:prstGeom>
          <a:solidFill>
            <a:srgbClr val="F55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214681" y="3531141"/>
            <a:ext cx="350196" cy="350196"/>
          </a:xfrm>
          <a:prstGeom prst="ellipse">
            <a:avLst/>
          </a:prstGeom>
          <a:solidFill>
            <a:srgbClr val="346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802238" y="3531141"/>
            <a:ext cx="350196" cy="350196"/>
          </a:xfrm>
          <a:prstGeom prst="ellipse">
            <a:avLst/>
          </a:prstGeom>
          <a:solidFill>
            <a:srgbClr val="2B3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7214681" y="1975954"/>
            <a:ext cx="3327636" cy="1211890"/>
            <a:chOff x="874713" y="2128527"/>
            <a:chExt cx="3327636" cy="1211890"/>
          </a:xfrm>
        </p:grpSpPr>
        <p:sp>
          <p:nvSpPr>
            <p:cNvPr id="17" name="矩形 16"/>
            <p:cNvSpPr/>
            <p:nvPr/>
          </p:nvSpPr>
          <p:spPr>
            <a:xfrm>
              <a:off x="874713" y="2472487"/>
              <a:ext cx="3327636" cy="867930"/>
            </a:xfrm>
            <a:prstGeom prst="rect">
              <a:avLst/>
            </a:prstGeom>
            <a:noFill/>
          </p:spPr>
          <p:txBody>
            <a:bodyPr wrap="square" rtlCol="0">
              <a:spAutoFit/>
              <a:scene3d>
                <a:camera prst="orthographicFront"/>
                <a:lightRig rig="threePt" dir="t">
                  <a:rot lat="0" lon="0" rev="0"/>
                </a:lightRig>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18" name="矩形 17"/>
            <p:cNvSpPr/>
            <p:nvPr/>
          </p:nvSpPr>
          <p:spPr>
            <a:xfrm>
              <a:off x="874713" y="2128527"/>
              <a:ext cx="2241974" cy="387798"/>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b="1" dirty="0">
                  <a:solidFill>
                    <a:srgbClr val="346866"/>
                  </a:solidFill>
                </a:rPr>
                <a:t>标题文字添加</a:t>
              </a:r>
            </a:p>
          </p:txBody>
        </p:sp>
      </p:grpSp>
      <p:grpSp>
        <p:nvGrpSpPr>
          <p:cNvPr id="19" name="组合 18"/>
          <p:cNvGrpSpPr/>
          <p:nvPr/>
        </p:nvGrpSpPr>
        <p:grpSpPr>
          <a:xfrm>
            <a:off x="6942306" y="4138808"/>
            <a:ext cx="3327636" cy="1211890"/>
            <a:chOff x="874713" y="2128527"/>
            <a:chExt cx="3327636" cy="1211890"/>
          </a:xfrm>
        </p:grpSpPr>
        <p:sp>
          <p:nvSpPr>
            <p:cNvPr id="20" name="矩形 19"/>
            <p:cNvSpPr/>
            <p:nvPr/>
          </p:nvSpPr>
          <p:spPr>
            <a:xfrm>
              <a:off x="874713" y="2472487"/>
              <a:ext cx="3327636" cy="867930"/>
            </a:xfrm>
            <a:prstGeom prst="rect">
              <a:avLst/>
            </a:prstGeom>
            <a:noFill/>
          </p:spPr>
          <p:txBody>
            <a:bodyPr wrap="square" rtlCol="0">
              <a:spAutoFit/>
              <a:scene3d>
                <a:camera prst="orthographicFront"/>
                <a:lightRig rig="threePt" dir="t">
                  <a:rot lat="0" lon="0" rev="0"/>
                </a:lightRig>
              </a:scene3d>
              <a:sp3d contourW="12700"/>
            </a:bodyPr>
            <a:lstStyle/>
            <a:p>
              <a:pPr algn="r">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21" name="矩形 20"/>
            <p:cNvSpPr/>
            <p:nvPr/>
          </p:nvSpPr>
          <p:spPr>
            <a:xfrm>
              <a:off x="1960375" y="2128527"/>
              <a:ext cx="2241974" cy="362343"/>
            </a:xfrm>
            <a:prstGeom prst="rect">
              <a:avLst/>
            </a:prstGeom>
            <a:noFill/>
          </p:spPr>
          <p:txBody>
            <a:bodyPr wrap="square" rtlCol="0">
              <a:spAutoFit/>
              <a:scene3d>
                <a:camera prst="orthographicFront"/>
                <a:lightRig rig="threePt" dir="t">
                  <a:rot lat="0" lon="0" rev="0"/>
                </a:lightRig>
              </a:scene3d>
              <a:sp3d contourW="12700"/>
            </a:bodyPr>
            <a:lstStyle/>
            <a:p>
              <a:pPr algn="r">
                <a:lnSpc>
                  <a:spcPct val="120000"/>
                </a:lnSpc>
              </a:pPr>
              <a:r>
                <a:rPr lang="zh-CN" altLang="en-US" sz="1600" b="1" dirty="0">
                  <a:solidFill>
                    <a:srgbClr val="2B363F"/>
                  </a:solidFill>
                </a:rPr>
                <a:t>标题文字添加</a:t>
              </a:r>
            </a:p>
          </p:txBody>
        </p:sp>
      </p:grpSp>
      <p:grpSp>
        <p:nvGrpSpPr>
          <p:cNvPr id="22" name="组合 21"/>
          <p:cNvGrpSpPr/>
          <p:nvPr/>
        </p:nvGrpSpPr>
        <p:grpSpPr>
          <a:xfrm>
            <a:off x="1703711" y="4138808"/>
            <a:ext cx="3327636" cy="1211890"/>
            <a:chOff x="874713" y="2128527"/>
            <a:chExt cx="3327636" cy="1211890"/>
          </a:xfrm>
        </p:grpSpPr>
        <p:sp>
          <p:nvSpPr>
            <p:cNvPr id="23" name="矩形 22"/>
            <p:cNvSpPr/>
            <p:nvPr/>
          </p:nvSpPr>
          <p:spPr>
            <a:xfrm>
              <a:off x="874713" y="2472487"/>
              <a:ext cx="3327636" cy="867930"/>
            </a:xfrm>
            <a:prstGeom prst="rect">
              <a:avLst/>
            </a:prstGeom>
            <a:noFill/>
          </p:spPr>
          <p:txBody>
            <a:bodyPr wrap="square" rtlCol="0">
              <a:spAutoFit/>
              <a:scene3d>
                <a:camera prst="orthographicFront"/>
                <a:lightRig rig="threePt" dir="t">
                  <a:rot lat="0" lon="0" rev="0"/>
                </a:lightRig>
              </a:scene3d>
              <a:sp3d contourW="12700"/>
            </a:bodyPr>
            <a:lstStyle/>
            <a:p>
              <a:pPr algn="r">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24" name="矩形 23"/>
            <p:cNvSpPr/>
            <p:nvPr/>
          </p:nvSpPr>
          <p:spPr>
            <a:xfrm>
              <a:off x="1960375" y="2128527"/>
              <a:ext cx="2241974" cy="362343"/>
            </a:xfrm>
            <a:prstGeom prst="rect">
              <a:avLst/>
            </a:prstGeom>
            <a:noFill/>
          </p:spPr>
          <p:txBody>
            <a:bodyPr wrap="square" rtlCol="0">
              <a:spAutoFit/>
              <a:scene3d>
                <a:camera prst="orthographicFront"/>
                <a:lightRig rig="threePt" dir="t">
                  <a:rot lat="0" lon="0" rev="0"/>
                </a:lightRig>
              </a:scene3d>
              <a:sp3d contourW="12700"/>
            </a:bodyPr>
            <a:lstStyle/>
            <a:p>
              <a:pPr algn="r">
                <a:lnSpc>
                  <a:spcPct val="120000"/>
                </a:lnSpc>
              </a:pPr>
              <a:r>
                <a:rPr lang="zh-CN" altLang="en-US" sz="1600" b="1" dirty="0">
                  <a:solidFill>
                    <a:srgbClr val="F55F13"/>
                  </a:solidFill>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1719" t="1719" r="1719" b="85942"/>
          <a:stretch>
            <a:fillRect/>
          </a:stretch>
        </p:blipFill>
        <p:spPr>
          <a:xfrm>
            <a:off x="0" y="6644962"/>
            <a:ext cx="12192000" cy="213038"/>
          </a:xfrm>
          <a:prstGeom prst="rect">
            <a:avLst/>
          </a:prstGeom>
        </p:spPr>
      </p:pic>
      <p:pic>
        <p:nvPicPr>
          <p:cNvPr id="6" name="图片 5"/>
          <p:cNvPicPr>
            <a:picLocks noChangeAspect="1"/>
          </p:cNvPicPr>
          <p:nvPr/>
        </p:nvPicPr>
        <p:blipFill rotWithShape="1">
          <a:blip r:embed="rId2">
            <a:duotone>
              <a:prstClr val="black"/>
              <a:schemeClr val="tx2">
                <a:tint val="45000"/>
                <a:satMod val="400000"/>
              </a:schemeClr>
            </a:duotone>
          </a:blip>
          <a:srcRect l="1719" t="1719" r="1719" b="85942"/>
          <a:stretch>
            <a:fillRect/>
          </a:stretch>
        </p:blipFill>
        <p:spPr>
          <a:xfrm>
            <a:off x="0" y="777562"/>
            <a:ext cx="12192000" cy="213038"/>
          </a:xfrm>
          <a:prstGeom prst="rect">
            <a:avLst/>
          </a:prstGeom>
        </p:spPr>
      </p:pic>
      <p:pic>
        <p:nvPicPr>
          <p:cNvPr id="4" name="图片 3"/>
          <p:cNvPicPr>
            <a:picLocks noChangeAspect="1"/>
          </p:cNvPicPr>
          <p:nvPr/>
        </p:nvPicPr>
        <p:blipFill rotWithShape="1">
          <a:blip r:embed="rId2"/>
          <a:srcRect l="1719" t="1719" r="1719" b="85942"/>
          <a:stretch>
            <a:fillRect/>
          </a:stretch>
        </p:blipFill>
        <p:spPr>
          <a:xfrm>
            <a:off x="0" y="0"/>
            <a:ext cx="12192000" cy="876300"/>
          </a:xfrm>
          <a:prstGeom prst="rect">
            <a:avLst/>
          </a:prstGeom>
        </p:spPr>
      </p:pic>
      <p:sp>
        <p:nvSpPr>
          <p:cNvPr id="7" name="文本框 6"/>
          <p:cNvSpPr txBox="1"/>
          <p:nvPr/>
        </p:nvSpPr>
        <p:spPr>
          <a:xfrm>
            <a:off x="3367529" y="103257"/>
            <a:ext cx="5456943" cy="707886"/>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大数据架构和具体实现 </a:t>
            </a:r>
          </a:p>
        </p:txBody>
      </p:sp>
      <p:grpSp>
        <p:nvGrpSpPr>
          <p:cNvPr id="9" name="组合 8"/>
          <p:cNvGrpSpPr/>
          <p:nvPr/>
        </p:nvGrpSpPr>
        <p:grpSpPr>
          <a:xfrm>
            <a:off x="5957743" y="2122224"/>
            <a:ext cx="5241566" cy="2984797"/>
            <a:chOff x="2448694" y="1658840"/>
            <a:chExt cx="7294610" cy="4153896"/>
          </a:xfrm>
        </p:grpSpPr>
        <p:grpSp>
          <p:nvGrpSpPr>
            <p:cNvPr id="11" name="组合 10"/>
            <p:cNvGrpSpPr/>
            <p:nvPr/>
          </p:nvGrpSpPr>
          <p:grpSpPr bwMode="auto">
            <a:xfrm>
              <a:off x="2448694" y="1658840"/>
              <a:ext cx="7294610" cy="4153896"/>
              <a:chOff x="8540751" y="4843463"/>
              <a:chExt cx="8012112" cy="4562475"/>
            </a:xfrm>
            <a:effectLst/>
          </p:grpSpPr>
          <p:sp>
            <p:nvSpPr>
              <p:cNvPr id="13" name="任意多边形 69"/>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p:spPr>
            <p:txBody>
              <a:bodyPr anchor="ctr"/>
              <a:lstStyle/>
              <a:p>
                <a:pPr algn="ctr"/>
                <a:endParaRPr/>
              </a:p>
            </p:txBody>
          </p:sp>
          <p:sp>
            <p:nvSpPr>
              <p:cNvPr id="14" name="任意多边形 70"/>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p:spPr>
            <p:txBody>
              <a:bodyPr anchor="ctr"/>
              <a:lstStyle/>
              <a:p>
                <a:pPr algn="ctr"/>
                <a:endParaRPr/>
              </a:p>
            </p:txBody>
          </p:sp>
          <p:sp>
            <p:nvSpPr>
              <p:cNvPr id="15" name="任意多边形 71"/>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ln>
            </p:spPr>
            <p:txBody>
              <a:bodyPr anchor="ctr"/>
              <a:lstStyle/>
              <a:p>
                <a:pPr algn="ctr"/>
                <a:endParaRPr/>
              </a:p>
            </p:txBody>
          </p:sp>
          <p:sp>
            <p:nvSpPr>
              <p:cNvPr id="16" name="任意多边形 72"/>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p:spPr>
            <p:txBody>
              <a:bodyPr anchor="ctr"/>
              <a:lstStyle/>
              <a:p>
                <a:pPr algn="ctr"/>
                <a:endParaRPr/>
              </a:p>
            </p:txBody>
          </p:sp>
          <p:sp>
            <p:nvSpPr>
              <p:cNvPr id="17" name="任意多边形 73"/>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p:spPr>
            <p:txBody>
              <a:bodyPr anchor="ctr"/>
              <a:lstStyle/>
              <a:p>
                <a:pPr algn="ctr"/>
                <a:endParaRPr/>
              </a:p>
            </p:txBody>
          </p:sp>
          <p:sp>
            <p:nvSpPr>
              <p:cNvPr id="18" name="任意多边形 74"/>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p:spPr>
            <p:txBody>
              <a:bodyPr anchor="ctr"/>
              <a:lstStyle/>
              <a:p>
                <a:pPr algn="ctr"/>
                <a:endParaRPr/>
              </a:p>
            </p:txBody>
          </p:sp>
        </p:grpSp>
        <p:sp>
          <p:nvSpPr>
            <p:cNvPr id="12" name="矩形 11"/>
            <p:cNvSpPr/>
            <p:nvPr/>
          </p:nvSpPr>
          <p:spPr>
            <a:xfrm>
              <a:off x="3387047" y="1980045"/>
              <a:ext cx="5417906" cy="3417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 name="组合 1"/>
          <p:cNvGrpSpPr/>
          <p:nvPr/>
        </p:nvGrpSpPr>
        <p:grpSpPr>
          <a:xfrm>
            <a:off x="1045270" y="1933679"/>
            <a:ext cx="4215268" cy="953358"/>
            <a:chOff x="850717" y="2532010"/>
            <a:chExt cx="4215268" cy="953358"/>
          </a:xfrm>
        </p:grpSpPr>
        <p:grpSp>
          <p:nvGrpSpPr>
            <p:cNvPr id="19" name="组合 18"/>
            <p:cNvGrpSpPr/>
            <p:nvPr/>
          </p:nvGrpSpPr>
          <p:grpSpPr>
            <a:xfrm>
              <a:off x="1738349" y="2532010"/>
              <a:ext cx="3327636" cy="953358"/>
              <a:chOff x="874713" y="2128527"/>
              <a:chExt cx="3327636" cy="953358"/>
            </a:xfrm>
          </p:grpSpPr>
          <p:sp>
            <p:nvSpPr>
              <p:cNvPr id="20" name="矩形 19"/>
              <p:cNvSpPr/>
              <p:nvPr/>
            </p:nvSpPr>
            <p:spPr>
              <a:xfrm>
                <a:off x="874713" y="2472487"/>
                <a:ext cx="3327636" cy="609398"/>
              </a:xfrm>
              <a:prstGeom prst="rect">
                <a:avLst/>
              </a:prstGeom>
              <a:noFill/>
            </p:spPr>
            <p:txBody>
              <a:bodyPr wrap="square" rtlCol="0">
                <a:spAutoFit/>
                <a:scene3d>
                  <a:camera prst="orthographicFront"/>
                  <a:lightRig rig="threePt" dir="t">
                    <a:rot lat="0" lon="0" rev="0"/>
                  </a:lightRig>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a:t>
                </a:r>
              </a:p>
            </p:txBody>
          </p:sp>
          <p:sp>
            <p:nvSpPr>
              <p:cNvPr id="21" name="矩形 20"/>
              <p:cNvSpPr/>
              <p:nvPr/>
            </p:nvSpPr>
            <p:spPr>
              <a:xfrm>
                <a:off x="874713" y="2128527"/>
                <a:ext cx="2241974" cy="387798"/>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b="1" dirty="0">
                    <a:solidFill>
                      <a:srgbClr val="346866"/>
                    </a:solidFill>
                  </a:rPr>
                  <a:t>标题文字添加</a:t>
                </a:r>
              </a:p>
            </p:txBody>
          </p:sp>
        </p:grpSp>
        <p:sp>
          <p:nvSpPr>
            <p:cNvPr id="22" name="椭圆 21"/>
            <p:cNvSpPr/>
            <p:nvPr/>
          </p:nvSpPr>
          <p:spPr>
            <a:xfrm>
              <a:off x="850717" y="2567655"/>
              <a:ext cx="852992" cy="852992"/>
            </a:xfrm>
            <a:prstGeom prst="ellipse">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056960" y="2773898"/>
              <a:ext cx="440506" cy="440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1045270" y="3162438"/>
            <a:ext cx="4215268" cy="953358"/>
            <a:chOff x="850717" y="2532010"/>
            <a:chExt cx="4215268" cy="953358"/>
          </a:xfrm>
        </p:grpSpPr>
        <p:grpSp>
          <p:nvGrpSpPr>
            <p:cNvPr id="25" name="组合 24"/>
            <p:cNvGrpSpPr/>
            <p:nvPr/>
          </p:nvGrpSpPr>
          <p:grpSpPr>
            <a:xfrm>
              <a:off x="1738349" y="2532010"/>
              <a:ext cx="3327636" cy="953358"/>
              <a:chOff x="874713" y="2128527"/>
              <a:chExt cx="3327636" cy="953358"/>
            </a:xfrm>
          </p:grpSpPr>
          <p:sp>
            <p:nvSpPr>
              <p:cNvPr id="28" name="矩形 27"/>
              <p:cNvSpPr/>
              <p:nvPr/>
            </p:nvSpPr>
            <p:spPr>
              <a:xfrm>
                <a:off x="874713" y="2472487"/>
                <a:ext cx="3327636" cy="609398"/>
              </a:xfrm>
              <a:prstGeom prst="rect">
                <a:avLst/>
              </a:prstGeom>
              <a:noFill/>
            </p:spPr>
            <p:txBody>
              <a:bodyPr wrap="square" rtlCol="0">
                <a:spAutoFit/>
                <a:scene3d>
                  <a:camera prst="orthographicFront"/>
                  <a:lightRig rig="threePt" dir="t">
                    <a:rot lat="0" lon="0" rev="0"/>
                  </a:lightRig>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a:t>
                </a:r>
              </a:p>
            </p:txBody>
          </p:sp>
          <p:sp>
            <p:nvSpPr>
              <p:cNvPr id="29" name="矩形 28"/>
              <p:cNvSpPr/>
              <p:nvPr/>
            </p:nvSpPr>
            <p:spPr>
              <a:xfrm>
                <a:off x="874713" y="2128527"/>
                <a:ext cx="2241974" cy="387798"/>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b="1" dirty="0">
                    <a:solidFill>
                      <a:srgbClr val="346866"/>
                    </a:solidFill>
                  </a:rPr>
                  <a:t>标题文字添加</a:t>
                </a:r>
              </a:p>
            </p:txBody>
          </p:sp>
        </p:grpSp>
        <p:sp>
          <p:nvSpPr>
            <p:cNvPr id="26" name="椭圆 25"/>
            <p:cNvSpPr/>
            <p:nvPr/>
          </p:nvSpPr>
          <p:spPr>
            <a:xfrm>
              <a:off x="850717" y="2567655"/>
              <a:ext cx="852992" cy="852992"/>
            </a:xfrm>
            <a:prstGeom prst="ellipse">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056960" y="2773898"/>
              <a:ext cx="440506" cy="440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1045270" y="4391197"/>
            <a:ext cx="4215268" cy="953358"/>
            <a:chOff x="850717" y="2532010"/>
            <a:chExt cx="4215268" cy="953358"/>
          </a:xfrm>
        </p:grpSpPr>
        <p:grpSp>
          <p:nvGrpSpPr>
            <p:cNvPr id="31" name="组合 30"/>
            <p:cNvGrpSpPr/>
            <p:nvPr/>
          </p:nvGrpSpPr>
          <p:grpSpPr>
            <a:xfrm>
              <a:off x="1738349" y="2532010"/>
              <a:ext cx="3327636" cy="953358"/>
              <a:chOff x="874713" y="2128527"/>
              <a:chExt cx="3327636" cy="953358"/>
            </a:xfrm>
          </p:grpSpPr>
          <p:sp>
            <p:nvSpPr>
              <p:cNvPr id="34" name="矩形 33"/>
              <p:cNvSpPr/>
              <p:nvPr/>
            </p:nvSpPr>
            <p:spPr>
              <a:xfrm>
                <a:off x="874713" y="2472487"/>
                <a:ext cx="3327636" cy="609398"/>
              </a:xfrm>
              <a:prstGeom prst="rect">
                <a:avLst/>
              </a:prstGeom>
              <a:noFill/>
            </p:spPr>
            <p:txBody>
              <a:bodyPr wrap="square" rtlCol="0">
                <a:spAutoFit/>
                <a:scene3d>
                  <a:camera prst="orthographicFront"/>
                  <a:lightRig rig="threePt" dir="t">
                    <a:rot lat="0" lon="0" rev="0"/>
                  </a:lightRig>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a:t>
                </a:r>
              </a:p>
            </p:txBody>
          </p:sp>
          <p:sp>
            <p:nvSpPr>
              <p:cNvPr id="35" name="矩形 34"/>
              <p:cNvSpPr/>
              <p:nvPr/>
            </p:nvSpPr>
            <p:spPr>
              <a:xfrm>
                <a:off x="874713" y="2128527"/>
                <a:ext cx="2241974" cy="387798"/>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b="1" dirty="0">
                    <a:solidFill>
                      <a:srgbClr val="346866"/>
                    </a:solidFill>
                  </a:rPr>
                  <a:t>标题文字添加</a:t>
                </a:r>
              </a:p>
            </p:txBody>
          </p:sp>
        </p:grpSp>
        <p:sp>
          <p:nvSpPr>
            <p:cNvPr id="32" name="椭圆 31"/>
            <p:cNvSpPr/>
            <p:nvPr/>
          </p:nvSpPr>
          <p:spPr>
            <a:xfrm>
              <a:off x="850717" y="2567655"/>
              <a:ext cx="852992" cy="852992"/>
            </a:xfrm>
            <a:prstGeom prst="ellipse">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056960" y="2773898"/>
              <a:ext cx="440506" cy="440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7" name="图片占位符 3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778" b="2778"/>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1719" t="1719" r="1719" b="85942"/>
          <a:stretch>
            <a:fillRect/>
          </a:stretch>
        </p:blipFill>
        <p:spPr>
          <a:xfrm>
            <a:off x="0" y="6644962"/>
            <a:ext cx="12192000" cy="213038"/>
          </a:xfrm>
          <a:prstGeom prst="rect">
            <a:avLst/>
          </a:prstGeom>
        </p:spPr>
      </p:pic>
      <p:pic>
        <p:nvPicPr>
          <p:cNvPr id="6" name="图片 5"/>
          <p:cNvPicPr>
            <a:picLocks noChangeAspect="1"/>
          </p:cNvPicPr>
          <p:nvPr/>
        </p:nvPicPr>
        <p:blipFill rotWithShape="1">
          <a:blip r:embed="rId2">
            <a:duotone>
              <a:prstClr val="black"/>
              <a:schemeClr val="tx2">
                <a:tint val="45000"/>
                <a:satMod val="400000"/>
              </a:schemeClr>
            </a:duotone>
          </a:blip>
          <a:srcRect l="1719" t="1719" r="1719" b="85942"/>
          <a:stretch>
            <a:fillRect/>
          </a:stretch>
        </p:blipFill>
        <p:spPr>
          <a:xfrm>
            <a:off x="0" y="777562"/>
            <a:ext cx="12192000" cy="213038"/>
          </a:xfrm>
          <a:prstGeom prst="rect">
            <a:avLst/>
          </a:prstGeom>
        </p:spPr>
      </p:pic>
      <p:pic>
        <p:nvPicPr>
          <p:cNvPr id="4" name="图片 3"/>
          <p:cNvPicPr>
            <a:picLocks noChangeAspect="1"/>
          </p:cNvPicPr>
          <p:nvPr/>
        </p:nvPicPr>
        <p:blipFill rotWithShape="1">
          <a:blip r:embed="rId2"/>
          <a:srcRect l="1719" t="1719" r="1719" b="85942"/>
          <a:stretch>
            <a:fillRect/>
          </a:stretch>
        </p:blipFill>
        <p:spPr>
          <a:xfrm>
            <a:off x="0" y="0"/>
            <a:ext cx="12192000" cy="876300"/>
          </a:xfrm>
          <a:prstGeom prst="rect">
            <a:avLst/>
          </a:prstGeom>
        </p:spPr>
      </p:pic>
      <p:sp>
        <p:nvSpPr>
          <p:cNvPr id="7" name="文本框 6"/>
          <p:cNvSpPr txBox="1"/>
          <p:nvPr/>
        </p:nvSpPr>
        <p:spPr>
          <a:xfrm>
            <a:off x="3367529" y="103257"/>
            <a:ext cx="5456943" cy="707886"/>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lvl="0" algn="ctr"/>
            <a:r>
              <a:rPr lang="zh-CN" altLang="en-US" dirty="0">
                <a:solidFill>
                  <a:prstClr val="white"/>
                </a:solidFill>
              </a:rPr>
              <a:t>大数据架构和具体实现 </a:t>
            </a:r>
          </a:p>
        </p:txBody>
      </p:sp>
      <p:grpSp>
        <p:nvGrpSpPr>
          <p:cNvPr id="10" name="组合 9"/>
          <p:cNvGrpSpPr/>
          <p:nvPr/>
        </p:nvGrpSpPr>
        <p:grpSpPr>
          <a:xfrm>
            <a:off x="6555402" y="4791725"/>
            <a:ext cx="3327636" cy="1211890"/>
            <a:chOff x="874713" y="2128527"/>
            <a:chExt cx="3327636" cy="1211890"/>
          </a:xfrm>
        </p:grpSpPr>
        <p:sp>
          <p:nvSpPr>
            <p:cNvPr id="11" name="矩形 10"/>
            <p:cNvSpPr/>
            <p:nvPr/>
          </p:nvSpPr>
          <p:spPr>
            <a:xfrm>
              <a:off x="874713" y="2472487"/>
              <a:ext cx="3327636" cy="867930"/>
            </a:xfrm>
            <a:prstGeom prst="rect">
              <a:avLst/>
            </a:prstGeom>
            <a:noFill/>
          </p:spPr>
          <p:txBody>
            <a:bodyPr wrap="square" rtlCol="0">
              <a:spAutoFit/>
              <a:scene3d>
                <a:camera prst="orthographicFront"/>
                <a:lightRig rig="threePt" dir="t">
                  <a:rot lat="0" lon="0" rev="0"/>
                </a:lightRig>
              </a:scene3d>
              <a:sp3d contourW="12700"/>
            </a:bodyPr>
            <a:lstStyle/>
            <a:p>
              <a:pPr algn="just">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12" name="矩形 11"/>
            <p:cNvSpPr/>
            <p:nvPr/>
          </p:nvSpPr>
          <p:spPr>
            <a:xfrm>
              <a:off x="874713" y="2128527"/>
              <a:ext cx="2241974" cy="362343"/>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b="1" dirty="0">
                  <a:solidFill>
                    <a:srgbClr val="499B99"/>
                  </a:solidFill>
                </a:rPr>
                <a:t>标题文字添加</a:t>
              </a:r>
            </a:p>
          </p:txBody>
        </p:sp>
      </p:grpSp>
      <p:grpSp>
        <p:nvGrpSpPr>
          <p:cNvPr id="13" name="组合 12"/>
          <p:cNvGrpSpPr/>
          <p:nvPr/>
        </p:nvGrpSpPr>
        <p:grpSpPr>
          <a:xfrm>
            <a:off x="7564119" y="1653862"/>
            <a:ext cx="3327636" cy="1211890"/>
            <a:chOff x="874713" y="2128527"/>
            <a:chExt cx="3327636" cy="1211890"/>
          </a:xfrm>
        </p:grpSpPr>
        <p:sp>
          <p:nvSpPr>
            <p:cNvPr id="14" name="矩形 13"/>
            <p:cNvSpPr/>
            <p:nvPr/>
          </p:nvSpPr>
          <p:spPr>
            <a:xfrm>
              <a:off x="874713" y="2472487"/>
              <a:ext cx="3327636" cy="867930"/>
            </a:xfrm>
            <a:prstGeom prst="rect">
              <a:avLst/>
            </a:prstGeom>
            <a:noFill/>
          </p:spPr>
          <p:txBody>
            <a:bodyPr wrap="square" rtlCol="0">
              <a:spAutoFit/>
              <a:scene3d>
                <a:camera prst="orthographicFront"/>
                <a:lightRig rig="threePt" dir="t">
                  <a:rot lat="0" lon="0" rev="0"/>
                </a:lightRig>
              </a:scene3d>
              <a:sp3d contourW="12700"/>
            </a:bodyPr>
            <a:lstStyle/>
            <a:p>
              <a:pPr algn="r">
                <a:lnSpc>
                  <a:spcPct val="12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15" name="矩形 14"/>
            <p:cNvSpPr/>
            <p:nvPr/>
          </p:nvSpPr>
          <p:spPr>
            <a:xfrm>
              <a:off x="1960375" y="2128527"/>
              <a:ext cx="2241974" cy="362343"/>
            </a:xfrm>
            <a:prstGeom prst="rect">
              <a:avLst/>
            </a:prstGeom>
            <a:noFill/>
          </p:spPr>
          <p:txBody>
            <a:bodyPr wrap="square" rtlCol="0">
              <a:spAutoFit/>
              <a:scene3d>
                <a:camera prst="orthographicFront"/>
                <a:lightRig rig="threePt" dir="t">
                  <a:rot lat="0" lon="0" rev="0"/>
                </a:lightRig>
              </a:scene3d>
              <a:sp3d contourW="12700"/>
            </a:bodyPr>
            <a:lstStyle/>
            <a:p>
              <a:pPr algn="r">
                <a:lnSpc>
                  <a:spcPct val="120000"/>
                </a:lnSpc>
              </a:pPr>
              <a:r>
                <a:rPr lang="zh-CN" altLang="en-US" sz="1600" b="1" dirty="0">
                  <a:solidFill>
                    <a:srgbClr val="499B99"/>
                  </a:solidFill>
                </a:rPr>
                <a:t>标题文字添加</a:t>
              </a:r>
            </a:p>
          </p:txBody>
        </p:sp>
      </p:grpSp>
      <p:sp>
        <p:nvSpPr>
          <p:cNvPr id="3" name="等腰三角形 2"/>
          <p:cNvSpPr/>
          <p:nvPr/>
        </p:nvSpPr>
        <p:spPr>
          <a:xfrm rot="16200000">
            <a:off x="8529215" y="3605402"/>
            <a:ext cx="388727" cy="335110"/>
          </a:xfrm>
          <a:prstGeom prst="triangle">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6200000">
            <a:off x="5637208" y="3605402"/>
            <a:ext cx="388727" cy="335110"/>
          </a:xfrm>
          <a:prstGeom prst="triangle">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占位符 2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8000" r="18000"/>
          <a:stretch>
            <a:fillRect/>
          </a:stretch>
        </p:blipFill>
        <p:spPr>
          <a:ln w="19050">
            <a:solidFill>
              <a:srgbClr val="499B99"/>
            </a:solidFill>
          </a:ln>
        </p:spPr>
      </p:pic>
      <p:pic>
        <p:nvPicPr>
          <p:cNvPr id="23" name="图片占位符 22"/>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2500" r="12500"/>
          <a:stretch>
            <a:fillRect/>
          </a:stretch>
        </p:blipFill>
        <p:spPr>
          <a:ln w="19050">
            <a:solidFill>
              <a:srgbClr val="499B99"/>
            </a:solidFill>
          </a:ln>
        </p:spPr>
      </p:pic>
      <p:pic>
        <p:nvPicPr>
          <p:cNvPr id="25" name="图片占位符 24"/>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2139" r="12139"/>
          <a:stretch>
            <a:fillRect/>
          </a:stretch>
        </p:blipFill>
        <p:spPr>
          <a:ln w="19050">
            <a:solidFill>
              <a:srgbClr val="499B99"/>
            </a:solidFill>
          </a:ln>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1719" t="1719" r="1719" b="1719"/>
          <a:stretch>
            <a:fillRect/>
          </a:stretch>
        </p:blipFill>
        <p:spPr>
          <a:xfrm>
            <a:off x="0" y="0"/>
            <a:ext cx="12192000" cy="6858000"/>
          </a:xfrm>
          <a:prstGeom prst="rect">
            <a:avLst/>
          </a:prstGeom>
        </p:spPr>
      </p:pic>
      <p:pic>
        <p:nvPicPr>
          <p:cNvPr id="3" name="图片 2"/>
          <p:cNvPicPr>
            <a:picLocks noChangeAspect="1"/>
          </p:cNvPicPr>
          <p:nvPr/>
        </p:nvPicPr>
        <p:blipFill>
          <a:blip r:embed="rId3"/>
          <a:stretch>
            <a:fillRect/>
          </a:stretch>
        </p:blipFill>
        <p:spPr>
          <a:xfrm>
            <a:off x="4209143" y="718742"/>
            <a:ext cx="3773714" cy="2456844"/>
          </a:xfrm>
          <a:prstGeom prst="rect">
            <a:avLst/>
          </a:prstGeom>
        </p:spPr>
      </p:pic>
      <p:sp>
        <p:nvSpPr>
          <p:cNvPr id="6" name="文本框 5"/>
          <p:cNvSpPr txBox="1"/>
          <p:nvPr/>
        </p:nvSpPr>
        <p:spPr>
          <a:xfrm>
            <a:off x="1899980" y="3429798"/>
            <a:ext cx="8392042" cy="1323439"/>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8000" dirty="0">
                <a:solidFill>
                  <a:prstClr val="white"/>
                </a:solidFill>
                <a:latin typeface="汉仪菱心体简" panose="02010609000101010101" pitchFamily="49" charset="-122"/>
                <a:ea typeface="汉仪菱心体简" panose="02010609000101010101" pitchFamily="49" charset="-122"/>
              </a:rPr>
              <a:t>感谢您的下载观看</a:t>
            </a:r>
            <a:endParaRPr kumimoji="0" lang="zh-CN" altLang="en-US" sz="8000" b="0" i="0" u="none" strike="noStrike" kern="1200" cap="none" spc="0" normalizeH="0" baseline="0" noProof="0" dirty="0">
              <a:ln>
                <a:noFill/>
              </a:ln>
              <a:solidFill>
                <a:prstClr val="white"/>
              </a:solidFill>
              <a:effectLst/>
              <a:uLnTx/>
              <a:uFillTx/>
              <a:latin typeface="汉仪菱心体简" panose="02010609000101010101" pitchFamily="49" charset="-122"/>
              <a:ea typeface="汉仪菱心体简" panose="02010609000101010101" pitchFamily="49" charset="-122"/>
              <a:cs typeface="+mn-cs"/>
            </a:endParaRPr>
          </a:p>
        </p:txBody>
      </p:sp>
      <p:sp>
        <p:nvSpPr>
          <p:cNvPr id="11" name="文本框 10"/>
          <p:cNvSpPr txBox="1"/>
          <p:nvPr/>
        </p:nvSpPr>
        <p:spPr>
          <a:xfrm>
            <a:off x="1917697" y="4827377"/>
            <a:ext cx="8356604" cy="400110"/>
          </a:xfrm>
          <a:prstGeom prst="rect">
            <a:avLst/>
          </a:prstGeom>
          <a:noFill/>
        </p:spPr>
        <p:txBody>
          <a:bodyPr wrap="square" rtlCol="0">
            <a:spAutoFit/>
            <a:scene3d>
              <a:camera prst="orthographicFront"/>
              <a:lightRig rig="threePt" dir="t">
                <a:rot lat="0" lon="0" rev="0"/>
              </a:lightRig>
            </a:scene3d>
            <a:sp3d contourW="12700"/>
          </a:bodyPr>
          <a:lstStyle/>
          <a:p>
            <a:pPr algn="dist"/>
            <a:r>
              <a:rPr lang="en-US" altLang="zh-CN" sz="2000" dirty="0">
                <a:solidFill>
                  <a:schemeClr val="bg1"/>
                </a:solidFill>
              </a:rPr>
              <a:t>THIS TEMPLATE DESIGNED FOR FEI ER SHE JI</a:t>
            </a:r>
          </a:p>
        </p:txBody>
      </p:sp>
      <p:grpSp>
        <p:nvGrpSpPr>
          <p:cNvPr id="12" name="组合 11"/>
          <p:cNvGrpSpPr/>
          <p:nvPr/>
        </p:nvGrpSpPr>
        <p:grpSpPr>
          <a:xfrm>
            <a:off x="4438650" y="5699901"/>
            <a:ext cx="1422400" cy="381000"/>
            <a:chOff x="4438650" y="5699901"/>
            <a:chExt cx="1422400" cy="381000"/>
          </a:xfrm>
        </p:grpSpPr>
        <p:sp>
          <p:nvSpPr>
            <p:cNvPr id="13" name="矩形 12"/>
            <p:cNvSpPr/>
            <p:nvPr/>
          </p:nvSpPr>
          <p:spPr>
            <a:xfrm>
              <a:off x="4438650" y="5699901"/>
              <a:ext cx="1422400" cy="381000"/>
            </a:xfrm>
            <a:prstGeom prst="rect">
              <a:avLst/>
            </a:prstGeom>
            <a:solidFill>
              <a:srgbClr val="346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544130" y="5753788"/>
              <a:ext cx="1241425" cy="275590"/>
            </a:xfrm>
            <a:prstGeom prst="rect">
              <a:avLst/>
            </a:prstGeom>
            <a:noFill/>
          </p:spPr>
          <p:txBody>
            <a:bodyPr wrap="none" rtlCol="0">
              <a:spAutoFit/>
              <a:scene3d>
                <a:camera prst="orthographicFront"/>
                <a:lightRig rig="threePt" dir="t">
                  <a:rot lat="0" lon="0" rev="0"/>
                </a:lightRig>
              </a:scene3d>
              <a:sp3d contourW="12700"/>
            </a:bodyPr>
            <a:lstStyle/>
            <a:p>
              <a:pPr algn="ctr"/>
              <a:r>
                <a:rPr lang="zh-CN" altLang="en-US" sz="1200">
                  <a:solidFill>
                    <a:schemeClr val="bg1"/>
                  </a:solidFill>
                </a:rPr>
                <a:t>汇报人：</a:t>
              </a:r>
              <a:r>
                <a:rPr lang="en-US" altLang="zh-CN" sz="1200">
                  <a:solidFill>
                    <a:schemeClr val="bg1"/>
                  </a:solidFill>
                </a:rPr>
                <a:t>xiazaii</a:t>
              </a:r>
              <a:endParaRPr lang="zh-CN" altLang="en-US" sz="1200" dirty="0">
                <a:solidFill>
                  <a:schemeClr val="bg1"/>
                </a:solidFill>
              </a:endParaRPr>
            </a:p>
          </p:txBody>
        </p:sp>
      </p:grpSp>
      <p:grpSp>
        <p:nvGrpSpPr>
          <p:cNvPr id="15" name="组合 14"/>
          <p:cNvGrpSpPr/>
          <p:nvPr/>
        </p:nvGrpSpPr>
        <p:grpSpPr>
          <a:xfrm>
            <a:off x="6330950" y="5699901"/>
            <a:ext cx="1422400" cy="381000"/>
            <a:chOff x="6330950" y="5699901"/>
            <a:chExt cx="1422400" cy="381000"/>
          </a:xfrm>
        </p:grpSpPr>
        <p:sp>
          <p:nvSpPr>
            <p:cNvPr id="16" name="矩形 15"/>
            <p:cNvSpPr/>
            <p:nvPr/>
          </p:nvSpPr>
          <p:spPr>
            <a:xfrm>
              <a:off x="6330950" y="5699901"/>
              <a:ext cx="1422400" cy="381000"/>
            </a:xfrm>
            <a:prstGeom prst="rect">
              <a:avLst/>
            </a:prstGeom>
            <a:solidFill>
              <a:srgbClr val="346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333173" y="5753788"/>
              <a:ext cx="1417955" cy="275590"/>
            </a:xfrm>
            <a:prstGeom prst="rect">
              <a:avLst/>
            </a:prstGeom>
            <a:noFill/>
          </p:spPr>
          <p:txBody>
            <a:bodyPr wrap="none" rtlCol="0">
              <a:spAutoFit/>
              <a:scene3d>
                <a:camera prst="orthographicFront"/>
                <a:lightRig rig="threePt" dir="t">
                  <a:rot lat="0" lon="0" rev="0"/>
                </a:lightRig>
              </a:scene3d>
              <a:sp3d contourW="12700"/>
            </a:bodyPr>
            <a:lstStyle/>
            <a:p>
              <a:pPr algn="ctr"/>
              <a:r>
                <a:rPr lang="zh-CN" altLang="en-US" sz="1200" dirty="0">
                  <a:solidFill>
                    <a:schemeClr val="bg1"/>
                  </a:solidFill>
                </a:rPr>
                <a:t>时间：</a:t>
              </a:r>
              <a:r>
                <a:rPr lang="en-US" altLang="zh-CN" sz="1200" dirty="0">
                  <a:solidFill>
                    <a:schemeClr val="bg1"/>
                  </a:solidFill>
                </a:rPr>
                <a:t>202X.12.31</a:t>
              </a:r>
              <a:endParaRPr lang="zh-CN" altLang="en-US" sz="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1719" t="1719" r="1719" b="1719"/>
          <a:stretch>
            <a:fillRect/>
          </a:stretch>
        </p:blipFill>
        <p:spPr>
          <a:xfrm>
            <a:off x="0" y="0"/>
            <a:ext cx="12192000" cy="6858000"/>
          </a:xfrm>
          <a:prstGeom prst="rect">
            <a:avLst/>
          </a:prstGeom>
        </p:spPr>
      </p:pic>
      <p:sp>
        <p:nvSpPr>
          <p:cNvPr id="6" name="文本框 5"/>
          <p:cNvSpPr txBox="1"/>
          <p:nvPr/>
        </p:nvSpPr>
        <p:spPr>
          <a:xfrm>
            <a:off x="5102585" y="2566018"/>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bg1"/>
                </a:solidFill>
              </a:rPr>
              <a:t>PART 01</a:t>
            </a:r>
            <a:endParaRPr lang="zh-CN" altLang="en-US" sz="4000" b="1" dirty="0">
              <a:solidFill>
                <a:schemeClr val="bg1"/>
              </a:solidFill>
            </a:endParaRPr>
          </a:p>
        </p:txBody>
      </p:sp>
      <p:grpSp>
        <p:nvGrpSpPr>
          <p:cNvPr id="8" name="组合 7"/>
          <p:cNvGrpSpPr/>
          <p:nvPr/>
        </p:nvGrpSpPr>
        <p:grpSpPr>
          <a:xfrm>
            <a:off x="1409799" y="1590448"/>
            <a:ext cx="3362325" cy="3362325"/>
            <a:chOff x="1114425" y="1323975"/>
            <a:chExt cx="3362325" cy="3362325"/>
          </a:xfrm>
        </p:grpSpPr>
        <p:pic>
          <p:nvPicPr>
            <p:cNvPr id="3" name="图片 2"/>
            <p:cNvPicPr>
              <a:picLocks noChangeAspect="1"/>
            </p:cNvPicPr>
            <p:nvPr/>
          </p:nvPicPr>
          <p:blipFill>
            <a:blip r:embed="rId3"/>
            <a:stretch>
              <a:fillRect/>
            </a:stretch>
          </p:blipFill>
          <p:spPr>
            <a:xfrm>
              <a:off x="1628775" y="1809750"/>
              <a:ext cx="2380093" cy="2280753"/>
            </a:xfrm>
            <a:prstGeom prst="rect">
              <a:avLst/>
            </a:prstGeom>
          </p:spPr>
        </p:pic>
        <p:sp>
          <p:nvSpPr>
            <p:cNvPr id="7" name="椭圆 6"/>
            <p:cNvSpPr/>
            <p:nvPr/>
          </p:nvSpPr>
          <p:spPr>
            <a:xfrm>
              <a:off x="1114425" y="1323975"/>
              <a:ext cx="3362325" cy="336232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5102584" y="3276287"/>
            <a:ext cx="6044387" cy="707886"/>
          </a:xfrm>
          <a:prstGeom prst="rect">
            <a:avLst/>
          </a:prstGeom>
          <a:noFill/>
        </p:spPr>
        <p:txBody>
          <a:bodyPr wrap="square" rtlCol="0">
            <a:spAutoFit/>
            <a:scene3d>
              <a:camera prst="orthographicFront"/>
              <a:lightRig rig="threePt" dir="t"/>
            </a:scene3d>
            <a:sp3d contourW="12700"/>
          </a:bodyPr>
          <a:lstStyle/>
          <a:p>
            <a:r>
              <a:rPr lang="zh-CN" altLang="en-US" sz="4000" b="1" dirty="0">
                <a:solidFill>
                  <a:schemeClr val="bg1"/>
                </a:solidFill>
              </a:rPr>
              <a:t>认识大数据时代 </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1719" t="1719" r="1719" b="85942"/>
          <a:stretch>
            <a:fillRect/>
          </a:stretch>
        </p:blipFill>
        <p:spPr>
          <a:xfrm>
            <a:off x="0" y="6644962"/>
            <a:ext cx="12192000" cy="213038"/>
          </a:xfrm>
          <a:prstGeom prst="rect">
            <a:avLst/>
          </a:prstGeom>
        </p:spPr>
      </p:pic>
      <p:pic>
        <p:nvPicPr>
          <p:cNvPr id="6" name="图片 5"/>
          <p:cNvPicPr>
            <a:picLocks noChangeAspect="1"/>
          </p:cNvPicPr>
          <p:nvPr/>
        </p:nvPicPr>
        <p:blipFill rotWithShape="1">
          <a:blip r:embed="rId2">
            <a:duotone>
              <a:prstClr val="black"/>
              <a:schemeClr val="tx2">
                <a:tint val="45000"/>
                <a:satMod val="400000"/>
              </a:schemeClr>
            </a:duotone>
          </a:blip>
          <a:srcRect l="1719" t="1719" r="1719" b="85942"/>
          <a:stretch>
            <a:fillRect/>
          </a:stretch>
        </p:blipFill>
        <p:spPr>
          <a:xfrm>
            <a:off x="0" y="777562"/>
            <a:ext cx="12192000" cy="213038"/>
          </a:xfrm>
          <a:prstGeom prst="rect">
            <a:avLst/>
          </a:prstGeom>
        </p:spPr>
      </p:pic>
      <p:pic>
        <p:nvPicPr>
          <p:cNvPr id="4" name="图片 3"/>
          <p:cNvPicPr>
            <a:picLocks noChangeAspect="1"/>
          </p:cNvPicPr>
          <p:nvPr/>
        </p:nvPicPr>
        <p:blipFill rotWithShape="1">
          <a:blip r:embed="rId2"/>
          <a:srcRect l="1719" t="1719" r="1719" b="85942"/>
          <a:stretch>
            <a:fillRect/>
          </a:stretch>
        </p:blipFill>
        <p:spPr>
          <a:xfrm>
            <a:off x="0" y="0"/>
            <a:ext cx="12192000" cy="876300"/>
          </a:xfrm>
          <a:prstGeom prst="rect">
            <a:avLst/>
          </a:prstGeom>
        </p:spPr>
      </p:pic>
      <p:sp>
        <p:nvSpPr>
          <p:cNvPr id="7" name="文本框 6"/>
          <p:cNvSpPr txBox="1"/>
          <p:nvPr/>
        </p:nvSpPr>
        <p:spPr>
          <a:xfrm>
            <a:off x="4136970" y="103257"/>
            <a:ext cx="3918060" cy="707886"/>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认识大数据时代 </a:t>
            </a:r>
          </a:p>
        </p:txBody>
      </p:sp>
      <p:sp>
        <p:nvSpPr>
          <p:cNvPr id="2" name="矩形 1"/>
          <p:cNvSpPr/>
          <p:nvPr/>
        </p:nvSpPr>
        <p:spPr>
          <a:xfrm>
            <a:off x="708025" y="1446536"/>
            <a:ext cx="4534679" cy="632353"/>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3200" b="1" dirty="0">
                <a:solidFill>
                  <a:srgbClr val="F55F13"/>
                </a:solidFill>
              </a:rPr>
              <a:t>什么是“大数据”？</a:t>
            </a:r>
          </a:p>
        </p:txBody>
      </p:sp>
      <p:sp>
        <p:nvSpPr>
          <p:cNvPr id="3" name="矩形 2"/>
          <p:cNvSpPr/>
          <p:nvPr/>
        </p:nvSpPr>
        <p:spPr>
          <a:xfrm>
            <a:off x="708025" y="2087015"/>
            <a:ext cx="10788650" cy="362343"/>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dirty="0">
                <a:solidFill>
                  <a:schemeClr val="tx1">
                    <a:lumMod val="75000"/>
                    <a:lumOff val="25000"/>
                  </a:schemeClr>
                </a:solidFill>
              </a:rPr>
              <a:t>大数据是指利用常用软件工具捕获、管理和处理数据所耗时间超过可容忍时间的数据集。</a:t>
            </a:r>
          </a:p>
        </p:txBody>
      </p:sp>
      <p:sp>
        <p:nvSpPr>
          <p:cNvPr id="8" name="椭圆 7"/>
          <p:cNvSpPr/>
          <p:nvPr/>
        </p:nvSpPr>
        <p:spPr>
          <a:xfrm>
            <a:off x="2297085" y="3109293"/>
            <a:ext cx="1930400" cy="1930400"/>
          </a:xfrm>
          <a:prstGeom prst="ellipse">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130800" y="3109293"/>
            <a:ext cx="1930400" cy="1930400"/>
          </a:xfrm>
          <a:prstGeom prst="ellipse">
            <a:avLst/>
          </a:prstGeom>
          <a:solidFill>
            <a:srgbClr val="5167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964515" y="3109293"/>
            <a:ext cx="1930400" cy="1930400"/>
          </a:xfrm>
          <a:prstGeom prst="ellipse">
            <a:avLst/>
          </a:prstGeom>
          <a:solidFill>
            <a:srgbClr val="2B3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0"/>
          <p:cNvSpPr/>
          <p:nvPr/>
        </p:nvSpPr>
        <p:spPr>
          <a:xfrm>
            <a:off x="2786218" y="3598840"/>
            <a:ext cx="952135" cy="1019120"/>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椭圆 11"/>
          <p:cNvSpPr/>
          <p:nvPr/>
        </p:nvSpPr>
        <p:spPr>
          <a:xfrm>
            <a:off x="5592790" y="3644183"/>
            <a:ext cx="1019120" cy="928433"/>
          </a:xfrm>
          <a:custGeom>
            <a:avLst/>
            <a:gdLst>
              <a:gd name="connsiteX0" fmla="*/ 260506 w 331788"/>
              <a:gd name="connsiteY0" fmla="*/ 76839 h 302264"/>
              <a:gd name="connsiteX1" fmla="*/ 326604 w 331788"/>
              <a:gd name="connsiteY1" fmla="*/ 76839 h 302264"/>
              <a:gd name="connsiteX2" fmla="*/ 326604 w 331788"/>
              <a:gd name="connsiteY2" fmla="*/ 291959 h 302264"/>
              <a:gd name="connsiteX3" fmla="*/ 331788 w 331788"/>
              <a:gd name="connsiteY3" fmla="*/ 297111 h 302264"/>
              <a:gd name="connsiteX4" fmla="*/ 326604 w 331788"/>
              <a:gd name="connsiteY4" fmla="*/ 302264 h 302264"/>
              <a:gd name="connsiteX5" fmla="*/ 5184 w 331788"/>
              <a:gd name="connsiteY5" fmla="*/ 302264 h 302264"/>
              <a:gd name="connsiteX6" fmla="*/ 0 w 331788"/>
              <a:gd name="connsiteY6" fmla="*/ 297111 h 302264"/>
              <a:gd name="connsiteX7" fmla="*/ 5184 w 331788"/>
              <a:gd name="connsiteY7" fmla="*/ 291959 h 302264"/>
              <a:gd name="connsiteX8" fmla="*/ 11664 w 331788"/>
              <a:gd name="connsiteY8" fmla="*/ 291959 h 302264"/>
              <a:gd name="connsiteX9" fmla="*/ 11664 w 331788"/>
              <a:gd name="connsiteY9" fmla="*/ 214670 h 302264"/>
              <a:gd name="connsiteX10" fmla="*/ 77763 w 331788"/>
              <a:gd name="connsiteY10" fmla="*/ 214670 h 302264"/>
              <a:gd name="connsiteX11" fmla="*/ 77763 w 331788"/>
              <a:gd name="connsiteY11" fmla="*/ 291959 h 302264"/>
              <a:gd name="connsiteX12" fmla="*/ 94612 w 331788"/>
              <a:gd name="connsiteY12" fmla="*/ 291959 h 302264"/>
              <a:gd name="connsiteX13" fmla="*/ 94612 w 331788"/>
              <a:gd name="connsiteY13" fmla="*/ 165721 h 302264"/>
              <a:gd name="connsiteX14" fmla="*/ 160710 w 331788"/>
              <a:gd name="connsiteY14" fmla="*/ 165721 h 302264"/>
              <a:gd name="connsiteX15" fmla="*/ 160710 w 331788"/>
              <a:gd name="connsiteY15" fmla="*/ 291959 h 302264"/>
              <a:gd name="connsiteX16" fmla="*/ 177559 w 331788"/>
              <a:gd name="connsiteY16" fmla="*/ 291959 h 302264"/>
              <a:gd name="connsiteX17" fmla="*/ 177559 w 331788"/>
              <a:gd name="connsiteY17" fmla="*/ 121924 h 302264"/>
              <a:gd name="connsiteX18" fmla="*/ 243657 w 331788"/>
              <a:gd name="connsiteY18" fmla="*/ 121924 h 302264"/>
              <a:gd name="connsiteX19" fmla="*/ 243657 w 331788"/>
              <a:gd name="connsiteY19" fmla="*/ 291959 h 302264"/>
              <a:gd name="connsiteX20" fmla="*/ 260506 w 331788"/>
              <a:gd name="connsiteY20" fmla="*/ 291959 h 302264"/>
              <a:gd name="connsiteX21" fmla="*/ 260506 w 331788"/>
              <a:gd name="connsiteY21" fmla="*/ 76839 h 302264"/>
              <a:gd name="connsiteX22" fmla="*/ 212230 w 331788"/>
              <a:gd name="connsiteY22" fmla="*/ 334 h 302264"/>
              <a:gd name="connsiteX23" fmla="*/ 259954 w 331788"/>
              <a:gd name="connsiteY23" fmla="*/ 4179 h 302264"/>
              <a:gd name="connsiteX24" fmla="*/ 261244 w 331788"/>
              <a:gd name="connsiteY24" fmla="*/ 5460 h 302264"/>
              <a:gd name="connsiteX25" fmla="*/ 262534 w 331788"/>
              <a:gd name="connsiteY25" fmla="*/ 5460 h 302264"/>
              <a:gd name="connsiteX26" fmla="*/ 263823 w 331788"/>
              <a:gd name="connsiteY26" fmla="*/ 6742 h 302264"/>
              <a:gd name="connsiteX27" fmla="*/ 263823 w 331788"/>
              <a:gd name="connsiteY27" fmla="*/ 8024 h 302264"/>
              <a:gd name="connsiteX28" fmla="*/ 265113 w 331788"/>
              <a:gd name="connsiteY28" fmla="*/ 8024 h 302264"/>
              <a:gd name="connsiteX29" fmla="*/ 265113 w 331788"/>
              <a:gd name="connsiteY29" fmla="*/ 9305 h 302264"/>
              <a:gd name="connsiteX30" fmla="*/ 265113 w 331788"/>
              <a:gd name="connsiteY30" fmla="*/ 10587 h 302264"/>
              <a:gd name="connsiteX31" fmla="*/ 265113 w 331788"/>
              <a:gd name="connsiteY31" fmla="*/ 11869 h 302264"/>
              <a:gd name="connsiteX32" fmla="*/ 263823 w 331788"/>
              <a:gd name="connsiteY32" fmla="*/ 11869 h 302264"/>
              <a:gd name="connsiteX33" fmla="*/ 244476 w 331788"/>
              <a:gd name="connsiteY33" fmla="*/ 55445 h 302264"/>
              <a:gd name="connsiteX34" fmla="*/ 239316 w 331788"/>
              <a:gd name="connsiteY34" fmla="*/ 58008 h 302264"/>
              <a:gd name="connsiteX35" fmla="*/ 238026 w 331788"/>
              <a:gd name="connsiteY35" fmla="*/ 58008 h 302264"/>
              <a:gd name="connsiteX36" fmla="*/ 234157 w 331788"/>
              <a:gd name="connsiteY36" fmla="*/ 50318 h 302264"/>
              <a:gd name="connsiteX37" fmla="*/ 247055 w 331788"/>
              <a:gd name="connsiteY37" fmla="*/ 23403 h 302264"/>
              <a:gd name="connsiteX38" fmla="*/ 47129 w 331788"/>
              <a:gd name="connsiteY38" fmla="*/ 137470 h 302264"/>
              <a:gd name="connsiteX39" fmla="*/ 44549 w 331788"/>
              <a:gd name="connsiteY39" fmla="*/ 138752 h 302264"/>
              <a:gd name="connsiteX40" fmla="*/ 40680 w 331788"/>
              <a:gd name="connsiteY40" fmla="*/ 136189 h 302264"/>
              <a:gd name="connsiteX41" fmla="*/ 41970 w 331788"/>
              <a:gd name="connsiteY41" fmla="*/ 128499 h 302264"/>
              <a:gd name="connsiteX42" fmla="*/ 241896 w 331788"/>
              <a:gd name="connsiteY42" fmla="*/ 13150 h 302264"/>
              <a:gd name="connsiteX43" fmla="*/ 212230 w 331788"/>
              <a:gd name="connsiteY43" fmla="*/ 10587 h 302264"/>
              <a:gd name="connsiteX44" fmla="*/ 207070 w 331788"/>
              <a:gd name="connsiteY44" fmla="*/ 5460 h 302264"/>
              <a:gd name="connsiteX45" fmla="*/ 212230 w 331788"/>
              <a:gd name="connsiteY45" fmla="*/ 334 h 30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1788" h="302264">
                <a:moveTo>
                  <a:pt x="260506" y="76839"/>
                </a:moveTo>
                <a:cubicBezTo>
                  <a:pt x="260506" y="76839"/>
                  <a:pt x="260506" y="76839"/>
                  <a:pt x="326604" y="76839"/>
                </a:cubicBezTo>
                <a:cubicBezTo>
                  <a:pt x="326604" y="76839"/>
                  <a:pt x="326604" y="76839"/>
                  <a:pt x="326604" y="291959"/>
                </a:cubicBezTo>
                <a:cubicBezTo>
                  <a:pt x="329196" y="291959"/>
                  <a:pt x="331788" y="294535"/>
                  <a:pt x="331788" y="297111"/>
                </a:cubicBezTo>
                <a:cubicBezTo>
                  <a:pt x="331788" y="299688"/>
                  <a:pt x="329196" y="302264"/>
                  <a:pt x="326604" y="302264"/>
                </a:cubicBezTo>
                <a:cubicBezTo>
                  <a:pt x="326604" y="302264"/>
                  <a:pt x="326604" y="302264"/>
                  <a:pt x="5184" y="302264"/>
                </a:cubicBezTo>
                <a:cubicBezTo>
                  <a:pt x="2592" y="302264"/>
                  <a:pt x="0" y="299688"/>
                  <a:pt x="0" y="297111"/>
                </a:cubicBezTo>
                <a:cubicBezTo>
                  <a:pt x="0" y="294535"/>
                  <a:pt x="2592" y="291959"/>
                  <a:pt x="5184" y="291959"/>
                </a:cubicBezTo>
                <a:cubicBezTo>
                  <a:pt x="5184" y="291959"/>
                  <a:pt x="5184" y="291959"/>
                  <a:pt x="11664" y="291959"/>
                </a:cubicBezTo>
                <a:cubicBezTo>
                  <a:pt x="11664" y="291959"/>
                  <a:pt x="11664" y="291959"/>
                  <a:pt x="11664" y="214670"/>
                </a:cubicBezTo>
                <a:cubicBezTo>
                  <a:pt x="11664" y="214670"/>
                  <a:pt x="11664" y="214670"/>
                  <a:pt x="77763" y="214670"/>
                </a:cubicBezTo>
                <a:cubicBezTo>
                  <a:pt x="77763" y="214670"/>
                  <a:pt x="77763" y="214670"/>
                  <a:pt x="77763" y="291959"/>
                </a:cubicBezTo>
                <a:cubicBezTo>
                  <a:pt x="77763" y="291959"/>
                  <a:pt x="77763" y="291959"/>
                  <a:pt x="94612" y="291959"/>
                </a:cubicBezTo>
                <a:cubicBezTo>
                  <a:pt x="94612" y="291959"/>
                  <a:pt x="94612" y="291959"/>
                  <a:pt x="94612" y="165721"/>
                </a:cubicBezTo>
                <a:cubicBezTo>
                  <a:pt x="94612" y="165721"/>
                  <a:pt x="94612" y="165721"/>
                  <a:pt x="160710" y="165721"/>
                </a:cubicBezTo>
                <a:cubicBezTo>
                  <a:pt x="160710" y="165721"/>
                  <a:pt x="160710" y="165721"/>
                  <a:pt x="160710" y="291959"/>
                </a:cubicBezTo>
                <a:cubicBezTo>
                  <a:pt x="160710" y="291959"/>
                  <a:pt x="160710" y="291959"/>
                  <a:pt x="177559" y="291959"/>
                </a:cubicBezTo>
                <a:cubicBezTo>
                  <a:pt x="177559" y="291959"/>
                  <a:pt x="177559" y="291959"/>
                  <a:pt x="177559" y="121924"/>
                </a:cubicBezTo>
                <a:cubicBezTo>
                  <a:pt x="177559" y="121924"/>
                  <a:pt x="177559" y="121924"/>
                  <a:pt x="243657" y="121924"/>
                </a:cubicBezTo>
                <a:cubicBezTo>
                  <a:pt x="243657" y="121924"/>
                  <a:pt x="243657" y="121924"/>
                  <a:pt x="243657" y="291959"/>
                </a:cubicBezTo>
                <a:cubicBezTo>
                  <a:pt x="243657" y="291959"/>
                  <a:pt x="243657" y="291959"/>
                  <a:pt x="260506" y="291959"/>
                </a:cubicBezTo>
                <a:cubicBezTo>
                  <a:pt x="260506" y="291959"/>
                  <a:pt x="260506" y="291959"/>
                  <a:pt x="260506" y="76839"/>
                </a:cubicBezTo>
                <a:close/>
                <a:moveTo>
                  <a:pt x="212230" y="334"/>
                </a:moveTo>
                <a:cubicBezTo>
                  <a:pt x="212230" y="334"/>
                  <a:pt x="212230" y="334"/>
                  <a:pt x="259954" y="4179"/>
                </a:cubicBezTo>
                <a:cubicBezTo>
                  <a:pt x="259954" y="4179"/>
                  <a:pt x="261244" y="4179"/>
                  <a:pt x="261244" y="5460"/>
                </a:cubicBezTo>
                <a:cubicBezTo>
                  <a:pt x="262534" y="5460"/>
                  <a:pt x="262534" y="5460"/>
                  <a:pt x="262534" y="5460"/>
                </a:cubicBezTo>
                <a:cubicBezTo>
                  <a:pt x="262534" y="5460"/>
                  <a:pt x="263823" y="6742"/>
                  <a:pt x="263823" y="6742"/>
                </a:cubicBezTo>
                <a:cubicBezTo>
                  <a:pt x="263823" y="6742"/>
                  <a:pt x="263823" y="8024"/>
                  <a:pt x="263823" y="8024"/>
                </a:cubicBezTo>
                <a:cubicBezTo>
                  <a:pt x="263823" y="8024"/>
                  <a:pt x="265113" y="8024"/>
                  <a:pt x="265113" y="8024"/>
                </a:cubicBezTo>
                <a:cubicBezTo>
                  <a:pt x="265113" y="8024"/>
                  <a:pt x="265113" y="8024"/>
                  <a:pt x="265113" y="9305"/>
                </a:cubicBezTo>
                <a:cubicBezTo>
                  <a:pt x="265113" y="9305"/>
                  <a:pt x="265113" y="10587"/>
                  <a:pt x="265113" y="10587"/>
                </a:cubicBezTo>
                <a:cubicBezTo>
                  <a:pt x="265113" y="10587"/>
                  <a:pt x="265113" y="11869"/>
                  <a:pt x="265113" y="11869"/>
                </a:cubicBezTo>
                <a:cubicBezTo>
                  <a:pt x="263823" y="11869"/>
                  <a:pt x="263823" y="11869"/>
                  <a:pt x="263823" y="11869"/>
                </a:cubicBezTo>
                <a:cubicBezTo>
                  <a:pt x="263823" y="11869"/>
                  <a:pt x="263823" y="11869"/>
                  <a:pt x="244476" y="55445"/>
                </a:cubicBezTo>
                <a:cubicBezTo>
                  <a:pt x="244476" y="56726"/>
                  <a:pt x="241896" y="58008"/>
                  <a:pt x="239316" y="58008"/>
                </a:cubicBezTo>
                <a:cubicBezTo>
                  <a:pt x="239316" y="58008"/>
                  <a:pt x="238026" y="58008"/>
                  <a:pt x="238026" y="58008"/>
                </a:cubicBezTo>
                <a:cubicBezTo>
                  <a:pt x="234157" y="56726"/>
                  <a:pt x="232867" y="52881"/>
                  <a:pt x="234157" y="50318"/>
                </a:cubicBezTo>
                <a:cubicBezTo>
                  <a:pt x="234157" y="50318"/>
                  <a:pt x="234157" y="50318"/>
                  <a:pt x="247055" y="23403"/>
                </a:cubicBezTo>
                <a:cubicBezTo>
                  <a:pt x="247055" y="23403"/>
                  <a:pt x="247055" y="23403"/>
                  <a:pt x="47129" y="137470"/>
                </a:cubicBezTo>
                <a:cubicBezTo>
                  <a:pt x="47129" y="138752"/>
                  <a:pt x="45839" y="138752"/>
                  <a:pt x="44549" y="138752"/>
                </a:cubicBezTo>
                <a:cubicBezTo>
                  <a:pt x="43260" y="138752"/>
                  <a:pt x="40680" y="137470"/>
                  <a:pt x="40680" y="136189"/>
                </a:cubicBezTo>
                <a:cubicBezTo>
                  <a:pt x="38100" y="133625"/>
                  <a:pt x="39390" y="129780"/>
                  <a:pt x="41970" y="128499"/>
                </a:cubicBezTo>
                <a:cubicBezTo>
                  <a:pt x="41970" y="128499"/>
                  <a:pt x="41970" y="128499"/>
                  <a:pt x="241896" y="13150"/>
                </a:cubicBezTo>
                <a:cubicBezTo>
                  <a:pt x="241896" y="13150"/>
                  <a:pt x="241896" y="13150"/>
                  <a:pt x="212230" y="10587"/>
                </a:cubicBezTo>
                <a:cubicBezTo>
                  <a:pt x="208360" y="10587"/>
                  <a:pt x="207070" y="8024"/>
                  <a:pt x="207070" y="5460"/>
                </a:cubicBezTo>
                <a:cubicBezTo>
                  <a:pt x="207070" y="1615"/>
                  <a:pt x="209650" y="-948"/>
                  <a:pt x="212230" y="3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椭圆 12"/>
          <p:cNvSpPr/>
          <p:nvPr/>
        </p:nvSpPr>
        <p:spPr>
          <a:xfrm>
            <a:off x="8442789" y="3598840"/>
            <a:ext cx="973852" cy="1019120"/>
          </a:xfrm>
          <a:custGeom>
            <a:avLst/>
            <a:gdLst>
              <a:gd name="connsiteX0" fmla="*/ 205582 w 321601"/>
              <a:gd name="connsiteY0" fmla="*/ 285750 h 336550"/>
              <a:gd name="connsiteX1" fmla="*/ 200257 w 321601"/>
              <a:gd name="connsiteY1" fmla="*/ 288396 h 336550"/>
              <a:gd name="connsiteX2" fmla="*/ 196262 w 321601"/>
              <a:gd name="connsiteY2" fmla="*/ 297657 h 336550"/>
              <a:gd name="connsiteX3" fmla="*/ 196262 w 321601"/>
              <a:gd name="connsiteY3" fmla="*/ 300302 h 336550"/>
              <a:gd name="connsiteX4" fmla="*/ 197594 w 321601"/>
              <a:gd name="connsiteY4" fmla="*/ 304271 h 336550"/>
              <a:gd name="connsiteX5" fmla="*/ 216234 w 321601"/>
              <a:gd name="connsiteY5" fmla="*/ 309563 h 336550"/>
              <a:gd name="connsiteX6" fmla="*/ 234874 w 321601"/>
              <a:gd name="connsiteY6" fmla="*/ 304271 h 336550"/>
              <a:gd name="connsiteX7" fmla="*/ 236206 w 321601"/>
              <a:gd name="connsiteY7" fmla="*/ 300302 h 336550"/>
              <a:gd name="connsiteX8" fmla="*/ 234874 w 321601"/>
              <a:gd name="connsiteY8" fmla="*/ 297657 h 336550"/>
              <a:gd name="connsiteX9" fmla="*/ 230880 w 321601"/>
              <a:gd name="connsiteY9" fmla="*/ 288396 h 336550"/>
              <a:gd name="connsiteX10" fmla="*/ 226886 w 321601"/>
              <a:gd name="connsiteY10" fmla="*/ 285750 h 336550"/>
              <a:gd name="connsiteX11" fmla="*/ 221560 w 321601"/>
              <a:gd name="connsiteY11" fmla="*/ 292365 h 336550"/>
              <a:gd name="connsiteX12" fmla="*/ 220228 w 321601"/>
              <a:gd name="connsiteY12" fmla="*/ 293688 h 336550"/>
              <a:gd name="connsiteX13" fmla="*/ 216234 w 321601"/>
              <a:gd name="connsiteY13" fmla="*/ 293688 h 336550"/>
              <a:gd name="connsiteX14" fmla="*/ 212240 w 321601"/>
              <a:gd name="connsiteY14" fmla="*/ 293688 h 336550"/>
              <a:gd name="connsiteX15" fmla="*/ 210908 w 321601"/>
              <a:gd name="connsiteY15" fmla="*/ 292365 h 336550"/>
              <a:gd name="connsiteX16" fmla="*/ 205582 w 321601"/>
              <a:gd name="connsiteY16" fmla="*/ 285750 h 336550"/>
              <a:gd name="connsiteX17" fmla="*/ 47431 w 321601"/>
              <a:gd name="connsiteY17" fmla="*/ 285750 h 336550"/>
              <a:gd name="connsiteX18" fmla="*/ 40874 w 321601"/>
              <a:gd name="connsiteY18" fmla="*/ 292270 h 336550"/>
              <a:gd name="connsiteX19" fmla="*/ 35629 w 321601"/>
              <a:gd name="connsiteY19" fmla="*/ 305311 h 336550"/>
              <a:gd name="connsiteX20" fmla="*/ 34317 w 321601"/>
              <a:gd name="connsiteY20" fmla="*/ 309223 h 336550"/>
              <a:gd name="connsiteX21" fmla="*/ 35629 w 321601"/>
              <a:gd name="connsiteY21" fmla="*/ 314439 h 336550"/>
              <a:gd name="connsiteX22" fmla="*/ 63168 w 321601"/>
              <a:gd name="connsiteY22" fmla="*/ 322263 h 336550"/>
              <a:gd name="connsiteX23" fmla="*/ 90708 w 321601"/>
              <a:gd name="connsiteY23" fmla="*/ 314439 h 336550"/>
              <a:gd name="connsiteX24" fmla="*/ 92019 w 321601"/>
              <a:gd name="connsiteY24" fmla="*/ 309223 h 336550"/>
              <a:gd name="connsiteX25" fmla="*/ 90708 w 321601"/>
              <a:gd name="connsiteY25" fmla="*/ 305311 h 336550"/>
              <a:gd name="connsiteX26" fmla="*/ 85462 w 321601"/>
              <a:gd name="connsiteY26" fmla="*/ 292270 h 336550"/>
              <a:gd name="connsiteX27" fmla="*/ 78905 w 321601"/>
              <a:gd name="connsiteY27" fmla="*/ 285750 h 336550"/>
              <a:gd name="connsiteX28" fmla="*/ 71037 w 321601"/>
              <a:gd name="connsiteY28" fmla="*/ 297486 h 336550"/>
              <a:gd name="connsiteX29" fmla="*/ 69725 w 321601"/>
              <a:gd name="connsiteY29" fmla="*/ 297486 h 336550"/>
              <a:gd name="connsiteX30" fmla="*/ 63168 w 321601"/>
              <a:gd name="connsiteY30" fmla="*/ 298790 h 336550"/>
              <a:gd name="connsiteX31" fmla="*/ 56611 w 321601"/>
              <a:gd name="connsiteY31" fmla="*/ 297486 h 336550"/>
              <a:gd name="connsiteX32" fmla="*/ 55300 w 321601"/>
              <a:gd name="connsiteY32" fmla="*/ 297486 h 336550"/>
              <a:gd name="connsiteX33" fmla="*/ 47431 w 321601"/>
              <a:gd name="connsiteY33" fmla="*/ 285750 h 336550"/>
              <a:gd name="connsiteX34" fmla="*/ 216204 w 321601"/>
              <a:gd name="connsiteY34" fmla="*/ 254000 h 336550"/>
              <a:gd name="connsiteX35" fmla="*/ 206044 w 321601"/>
              <a:gd name="connsiteY35" fmla="*/ 267040 h 336550"/>
              <a:gd name="connsiteX36" fmla="*/ 211124 w 321601"/>
              <a:gd name="connsiteY36" fmla="*/ 278777 h 336550"/>
              <a:gd name="connsiteX37" fmla="*/ 211124 w 321601"/>
              <a:gd name="connsiteY37" fmla="*/ 285297 h 336550"/>
              <a:gd name="connsiteX38" fmla="*/ 209854 w 321601"/>
              <a:gd name="connsiteY38" fmla="*/ 285297 h 336550"/>
              <a:gd name="connsiteX39" fmla="*/ 211124 w 321601"/>
              <a:gd name="connsiteY39" fmla="*/ 287905 h 336550"/>
              <a:gd name="connsiteX40" fmla="*/ 216204 w 321601"/>
              <a:gd name="connsiteY40" fmla="*/ 290513 h 336550"/>
              <a:gd name="connsiteX41" fmla="*/ 221284 w 321601"/>
              <a:gd name="connsiteY41" fmla="*/ 287905 h 336550"/>
              <a:gd name="connsiteX42" fmla="*/ 222554 w 321601"/>
              <a:gd name="connsiteY42" fmla="*/ 285297 h 336550"/>
              <a:gd name="connsiteX43" fmla="*/ 221284 w 321601"/>
              <a:gd name="connsiteY43" fmla="*/ 285297 h 336550"/>
              <a:gd name="connsiteX44" fmla="*/ 221284 w 321601"/>
              <a:gd name="connsiteY44" fmla="*/ 278777 h 336550"/>
              <a:gd name="connsiteX45" fmla="*/ 225094 w 321601"/>
              <a:gd name="connsiteY45" fmla="*/ 267040 h 336550"/>
              <a:gd name="connsiteX46" fmla="*/ 216204 w 321601"/>
              <a:gd name="connsiteY46" fmla="*/ 254000 h 336550"/>
              <a:gd name="connsiteX47" fmla="*/ 63168 w 321601"/>
              <a:gd name="connsiteY47" fmla="*/ 239713 h 336550"/>
              <a:gd name="connsiteX48" fmla="*/ 48881 w 321601"/>
              <a:gd name="connsiteY48" fmla="*/ 260776 h 336550"/>
              <a:gd name="connsiteX49" fmla="*/ 55375 w 321601"/>
              <a:gd name="connsiteY49" fmla="*/ 276574 h 336550"/>
              <a:gd name="connsiteX50" fmla="*/ 55375 w 321601"/>
              <a:gd name="connsiteY50" fmla="*/ 285789 h 336550"/>
              <a:gd name="connsiteX51" fmla="*/ 54076 w 321601"/>
              <a:gd name="connsiteY51" fmla="*/ 285789 h 336550"/>
              <a:gd name="connsiteX52" fmla="*/ 55375 w 321601"/>
              <a:gd name="connsiteY52" fmla="*/ 289739 h 336550"/>
              <a:gd name="connsiteX53" fmla="*/ 63168 w 321601"/>
              <a:gd name="connsiteY53" fmla="*/ 293688 h 336550"/>
              <a:gd name="connsiteX54" fmla="*/ 70961 w 321601"/>
              <a:gd name="connsiteY54" fmla="*/ 289739 h 336550"/>
              <a:gd name="connsiteX55" fmla="*/ 73559 w 321601"/>
              <a:gd name="connsiteY55" fmla="*/ 285789 h 336550"/>
              <a:gd name="connsiteX56" fmla="*/ 70961 w 321601"/>
              <a:gd name="connsiteY56" fmla="*/ 285789 h 336550"/>
              <a:gd name="connsiteX57" fmla="*/ 70961 w 321601"/>
              <a:gd name="connsiteY57" fmla="*/ 276574 h 336550"/>
              <a:gd name="connsiteX58" fmla="*/ 77456 w 321601"/>
              <a:gd name="connsiteY58" fmla="*/ 260776 h 336550"/>
              <a:gd name="connsiteX59" fmla="*/ 63168 w 321601"/>
              <a:gd name="connsiteY59" fmla="*/ 239713 h 336550"/>
              <a:gd name="connsiteX60" fmla="*/ 267751 w 321601"/>
              <a:gd name="connsiteY60" fmla="*/ 182563 h 336550"/>
              <a:gd name="connsiteX61" fmla="*/ 262426 w 321601"/>
              <a:gd name="connsiteY61" fmla="*/ 186532 h 336550"/>
              <a:gd name="connsiteX62" fmla="*/ 259763 w 321601"/>
              <a:gd name="connsiteY62" fmla="*/ 195792 h 336550"/>
              <a:gd name="connsiteX63" fmla="*/ 258431 w 321601"/>
              <a:gd name="connsiteY63" fmla="*/ 197115 h 336550"/>
              <a:gd name="connsiteX64" fmla="*/ 259763 w 321601"/>
              <a:gd name="connsiteY64" fmla="*/ 201084 h 336550"/>
              <a:gd name="connsiteX65" fmla="*/ 278403 w 321601"/>
              <a:gd name="connsiteY65" fmla="*/ 206376 h 336550"/>
              <a:gd name="connsiteX66" fmla="*/ 297043 w 321601"/>
              <a:gd name="connsiteY66" fmla="*/ 201084 h 336550"/>
              <a:gd name="connsiteX67" fmla="*/ 298375 w 321601"/>
              <a:gd name="connsiteY67" fmla="*/ 197115 h 336550"/>
              <a:gd name="connsiteX68" fmla="*/ 298375 w 321601"/>
              <a:gd name="connsiteY68" fmla="*/ 195792 h 336550"/>
              <a:gd name="connsiteX69" fmla="*/ 294380 w 321601"/>
              <a:gd name="connsiteY69" fmla="*/ 186532 h 336550"/>
              <a:gd name="connsiteX70" fmla="*/ 289055 w 321601"/>
              <a:gd name="connsiteY70" fmla="*/ 182563 h 336550"/>
              <a:gd name="connsiteX71" fmla="*/ 283729 w 321601"/>
              <a:gd name="connsiteY71" fmla="*/ 189178 h 336550"/>
              <a:gd name="connsiteX72" fmla="*/ 282397 w 321601"/>
              <a:gd name="connsiteY72" fmla="*/ 190501 h 336550"/>
              <a:gd name="connsiteX73" fmla="*/ 278403 w 321601"/>
              <a:gd name="connsiteY73" fmla="*/ 191824 h 336550"/>
              <a:gd name="connsiteX74" fmla="*/ 274409 w 321601"/>
              <a:gd name="connsiteY74" fmla="*/ 190501 h 336550"/>
              <a:gd name="connsiteX75" fmla="*/ 273077 w 321601"/>
              <a:gd name="connsiteY75" fmla="*/ 189178 h 336550"/>
              <a:gd name="connsiteX76" fmla="*/ 267751 w 321601"/>
              <a:gd name="connsiteY76" fmla="*/ 182563 h 336550"/>
              <a:gd name="connsiteX77" fmla="*/ 278434 w 321601"/>
              <a:gd name="connsiteY77" fmla="*/ 150813 h 336550"/>
              <a:gd name="connsiteX78" fmla="*/ 269544 w 321601"/>
              <a:gd name="connsiteY78" fmla="*/ 164420 h 336550"/>
              <a:gd name="connsiteX79" fmla="*/ 273354 w 321601"/>
              <a:gd name="connsiteY79" fmla="*/ 176667 h 336550"/>
              <a:gd name="connsiteX80" fmla="*/ 273354 w 321601"/>
              <a:gd name="connsiteY80" fmla="*/ 183470 h 336550"/>
              <a:gd name="connsiteX81" fmla="*/ 272084 w 321601"/>
              <a:gd name="connsiteY81" fmla="*/ 183470 h 336550"/>
              <a:gd name="connsiteX82" fmla="*/ 273354 w 321601"/>
              <a:gd name="connsiteY82" fmla="*/ 186192 h 336550"/>
              <a:gd name="connsiteX83" fmla="*/ 278434 w 321601"/>
              <a:gd name="connsiteY83" fmla="*/ 188913 h 336550"/>
              <a:gd name="connsiteX84" fmla="*/ 283514 w 321601"/>
              <a:gd name="connsiteY84" fmla="*/ 186192 h 336550"/>
              <a:gd name="connsiteX85" fmla="*/ 284784 w 321601"/>
              <a:gd name="connsiteY85" fmla="*/ 183470 h 336550"/>
              <a:gd name="connsiteX86" fmla="*/ 283514 w 321601"/>
              <a:gd name="connsiteY86" fmla="*/ 183470 h 336550"/>
              <a:gd name="connsiteX87" fmla="*/ 283514 w 321601"/>
              <a:gd name="connsiteY87" fmla="*/ 176667 h 336550"/>
              <a:gd name="connsiteX88" fmla="*/ 288594 w 321601"/>
              <a:gd name="connsiteY88" fmla="*/ 164420 h 336550"/>
              <a:gd name="connsiteX89" fmla="*/ 278434 w 321601"/>
              <a:gd name="connsiteY89" fmla="*/ 150813 h 336550"/>
              <a:gd name="connsiteX90" fmla="*/ 154681 w 321601"/>
              <a:gd name="connsiteY90" fmla="*/ 115888 h 336550"/>
              <a:gd name="connsiteX91" fmla="*/ 150840 w 321601"/>
              <a:gd name="connsiteY91" fmla="*/ 119899 h 336550"/>
              <a:gd name="connsiteX92" fmla="*/ 146999 w 321601"/>
              <a:gd name="connsiteY92" fmla="*/ 129256 h 336550"/>
              <a:gd name="connsiteX93" fmla="*/ 145719 w 321601"/>
              <a:gd name="connsiteY93" fmla="*/ 131930 h 336550"/>
              <a:gd name="connsiteX94" fmla="*/ 146999 w 321601"/>
              <a:gd name="connsiteY94" fmla="*/ 135941 h 336550"/>
              <a:gd name="connsiteX95" fmla="*/ 166203 w 321601"/>
              <a:gd name="connsiteY95" fmla="*/ 141288 h 336550"/>
              <a:gd name="connsiteX96" fmla="*/ 184126 w 321601"/>
              <a:gd name="connsiteY96" fmla="*/ 135941 h 336550"/>
              <a:gd name="connsiteX97" fmla="*/ 185407 w 321601"/>
              <a:gd name="connsiteY97" fmla="*/ 131930 h 336550"/>
              <a:gd name="connsiteX98" fmla="*/ 184126 w 321601"/>
              <a:gd name="connsiteY98" fmla="*/ 129256 h 336550"/>
              <a:gd name="connsiteX99" fmla="*/ 180286 w 321601"/>
              <a:gd name="connsiteY99" fmla="*/ 119899 h 336550"/>
              <a:gd name="connsiteX100" fmla="*/ 176445 w 321601"/>
              <a:gd name="connsiteY100" fmla="*/ 115888 h 336550"/>
              <a:gd name="connsiteX101" fmla="*/ 171324 w 321601"/>
              <a:gd name="connsiteY101" fmla="*/ 123909 h 336550"/>
              <a:gd name="connsiteX102" fmla="*/ 170044 w 321601"/>
              <a:gd name="connsiteY102" fmla="*/ 125246 h 336550"/>
              <a:gd name="connsiteX103" fmla="*/ 166203 w 321601"/>
              <a:gd name="connsiteY103" fmla="*/ 125246 h 336550"/>
              <a:gd name="connsiteX104" fmla="*/ 161082 w 321601"/>
              <a:gd name="connsiteY104" fmla="*/ 125246 h 336550"/>
              <a:gd name="connsiteX105" fmla="*/ 159802 w 321601"/>
              <a:gd name="connsiteY105" fmla="*/ 123909 h 336550"/>
              <a:gd name="connsiteX106" fmla="*/ 154681 w 321601"/>
              <a:gd name="connsiteY106" fmla="*/ 115888 h 336550"/>
              <a:gd name="connsiteX107" fmla="*/ 166251 w 321601"/>
              <a:gd name="connsiteY107" fmla="*/ 85725 h 336550"/>
              <a:gd name="connsiteX108" fmla="*/ 155244 w 321601"/>
              <a:gd name="connsiteY108" fmla="*/ 98765 h 336550"/>
              <a:gd name="connsiteX109" fmla="*/ 159371 w 321601"/>
              <a:gd name="connsiteY109" fmla="*/ 110502 h 336550"/>
              <a:gd name="connsiteX110" fmla="*/ 159371 w 321601"/>
              <a:gd name="connsiteY110" fmla="*/ 115718 h 336550"/>
              <a:gd name="connsiteX111" fmla="*/ 157995 w 321601"/>
              <a:gd name="connsiteY111" fmla="*/ 115718 h 336550"/>
              <a:gd name="connsiteX112" fmla="*/ 159371 w 321601"/>
              <a:gd name="connsiteY112" fmla="*/ 119630 h 336550"/>
              <a:gd name="connsiteX113" fmla="*/ 166251 w 321601"/>
              <a:gd name="connsiteY113" fmla="*/ 122238 h 336550"/>
              <a:gd name="connsiteX114" fmla="*/ 171754 w 321601"/>
              <a:gd name="connsiteY114" fmla="*/ 119630 h 336550"/>
              <a:gd name="connsiteX115" fmla="*/ 173130 w 321601"/>
              <a:gd name="connsiteY115" fmla="*/ 115718 h 336550"/>
              <a:gd name="connsiteX116" fmla="*/ 171754 w 321601"/>
              <a:gd name="connsiteY116" fmla="*/ 115718 h 336550"/>
              <a:gd name="connsiteX117" fmla="*/ 171754 w 321601"/>
              <a:gd name="connsiteY117" fmla="*/ 110502 h 336550"/>
              <a:gd name="connsiteX118" fmla="*/ 175882 w 321601"/>
              <a:gd name="connsiteY118" fmla="*/ 98765 h 336550"/>
              <a:gd name="connsiteX119" fmla="*/ 166251 w 321601"/>
              <a:gd name="connsiteY119" fmla="*/ 85725 h 336550"/>
              <a:gd name="connsiteX120" fmla="*/ 47431 w 321601"/>
              <a:gd name="connsiteY120" fmla="*/ 60325 h 336550"/>
              <a:gd name="connsiteX121" fmla="*/ 40874 w 321601"/>
              <a:gd name="connsiteY121" fmla="*/ 65541 h 336550"/>
              <a:gd name="connsiteX122" fmla="*/ 35629 w 321601"/>
              <a:gd name="connsiteY122" fmla="*/ 78582 h 336550"/>
              <a:gd name="connsiteX123" fmla="*/ 34317 w 321601"/>
              <a:gd name="connsiteY123" fmla="*/ 82494 h 336550"/>
              <a:gd name="connsiteX124" fmla="*/ 35629 w 321601"/>
              <a:gd name="connsiteY124" fmla="*/ 87710 h 336550"/>
              <a:gd name="connsiteX125" fmla="*/ 63168 w 321601"/>
              <a:gd name="connsiteY125" fmla="*/ 96838 h 336550"/>
              <a:gd name="connsiteX126" fmla="*/ 90708 w 321601"/>
              <a:gd name="connsiteY126" fmla="*/ 87710 h 336550"/>
              <a:gd name="connsiteX127" fmla="*/ 92019 w 321601"/>
              <a:gd name="connsiteY127" fmla="*/ 82494 h 336550"/>
              <a:gd name="connsiteX128" fmla="*/ 90708 w 321601"/>
              <a:gd name="connsiteY128" fmla="*/ 78582 h 336550"/>
              <a:gd name="connsiteX129" fmla="*/ 85462 w 321601"/>
              <a:gd name="connsiteY129" fmla="*/ 65541 h 336550"/>
              <a:gd name="connsiteX130" fmla="*/ 78905 w 321601"/>
              <a:gd name="connsiteY130" fmla="*/ 60325 h 336550"/>
              <a:gd name="connsiteX131" fmla="*/ 71037 w 321601"/>
              <a:gd name="connsiteY131" fmla="*/ 70757 h 336550"/>
              <a:gd name="connsiteX132" fmla="*/ 69725 w 321601"/>
              <a:gd name="connsiteY132" fmla="*/ 72061 h 336550"/>
              <a:gd name="connsiteX133" fmla="*/ 63168 w 321601"/>
              <a:gd name="connsiteY133" fmla="*/ 73365 h 336550"/>
              <a:gd name="connsiteX134" fmla="*/ 56611 w 321601"/>
              <a:gd name="connsiteY134" fmla="*/ 72061 h 336550"/>
              <a:gd name="connsiteX135" fmla="*/ 55300 w 321601"/>
              <a:gd name="connsiteY135" fmla="*/ 70757 h 336550"/>
              <a:gd name="connsiteX136" fmla="*/ 47431 w 321601"/>
              <a:gd name="connsiteY136" fmla="*/ 60325 h 336550"/>
              <a:gd name="connsiteX137" fmla="*/ 267751 w 321601"/>
              <a:gd name="connsiteY137" fmla="*/ 50800 h 336550"/>
              <a:gd name="connsiteX138" fmla="*/ 262426 w 321601"/>
              <a:gd name="connsiteY138" fmla="*/ 54560 h 336550"/>
              <a:gd name="connsiteX139" fmla="*/ 259763 w 321601"/>
              <a:gd name="connsiteY139" fmla="*/ 63333 h 336550"/>
              <a:gd name="connsiteX140" fmla="*/ 258431 w 321601"/>
              <a:gd name="connsiteY140" fmla="*/ 65840 h 336550"/>
              <a:gd name="connsiteX141" fmla="*/ 259763 w 321601"/>
              <a:gd name="connsiteY141" fmla="*/ 69600 h 336550"/>
              <a:gd name="connsiteX142" fmla="*/ 278403 w 321601"/>
              <a:gd name="connsiteY142" fmla="*/ 74613 h 336550"/>
              <a:gd name="connsiteX143" fmla="*/ 297043 w 321601"/>
              <a:gd name="connsiteY143" fmla="*/ 69600 h 336550"/>
              <a:gd name="connsiteX144" fmla="*/ 298375 w 321601"/>
              <a:gd name="connsiteY144" fmla="*/ 65840 h 336550"/>
              <a:gd name="connsiteX145" fmla="*/ 298375 w 321601"/>
              <a:gd name="connsiteY145" fmla="*/ 63333 h 336550"/>
              <a:gd name="connsiteX146" fmla="*/ 294380 w 321601"/>
              <a:gd name="connsiteY146" fmla="*/ 54560 h 336550"/>
              <a:gd name="connsiteX147" fmla="*/ 289055 w 321601"/>
              <a:gd name="connsiteY147" fmla="*/ 50800 h 336550"/>
              <a:gd name="connsiteX148" fmla="*/ 283729 w 321601"/>
              <a:gd name="connsiteY148" fmla="*/ 58320 h 336550"/>
              <a:gd name="connsiteX149" fmla="*/ 282397 w 321601"/>
              <a:gd name="connsiteY149" fmla="*/ 58320 h 336550"/>
              <a:gd name="connsiteX150" fmla="*/ 278403 w 321601"/>
              <a:gd name="connsiteY150" fmla="*/ 59573 h 336550"/>
              <a:gd name="connsiteX151" fmla="*/ 274409 w 321601"/>
              <a:gd name="connsiteY151" fmla="*/ 58320 h 336550"/>
              <a:gd name="connsiteX152" fmla="*/ 273077 w 321601"/>
              <a:gd name="connsiteY152" fmla="*/ 58320 h 336550"/>
              <a:gd name="connsiteX153" fmla="*/ 267751 w 321601"/>
              <a:gd name="connsiteY153" fmla="*/ 50800 h 336550"/>
              <a:gd name="connsiteX154" fmla="*/ 278434 w 321601"/>
              <a:gd name="connsiteY154" fmla="*/ 20638 h 336550"/>
              <a:gd name="connsiteX155" fmla="*/ 269544 w 321601"/>
              <a:gd name="connsiteY155" fmla="*/ 33573 h 336550"/>
              <a:gd name="connsiteX156" fmla="*/ 273354 w 321601"/>
              <a:gd name="connsiteY156" fmla="*/ 43921 h 336550"/>
              <a:gd name="connsiteX157" fmla="*/ 273354 w 321601"/>
              <a:gd name="connsiteY157" fmla="*/ 50389 h 336550"/>
              <a:gd name="connsiteX158" fmla="*/ 272084 w 321601"/>
              <a:gd name="connsiteY158" fmla="*/ 50389 h 336550"/>
              <a:gd name="connsiteX159" fmla="*/ 273354 w 321601"/>
              <a:gd name="connsiteY159" fmla="*/ 52976 h 336550"/>
              <a:gd name="connsiteX160" fmla="*/ 278434 w 321601"/>
              <a:gd name="connsiteY160" fmla="*/ 55563 h 336550"/>
              <a:gd name="connsiteX161" fmla="*/ 283514 w 321601"/>
              <a:gd name="connsiteY161" fmla="*/ 52976 h 336550"/>
              <a:gd name="connsiteX162" fmla="*/ 284784 w 321601"/>
              <a:gd name="connsiteY162" fmla="*/ 50389 h 336550"/>
              <a:gd name="connsiteX163" fmla="*/ 283514 w 321601"/>
              <a:gd name="connsiteY163" fmla="*/ 50389 h 336550"/>
              <a:gd name="connsiteX164" fmla="*/ 283514 w 321601"/>
              <a:gd name="connsiteY164" fmla="*/ 43921 h 336550"/>
              <a:gd name="connsiteX165" fmla="*/ 288594 w 321601"/>
              <a:gd name="connsiteY165" fmla="*/ 33573 h 336550"/>
              <a:gd name="connsiteX166" fmla="*/ 278434 w 321601"/>
              <a:gd name="connsiteY166" fmla="*/ 20638 h 336550"/>
              <a:gd name="connsiteX167" fmla="*/ 63168 w 321601"/>
              <a:gd name="connsiteY167" fmla="*/ 14288 h 336550"/>
              <a:gd name="connsiteX168" fmla="*/ 48881 w 321601"/>
              <a:gd name="connsiteY168" fmla="*/ 34035 h 336550"/>
              <a:gd name="connsiteX169" fmla="*/ 55375 w 321601"/>
              <a:gd name="connsiteY169" fmla="*/ 51149 h 336550"/>
              <a:gd name="connsiteX170" fmla="*/ 55375 w 321601"/>
              <a:gd name="connsiteY170" fmla="*/ 60364 h 336550"/>
              <a:gd name="connsiteX171" fmla="*/ 54076 w 321601"/>
              <a:gd name="connsiteY171" fmla="*/ 60364 h 336550"/>
              <a:gd name="connsiteX172" fmla="*/ 55375 w 321601"/>
              <a:gd name="connsiteY172" fmla="*/ 64314 h 336550"/>
              <a:gd name="connsiteX173" fmla="*/ 63168 w 321601"/>
              <a:gd name="connsiteY173" fmla="*/ 68263 h 336550"/>
              <a:gd name="connsiteX174" fmla="*/ 70961 w 321601"/>
              <a:gd name="connsiteY174" fmla="*/ 64314 h 336550"/>
              <a:gd name="connsiteX175" fmla="*/ 73559 w 321601"/>
              <a:gd name="connsiteY175" fmla="*/ 60364 h 336550"/>
              <a:gd name="connsiteX176" fmla="*/ 70961 w 321601"/>
              <a:gd name="connsiteY176" fmla="*/ 60364 h 336550"/>
              <a:gd name="connsiteX177" fmla="*/ 70961 w 321601"/>
              <a:gd name="connsiteY177" fmla="*/ 51149 h 336550"/>
              <a:gd name="connsiteX178" fmla="*/ 77456 w 321601"/>
              <a:gd name="connsiteY178" fmla="*/ 34035 h 336550"/>
              <a:gd name="connsiteX179" fmla="*/ 63168 w 321601"/>
              <a:gd name="connsiteY179" fmla="*/ 14288 h 336550"/>
              <a:gd name="connsiteX180" fmla="*/ 35329 w 321601"/>
              <a:gd name="connsiteY180" fmla="*/ 0 h 336550"/>
              <a:gd name="connsiteX181" fmla="*/ 90801 w 321601"/>
              <a:gd name="connsiteY181" fmla="*/ 0 h 336550"/>
              <a:gd name="connsiteX182" fmla="*/ 97404 w 321601"/>
              <a:gd name="connsiteY182" fmla="*/ 3944 h 336550"/>
              <a:gd name="connsiteX183" fmla="*/ 125140 w 321601"/>
              <a:gd name="connsiteY183" fmla="*/ 51271 h 336550"/>
              <a:gd name="connsiteX184" fmla="*/ 125140 w 321601"/>
              <a:gd name="connsiteY184" fmla="*/ 59159 h 336550"/>
              <a:gd name="connsiteX185" fmla="*/ 114574 w 321601"/>
              <a:gd name="connsiteY185" fmla="*/ 78879 h 336550"/>
              <a:gd name="connsiteX186" fmla="*/ 135706 w 321601"/>
              <a:gd name="connsiteY186" fmla="*/ 89396 h 336550"/>
              <a:gd name="connsiteX187" fmla="*/ 142310 w 321601"/>
              <a:gd name="connsiteY187" fmla="*/ 77564 h 336550"/>
              <a:gd name="connsiteX188" fmla="*/ 146272 w 321601"/>
              <a:gd name="connsiteY188" fmla="*/ 74935 h 336550"/>
              <a:gd name="connsiteX189" fmla="*/ 184574 w 321601"/>
              <a:gd name="connsiteY189" fmla="*/ 74935 h 336550"/>
              <a:gd name="connsiteX190" fmla="*/ 188536 w 321601"/>
              <a:gd name="connsiteY190" fmla="*/ 77564 h 336550"/>
              <a:gd name="connsiteX191" fmla="*/ 196461 w 321601"/>
              <a:gd name="connsiteY191" fmla="*/ 90711 h 336550"/>
              <a:gd name="connsiteX192" fmla="*/ 242687 w 321601"/>
              <a:gd name="connsiteY192" fmla="*/ 60474 h 336550"/>
              <a:gd name="connsiteX193" fmla="*/ 236083 w 321601"/>
              <a:gd name="connsiteY193" fmla="*/ 49957 h 336550"/>
              <a:gd name="connsiteX194" fmla="*/ 236083 w 321601"/>
              <a:gd name="connsiteY194" fmla="*/ 44698 h 336550"/>
              <a:gd name="connsiteX195" fmla="*/ 254574 w 321601"/>
              <a:gd name="connsiteY195" fmla="*/ 11832 h 336550"/>
              <a:gd name="connsiteX196" fmla="*/ 259857 w 321601"/>
              <a:gd name="connsiteY196" fmla="*/ 9203 h 336550"/>
              <a:gd name="connsiteX197" fmla="*/ 296838 w 321601"/>
              <a:gd name="connsiteY197" fmla="*/ 9203 h 336550"/>
              <a:gd name="connsiteX198" fmla="*/ 302121 w 321601"/>
              <a:gd name="connsiteY198" fmla="*/ 11832 h 336550"/>
              <a:gd name="connsiteX199" fmla="*/ 320611 w 321601"/>
              <a:gd name="connsiteY199" fmla="*/ 44698 h 336550"/>
              <a:gd name="connsiteX200" fmla="*/ 320611 w 321601"/>
              <a:gd name="connsiteY200" fmla="*/ 49957 h 336550"/>
              <a:gd name="connsiteX201" fmla="*/ 302121 w 321601"/>
              <a:gd name="connsiteY201" fmla="*/ 81508 h 336550"/>
              <a:gd name="connsiteX202" fmla="*/ 296838 w 321601"/>
              <a:gd name="connsiteY202" fmla="*/ 84138 h 336550"/>
              <a:gd name="connsiteX203" fmla="*/ 259857 w 321601"/>
              <a:gd name="connsiteY203" fmla="*/ 84138 h 336550"/>
              <a:gd name="connsiteX204" fmla="*/ 254574 w 321601"/>
              <a:gd name="connsiteY204" fmla="*/ 81508 h 336550"/>
              <a:gd name="connsiteX205" fmla="*/ 249291 w 321601"/>
              <a:gd name="connsiteY205" fmla="*/ 70991 h 336550"/>
              <a:gd name="connsiteX206" fmla="*/ 201744 w 321601"/>
              <a:gd name="connsiteY206" fmla="*/ 99913 h 336550"/>
              <a:gd name="connsiteX207" fmla="*/ 207027 w 321601"/>
              <a:gd name="connsiteY207" fmla="*/ 110430 h 336550"/>
              <a:gd name="connsiteX208" fmla="*/ 207027 w 321601"/>
              <a:gd name="connsiteY208" fmla="*/ 115689 h 336550"/>
              <a:gd name="connsiteX209" fmla="*/ 200423 w 321601"/>
              <a:gd name="connsiteY209" fmla="*/ 127521 h 336550"/>
              <a:gd name="connsiteX210" fmla="*/ 249291 w 321601"/>
              <a:gd name="connsiteY210" fmla="*/ 155129 h 336550"/>
              <a:gd name="connsiteX211" fmla="*/ 254574 w 321601"/>
              <a:gd name="connsiteY211" fmla="*/ 144611 h 336550"/>
              <a:gd name="connsiteX212" fmla="*/ 259857 w 321601"/>
              <a:gd name="connsiteY212" fmla="*/ 141982 h 336550"/>
              <a:gd name="connsiteX213" fmla="*/ 296838 w 321601"/>
              <a:gd name="connsiteY213" fmla="*/ 141982 h 336550"/>
              <a:gd name="connsiteX214" fmla="*/ 302121 w 321601"/>
              <a:gd name="connsiteY214" fmla="*/ 144611 h 336550"/>
              <a:gd name="connsiteX215" fmla="*/ 320611 w 321601"/>
              <a:gd name="connsiteY215" fmla="*/ 176163 h 336550"/>
              <a:gd name="connsiteX216" fmla="*/ 320611 w 321601"/>
              <a:gd name="connsiteY216" fmla="*/ 181421 h 336550"/>
              <a:gd name="connsiteX217" fmla="*/ 302121 w 321601"/>
              <a:gd name="connsiteY217" fmla="*/ 214288 h 336550"/>
              <a:gd name="connsiteX218" fmla="*/ 296838 w 321601"/>
              <a:gd name="connsiteY218" fmla="*/ 216917 h 336550"/>
              <a:gd name="connsiteX219" fmla="*/ 259857 w 321601"/>
              <a:gd name="connsiteY219" fmla="*/ 216917 h 336550"/>
              <a:gd name="connsiteX220" fmla="*/ 254574 w 321601"/>
              <a:gd name="connsiteY220" fmla="*/ 214288 h 336550"/>
              <a:gd name="connsiteX221" fmla="*/ 236083 w 321601"/>
              <a:gd name="connsiteY221" fmla="*/ 181421 h 336550"/>
              <a:gd name="connsiteX222" fmla="*/ 236083 w 321601"/>
              <a:gd name="connsiteY222" fmla="*/ 176163 h 336550"/>
              <a:gd name="connsiteX223" fmla="*/ 244008 w 321601"/>
              <a:gd name="connsiteY223" fmla="*/ 164331 h 336550"/>
              <a:gd name="connsiteX224" fmla="*/ 195140 w 321601"/>
              <a:gd name="connsiteY224" fmla="*/ 136723 h 336550"/>
              <a:gd name="connsiteX225" fmla="*/ 188536 w 321601"/>
              <a:gd name="connsiteY225" fmla="*/ 148555 h 336550"/>
              <a:gd name="connsiteX226" fmla="*/ 184574 w 321601"/>
              <a:gd name="connsiteY226" fmla="*/ 151185 h 336550"/>
              <a:gd name="connsiteX227" fmla="*/ 146272 w 321601"/>
              <a:gd name="connsiteY227" fmla="*/ 151185 h 336550"/>
              <a:gd name="connsiteX228" fmla="*/ 142310 w 321601"/>
              <a:gd name="connsiteY228" fmla="*/ 148555 h 336550"/>
              <a:gd name="connsiteX229" fmla="*/ 123819 w 321601"/>
              <a:gd name="connsiteY229" fmla="*/ 115689 h 336550"/>
              <a:gd name="connsiteX230" fmla="*/ 123819 w 321601"/>
              <a:gd name="connsiteY230" fmla="*/ 110430 h 336550"/>
              <a:gd name="connsiteX231" fmla="*/ 129102 w 321601"/>
              <a:gd name="connsiteY231" fmla="*/ 99913 h 336550"/>
              <a:gd name="connsiteX232" fmla="*/ 109291 w 321601"/>
              <a:gd name="connsiteY232" fmla="*/ 88081 h 336550"/>
              <a:gd name="connsiteX233" fmla="*/ 97404 w 321601"/>
              <a:gd name="connsiteY233" fmla="*/ 107801 h 336550"/>
              <a:gd name="connsiteX234" fmla="*/ 90801 w 321601"/>
              <a:gd name="connsiteY234" fmla="*/ 111745 h 336550"/>
              <a:gd name="connsiteX235" fmla="*/ 70989 w 321601"/>
              <a:gd name="connsiteY235" fmla="*/ 111745 h 336550"/>
              <a:gd name="connsiteX236" fmla="*/ 70989 w 321601"/>
              <a:gd name="connsiteY236" fmla="*/ 224805 h 336550"/>
              <a:gd name="connsiteX237" fmla="*/ 90801 w 321601"/>
              <a:gd name="connsiteY237" fmla="*/ 224805 h 336550"/>
              <a:gd name="connsiteX238" fmla="*/ 97404 w 321601"/>
              <a:gd name="connsiteY238" fmla="*/ 228749 h 336550"/>
              <a:gd name="connsiteX239" fmla="*/ 123819 w 321601"/>
              <a:gd name="connsiteY239" fmla="*/ 274762 h 336550"/>
              <a:gd name="connsiteX240" fmla="*/ 176649 w 321601"/>
              <a:gd name="connsiteY240" fmla="*/ 274762 h 336550"/>
              <a:gd name="connsiteX241" fmla="*/ 192498 w 321601"/>
              <a:gd name="connsiteY241" fmla="*/ 245839 h 336550"/>
              <a:gd name="connsiteX242" fmla="*/ 197781 w 321601"/>
              <a:gd name="connsiteY242" fmla="*/ 243210 h 336550"/>
              <a:gd name="connsiteX243" fmla="*/ 234762 w 321601"/>
              <a:gd name="connsiteY243" fmla="*/ 243210 h 336550"/>
              <a:gd name="connsiteX244" fmla="*/ 238725 w 321601"/>
              <a:gd name="connsiteY244" fmla="*/ 245839 h 336550"/>
              <a:gd name="connsiteX245" fmla="*/ 258536 w 321601"/>
              <a:gd name="connsiteY245" fmla="*/ 278705 h 336550"/>
              <a:gd name="connsiteX246" fmla="*/ 258536 w 321601"/>
              <a:gd name="connsiteY246" fmla="*/ 283964 h 336550"/>
              <a:gd name="connsiteX247" fmla="*/ 238725 w 321601"/>
              <a:gd name="connsiteY247" fmla="*/ 316830 h 336550"/>
              <a:gd name="connsiteX248" fmla="*/ 234762 w 321601"/>
              <a:gd name="connsiteY248" fmla="*/ 319460 h 336550"/>
              <a:gd name="connsiteX249" fmla="*/ 197781 w 321601"/>
              <a:gd name="connsiteY249" fmla="*/ 319460 h 336550"/>
              <a:gd name="connsiteX250" fmla="*/ 192498 w 321601"/>
              <a:gd name="connsiteY250" fmla="*/ 316830 h 336550"/>
              <a:gd name="connsiteX251" fmla="*/ 175329 w 321601"/>
              <a:gd name="connsiteY251" fmla="*/ 285279 h 336550"/>
              <a:gd name="connsiteX252" fmla="*/ 125140 w 321601"/>
              <a:gd name="connsiteY252" fmla="*/ 285279 h 336550"/>
              <a:gd name="connsiteX253" fmla="*/ 97404 w 321601"/>
              <a:gd name="connsiteY253" fmla="*/ 332606 h 336550"/>
              <a:gd name="connsiteX254" fmla="*/ 90801 w 321601"/>
              <a:gd name="connsiteY254" fmla="*/ 336550 h 336550"/>
              <a:gd name="connsiteX255" fmla="*/ 35329 w 321601"/>
              <a:gd name="connsiteY255" fmla="*/ 336550 h 336550"/>
              <a:gd name="connsiteX256" fmla="*/ 28725 w 321601"/>
              <a:gd name="connsiteY256" fmla="*/ 332606 h 336550"/>
              <a:gd name="connsiteX257" fmla="*/ 990 w 321601"/>
              <a:gd name="connsiteY257" fmla="*/ 285279 h 336550"/>
              <a:gd name="connsiteX258" fmla="*/ 990 w 321601"/>
              <a:gd name="connsiteY258" fmla="*/ 277391 h 336550"/>
              <a:gd name="connsiteX259" fmla="*/ 28725 w 321601"/>
              <a:gd name="connsiteY259" fmla="*/ 228749 h 336550"/>
              <a:gd name="connsiteX260" fmla="*/ 35329 w 321601"/>
              <a:gd name="connsiteY260" fmla="*/ 224805 h 336550"/>
              <a:gd name="connsiteX261" fmla="*/ 60423 w 321601"/>
              <a:gd name="connsiteY261" fmla="*/ 224805 h 336550"/>
              <a:gd name="connsiteX262" fmla="*/ 60423 w 321601"/>
              <a:gd name="connsiteY262" fmla="*/ 111745 h 336550"/>
              <a:gd name="connsiteX263" fmla="*/ 35329 w 321601"/>
              <a:gd name="connsiteY263" fmla="*/ 111745 h 336550"/>
              <a:gd name="connsiteX264" fmla="*/ 28725 w 321601"/>
              <a:gd name="connsiteY264" fmla="*/ 107801 h 336550"/>
              <a:gd name="connsiteX265" fmla="*/ 990 w 321601"/>
              <a:gd name="connsiteY265" fmla="*/ 59159 h 336550"/>
              <a:gd name="connsiteX266" fmla="*/ 990 w 321601"/>
              <a:gd name="connsiteY266" fmla="*/ 51271 h 336550"/>
              <a:gd name="connsiteX267" fmla="*/ 28725 w 321601"/>
              <a:gd name="connsiteY267" fmla="*/ 3944 h 336550"/>
              <a:gd name="connsiteX268" fmla="*/ 35329 w 321601"/>
              <a:gd name="connsiteY26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321601" h="336550">
                <a:moveTo>
                  <a:pt x="205582" y="285750"/>
                </a:moveTo>
                <a:cubicBezTo>
                  <a:pt x="202919" y="285750"/>
                  <a:pt x="201588" y="287073"/>
                  <a:pt x="200257" y="288396"/>
                </a:cubicBezTo>
                <a:cubicBezTo>
                  <a:pt x="200257" y="288396"/>
                  <a:pt x="200257" y="288396"/>
                  <a:pt x="196262" y="297657"/>
                </a:cubicBezTo>
                <a:cubicBezTo>
                  <a:pt x="196262" y="297657"/>
                  <a:pt x="196262" y="297657"/>
                  <a:pt x="196262" y="300302"/>
                </a:cubicBezTo>
                <a:cubicBezTo>
                  <a:pt x="194931" y="301625"/>
                  <a:pt x="196262" y="302948"/>
                  <a:pt x="197594" y="304271"/>
                </a:cubicBezTo>
                <a:cubicBezTo>
                  <a:pt x="202919" y="308240"/>
                  <a:pt x="209577" y="309563"/>
                  <a:pt x="216234" y="309563"/>
                </a:cubicBezTo>
                <a:cubicBezTo>
                  <a:pt x="222891" y="309563"/>
                  <a:pt x="229548" y="308240"/>
                  <a:pt x="234874" y="304271"/>
                </a:cubicBezTo>
                <a:cubicBezTo>
                  <a:pt x="236206" y="302948"/>
                  <a:pt x="236206" y="301625"/>
                  <a:pt x="236206" y="300302"/>
                </a:cubicBezTo>
                <a:cubicBezTo>
                  <a:pt x="236206" y="300302"/>
                  <a:pt x="236206" y="300302"/>
                  <a:pt x="234874" y="297657"/>
                </a:cubicBezTo>
                <a:cubicBezTo>
                  <a:pt x="234874" y="297657"/>
                  <a:pt x="234874" y="297657"/>
                  <a:pt x="230880" y="288396"/>
                </a:cubicBezTo>
                <a:cubicBezTo>
                  <a:pt x="230880" y="287073"/>
                  <a:pt x="228217" y="285750"/>
                  <a:pt x="226886" y="285750"/>
                </a:cubicBezTo>
                <a:cubicBezTo>
                  <a:pt x="225554" y="288396"/>
                  <a:pt x="224223" y="291042"/>
                  <a:pt x="221560" y="292365"/>
                </a:cubicBezTo>
                <a:cubicBezTo>
                  <a:pt x="221560" y="292365"/>
                  <a:pt x="220228" y="293688"/>
                  <a:pt x="220228" y="293688"/>
                </a:cubicBezTo>
                <a:cubicBezTo>
                  <a:pt x="218897" y="293688"/>
                  <a:pt x="217565" y="293688"/>
                  <a:pt x="216234" y="293688"/>
                </a:cubicBezTo>
                <a:cubicBezTo>
                  <a:pt x="214903" y="293688"/>
                  <a:pt x="213571" y="293688"/>
                  <a:pt x="212240" y="293688"/>
                </a:cubicBezTo>
                <a:cubicBezTo>
                  <a:pt x="210908" y="293688"/>
                  <a:pt x="210908" y="292365"/>
                  <a:pt x="210908" y="292365"/>
                </a:cubicBezTo>
                <a:cubicBezTo>
                  <a:pt x="208245" y="291042"/>
                  <a:pt x="205582" y="288396"/>
                  <a:pt x="205582" y="285750"/>
                </a:cubicBezTo>
                <a:close/>
                <a:moveTo>
                  <a:pt x="47431" y="285750"/>
                </a:moveTo>
                <a:cubicBezTo>
                  <a:pt x="44808" y="287054"/>
                  <a:pt x="42186" y="288358"/>
                  <a:pt x="40874" y="292270"/>
                </a:cubicBezTo>
                <a:cubicBezTo>
                  <a:pt x="40874" y="292270"/>
                  <a:pt x="40874" y="292270"/>
                  <a:pt x="35629" y="305311"/>
                </a:cubicBezTo>
                <a:cubicBezTo>
                  <a:pt x="35629" y="305311"/>
                  <a:pt x="35629" y="305311"/>
                  <a:pt x="34317" y="309223"/>
                </a:cubicBezTo>
                <a:cubicBezTo>
                  <a:pt x="33006" y="310527"/>
                  <a:pt x="34317" y="313135"/>
                  <a:pt x="35629" y="314439"/>
                </a:cubicBezTo>
                <a:cubicBezTo>
                  <a:pt x="43497" y="319655"/>
                  <a:pt x="53988" y="322263"/>
                  <a:pt x="63168" y="322263"/>
                </a:cubicBezTo>
                <a:cubicBezTo>
                  <a:pt x="73660" y="322263"/>
                  <a:pt x="82839" y="319655"/>
                  <a:pt x="90708" y="314439"/>
                </a:cubicBezTo>
                <a:cubicBezTo>
                  <a:pt x="92019" y="313135"/>
                  <a:pt x="93331" y="310527"/>
                  <a:pt x="92019" y="309223"/>
                </a:cubicBezTo>
                <a:cubicBezTo>
                  <a:pt x="92019" y="309223"/>
                  <a:pt x="92019" y="309223"/>
                  <a:pt x="90708" y="305311"/>
                </a:cubicBezTo>
                <a:cubicBezTo>
                  <a:pt x="90708" y="305311"/>
                  <a:pt x="90708" y="305311"/>
                  <a:pt x="85462" y="292270"/>
                </a:cubicBezTo>
                <a:cubicBezTo>
                  <a:pt x="85462" y="288358"/>
                  <a:pt x="82839" y="287054"/>
                  <a:pt x="78905" y="285750"/>
                </a:cubicBezTo>
                <a:cubicBezTo>
                  <a:pt x="77594" y="290966"/>
                  <a:pt x="74971" y="294878"/>
                  <a:pt x="71037" y="297486"/>
                </a:cubicBezTo>
                <a:cubicBezTo>
                  <a:pt x="71037" y="297486"/>
                  <a:pt x="69725" y="297486"/>
                  <a:pt x="69725" y="297486"/>
                </a:cubicBezTo>
                <a:cubicBezTo>
                  <a:pt x="68414" y="298790"/>
                  <a:pt x="65791" y="298790"/>
                  <a:pt x="63168" y="298790"/>
                </a:cubicBezTo>
                <a:cubicBezTo>
                  <a:pt x="61857" y="298790"/>
                  <a:pt x="59234" y="298790"/>
                  <a:pt x="56611" y="297486"/>
                </a:cubicBezTo>
                <a:cubicBezTo>
                  <a:pt x="56611" y="297486"/>
                  <a:pt x="56611" y="297486"/>
                  <a:pt x="55300" y="297486"/>
                </a:cubicBezTo>
                <a:cubicBezTo>
                  <a:pt x="51366" y="294878"/>
                  <a:pt x="48743" y="290966"/>
                  <a:pt x="47431" y="285750"/>
                </a:cubicBezTo>
                <a:close/>
                <a:moveTo>
                  <a:pt x="216204" y="254000"/>
                </a:moveTo>
                <a:cubicBezTo>
                  <a:pt x="211124" y="254000"/>
                  <a:pt x="206044" y="259216"/>
                  <a:pt x="206044" y="267040"/>
                </a:cubicBezTo>
                <a:cubicBezTo>
                  <a:pt x="206044" y="272257"/>
                  <a:pt x="208584" y="276169"/>
                  <a:pt x="211124" y="278777"/>
                </a:cubicBezTo>
                <a:cubicBezTo>
                  <a:pt x="211124" y="278777"/>
                  <a:pt x="211124" y="278777"/>
                  <a:pt x="211124" y="285297"/>
                </a:cubicBezTo>
                <a:cubicBezTo>
                  <a:pt x="211124" y="285297"/>
                  <a:pt x="211124" y="285297"/>
                  <a:pt x="209854" y="285297"/>
                </a:cubicBezTo>
                <a:cubicBezTo>
                  <a:pt x="209854" y="285297"/>
                  <a:pt x="209854" y="286601"/>
                  <a:pt x="211124" y="287905"/>
                </a:cubicBezTo>
                <a:cubicBezTo>
                  <a:pt x="212394" y="289209"/>
                  <a:pt x="213664" y="290513"/>
                  <a:pt x="216204" y="290513"/>
                </a:cubicBezTo>
                <a:cubicBezTo>
                  <a:pt x="217474" y="290513"/>
                  <a:pt x="220014" y="289209"/>
                  <a:pt x="221284" y="287905"/>
                </a:cubicBezTo>
                <a:cubicBezTo>
                  <a:pt x="221284" y="286601"/>
                  <a:pt x="222554" y="285297"/>
                  <a:pt x="222554" y="285297"/>
                </a:cubicBezTo>
                <a:cubicBezTo>
                  <a:pt x="222554" y="285297"/>
                  <a:pt x="222554" y="285297"/>
                  <a:pt x="221284" y="285297"/>
                </a:cubicBezTo>
                <a:cubicBezTo>
                  <a:pt x="221284" y="285297"/>
                  <a:pt x="221284" y="285297"/>
                  <a:pt x="221284" y="278777"/>
                </a:cubicBezTo>
                <a:cubicBezTo>
                  <a:pt x="223824" y="276169"/>
                  <a:pt x="225094" y="272257"/>
                  <a:pt x="225094" y="267040"/>
                </a:cubicBezTo>
                <a:cubicBezTo>
                  <a:pt x="225094" y="259216"/>
                  <a:pt x="221284" y="254000"/>
                  <a:pt x="216204" y="254000"/>
                </a:cubicBezTo>
                <a:close/>
                <a:moveTo>
                  <a:pt x="63168" y="239713"/>
                </a:moveTo>
                <a:cubicBezTo>
                  <a:pt x="55375" y="239713"/>
                  <a:pt x="48881" y="248928"/>
                  <a:pt x="48881" y="260776"/>
                </a:cubicBezTo>
                <a:cubicBezTo>
                  <a:pt x="48881" y="267359"/>
                  <a:pt x="51478" y="273941"/>
                  <a:pt x="55375" y="276574"/>
                </a:cubicBezTo>
                <a:cubicBezTo>
                  <a:pt x="55375" y="276574"/>
                  <a:pt x="55375" y="276574"/>
                  <a:pt x="55375" y="285789"/>
                </a:cubicBezTo>
                <a:cubicBezTo>
                  <a:pt x="55375" y="285789"/>
                  <a:pt x="55375" y="285789"/>
                  <a:pt x="54076" y="285789"/>
                </a:cubicBezTo>
                <a:cubicBezTo>
                  <a:pt x="54076" y="288422"/>
                  <a:pt x="54076" y="289739"/>
                  <a:pt x="55375" y="289739"/>
                </a:cubicBezTo>
                <a:cubicBezTo>
                  <a:pt x="57973" y="292372"/>
                  <a:pt x="60571" y="293688"/>
                  <a:pt x="63168" y="293688"/>
                </a:cubicBezTo>
                <a:cubicBezTo>
                  <a:pt x="67065" y="293688"/>
                  <a:pt x="69663" y="292372"/>
                  <a:pt x="70961" y="289739"/>
                </a:cubicBezTo>
                <a:cubicBezTo>
                  <a:pt x="72260" y="289739"/>
                  <a:pt x="73559" y="288422"/>
                  <a:pt x="73559" y="285789"/>
                </a:cubicBezTo>
                <a:cubicBezTo>
                  <a:pt x="73559" y="285789"/>
                  <a:pt x="73559" y="285789"/>
                  <a:pt x="70961" y="285789"/>
                </a:cubicBezTo>
                <a:cubicBezTo>
                  <a:pt x="70961" y="285789"/>
                  <a:pt x="70961" y="285789"/>
                  <a:pt x="70961" y="276574"/>
                </a:cubicBezTo>
                <a:cubicBezTo>
                  <a:pt x="74858" y="273941"/>
                  <a:pt x="77456" y="267359"/>
                  <a:pt x="77456" y="260776"/>
                </a:cubicBezTo>
                <a:cubicBezTo>
                  <a:pt x="77456" y="248928"/>
                  <a:pt x="70961" y="239713"/>
                  <a:pt x="63168" y="239713"/>
                </a:cubicBezTo>
                <a:close/>
                <a:moveTo>
                  <a:pt x="267751" y="182563"/>
                </a:moveTo>
                <a:cubicBezTo>
                  <a:pt x="265089" y="182563"/>
                  <a:pt x="263757" y="183886"/>
                  <a:pt x="262426" y="186532"/>
                </a:cubicBezTo>
                <a:cubicBezTo>
                  <a:pt x="262426" y="186532"/>
                  <a:pt x="262426" y="186532"/>
                  <a:pt x="259763" y="195792"/>
                </a:cubicBezTo>
                <a:cubicBezTo>
                  <a:pt x="259763" y="195792"/>
                  <a:pt x="259763" y="195792"/>
                  <a:pt x="258431" y="197115"/>
                </a:cubicBezTo>
                <a:cubicBezTo>
                  <a:pt x="258431" y="198438"/>
                  <a:pt x="258431" y="201084"/>
                  <a:pt x="259763" y="201084"/>
                </a:cubicBezTo>
                <a:cubicBezTo>
                  <a:pt x="265089" y="205053"/>
                  <a:pt x="271746" y="206376"/>
                  <a:pt x="278403" y="206376"/>
                </a:cubicBezTo>
                <a:cubicBezTo>
                  <a:pt x="285060" y="206376"/>
                  <a:pt x="291718" y="205053"/>
                  <a:pt x="297043" y="201084"/>
                </a:cubicBezTo>
                <a:cubicBezTo>
                  <a:pt x="298375" y="201084"/>
                  <a:pt x="299706" y="198438"/>
                  <a:pt x="298375" y="197115"/>
                </a:cubicBezTo>
                <a:cubicBezTo>
                  <a:pt x="298375" y="197115"/>
                  <a:pt x="298375" y="197115"/>
                  <a:pt x="298375" y="195792"/>
                </a:cubicBezTo>
                <a:cubicBezTo>
                  <a:pt x="298375" y="195792"/>
                  <a:pt x="298375" y="195792"/>
                  <a:pt x="294380" y="186532"/>
                </a:cubicBezTo>
                <a:cubicBezTo>
                  <a:pt x="293049" y="183886"/>
                  <a:pt x="291718" y="182563"/>
                  <a:pt x="289055" y="182563"/>
                </a:cubicBezTo>
                <a:cubicBezTo>
                  <a:pt x="289055" y="185209"/>
                  <a:pt x="286392" y="187855"/>
                  <a:pt x="283729" y="189178"/>
                </a:cubicBezTo>
                <a:cubicBezTo>
                  <a:pt x="283729" y="190501"/>
                  <a:pt x="283729" y="190501"/>
                  <a:pt x="282397" y="190501"/>
                </a:cubicBezTo>
                <a:cubicBezTo>
                  <a:pt x="281066" y="190501"/>
                  <a:pt x="279734" y="191824"/>
                  <a:pt x="278403" y="191824"/>
                </a:cubicBezTo>
                <a:cubicBezTo>
                  <a:pt x="277072" y="191824"/>
                  <a:pt x="275740" y="190501"/>
                  <a:pt x="274409" y="190501"/>
                </a:cubicBezTo>
                <a:cubicBezTo>
                  <a:pt x="274409" y="190501"/>
                  <a:pt x="273077" y="190501"/>
                  <a:pt x="273077" y="189178"/>
                </a:cubicBezTo>
                <a:cubicBezTo>
                  <a:pt x="270414" y="187855"/>
                  <a:pt x="269083" y="185209"/>
                  <a:pt x="267751" y="182563"/>
                </a:cubicBezTo>
                <a:close/>
                <a:moveTo>
                  <a:pt x="278434" y="150813"/>
                </a:moveTo>
                <a:cubicBezTo>
                  <a:pt x="273354" y="150813"/>
                  <a:pt x="269544" y="157617"/>
                  <a:pt x="269544" y="164420"/>
                </a:cubicBezTo>
                <a:cubicBezTo>
                  <a:pt x="269544" y="169863"/>
                  <a:pt x="270814" y="173945"/>
                  <a:pt x="273354" y="176667"/>
                </a:cubicBezTo>
                <a:cubicBezTo>
                  <a:pt x="273354" y="176667"/>
                  <a:pt x="273354" y="176667"/>
                  <a:pt x="273354" y="183470"/>
                </a:cubicBezTo>
                <a:cubicBezTo>
                  <a:pt x="273354" y="183470"/>
                  <a:pt x="273354" y="183470"/>
                  <a:pt x="272084" y="183470"/>
                </a:cubicBezTo>
                <a:cubicBezTo>
                  <a:pt x="272084" y="183470"/>
                  <a:pt x="273354" y="184831"/>
                  <a:pt x="273354" y="186192"/>
                </a:cubicBezTo>
                <a:cubicBezTo>
                  <a:pt x="274624" y="187552"/>
                  <a:pt x="277164" y="188913"/>
                  <a:pt x="278434" y="188913"/>
                </a:cubicBezTo>
                <a:cubicBezTo>
                  <a:pt x="280974" y="188913"/>
                  <a:pt x="282244" y="187552"/>
                  <a:pt x="283514" y="186192"/>
                </a:cubicBezTo>
                <a:cubicBezTo>
                  <a:pt x="284784" y="184831"/>
                  <a:pt x="284784" y="183470"/>
                  <a:pt x="284784" y="183470"/>
                </a:cubicBezTo>
                <a:cubicBezTo>
                  <a:pt x="284784" y="183470"/>
                  <a:pt x="284784" y="183470"/>
                  <a:pt x="283514" y="183470"/>
                </a:cubicBezTo>
                <a:cubicBezTo>
                  <a:pt x="283514" y="183470"/>
                  <a:pt x="283514" y="183470"/>
                  <a:pt x="283514" y="176667"/>
                </a:cubicBezTo>
                <a:cubicBezTo>
                  <a:pt x="286054" y="173945"/>
                  <a:pt x="288594" y="169863"/>
                  <a:pt x="288594" y="164420"/>
                </a:cubicBezTo>
                <a:cubicBezTo>
                  <a:pt x="288594" y="157617"/>
                  <a:pt x="283514" y="150813"/>
                  <a:pt x="278434" y="150813"/>
                </a:cubicBezTo>
                <a:close/>
                <a:moveTo>
                  <a:pt x="154681" y="115888"/>
                </a:moveTo>
                <a:cubicBezTo>
                  <a:pt x="153400" y="117225"/>
                  <a:pt x="150840" y="118562"/>
                  <a:pt x="150840" y="119899"/>
                </a:cubicBezTo>
                <a:cubicBezTo>
                  <a:pt x="150840" y="119899"/>
                  <a:pt x="150840" y="119899"/>
                  <a:pt x="146999" y="129256"/>
                </a:cubicBezTo>
                <a:cubicBezTo>
                  <a:pt x="146999" y="129256"/>
                  <a:pt x="146999" y="129256"/>
                  <a:pt x="145719" y="131930"/>
                </a:cubicBezTo>
                <a:cubicBezTo>
                  <a:pt x="145719" y="133267"/>
                  <a:pt x="145719" y="134604"/>
                  <a:pt x="146999" y="135941"/>
                </a:cubicBezTo>
                <a:cubicBezTo>
                  <a:pt x="152120" y="139951"/>
                  <a:pt x="158521" y="141288"/>
                  <a:pt x="166203" y="141288"/>
                </a:cubicBezTo>
                <a:cubicBezTo>
                  <a:pt x="172604" y="141288"/>
                  <a:pt x="179005" y="139951"/>
                  <a:pt x="184126" y="135941"/>
                </a:cubicBezTo>
                <a:cubicBezTo>
                  <a:pt x="185407" y="134604"/>
                  <a:pt x="185407" y="133267"/>
                  <a:pt x="185407" y="131930"/>
                </a:cubicBezTo>
                <a:cubicBezTo>
                  <a:pt x="185407" y="131930"/>
                  <a:pt x="185407" y="131930"/>
                  <a:pt x="184126" y="129256"/>
                </a:cubicBezTo>
                <a:cubicBezTo>
                  <a:pt x="184126" y="129256"/>
                  <a:pt x="184126" y="129256"/>
                  <a:pt x="180286" y="119899"/>
                </a:cubicBezTo>
                <a:cubicBezTo>
                  <a:pt x="180286" y="118562"/>
                  <a:pt x="177725" y="117225"/>
                  <a:pt x="176445" y="115888"/>
                </a:cubicBezTo>
                <a:cubicBezTo>
                  <a:pt x="175165" y="119899"/>
                  <a:pt x="173884" y="122572"/>
                  <a:pt x="171324" y="123909"/>
                </a:cubicBezTo>
                <a:cubicBezTo>
                  <a:pt x="170044" y="123909"/>
                  <a:pt x="170044" y="123909"/>
                  <a:pt x="170044" y="125246"/>
                </a:cubicBezTo>
                <a:cubicBezTo>
                  <a:pt x="168763" y="125246"/>
                  <a:pt x="167483" y="125246"/>
                  <a:pt x="166203" y="125246"/>
                </a:cubicBezTo>
                <a:cubicBezTo>
                  <a:pt x="163642" y="125246"/>
                  <a:pt x="162362" y="125246"/>
                  <a:pt x="161082" y="125246"/>
                </a:cubicBezTo>
                <a:cubicBezTo>
                  <a:pt x="161082" y="123909"/>
                  <a:pt x="161082" y="123909"/>
                  <a:pt x="159802" y="123909"/>
                </a:cubicBezTo>
                <a:cubicBezTo>
                  <a:pt x="157241" y="122572"/>
                  <a:pt x="155961" y="119899"/>
                  <a:pt x="154681" y="115888"/>
                </a:cubicBezTo>
                <a:close/>
                <a:moveTo>
                  <a:pt x="166251" y="85725"/>
                </a:moveTo>
                <a:cubicBezTo>
                  <a:pt x="159371" y="85725"/>
                  <a:pt x="155244" y="90941"/>
                  <a:pt x="155244" y="98765"/>
                </a:cubicBezTo>
                <a:cubicBezTo>
                  <a:pt x="155244" y="103982"/>
                  <a:pt x="156620" y="107894"/>
                  <a:pt x="159371" y="110502"/>
                </a:cubicBezTo>
                <a:cubicBezTo>
                  <a:pt x="159371" y="110502"/>
                  <a:pt x="159371" y="110502"/>
                  <a:pt x="159371" y="115718"/>
                </a:cubicBezTo>
                <a:cubicBezTo>
                  <a:pt x="159371" y="115718"/>
                  <a:pt x="159371" y="115718"/>
                  <a:pt x="157995" y="115718"/>
                </a:cubicBezTo>
                <a:cubicBezTo>
                  <a:pt x="159371" y="117022"/>
                  <a:pt x="159371" y="118326"/>
                  <a:pt x="159371" y="119630"/>
                </a:cubicBezTo>
                <a:cubicBezTo>
                  <a:pt x="160747" y="120934"/>
                  <a:pt x="163499" y="122238"/>
                  <a:pt x="166251" y="122238"/>
                </a:cubicBezTo>
                <a:cubicBezTo>
                  <a:pt x="167627" y="122238"/>
                  <a:pt x="170378" y="120934"/>
                  <a:pt x="171754" y="119630"/>
                </a:cubicBezTo>
                <a:cubicBezTo>
                  <a:pt x="171754" y="118326"/>
                  <a:pt x="173130" y="117022"/>
                  <a:pt x="173130" y="115718"/>
                </a:cubicBezTo>
                <a:cubicBezTo>
                  <a:pt x="173130" y="115718"/>
                  <a:pt x="173130" y="115718"/>
                  <a:pt x="171754" y="115718"/>
                </a:cubicBezTo>
                <a:cubicBezTo>
                  <a:pt x="171754" y="115718"/>
                  <a:pt x="171754" y="115718"/>
                  <a:pt x="171754" y="110502"/>
                </a:cubicBezTo>
                <a:cubicBezTo>
                  <a:pt x="174506" y="107894"/>
                  <a:pt x="175882" y="103982"/>
                  <a:pt x="175882" y="98765"/>
                </a:cubicBezTo>
                <a:cubicBezTo>
                  <a:pt x="175882" y="90941"/>
                  <a:pt x="171754" y="85725"/>
                  <a:pt x="166251" y="85725"/>
                </a:cubicBezTo>
                <a:close/>
                <a:moveTo>
                  <a:pt x="47431" y="60325"/>
                </a:moveTo>
                <a:cubicBezTo>
                  <a:pt x="44808" y="60325"/>
                  <a:pt x="42186" y="62933"/>
                  <a:pt x="40874" y="65541"/>
                </a:cubicBezTo>
                <a:cubicBezTo>
                  <a:pt x="40874" y="65541"/>
                  <a:pt x="40874" y="65541"/>
                  <a:pt x="35629" y="78582"/>
                </a:cubicBezTo>
                <a:cubicBezTo>
                  <a:pt x="35629" y="78582"/>
                  <a:pt x="35629" y="78582"/>
                  <a:pt x="34317" y="82494"/>
                </a:cubicBezTo>
                <a:cubicBezTo>
                  <a:pt x="33006" y="85102"/>
                  <a:pt x="34317" y="86406"/>
                  <a:pt x="35629" y="87710"/>
                </a:cubicBezTo>
                <a:cubicBezTo>
                  <a:pt x="43497" y="92926"/>
                  <a:pt x="53988" y="96838"/>
                  <a:pt x="63168" y="96838"/>
                </a:cubicBezTo>
                <a:cubicBezTo>
                  <a:pt x="73660" y="96838"/>
                  <a:pt x="82839" y="92926"/>
                  <a:pt x="90708" y="87710"/>
                </a:cubicBezTo>
                <a:cubicBezTo>
                  <a:pt x="92019" y="86406"/>
                  <a:pt x="93331" y="85102"/>
                  <a:pt x="92019" y="82494"/>
                </a:cubicBezTo>
                <a:cubicBezTo>
                  <a:pt x="92019" y="82494"/>
                  <a:pt x="92019" y="82494"/>
                  <a:pt x="90708" y="78582"/>
                </a:cubicBezTo>
                <a:cubicBezTo>
                  <a:pt x="90708" y="78582"/>
                  <a:pt x="90708" y="78582"/>
                  <a:pt x="85462" y="65541"/>
                </a:cubicBezTo>
                <a:cubicBezTo>
                  <a:pt x="85462" y="62933"/>
                  <a:pt x="82839" y="60325"/>
                  <a:pt x="78905" y="60325"/>
                </a:cubicBezTo>
                <a:cubicBezTo>
                  <a:pt x="77594" y="64237"/>
                  <a:pt x="74971" y="69453"/>
                  <a:pt x="71037" y="70757"/>
                </a:cubicBezTo>
                <a:cubicBezTo>
                  <a:pt x="71037" y="72061"/>
                  <a:pt x="69725" y="72061"/>
                  <a:pt x="69725" y="72061"/>
                </a:cubicBezTo>
                <a:cubicBezTo>
                  <a:pt x="68414" y="73365"/>
                  <a:pt x="65791" y="73365"/>
                  <a:pt x="63168" y="73365"/>
                </a:cubicBezTo>
                <a:cubicBezTo>
                  <a:pt x="61857" y="73365"/>
                  <a:pt x="59234" y="73365"/>
                  <a:pt x="56611" y="72061"/>
                </a:cubicBezTo>
                <a:cubicBezTo>
                  <a:pt x="56611" y="72061"/>
                  <a:pt x="56611" y="72061"/>
                  <a:pt x="55300" y="70757"/>
                </a:cubicBezTo>
                <a:cubicBezTo>
                  <a:pt x="51366" y="69453"/>
                  <a:pt x="48743" y="64237"/>
                  <a:pt x="47431" y="60325"/>
                </a:cubicBezTo>
                <a:close/>
                <a:moveTo>
                  <a:pt x="267751" y="50800"/>
                </a:moveTo>
                <a:cubicBezTo>
                  <a:pt x="265089" y="50800"/>
                  <a:pt x="263757" y="53307"/>
                  <a:pt x="262426" y="54560"/>
                </a:cubicBezTo>
                <a:cubicBezTo>
                  <a:pt x="262426" y="54560"/>
                  <a:pt x="262426" y="54560"/>
                  <a:pt x="259763" y="63333"/>
                </a:cubicBezTo>
                <a:cubicBezTo>
                  <a:pt x="259763" y="63333"/>
                  <a:pt x="259763" y="63333"/>
                  <a:pt x="258431" y="65840"/>
                </a:cubicBezTo>
                <a:cubicBezTo>
                  <a:pt x="258431" y="67093"/>
                  <a:pt x="258431" y="68346"/>
                  <a:pt x="259763" y="69600"/>
                </a:cubicBezTo>
                <a:cubicBezTo>
                  <a:pt x="265089" y="72106"/>
                  <a:pt x="271746" y="74613"/>
                  <a:pt x="278403" y="74613"/>
                </a:cubicBezTo>
                <a:cubicBezTo>
                  <a:pt x="285060" y="74613"/>
                  <a:pt x="291718" y="72106"/>
                  <a:pt x="297043" y="69600"/>
                </a:cubicBezTo>
                <a:cubicBezTo>
                  <a:pt x="298375" y="68346"/>
                  <a:pt x="299706" y="67093"/>
                  <a:pt x="298375" y="65840"/>
                </a:cubicBezTo>
                <a:cubicBezTo>
                  <a:pt x="298375" y="65840"/>
                  <a:pt x="298375" y="65840"/>
                  <a:pt x="298375" y="63333"/>
                </a:cubicBezTo>
                <a:cubicBezTo>
                  <a:pt x="298375" y="63333"/>
                  <a:pt x="298375" y="63333"/>
                  <a:pt x="294380" y="54560"/>
                </a:cubicBezTo>
                <a:cubicBezTo>
                  <a:pt x="293049" y="53307"/>
                  <a:pt x="291718" y="50800"/>
                  <a:pt x="289055" y="50800"/>
                </a:cubicBezTo>
                <a:cubicBezTo>
                  <a:pt x="289055" y="54560"/>
                  <a:pt x="286392" y="57067"/>
                  <a:pt x="283729" y="58320"/>
                </a:cubicBezTo>
                <a:cubicBezTo>
                  <a:pt x="283729" y="58320"/>
                  <a:pt x="283729" y="58320"/>
                  <a:pt x="282397" y="58320"/>
                </a:cubicBezTo>
                <a:cubicBezTo>
                  <a:pt x="281066" y="59573"/>
                  <a:pt x="279734" y="59573"/>
                  <a:pt x="278403" y="59573"/>
                </a:cubicBezTo>
                <a:cubicBezTo>
                  <a:pt x="277072" y="59573"/>
                  <a:pt x="275740" y="59573"/>
                  <a:pt x="274409" y="58320"/>
                </a:cubicBezTo>
                <a:cubicBezTo>
                  <a:pt x="274409" y="58320"/>
                  <a:pt x="273077" y="58320"/>
                  <a:pt x="273077" y="58320"/>
                </a:cubicBezTo>
                <a:cubicBezTo>
                  <a:pt x="270414" y="57067"/>
                  <a:pt x="269083" y="54560"/>
                  <a:pt x="267751" y="50800"/>
                </a:cubicBezTo>
                <a:close/>
                <a:moveTo>
                  <a:pt x="278434" y="20638"/>
                </a:moveTo>
                <a:cubicBezTo>
                  <a:pt x="273354" y="20638"/>
                  <a:pt x="269544" y="25812"/>
                  <a:pt x="269544" y="33573"/>
                </a:cubicBezTo>
                <a:cubicBezTo>
                  <a:pt x="269544" y="37454"/>
                  <a:pt x="270814" y="42628"/>
                  <a:pt x="273354" y="43921"/>
                </a:cubicBezTo>
                <a:cubicBezTo>
                  <a:pt x="273354" y="43921"/>
                  <a:pt x="273354" y="43921"/>
                  <a:pt x="273354" y="50389"/>
                </a:cubicBezTo>
                <a:cubicBezTo>
                  <a:pt x="273354" y="50389"/>
                  <a:pt x="273354" y="50389"/>
                  <a:pt x="272084" y="50389"/>
                </a:cubicBezTo>
                <a:cubicBezTo>
                  <a:pt x="272084" y="51682"/>
                  <a:pt x="273354" y="52976"/>
                  <a:pt x="273354" y="52976"/>
                </a:cubicBezTo>
                <a:cubicBezTo>
                  <a:pt x="274624" y="55563"/>
                  <a:pt x="277164" y="55563"/>
                  <a:pt x="278434" y="55563"/>
                </a:cubicBezTo>
                <a:cubicBezTo>
                  <a:pt x="280974" y="55563"/>
                  <a:pt x="282244" y="55563"/>
                  <a:pt x="283514" y="52976"/>
                </a:cubicBezTo>
                <a:cubicBezTo>
                  <a:pt x="284784" y="52976"/>
                  <a:pt x="284784" y="51682"/>
                  <a:pt x="284784" y="50389"/>
                </a:cubicBezTo>
                <a:cubicBezTo>
                  <a:pt x="284784" y="50389"/>
                  <a:pt x="284784" y="50389"/>
                  <a:pt x="283514" y="50389"/>
                </a:cubicBezTo>
                <a:cubicBezTo>
                  <a:pt x="283514" y="50389"/>
                  <a:pt x="283514" y="50389"/>
                  <a:pt x="283514" y="43921"/>
                </a:cubicBezTo>
                <a:cubicBezTo>
                  <a:pt x="286054" y="42628"/>
                  <a:pt x="288594" y="37454"/>
                  <a:pt x="288594" y="33573"/>
                </a:cubicBezTo>
                <a:cubicBezTo>
                  <a:pt x="288594" y="25812"/>
                  <a:pt x="283514" y="20638"/>
                  <a:pt x="278434" y="20638"/>
                </a:cubicBezTo>
                <a:close/>
                <a:moveTo>
                  <a:pt x="63168" y="14288"/>
                </a:moveTo>
                <a:cubicBezTo>
                  <a:pt x="55375" y="14288"/>
                  <a:pt x="48881" y="23503"/>
                  <a:pt x="48881" y="34035"/>
                </a:cubicBezTo>
                <a:cubicBezTo>
                  <a:pt x="48881" y="41934"/>
                  <a:pt x="51478" y="47200"/>
                  <a:pt x="55375" y="51149"/>
                </a:cubicBezTo>
                <a:cubicBezTo>
                  <a:pt x="55375" y="51149"/>
                  <a:pt x="55375" y="51149"/>
                  <a:pt x="55375" y="60364"/>
                </a:cubicBezTo>
                <a:cubicBezTo>
                  <a:pt x="55375" y="60364"/>
                  <a:pt x="55375" y="60364"/>
                  <a:pt x="54076" y="60364"/>
                </a:cubicBezTo>
                <a:cubicBezTo>
                  <a:pt x="54076" y="61681"/>
                  <a:pt x="54076" y="62997"/>
                  <a:pt x="55375" y="64314"/>
                </a:cubicBezTo>
                <a:cubicBezTo>
                  <a:pt x="57973" y="66947"/>
                  <a:pt x="60571" y="68263"/>
                  <a:pt x="63168" y="68263"/>
                </a:cubicBezTo>
                <a:cubicBezTo>
                  <a:pt x="67065" y="68263"/>
                  <a:pt x="69663" y="66947"/>
                  <a:pt x="70961" y="64314"/>
                </a:cubicBezTo>
                <a:cubicBezTo>
                  <a:pt x="72260" y="62997"/>
                  <a:pt x="73559" y="61681"/>
                  <a:pt x="73559" y="60364"/>
                </a:cubicBezTo>
                <a:cubicBezTo>
                  <a:pt x="73559" y="60364"/>
                  <a:pt x="73559" y="60364"/>
                  <a:pt x="70961" y="60364"/>
                </a:cubicBezTo>
                <a:cubicBezTo>
                  <a:pt x="70961" y="60364"/>
                  <a:pt x="70961" y="60364"/>
                  <a:pt x="70961" y="51149"/>
                </a:cubicBezTo>
                <a:cubicBezTo>
                  <a:pt x="74858" y="47200"/>
                  <a:pt x="77456" y="41934"/>
                  <a:pt x="77456" y="34035"/>
                </a:cubicBezTo>
                <a:cubicBezTo>
                  <a:pt x="77456" y="23503"/>
                  <a:pt x="70961" y="14288"/>
                  <a:pt x="63168" y="14288"/>
                </a:cubicBezTo>
                <a:close/>
                <a:moveTo>
                  <a:pt x="35329" y="0"/>
                </a:moveTo>
                <a:cubicBezTo>
                  <a:pt x="35329" y="0"/>
                  <a:pt x="35329" y="0"/>
                  <a:pt x="90801" y="0"/>
                </a:cubicBezTo>
                <a:cubicBezTo>
                  <a:pt x="93442" y="0"/>
                  <a:pt x="96084" y="1315"/>
                  <a:pt x="97404" y="3944"/>
                </a:cubicBezTo>
                <a:cubicBezTo>
                  <a:pt x="97404" y="3944"/>
                  <a:pt x="97404" y="3944"/>
                  <a:pt x="125140" y="51271"/>
                </a:cubicBezTo>
                <a:cubicBezTo>
                  <a:pt x="126461" y="53901"/>
                  <a:pt x="126461" y="56530"/>
                  <a:pt x="125140" y="59159"/>
                </a:cubicBezTo>
                <a:cubicBezTo>
                  <a:pt x="125140" y="59159"/>
                  <a:pt x="125140" y="59159"/>
                  <a:pt x="114574" y="78879"/>
                </a:cubicBezTo>
                <a:cubicBezTo>
                  <a:pt x="114574" y="78879"/>
                  <a:pt x="114574" y="78879"/>
                  <a:pt x="135706" y="89396"/>
                </a:cubicBezTo>
                <a:cubicBezTo>
                  <a:pt x="135706" y="89396"/>
                  <a:pt x="135706" y="89396"/>
                  <a:pt x="142310" y="77564"/>
                </a:cubicBezTo>
                <a:cubicBezTo>
                  <a:pt x="143631" y="76250"/>
                  <a:pt x="144951" y="74935"/>
                  <a:pt x="146272" y="74935"/>
                </a:cubicBezTo>
                <a:cubicBezTo>
                  <a:pt x="146272" y="74935"/>
                  <a:pt x="146272" y="74935"/>
                  <a:pt x="184574" y="74935"/>
                </a:cubicBezTo>
                <a:cubicBezTo>
                  <a:pt x="185895" y="74935"/>
                  <a:pt x="188536" y="76250"/>
                  <a:pt x="188536" y="77564"/>
                </a:cubicBezTo>
                <a:cubicBezTo>
                  <a:pt x="188536" y="77564"/>
                  <a:pt x="188536" y="77564"/>
                  <a:pt x="196461" y="90711"/>
                </a:cubicBezTo>
                <a:cubicBezTo>
                  <a:pt x="196461" y="90711"/>
                  <a:pt x="196461" y="90711"/>
                  <a:pt x="242687" y="60474"/>
                </a:cubicBezTo>
                <a:cubicBezTo>
                  <a:pt x="242687" y="60474"/>
                  <a:pt x="242687" y="60474"/>
                  <a:pt x="236083" y="49957"/>
                </a:cubicBezTo>
                <a:cubicBezTo>
                  <a:pt x="236083" y="48642"/>
                  <a:pt x="236083" y="46013"/>
                  <a:pt x="236083" y="44698"/>
                </a:cubicBezTo>
                <a:cubicBezTo>
                  <a:pt x="236083" y="44698"/>
                  <a:pt x="236083" y="44698"/>
                  <a:pt x="254574" y="11832"/>
                </a:cubicBezTo>
                <a:cubicBezTo>
                  <a:pt x="255894" y="10517"/>
                  <a:pt x="258536" y="9203"/>
                  <a:pt x="259857" y="9203"/>
                </a:cubicBezTo>
                <a:cubicBezTo>
                  <a:pt x="259857" y="9203"/>
                  <a:pt x="259857" y="9203"/>
                  <a:pt x="296838" y="9203"/>
                </a:cubicBezTo>
                <a:cubicBezTo>
                  <a:pt x="299479" y="9203"/>
                  <a:pt x="300800" y="10517"/>
                  <a:pt x="302121" y="11832"/>
                </a:cubicBezTo>
                <a:cubicBezTo>
                  <a:pt x="302121" y="11832"/>
                  <a:pt x="302121" y="11832"/>
                  <a:pt x="320611" y="44698"/>
                </a:cubicBezTo>
                <a:cubicBezTo>
                  <a:pt x="321932" y="46013"/>
                  <a:pt x="321932" y="48642"/>
                  <a:pt x="320611" y="49957"/>
                </a:cubicBezTo>
                <a:cubicBezTo>
                  <a:pt x="320611" y="49957"/>
                  <a:pt x="320611" y="49957"/>
                  <a:pt x="302121" y="81508"/>
                </a:cubicBezTo>
                <a:cubicBezTo>
                  <a:pt x="300800" y="84138"/>
                  <a:pt x="299479" y="84138"/>
                  <a:pt x="296838" y="84138"/>
                </a:cubicBezTo>
                <a:cubicBezTo>
                  <a:pt x="296838" y="84138"/>
                  <a:pt x="296838" y="84138"/>
                  <a:pt x="259857" y="84138"/>
                </a:cubicBezTo>
                <a:cubicBezTo>
                  <a:pt x="258536" y="84138"/>
                  <a:pt x="255894" y="84138"/>
                  <a:pt x="254574" y="81508"/>
                </a:cubicBezTo>
                <a:cubicBezTo>
                  <a:pt x="254574" y="81508"/>
                  <a:pt x="254574" y="81508"/>
                  <a:pt x="249291" y="70991"/>
                </a:cubicBezTo>
                <a:cubicBezTo>
                  <a:pt x="249291" y="70991"/>
                  <a:pt x="249291" y="70991"/>
                  <a:pt x="201744" y="99913"/>
                </a:cubicBezTo>
                <a:cubicBezTo>
                  <a:pt x="201744" y="99913"/>
                  <a:pt x="201744" y="99913"/>
                  <a:pt x="207027" y="110430"/>
                </a:cubicBezTo>
                <a:cubicBezTo>
                  <a:pt x="208347" y="111745"/>
                  <a:pt x="208347" y="114374"/>
                  <a:pt x="207027" y="115689"/>
                </a:cubicBezTo>
                <a:cubicBezTo>
                  <a:pt x="207027" y="115689"/>
                  <a:pt x="207027" y="115689"/>
                  <a:pt x="200423" y="127521"/>
                </a:cubicBezTo>
                <a:cubicBezTo>
                  <a:pt x="200423" y="127521"/>
                  <a:pt x="200423" y="127521"/>
                  <a:pt x="249291" y="155129"/>
                </a:cubicBezTo>
                <a:cubicBezTo>
                  <a:pt x="249291" y="155129"/>
                  <a:pt x="249291" y="155129"/>
                  <a:pt x="254574" y="144611"/>
                </a:cubicBezTo>
                <a:cubicBezTo>
                  <a:pt x="255894" y="141982"/>
                  <a:pt x="258536" y="141982"/>
                  <a:pt x="259857" y="141982"/>
                </a:cubicBezTo>
                <a:cubicBezTo>
                  <a:pt x="259857" y="141982"/>
                  <a:pt x="259857" y="141982"/>
                  <a:pt x="296838" y="141982"/>
                </a:cubicBezTo>
                <a:cubicBezTo>
                  <a:pt x="299479" y="141982"/>
                  <a:pt x="300800" y="141982"/>
                  <a:pt x="302121" y="144611"/>
                </a:cubicBezTo>
                <a:lnTo>
                  <a:pt x="320611" y="176163"/>
                </a:lnTo>
                <a:cubicBezTo>
                  <a:pt x="321932" y="177478"/>
                  <a:pt x="321932" y="180107"/>
                  <a:pt x="320611" y="181421"/>
                </a:cubicBezTo>
                <a:cubicBezTo>
                  <a:pt x="320611" y="181421"/>
                  <a:pt x="320611" y="181421"/>
                  <a:pt x="302121" y="214288"/>
                </a:cubicBezTo>
                <a:cubicBezTo>
                  <a:pt x="300800" y="215602"/>
                  <a:pt x="299479" y="216917"/>
                  <a:pt x="296838" y="216917"/>
                </a:cubicBezTo>
                <a:cubicBezTo>
                  <a:pt x="296838" y="216917"/>
                  <a:pt x="296838" y="216917"/>
                  <a:pt x="259857" y="216917"/>
                </a:cubicBezTo>
                <a:cubicBezTo>
                  <a:pt x="258536" y="216917"/>
                  <a:pt x="255894" y="215602"/>
                  <a:pt x="254574" y="214288"/>
                </a:cubicBezTo>
                <a:cubicBezTo>
                  <a:pt x="254574" y="214288"/>
                  <a:pt x="254574" y="214288"/>
                  <a:pt x="236083" y="181421"/>
                </a:cubicBezTo>
                <a:cubicBezTo>
                  <a:pt x="236083" y="180107"/>
                  <a:pt x="236083" y="177478"/>
                  <a:pt x="236083" y="176163"/>
                </a:cubicBezTo>
                <a:cubicBezTo>
                  <a:pt x="236083" y="176163"/>
                  <a:pt x="236083" y="176163"/>
                  <a:pt x="244008" y="164331"/>
                </a:cubicBezTo>
                <a:cubicBezTo>
                  <a:pt x="244008" y="164331"/>
                  <a:pt x="244008" y="164331"/>
                  <a:pt x="195140" y="136723"/>
                </a:cubicBezTo>
                <a:cubicBezTo>
                  <a:pt x="195140" y="136723"/>
                  <a:pt x="195140" y="136723"/>
                  <a:pt x="188536" y="148555"/>
                </a:cubicBezTo>
                <a:cubicBezTo>
                  <a:pt x="188536" y="149870"/>
                  <a:pt x="185895" y="151185"/>
                  <a:pt x="184574" y="151185"/>
                </a:cubicBezTo>
                <a:cubicBezTo>
                  <a:pt x="184574" y="151185"/>
                  <a:pt x="184574" y="151185"/>
                  <a:pt x="146272" y="151185"/>
                </a:cubicBezTo>
                <a:cubicBezTo>
                  <a:pt x="144951" y="151185"/>
                  <a:pt x="143631" y="149870"/>
                  <a:pt x="142310" y="148555"/>
                </a:cubicBezTo>
                <a:cubicBezTo>
                  <a:pt x="142310" y="148555"/>
                  <a:pt x="142310" y="148555"/>
                  <a:pt x="123819" y="115689"/>
                </a:cubicBezTo>
                <a:cubicBezTo>
                  <a:pt x="122499" y="114374"/>
                  <a:pt x="122499" y="111745"/>
                  <a:pt x="123819" y="110430"/>
                </a:cubicBezTo>
                <a:cubicBezTo>
                  <a:pt x="123819" y="110430"/>
                  <a:pt x="123819" y="110430"/>
                  <a:pt x="129102" y="99913"/>
                </a:cubicBezTo>
                <a:cubicBezTo>
                  <a:pt x="129102" y="99913"/>
                  <a:pt x="129102" y="99913"/>
                  <a:pt x="109291" y="88081"/>
                </a:cubicBezTo>
                <a:cubicBezTo>
                  <a:pt x="109291" y="88081"/>
                  <a:pt x="109291" y="88081"/>
                  <a:pt x="97404" y="107801"/>
                </a:cubicBezTo>
                <a:cubicBezTo>
                  <a:pt x="96084" y="109116"/>
                  <a:pt x="93442" y="111745"/>
                  <a:pt x="90801" y="111745"/>
                </a:cubicBezTo>
                <a:cubicBezTo>
                  <a:pt x="90801" y="111745"/>
                  <a:pt x="90801" y="111745"/>
                  <a:pt x="70989" y="111745"/>
                </a:cubicBezTo>
                <a:cubicBezTo>
                  <a:pt x="70989" y="111745"/>
                  <a:pt x="70989" y="111745"/>
                  <a:pt x="70989" y="224805"/>
                </a:cubicBezTo>
                <a:cubicBezTo>
                  <a:pt x="70989" y="224805"/>
                  <a:pt x="70989" y="224805"/>
                  <a:pt x="90801" y="224805"/>
                </a:cubicBezTo>
                <a:cubicBezTo>
                  <a:pt x="93442" y="224805"/>
                  <a:pt x="96084" y="227434"/>
                  <a:pt x="97404" y="228749"/>
                </a:cubicBezTo>
                <a:cubicBezTo>
                  <a:pt x="97404" y="228749"/>
                  <a:pt x="97404" y="228749"/>
                  <a:pt x="123819" y="274762"/>
                </a:cubicBezTo>
                <a:cubicBezTo>
                  <a:pt x="123819" y="274762"/>
                  <a:pt x="123819" y="274762"/>
                  <a:pt x="176649" y="274762"/>
                </a:cubicBezTo>
                <a:cubicBezTo>
                  <a:pt x="176649" y="274762"/>
                  <a:pt x="176649" y="274762"/>
                  <a:pt x="192498" y="245839"/>
                </a:cubicBezTo>
                <a:cubicBezTo>
                  <a:pt x="193819" y="244525"/>
                  <a:pt x="195140" y="243210"/>
                  <a:pt x="197781" y="243210"/>
                </a:cubicBezTo>
                <a:cubicBezTo>
                  <a:pt x="197781" y="243210"/>
                  <a:pt x="197781" y="243210"/>
                  <a:pt x="234762" y="243210"/>
                </a:cubicBezTo>
                <a:cubicBezTo>
                  <a:pt x="236083" y="243210"/>
                  <a:pt x="238725" y="244525"/>
                  <a:pt x="238725" y="245839"/>
                </a:cubicBezTo>
                <a:cubicBezTo>
                  <a:pt x="238725" y="245839"/>
                  <a:pt x="238725" y="245839"/>
                  <a:pt x="258536" y="278705"/>
                </a:cubicBezTo>
                <a:cubicBezTo>
                  <a:pt x="258536" y="280020"/>
                  <a:pt x="258536" y="282649"/>
                  <a:pt x="258536" y="283964"/>
                </a:cubicBezTo>
                <a:cubicBezTo>
                  <a:pt x="258536" y="283964"/>
                  <a:pt x="258536" y="283964"/>
                  <a:pt x="238725" y="316830"/>
                </a:cubicBezTo>
                <a:cubicBezTo>
                  <a:pt x="238725" y="318145"/>
                  <a:pt x="236083" y="319460"/>
                  <a:pt x="234762" y="319460"/>
                </a:cubicBezTo>
                <a:cubicBezTo>
                  <a:pt x="234762" y="319460"/>
                  <a:pt x="234762" y="319460"/>
                  <a:pt x="197781" y="319460"/>
                </a:cubicBezTo>
                <a:cubicBezTo>
                  <a:pt x="195140" y="319460"/>
                  <a:pt x="193819" y="318145"/>
                  <a:pt x="192498" y="316830"/>
                </a:cubicBezTo>
                <a:cubicBezTo>
                  <a:pt x="192498" y="316830"/>
                  <a:pt x="192498" y="316830"/>
                  <a:pt x="175329" y="285279"/>
                </a:cubicBezTo>
                <a:cubicBezTo>
                  <a:pt x="175329" y="285279"/>
                  <a:pt x="175329" y="285279"/>
                  <a:pt x="125140" y="285279"/>
                </a:cubicBezTo>
                <a:cubicBezTo>
                  <a:pt x="125140" y="285279"/>
                  <a:pt x="125140" y="285279"/>
                  <a:pt x="97404" y="332606"/>
                </a:cubicBezTo>
                <a:cubicBezTo>
                  <a:pt x="96084" y="335235"/>
                  <a:pt x="93442" y="336550"/>
                  <a:pt x="90801" y="336550"/>
                </a:cubicBezTo>
                <a:cubicBezTo>
                  <a:pt x="90801" y="336550"/>
                  <a:pt x="90801" y="336550"/>
                  <a:pt x="35329" y="336550"/>
                </a:cubicBezTo>
                <a:cubicBezTo>
                  <a:pt x="32688" y="336550"/>
                  <a:pt x="30046" y="335235"/>
                  <a:pt x="28725" y="332606"/>
                </a:cubicBezTo>
                <a:cubicBezTo>
                  <a:pt x="28725" y="332606"/>
                  <a:pt x="28725" y="332606"/>
                  <a:pt x="990" y="285279"/>
                </a:cubicBezTo>
                <a:cubicBezTo>
                  <a:pt x="-331" y="282649"/>
                  <a:pt x="-331" y="280020"/>
                  <a:pt x="990" y="277391"/>
                </a:cubicBezTo>
                <a:cubicBezTo>
                  <a:pt x="990" y="277391"/>
                  <a:pt x="990" y="277391"/>
                  <a:pt x="28725" y="228749"/>
                </a:cubicBezTo>
                <a:cubicBezTo>
                  <a:pt x="30046" y="227434"/>
                  <a:pt x="32688" y="224805"/>
                  <a:pt x="35329" y="224805"/>
                </a:cubicBezTo>
                <a:cubicBezTo>
                  <a:pt x="35329" y="224805"/>
                  <a:pt x="35329" y="224805"/>
                  <a:pt x="60423" y="224805"/>
                </a:cubicBezTo>
                <a:cubicBezTo>
                  <a:pt x="60423" y="224805"/>
                  <a:pt x="60423" y="224805"/>
                  <a:pt x="60423" y="111745"/>
                </a:cubicBezTo>
                <a:cubicBezTo>
                  <a:pt x="60423" y="111745"/>
                  <a:pt x="60423" y="111745"/>
                  <a:pt x="35329" y="111745"/>
                </a:cubicBezTo>
                <a:cubicBezTo>
                  <a:pt x="32688" y="111745"/>
                  <a:pt x="30046" y="109116"/>
                  <a:pt x="28725" y="107801"/>
                </a:cubicBezTo>
                <a:cubicBezTo>
                  <a:pt x="28725" y="107801"/>
                  <a:pt x="28725" y="107801"/>
                  <a:pt x="990" y="59159"/>
                </a:cubicBezTo>
                <a:cubicBezTo>
                  <a:pt x="-331" y="56530"/>
                  <a:pt x="-331" y="53901"/>
                  <a:pt x="990" y="51271"/>
                </a:cubicBezTo>
                <a:cubicBezTo>
                  <a:pt x="990" y="51271"/>
                  <a:pt x="990" y="51271"/>
                  <a:pt x="28725" y="3944"/>
                </a:cubicBezTo>
                <a:cubicBezTo>
                  <a:pt x="30046" y="1315"/>
                  <a:pt x="32688" y="0"/>
                  <a:pt x="353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矩形 13"/>
          <p:cNvSpPr/>
          <p:nvPr/>
        </p:nvSpPr>
        <p:spPr>
          <a:xfrm>
            <a:off x="2939120" y="5259701"/>
            <a:ext cx="646331" cy="369332"/>
          </a:xfrm>
          <a:prstGeom prst="rect">
            <a:avLst/>
          </a:prstGeom>
        </p:spPr>
        <p:txBody>
          <a:bodyPr wrap="none">
            <a:spAutoFit/>
          </a:bodyPr>
          <a:lstStyle/>
          <a:p>
            <a:pPr algn="ctr"/>
            <a:r>
              <a:rPr lang="zh-CN" altLang="en-US" b="1" dirty="0">
                <a:solidFill>
                  <a:srgbClr val="2B363F"/>
                </a:solidFill>
              </a:rPr>
              <a:t>海量</a:t>
            </a:r>
          </a:p>
        </p:txBody>
      </p:sp>
      <p:sp>
        <p:nvSpPr>
          <p:cNvPr id="15" name="矩形 14"/>
          <p:cNvSpPr/>
          <p:nvPr/>
        </p:nvSpPr>
        <p:spPr>
          <a:xfrm>
            <a:off x="5548351" y="5259701"/>
            <a:ext cx="1107996" cy="369332"/>
          </a:xfrm>
          <a:prstGeom prst="rect">
            <a:avLst/>
          </a:prstGeom>
        </p:spPr>
        <p:txBody>
          <a:bodyPr wrap="none">
            <a:spAutoFit/>
          </a:bodyPr>
          <a:lstStyle/>
          <a:p>
            <a:pPr algn="ctr"/>
            <a:r>
              <a:rPr lang="zh-CN" altLang="en-US" b="1" dirty="0">
                <a:solidFill>
                  <a:srgbClr val="2B363F"/>
                </a:solidFill>
              </a:rPr>
              <a:t>高增长率</a:t>
            </a:r>
          </a:p>
        </p:txBody>
      </p:sp>
      <p:sp>
        <p:nvSpPr>
          <p:cNvPr id="16" name="矩形 15"/>
          <p:cNvSpPr/>
          <p:nvPr/>
        </p:nvSpPr>
        <p:spPr>
          <a:xfrm>
            <a:off x="8491132" y="5259701"/>
            <a:ext cx="877163" cy="369332"/>
          </a:xfrm>
          <a:prstGeom prst="rect">
            <a:avLst/>
          </a:prstGeom>
        </p:spPr>
        <p:txBody>
          <a:bodyPr wrap="none">
            <a:spAutoFit/>
          </a:bodyPr>
          <a:lstStyle/>
          <a:p>
            <a:pPr algn="ctr"/>
            <a:r>
              <a:rPr lang="zh-CN" altLang="en-US" b="1" dirty="0">
                <a:solidFill>
                  <a:srgbClr val="2B363F"/>
                </a:solidFill>
              </a:rPr>
              <a:t>多样化</a:t>
            </a:r>
          </a:p>
        </p:txBody>
      </p:sp>
      <p:sp>
        <p:nvSpPr>
          <p:cNvPr id="17" name="箭头: 左右 16"/>
          <p:cNvSpPr/>
          <p:nvPr/>
        </p:nvSpPr>
        <p:spPr>
          <a:xfrm>
            <a:off x="4424335" y="3979853"/>
            <a:ext cx="514350" cy="257093"/>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左右 17"/>
          <p:cNvSpPr/>
          <p:nvPr/>
        </p:nvSpPr>
        <p:spPr>
          <a:xfrm>
            <a:off x="7251700" y="3979853"/>
            <a:ext cx="514350" cy="257093"/>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90610" y="4114799"/>
            <a:ext cx="9610780" cy="308091"/>
            <a:chOff x="711200" y="1768162"/>
            <a:chExt cx="9610780" cy="2041838"/>
          </a:xfrm>
          <a:solidFill>
            <a:srgbClr val="346866"/>
          </a:solidFill>
        </p:grpSpPr>
        <p:sp>
          <p:nvSpPr>
            <p:cNvPr id="12" name="矩形 11"/>
            <p:cNvSpPr/>
            <p:nvPr/>
          </p:nvSpPr>
          <p:spPr>
            <a:xfrm>
              <a:off x="711200" y="1768162"/>
              <a:ext cx="4533900" cy="2041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788080" y="1768162"/>
              <a:ext cx="4533900" cy="2041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rotWithShape="1">
          <a:blip r:embed="rId2"/>
          <a:srcRect l="1719" t="1719" r="1719" b="85942"/>
          <a:stretch>
            <a:fillRect/>
          </a:stretch>
        </p:blipFill>
        <p:spPr>
          <a:xfrm>
            <a:off x="0" y="6644962"/>
            <a:ext cx="12192000" cy="213038"/>
          </a:xfrm>
          <a:prstGeom prst="rect">
            <a:avLst/>
          </a:prstGeom>
        </p:spPr>
      </p:pic>
      <p:pic>
        <p:nvPicPr>
          <p:cNvPr id="6" name="图片 5"/>
          <p:cNvPicPr>
            <a:picLocks noChangeAspect="1"/>
          </p:cNvPicPr>
          <p:nvPr/>
        </p:nvPicPr>
        <p:blipFill rotWithShape="1">
          <a:blip r:embed="rId2">
            <a:duotone>
              <a:prstClr val="black"/>
              <a:schemeClr val="tx2">
                <a:tint val="45000"/>
                <a:satMod val="400000"/>
              </a:schemeClr>
            </a:duotone>
          </a:blip>
          <a:srcRect l="1719" t="1719" r="1719" b="85942"/>
          <a:stretch>
            <a:fillRect/>
          </a:stretch>
        </p:blipFill>
        <p:spPr>
          <a:xfrm>
            <a:off x="0" y="777562"/>
            <a:ext cx="12192000" cy="213038"/>
          </a:xfrm>
          <a:prstGeom prst="rect">
            <a:avLst/>
          </a:prstGeom>
        </p:spPr>
      </p:pic>
      <p:pic>
        <p:nvPicPr>
          <p:cNvPr id="4" name="图片 3"/>
          <p:cNvPicPr>
            <a:picLocks noChangeAspect="1"/>
          </p:cNvPicPr>
          <p:nvPr/>
        </p:nvPicPr>
        <p:blipFill rotWithShape="1">
          <a:blip r:embed="rId2"/>
          <a:srcRect l="1719" t="1719" r="1719" b="85942"/>
          <a:stretch>
            <a:fillRect/>
          </a:stretch>
        </p:blipFill>
        <p:spPr>
          <a:xfrm>
            <a:off x="0" y="0"/>
            <a:ext cx="12192000" cy="876300"/>
          </a:xfrm>
          <a:prstGeom prst="rect">
            <a:avLst/>
          </a:prstGeom>
        </p:spPr>
      </p:pic>
      <p:sp>
        <p:nvSpPr>
          <p:cNvPr id="7" name="文本框 6"/>
          <p:cNvSpPr txBox="1"/>
          <p:nvPr/>
        </p:nvSpPr>
        <p:spPr>
          <a:xfrm>
            <a:off x="4136970" y="103257"/>
            <a:ext cx="3918060" cy="707886"/>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认识大数据时代 </a:t>
            </a:r>
          </a:p>
        </p:txBody>
      </p:sp>
      <p:sp>
        <p:nvSpPr>
          <p:cNvPr id="2" name="矩形 1"/>
          <p:cNvSpPr/>
          <p:nvPr/>
        </p:nvSpPr>
        <p:spPr>
          <a:xfrm>
            <a:off x="1290610" y="4604005"/>
            <a:ext cx="4533900" cy="1384995"/>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en-US" altLang="zh-CN" sz="1400" dirty="0">
                <a:solidFill>
                  <a:schemeClr val="tx1">
                    <a:lumMod val="75000"/>
                    <a:lumOff val="25000"/>
                  </a:schemeClr>
                </a:solidFill>
              </a:rPr>
              <a:t>2012</a:t>
            </a:r>
            <a:r>
              <a:rPr lang="zh-CN" altLang="en-US" sz="1400" dirty="0">
                <a:solidFill>
                  <a:schemeClr val="tx1">
                    <a:lumMod val="75000"/>
                    <a:lumOff val="25000"/>
                  </a:schemeClr>
                </a:solidFill>
              </a:rPr>
              <a:t>年</a:t>
            </a:r>
            <a:r>
              <a:rPr lang="en-US" altLang="zh-CN" sz="1400" dirty="0">
                <a:solidFill>
                  <a:schemeClr val="tx1">
                    <a:lumMod val="75000"/>
                    <a:lumOff val="25000"/>
                  </a:schemeClr>
                </a:solidFill>
              </a:rPr>
              <a:t>3</a:t>
            </a:r>
            <a:r>
              <a:rPr lang="zh-CN" altLang="en-US" sz="1400" dirty="0">
                <a:solidFill>
                  <a:schemeClr val="tx1">
                    <a:lumMod val="75000"/>
                    <a:lumOff val="25000"/>
                  </a:schemeClr>
                </a:solidFill>
              </a:rPr>
              <a:t>月份美国奥巴马政府发布了“大数据研究和发展倡议”，投资</a:t>
            </a:r>
            <a:r>
              <a:rPr lang="en-US" altLang="zh-CN" sz="1400" dirty="0">
                <a:solidFill>
                  <a:schemeClr val="tx1">
                    <a:lumMod val="75000"/>
                    <a:lumOff val="25000"/>
                  </a:schemeClr>
                </a:solidFill>
              </a:rPr>
              <a:t>2</a:t>
            </a:r>
            <a:r>
              <a:rPr lang="zh-CN" altLang="en-US" sz="1400" dirty="0">
                <a:solidFill>
                  <a:schemeClr val="tx1">
                    <a:lumMod val="75000"/>
                    <a:lumOff val="25000"/>
                  </a:schemeClr>
                </a:solidFill>
              </a:rPr>
              <a:t>亿以上美元，正式启动“大数据发展计划”</a:t>
            </a:r>
            <a:endParaRPr lang="en-US" altLang="zh-CN" sz="1400" dirty="0">
              <a:solidFill>
                <a:schemeClr val="tx1">
                  <a:lumMod val="75000"/>
                  <a:lumOff val="25000"/>
                </a:schemeClr>
              </a:solidFill>
            </a:endParaRPr>
          </a:p>
          <a:p>
            <a:pPr>
              <a:lnSpc>
                <a:spcPct val="120000"/>
              </a:lnSpc>
            </a:pPr>
            <a:r>
              <a:rPr lang="zh-CN" altLang="en-US" sz="1400" dirty="0">
                <a:solidFill>
                  <a:schemeClr val="tx1">
                    <a:lumMod val="75000"/>
                    <a:lumOff val="25000"/>
                  </a:schemeClr>
                </a:solidFill>
              </a:rPr>
              <a:t>计划在科学研究、环境、生物医学等领域利用大数据技术进行突破</a:t>
            </a:r>
            <a:endParaRPr lang="en-US" altLang="zh-CN" sz="1400" dirty="0">
              <a:solidFill>
                <a:schemeClr val="tx1">
                  <a:lumMod val="75000"/>
                  <a:lumOff val="25000"/>
                </a:schemeClr>
              </a:solidFill>
            </a:endParaRPr>
          </a:p>
        </p:txBody>
      </p:sp>
      <p:sp>
        <p:nvSpPr>
          <p:cNvPr id="8" name="矩形 7"/>
          <p:cNvSpPr/>
          <p:nvPr/>
        </p:nvSpPr>
        <p:spPr>
          <a:xfrm>
            <a:off x="6367489" y="4604005"/>
            <a:ext cx="4502993" cy="1384995"/>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en-US" altLang="zh-CN" sz="1400" dirty="0">
                <a:solidFill>
                  <a:schemeClr val="tx1">
                    <a:lumMod val="75000"/>
                    <a:lumOff val="25000"/>
                  </a:schemeClr>
                </a:solidFill>
              </a:rPr>
              <a:t>2012</a:t>
            </a:r>
            <a:r>
              <a:rPr lang="zh-CN" altLang="en-US" sz="1400" dirty="0">
                <a:solidFill>
                  <a:schemeClr val="tx1">
                    <a:lumMod val="75000"/>
                    <a:lumOff val="25000"/>
                  </a:schemeClr>
                </a:solidFill>
              </a:rPr>
              <a:t>年</a:t>
            </a:r>
            <a:r>
              <a:rPr lang="en-US" altLang="zh-CN" sz="1400" dirty="0">
                <a:solidFill>
                  <a:schemeClr val="tx1">
                    <a:lumMod val="75000"/>
                    <a:lumOff val="25000"/>
                  </a:schemeClr>
                </a:solidFill>
              </a:rPr>
              <a:t>5</a:t>
            </a:r>
            <a:r>
              <a:rPr lang="zh-CN" altLang="en-US" sz="1400" dirty="0">
                <a:solidFill>
                  <a:schemeClr val="tx1">
                    <a:lumMod val="75000"/>
                    <a:lumOff val="25000"/>
                  </a:schemeClr>
                </a:solidFill>
              </a:rPr>
              <a:t>月，联合国发表名为</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大数据促发展：挑战与机遇</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的政务白皮书中</a:t>
            </a:r>
            <a:endParaRPr lang="en-US" altLang="zh-CN" sz="1400" dirty="0">
              <a:solidFill>
                <a:schemeClr val="tx1">
                  <a:lumMod val="75000"/>
                  <a:lumOff val="25000"/>
                </a:schemeClr>
              </a:solidFill>
            </a:endParaRPr>
          </a:p>
          <a:p>
            <a:pPr>
              <a:lnSpc>
                <a:spcPct val="120000"/>
              </a:lnSpc>
            </a:pPr>
            <a:r>
              <a:rPr lang="zh-CN" altLang="en-US" sz="1400" dirty="0">
                <a:solidFill>
                  <a:schemeClr val="tx1">
                    <a:lumMod val="75000"/>
                    <a:lumOff val="25000"/>
                  </a:schemeClr>
                </a:solidFill>
              </a:rPr>
              <a:t>指出大数据对于联合国和各国政府来说是一个历史性的机遇，还探讨了如何利用包括社交网络在内大数据资源造福人类</a:t>
            </a:r>
          </a:p>
        </p:txBody>
      </p:sp>
      <p:sp>
        <p:nvSpPr>
          <p:cNvPr id="14" name="矩形 13"/>
          <p:cNvSpPr/>
          <p:nvPr/>
        </p:nvSpPr>
        <p:spPr>
          <a:xfrm>
            <a:off x="1290610" y="1498897"/>
            <a:ext cx="4533900" cy="497316"/>
          </a:xfrm>
          <a:prstGeom prst="rect">
            <a:avLst/>
          </a:prstGeom>
          <a:noFill/>
        </p:spPr>
        <p:txBody>
          <a:bodyPr wrap="square" rtlCol="0">
            <a:spAutoFit/>
            <a:scene3d>
              <a:camera prst="orthographicFront"/>
              <a:lightRig rig="threePt" dir="t">
                <a:rot lat="0" lon="0" rev="0"/>
              </a:lightRig>
            </a:scene3d>
            <a:sp3d contourW="12700"/>
          </a:bodyPr>
          <a:lstStyle/>
          <a:p>
            <a:pPr marL="285750" indent="-285750">
              <a:lnSpc>
                <a:spcPct val="120000"/>
              </a:lnSpc>
              <a:buFont typeface="Wingdings" panose="05000000000000000000" pitchFamily="2" charset="2"/>
              <a:buChar char="u"/>
            </a:pPr>
            <a:r>
              <a:rPr lang="zh-CN" altLang="en-US" sz="2400" b="1" dirty="0">
                <a:solidFill>
                  <a:srgbClr val="346866"/>
                </a:solidFill>
              </a:rPr>
              <a:t>大数据发展计划</a:t>
            </a:r>
            <a:endParaRPr lang="en-US" altLang="zh-CN" sz="2400" b="1" dirty="0">
              <a:solidFill>
                <a:srgbClr val="346866"/>
              </a:solidFill>
            </a:endParaRPr>
          </a:p>
        </p:txBody>
      </p:sp>
      <p:sp>
        <p:nvSpPr>
          <p:cNvPr id="15" name="矩形 14"/>
          <p:cNvSpPr/>
          <p:nvPr/>
        </p:nvSpPr>
        <p:spPr>
          <a:xfrm>
            <a:off x="6367490" y="1498897"/>
            <a:ext cx="4533900" cy="497316"/>
          </a:xfrm>
          <a:prstGeom prst="rect">
            <a:avLst/>
          </a:prstGeom>
          <a:noFill/>
        </p:spPr>
        <p:txBody>
          <a:bodyPr wrap="square" rtlCol="0">
            <a:spAutoFit/>
            <a:scene3d>
              <a:camera prst="orthographicFront"/>
              <a:lightRig rig="threePt" dir="t">
                <a:rot lat="0" lon="0" rev="0"/>
              </a:lightRig>
            </a:scene3d>
            <a:sp3d contourW="12700"/>
          </a:bodyPr>
          <a:lstStyle/>
          <a:p>
            <a:pPr marL="285750" indent="-285750">
              <a:lnSpc>
                <a:spcPct val="120000"/>
              </a:lnSpc>
              <a:buFont typeface="Wingdings" panose="05000000000000000000" pitchFamily="2" charset="2"/>
              <a:buChar char="u"/>
            </a:pPr>
            <a:r>
              <a:rPr lang="zh-CN" altLang="en-US" sz="2400" b="1" dirty="0">
                <a:solidFill>
                  <a:srgbClr val="346866"/>
                </a:solidFill>
              </a:rPr>
              <a:t>政务白皮书</a:t>
            </a:r>
            <a:endParaRPr lang="en-US" altLang="zh-CN" sz="2400" b="1" dirty="0">
              <a:solidFill>
                <a:srgbClr val="346866"/>
              </a:solidFill>
            </a:endParaRPr>
          </a:p>
        </p:txBody>
      </p:sp>
      <p:pic>
        <p:nvPicPr>
          <p:cNvPr id="19" name="图片占位符 1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9981" b="19981"/>
          <a:stretch>
            <a:fillRect/>
          </a:stretch>
        </p:blipFill>
        <p:spPr/>
      </p:pic>
      <p:pic>
        <p:nvPicPr>
          <p:cNvPr id="21" name="图片占位符 20"/>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16229" b="16229"/>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1719" t="1719" r="1719" b="85942"/>
          <a:stretch>
            <a:fillRect/>
          </a:stretch>
        </p:blipFill>
        <p:spPr>
          <a:xfrm>
            <a:off x="0" y="6644962"/>
            <a:ext cx="12192000" cy="213038"/>
          </a:xfrm>
          <a:prstGeom prst="rect">
            <a:avLst/>
          </a:prstGeom>
        </p:spPr>
      </p:pic>
      <p:pic>
        <p:nvPicPr>
          <p:cNvPr id="6" name="图片 5"/>
          <p:cNvPicPr>
            <a:picLocks noChangeAspect="1"/>
          </p:cNvPicPr>
          <p:nvPr/>
        </p:nvPicPr>
        <p:blipFill rotWithShape="1">
          <a:blip r:embed="rId2">
            <a:duotone>
              <a:prstClr val="black"/>
              <a:schemeClr val="tx2">
                <a:tint val="45000"/>
                <a:satMod val="400000"/>
              </a:schemeClr>
            </a:duotone>
          </a:blip>
          <a:srcRect l="1719" t="1719" r="1719" b="85942"/>
          <a:stretch>
            <a:fillRect/>
          </a:stretch>
        </p:blipFill>
        <p:spPr>
          <a:xfrm>
            <a:off x="0" y="777562"/>
            <a:ext cx="12192000" cy="213038"/>
          </a:xfrm>
          <a:prstGeom prst="rect">
            <a:avLst/>
          </a:prstGeom>
        </p:spPr>
      </p:pic>
      <p:pic>
        <p:nvPicPr>
          <p:cNvPr id="4" name="图片 3"/>
          <p:cNvPicPr>
            <a:picLocks noChangeAspect="1"/>
          </p:cNvPicPr>
          <p:nvPr/>
        </p:nvPicPr>
        <p:blipFill rotWithShape="1">
          <a:blip r:embed="rId2"/>
          <a:srcRect l="1719" t="1719" r="1719" b="85942"/>
          <a:stretch>
            <a:fillRect/>
          </a:stretch>
        </p:blipFill>
        <p:spPr>
          <a:xfrm>
            <a:off x="0" y="0"/>
            <a:ext cx="12192000" cy="876300"/>
          </a:xfrm>
          <a:prstGeom prst="rect">
            <a:avLst/>
          </a:prstGeom>
        </p:spPr>
      </p:pic>
      <p:sp>
        <p:nvSpPr>
          <p:cNvPr id="7" name="文本框 6"/>
          <p:cNvSpPr txBox="1"/>
          <p:nvPr/>
        </p:nvSpPr>
        <p:spPr>
          <a:xfrm>
            <a:off x="4136970" y="103257"/>
            <a:ext cx="3918060" cy="707886"/>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lvl="0" algn="ctr"/>
            <a:r>
              <a:rPr lang="zh-CN" altLang="en-US" dirty="0">
                <a:solidFill>
                  <a:prstClr val="white"/>
                </a:solidFill>
              </a:rPr>
              <a:t>认识大数据时代 </a:t>
            </a:r>
          </a:p>
        </p:txBody>
      </p:sp>
      <p:sp>
        <p:nvSpPr>
          <p:cNvPr id="2" name="矩形 1"/>
          <p:cNvSpPr/>
          <p:nvPr/>
        </p:nvSpPr>
        <p:spPr>
          <a:xfrm>
            <a:off x="695325" y="1405204"/>
            <a:ext cx="10801350" cy="497316"/>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2400" b="1" dirty="0">
                <a:solidFill>
                  <a:srgbClr val="F55F13"/>
                </a:solidFill>
              </a:rPr>
              <a:t>最早提出“大数据”时代到来的是全球知名咨询公司麦肯锡</a:t>
            </a:r>
          </a:p>
        </p:txBody>
      </p:sp>
      <p:grpSp>
        <p:nvGrpSpPr>
          <p:cNvPr id="25" name="组合 24"/>
          <p:cNvGrpSpPr/>
          <p:nvPr/>
        </p:nvGrpSpPr>
        <p:grpSpPr>
          <a:xfrm>
            <a:off x="1572180" y="2380624"/>
            <a:ext cx="3342720" cy="3342720"/>
            <a:chOff x="882825" y="2534176"/>
            <a:chExt cx="3160926" cy="3160926"/>
          </a:xfrm>
        </p:grpSpPr>
        <p:sp>
          <p:nvSpPr>
            <p:cNvPr id="23" name="椭圆 22"/>
            <p:cNvSpPr/>
            <p:nvPr/>
          </p:nvSpPr>
          <p:spPr>
            <a:xfrm>
              <a:off x="882825" y="2534176"/>
              <a:ext cx="3160926" cy="3160926"/>
            </a:xfrm>
            <a:prstGeom prst="ellipse">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rotWithShape="1">
            <a:blip r:embed="rId3">
              <a:extLst>
                <a:ext uri="{28A0092B-C50C-407E-A947-70E740481C1C}">
                  <a14:useLocalDpi xmlns:a14="http://schemas.microsoft.com/office/drawing/2010/main" val="0"/>
                </a:ext>
              </a:extLst>
            </a:blip>
            <a:srcRect l="24288" r="623"/>
            <a:stretch>
              <a:fillRect/>
            </a:stretch>
          </p:blipFill>
          <p:spPr>
            <a:xfrm>
              <a:off x="1193143" y="2844494"/>
              <a:ext cx="2540291" cy="2540291"/>
            </a:xfrm>
            <a:prstGeom prst="ellipse">
              <a:avLst/>
            </a:prstGeom>
            <a:ln w="76200">
              <a:solidFill>
                <a:schemeClr val="bg1"/>
              </a:solidFill>
            </a:ln>
          </p:spPr>
        </p:pic>
      </p:grpSp>
      <p:sp>
        <p:nvSpPr>
          <p:cNvPr id="3" name="矩形 2"/>
          <p:cNvSpPr/>
          <p:nvPr/>
        </p:nvSpPr>
        <p:spPr>
          <a:xfrm>
            <a:off x="5143833" y="3577035"/>
            <a:ext cx="5008026" cy="429861"/>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2000" b="1" dirty="0">
                <a:solidFill>
                  <a:srgbClr val="346866"/>
                </a:solidFill>
              </a:rPr>
              <a:t>麦肯锡称：</a:t>
            </a:r>
            <a:endParaRPr lang="en-US" altLang="zh-CN" sz="2000" b="1" dirty="0">
              <a:solidFill>
                <a:srgbClr val="346866"/>
              </a:solidFill>
            </a:endParaRPr>
          </a:p>
        </p:txBody>
      </p:sp>
      <p:sp>
        <p:nvSpPr>
          <p:cNvPr id="26" name="矩形 25"/>
          <p:cNvSpPr/>
          <p:nvPr/>
        </p:nvSpPr>
        <p:spPr>
          <a:xfrm>
            <a:off x="5143833" y="4146596"/>
            <a:ext cx="5465326" cy="978729"/>
          </a:xfrm>
          <a:prstGeom prst="rect">
            <a:avLst/>
          </a:prstGeom>
          <a:noFill/>
        </p:spPr>
        <p:txBody>
          <a:bodyPr wrap="square" rtlCol="0">
            <a:spAutoFit/>
            <a:scene3d>
              <a:camera prst="orthographicFront"/>
              <a:lightRig rig="threePt" dir="t">
                <a:rot lat="0" lon="0" rev="0"/>
              </a:lightRig>
            </a:scene3d>
            <a:sp3d contourW="12700"/>
          </a:bodyPr>
          <a:lstStyle/>
          <a:p>
            <a:pPr>
              <a:lnSpc>
                <a:spcPct val="120000"/>
              </a:lnSpc>
            </a:pPr>
            <a:r>
              <a:rPr lang="zh-CN" altLang="en-US" sz="1600" dirty="0">
                <a:solidFill>
                  <a:schemeClr val="tx1">
                    <a:lumMod val="75000"/>
                    <a:lumOff val="25000"/>
                  </a:schemeClr>
                </a:solidFill>
              </a:rPr>
              <a:t>数据，已经渗透到当今每一个行业和业务职能领域，成为重要的生产因素。人们对于海量数据的挖掘和运用，预示着新一波生产率增长和消费者盈余浪潮的到来。</a:t>
            </a:r>
          </a:p>
        </p:txBody>
      </p:sp>
      <p:cxnSp>
        <p:nvCxnSpPr>
          <p:cNvPr id="28" name="直接连接符 27"/>
          <p:cNvCxnSpPr/>
          <p:nvPr/>
        </p:nvCxnSpPr>
        <p:spPr>
          <a:xfrm>
            <a:off x="5169233" y="4070396"/>
            <a:ext cx="5116983" cy="0"/>
          </a:xfrm>
          <a:prstGeom prst="line">
            <a:avLst/>
          </a:prstGeom>
          <a:ln w="34925" cmpd="thickThi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9" name="等腰三角形 28"/>
          <p:cNvSpPr/>
          <p:nvPr/>
        </p:nvSpPr>
        <p:spPr>
          <a:xfrm rot="5400000">
            <a:off x="4795906" y="3675784"/>
            <a:ext cx="286548" cy="247024"/>
          </a:xfrm>
          <a:prstGeom prst="triangle">
            <a:avLst/>
          </a:prstGeom>
          <a:solidFill>
            <a:srgbClr val="499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a:stCxn id="9" idx="6"/>
          </p:cNvCxnSpPr>
          <p:nvPr/>
        </p:nvCxnSpPr>
        <p:spPr>
          <a:xfrm>
            <a:off x="2527300" y="2990007"/>
            <a:ext cx="2895600" cy="52518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037714" y="2499650"/>
            <a:ext cx="728086" cy="69506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3" idx="3"/>
          </p:cNvCxnSpPr>
          <p:nvPr/>
        </p:nvCxnSpPr>
        <p:spPr>
          <a:xfrm flipH="1">
            <a:off x="6537270" y="2435958"/>
            <a:ext cx="1081144" cy="77934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4" idx="2"/>
            <a:endCxn id="8" idx="6"/>
          </p:cNvCxnSpPr>
          <p:nvPr/>
        </p:nvCxnSpPr>
        <p:spPr>
          <a:xfrm flipH="1">
            <a:off x="6870733" y="3763446"/>
            <a:ext cx="2476497" cy="9785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a:endCxn id="8" idx="5"/>
          </p:cNvCxnSpPr>
          <p:nvPr/>
        </p:nvCxnSpPr>
        <p:spPr>
          <a:xfrm flipH="1" flipV="1">
            <a:off x="6643819" y="4409123"/>
            <a:ext cx="1531844" cy="95067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11" idx="7"/>
          </p:cNvCxnSpPr>
          <p:nvPr/>
        </p:nvCxnSpPr>
        <p:spPr>
          <a:xfrm flipV="1">
            <a:off x="4882784" y="4569856"/>
            <a:ext cx="883016" cy="913645"/>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632065" y="4160609"/>
            <a:ext cx="2730182" cy="58207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2"/>
          <a:srcRect l="1719" t="1719" r="1719" b="85942"/>
          <a:stretch>
            <a:fillRect/>
          </a:stretch>
        </p:blipFill>
        <p:spPr>
          <a:xfrm>
            <a:off x="0" y="6644962"/>
            <a:ext cx="12192000" cy="213038"/>
          </a:xfrm>
          <a:prstGeom prst="rect">
            <a:avLst/>
          </a:prstGeom>
        </p:spPr>
      </p:pic>
      <p:pic>
        <p:nvPicPr>
          <p:cNvPr id="6" name="图片 5"/>
          <p:cNvPicPr>
            <a:picLocks noChangeAspect="1"/>
          </p:cNvPicPr>
          <p:nvPr/>
        </p:nvPicPr>
        <p:blipFill rotWithShape="1">
          <a:blip r:embed="rId2">
            <a:duotone>
              <a:prstClr val="black"/>
              <a:schemeClr val="tx2">
                <a:tint val="45000"/>
                <a:satMod val="400000"/>
              </a:schemeClr>
            </a:duotone>
          </a:blip>
          <a:srcRect l="1719" t="1719" r="1719" b="85942"/>
          <a:stretch>
            <a:fillRect/>
          </a:stretch>
        </p:blipFill>
        <p:spPr>
          <a:xfrm>
            <a:off x="0" y="777562"/>
            <a:ext cx="12192000" cy="213038"/>
          </a:xfrm>
          <a:prstGeom prst="rect">
            <a:avLst/>
          </a:prstGeom>
        </p:spPr>
      </p:pic>
      <p:pic>
        <p:nvPicPr>
          <p:cNvPr id="4" name="图片 3"/>
          <p:cNvPicPr>
            <a:picLocks noChangeAspect="1"/>
          </p:cNvPicPr>
          <p:nvPr/>
        </p:nvPicPr>
        <p:blipFill rotWithShape="1">
          <a:blip r:embed="rId2"/>
          <a:srcRect l="1719" t="1719" r="1719" b="85942"/>
          <a:stretch>
            <a:fillRect/>
          </a:stretch>
        </p:blipFill>
        <p:spPr>
          <a:xfrm>
            <a:off x="0" y="0"/>
            <a:ext cx="12192000" cy="876300"/>
          </a:xfrm>
          <a:prstGeom prst="rect">
            <a:avLst/>
          </a:prstGeom>
        </p:spPr>
      </p:pic>
      <p:sp>
        <p:nvSpPr>
          <p:cNvPr id="7" name="文本框 6"/>
          <p:cNvSpPr txBox="1"/>
          <p:nvPr/>
        </p:nvSpPr>
        <p:spPr>
          <a:xfrm>
            <a:off x="4136970" y="103257"/>
            <a:ext cx="3918060" cy="707886"/>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lvl="0" algn="ctr"/>
            <a:r>
              <a:rPr lang="zh-CN" altLang="en-US" dirty="0">
                <a:solidFill>
                  <a:prstClr val="white"/>
                </a:solidFill>
              </a:rPr>
              <a:t>认识大数据时代 </a:t>
            </a:r>
          </a:p>
        </p:txBody>
      </p:sp>
      <p:sp>
        <p:nvSpPr>
          <p:cNvPr id="8" name="椭圆 7"/>
          <p:cNvSpPr/>
          <p:nvPr/>
        </p:nvSpPr>
        <p:spPr>
          <a:xfrm>
            <a:off x="5321266" y="3086570"/>
            <a:ext cx="1549467" cy="1549467"/>
          </a:xfrm>
          <a:prstGeom prst="ellipse">
            <a:avLst/>
          </a:prstGeom>
          <a:solidFill>
            <a:srgbClr val="346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993867" y="2723290"/>
            <a:ext cx="533433" cy="533433"/>
          </a:xfrm>
          <a:prstGeom prst="ellipse">
            <a:avLst/>
          </a:prstGeom>
          <a:solidFill>
            <a:srgbClr val="346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294510" y="1673508"/>
            <a:ext cx="949338" cy="949338"/>
          </a:xfrm>
          <a:prstGeom prst="ellipse">
            <a:avLst/>
          </a:prstGeom>
          <a:solidFill>
            <a:srgbClr val="346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473537" y="5413285"/>
            <a:ext cx="479463" cy="479463"/>
          </a:xfrm>
          <a:prstGeom prst="ellipse">
            <a:avLst/>
          </a:prstGeom>
          <a:solidFill>
            <a:srgbClr val="346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175663" y="5185676"/>
            <a:ext cx="673134" cy="673134"/>
          </a:xfrm>
          <a:prstGeom prst="ellipse">
            <a:avLst/>
          </a:prstGeom>
          <a:solidFill>
            <a:srgbClr val="346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502656" y="1761272"/>
            <a:ext cx="790444" cy="790444"/>
          </a:xfrm>
          <a:prstGeom prst="ellipse">
            <a:avLst/>
          </a:prstGeom>
          <a:solidFill>
            <a:srgbClr val="346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347230" y="3249111"/>
            <a:ext cx="1028670" cy="1028670"/>
          </a:xfrm>
          <a:prstGeom prst="ellipse">
            <a:avLst/>
          </a:prstGeom>
          <a:solidFill>
            <a:srgbClr val="346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714277" y="4496242"/>
            <a:ext cx="952724" cy="952724"/>
          </a:xfrm>
          <a:prstGeom prst="ellipse">
            <a:avLst/>
          </a:prstGeom>
          <a:solidFill>
            <a:srgbClr val="346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114381" y="2861273"/>
            <a:ext cx="257470" cy="2574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522605" y="1919071"/>
            <a:ext cx="458212" cy="458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580091" y="5537308"/>
            <a:ext cx="231420" cy="231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332313" y="5359794"/>
            <a:ext cx="324898" cy="3248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7689650" y="1965734"/>
            <a:ext cx="381520" cy="38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9595846" y="3515195"/>
            <a:ext cx="496502" cy="4965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943248" y="4742681"/>
            <a:ext cx="459846" cy="4598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5291171" y="3522872"/>
            <a:ext cx="1609656" cy="728533"/>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b="1" dirty="0">
                <a:solidFill>
                  <a:schemeClr val="bg1"/>
                </a:solidFill>
              </a:rPr>
              <a:t>大数据时代</a:t>
            </a:r>
            <a:endParaRPr lang="en-US" altLang="zh-CN" b="1" dirty="0">
              <a:solidFill>
                <a:schemeClr val="bg1"/>
              </a:solidFill>
            </a:endParaRPr>
          </a:p>
          <a:p>
            <a:pPr algn="ctr">
              <a:lnSpc>
                <a:spcPct val="120000"/>
              </a:lnSpc>
            </a:pPr>
            <a:r>
              <a:rPr lang="zh-CN" altLang="en-US" b="1" dirty="0">
                <a:solidFill>
                  <a:schemeClr val="bg1"/>
                </a:solidFill>
              </a:rPr>
              <a:t>必然性</a:t>
            </a:r>
          </a:p>
        </p:txBody>
      </p:sp>
      <p:sp>
        <p:nvSpPr>
          <p:cNvPr id="42" name="矩形 41"/>
          <p:cNvSpPr/>
          <p:nvPr/>
        </p:nvSpPr>
        <p:spPr>
          <a:xfrm>
            <a:off x="1458214" y="2316435"/>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硬件成本的降低</a:t>
            </a:r>
          </a:p>
        </p:txBody>
      </p:sp>
      <p:sp>
        <p:nvSpPr>
          <p:cNvPr id="43" name="矩形 42"/>
          <p:cNvSpPr/>
          <p:nvPr/>
        </p:nvSpPr>
        <p:spPr>
          <a:xfrm>
            <a:off x="3957633" y="1300994"/>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网络带宽的提升</a:t>
            </a:r>
          </a:p>
        </p:txBody>
      </p:sp>
      <p:sp>
        <p:nvSpPr>
          <p:cNvPr id="44" name="矩形 43"/>
          <p:cNvSpPr/>
          <p:nvPr/>
        </p:nvSpPr>
        <p:spPr>
          <a:xfrm>
            <a:off x="8314846" y="1984435"/>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云计算的兴起</a:t>
            </a:r>
          </a:p>
        </p:txBody>
      </p:sp>
      <p:sp>
        <p:nvSpPr>
          <p:cNvPr id="45" name="矩形 44"/>
          <p:cNvSpPr/>
          <p:nvPr/>
        </p:nvSpPr>
        <p:spPr>
          <a:xfrm>
            <a:off x="8811528" y="4296591"/>
            <a:ext cx="2072372" cy="350865"/>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电子信息全面应用</a:t>
            </a:r>
          </a:p>
        </p:txBody>
      </p:sp>
      <p:sp>
        <p:nvSpPr>
          <p:cNvPr id="46" name="矩形 45"/>
          <p:cNvSpPr/>
          <p:nvPr/>
        </p:nvSpPr>
        <p:spPr>
          <a:xfrm>
            <a:off x="7712952" y="5875246"/>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物联网</a:t>
            </a:r>
          </a:p>
        </p:txBody>
      </p:sp>
      <p:sp>
        <p:nvSpPr>
          <p:cNvPr id="47" name="矩形 46"/>
          <p:cNvSpPr/>
          <p:nvPr/>
        </p:nvSpPr>
        <p:spPr>
          <a:xfrm>
            <a:off x="3913990" y="5899498"/>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智能终端的普及</a:t>
            </a:r>
          </a:p>
        </p:txBody>
      </p:sp>
      <p:sp>
        <p:nvSpPr>
          <p:cNvPr id="48" name="矩形 47"/>
          <p:cNvSpPr/>
          <p:nvPr/>
        </p:nvSpPr>
        <p:spPr>
          <a:xfrm>
            <a:off x="1370950" y="5469199"/>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网络技术的发展</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l="1719" t="1719" r="1719" b="1719"/>
          <a:stretch>
            <a:fillRect/>
          </a:stretch>
        </p:blipFill>
        <p:spPr>
          <a:xfrm>
            <a:off x="0" y="0"/>
            <a:ext cx="12192000" cy="6858000"/>
          </a:xfrm>
          <a:prstGeom prst="rect">
            <a:avLst/>
          </a:prstGeom>
        </p:spPr>
      </p:pic>
      <p:sp>
        <p:nvSpPr>
          <p:cNvPr id="6" name="文本框 5"/>
          <p:cNvSpPr txBox="1"/>
          <p:nvPr/>
        </p:nvSpPr>
        <p:spPr>
          <a:xfrm>
            <a:off x="5102585" y="2566018"/>
            <a:ext cx="2254528"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PART 02</a:t>
            </a:r>
            <a:endPar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grpSp>
        <p:nvGrpSpPr>
          <p:cNvPr id="8" name="组合 7"/>
          <p:cNvGrpSpPr/>
          <p:nvPr/>
        </p:nvGrpSpPr>
        <p:grpSpPr>
          <a:xfrm>
            <a:off x="1409799" y="1590448"/>
            <a:ext cx="3362325" cy="3362325"/>
            <a:chOff x="1114425" y="1323975"/>
            <a:chExt cx="3362325" cy="3362325"/>
          </a:xfrm>
        </p:grpSpPr>
        <p:pic>
          <p:nvPicPr>
            <p:cNvPr id="3" name="图片 2"/>
            <p:cNvPicPr>
              <a:picLocks noChangeAspect="1"/>
            </p:cNvPicPr>
            <p:nvPr/>
          </p:nvPicPr>
          <p:blipFill>
            <a:blip r:embed="rId3"/>
            <a:stretch>
              <a:fillRect/>
            </a:stretch>
          </p:blipFill>
          <p:spPr>
            <a:xfrm>
              <a:off x="1628775" y="1809750"/>
              <a:ext cx="2380093" cy="2280753"/>
            </a:xfrm>
            <a:prstGeom prst="rect">
              <a:avLst/>
            </a:prstGeom>
          </p:spPr>
        </p:pic>
        <p:sp>
          <p:nvSpPr>
            <p:cNvPr id="7" name="椭圆 6"/>
            <p:cNvSpPr/>
            <p:nvPr/>
          </p:nvSpPr>
          <p:spPr>
            <a:xfrm>
              <a:off x="1114425" y="1323975"/>
              <a:ext cx="3362325" cy="336232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9" name="文本框 8"/>
          <p:cNvSpPr txBox="1"/>
          <p:nvPr/>
        </p:nvSpPr>
        <p:spPr>
          <a:xfrm>
            <a:off x="5102584" y="3276287"/>
            <a:ext cx="6044387" cy="707886"/>
          </a:xfrm>
          <a:prstGeom prst="rect">
            <a:avLst/>
          </a:prstGeom>
          <a:noFill/>
        </p:spPr>
        <p:txBody>
          <a:bodyPr wrap="square" rtlCol="0">
            <a:spAutoFit/>
            <a:scene3d>
              <a:camera prst="orthographicFront"/>
              <a:lightRig rig="threePt" dir="t"/>
            </a:scene3d>
            <a:sp3d contourW="12700"/>
          </a:bodyPr>
          <a:lstStyle/>
          <a:p>
            <a:pPr lvl="0"/>
            <a:r>
              <a:rPr lang="zh-CN" altLang="en-US" sz="4000" b="1" dirty="0">
                <a:solidFill>
                  <a:prstClr val="white"/>
                </a:solidFill>
              </a:rPr>
              <a:t>大数据的应用领域 </a:t>
            </a:r>
            <a:endParaRPr kumimoji="0" lang="zh-CN" altLang="en-US" sz="40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1719" t="1719" r="1719" b="85942"/>
          <a:stretch>
            <a:fillRect/>
          </a:stretch>
        </p:blipFill>
        <p:spPr>
          <a:xfrm>
            <a:off x="0" y="6644962"/>
            <a:ext cx="12192000" cy="213038"/>
          </a:xfrm>
          <a:prstGeom prst="rect">
            <a:avLst/>
          </a:prstGeom>
        </p:spPr>
      </p:pic>
      <p:pic>
        <p:nvPicPr>
          <p:cNvPr id="6" name="图片 5"/>
          <p:cNvPicPr>
            <a:picLocks noChangeAspect="1"/>
          </p:cNvPicPr>
          <p:nvPr/>
        </p:nvPicPr>
        <p:blipFill rotWithShape="1">
          <a:blip r:embed="rId2">
            <a:duotone>
              <a:prstClr val="black"/>
              <a:schemeClr val="tx2">
                <a:tint val="45000"/>
                <a:satMod val="400000"/>
              </a:schemeClr>
            </a:duotone>
          </a:blip>
          <a:srcRect l="1719" t="1719" r="1719" b="85942"/>
          <a:stretch>
            <a:fillRect/>
          </a:stretch>
        </p:blipFill>
        <p:spPr>
          <a:xfrm>
            <a:off x="0" y="777562"/>
            <a:ext cx="12192000" cy="213038"/>
          </a:xfrm>
          <a:prstGeom prst="rect">
            <a:avLst/>
          </a:prstGeom>
        </p:spPr>
      </p:pic>
      <p:pic>
        <p:nvPicPr>
          <p:cNvPr id="4" name="图片 3"/>
          <p:cNvPicPr>
            <a:picLocks noChangeAspect="1"/>
          </p:cNvPicPr>
          <p:nvPr/>
        </p:nvPicPr>
        <p:blipFill rotWithShape="1">
          <a:blip r:embed="rId2"/>
          <a:srcRect l="1719" t="1719" r="1719" b="85942"/>
          <a:stretch>
            <a:fillRect/>
          </a:stretch>
        </p:blipFill>
        <p:spPr>
          <a:xfrm>
            <a:off x="0" y="0"/>
            <a:ext cx="12192000" cy="876300"/>
          </a:xfrm>
          <a:prstGeom prst="rect">
            <a:avLst/>
          </a:prstGeom>
        </p:spPr>
      </p:pic>
      <p:sp>
        <p:nvSpPr>
          <p:cNvPr id="7" name="文本框 6"/>
          <p:cNvSpPr txBox="1"/>
          <p:nvPr/>
        </p:nvSpPr>
        <p:spPr>
          <a:xfrm>
            <a:off x="3880490" y="103257"/>
            <a:ext cx="4431021" cy="707886"/>
          </a:xfrm>
          <a:prstGeom prst="rect">
            <a:avLst/>
          </a:prstGeom>
          <a:noFill/>
        </p:spPr>
        <p:txBody>
          <a:bodyPr wrap="none" rtlCol="0">
            <a:spAutoFit/>
            <a:scene3d>
              <a:camera prst="orthographicFront"/>
              <a:lightRig rig="threePt" dir="t"/>
            </a:scene3d>
            <a:sp3d contourW="12700"/>
          </a:bodyPr>
          <a:lstStyle>
            <a:defPPr>
              <a:defRPr lang="zh-CN"/>
            </a:defPPr>
            <a:lvl1pPr>
              <a:defRPr sz="4000" b="1">
                <a:solidFill>
                  <a:schemeClr val="bg1"/>
                </a:solidFill>
              </a:defRPr>
            </a:lvl1pPr>
          </a:lstStyle>
          <a:p>
            <a:pPr lvl="0" algn="ctr"/>
            <a:r>
              <a:rPr lang="zh-CN" altLang="en-US" dirty="0">
                <a:solidFill>
                  <a:prstClr val="white"/>
                </a:solidFill>
              </a:rPr>
              <a:t>大数据的应用领域 </a:t>
            </a:r>
          </a:p>
        </p:txBody>
      </p:sp>
      <p:sp>
        <p:nvSpPr>
          <p:cNvPr id="28" name="矩形 27"/>
          <p:cNvSpPr/>
          <p:nvPr/>
        </p:nvSpPr>
        <p:spPr>
          <a:xfrm>
            <a:off x="1624839" y="2531584"/>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教育学</a:t>
            </a:r>
          </a:p>
        </p:txBody>
      </p:sp>
      <p:sp>
        <p:nvSpPr>
          <p:cNvPr id="2" name="矩形: 圆角 1"/>
          <p:cNvSpPr/>
          <p:nvPr/>
        </p:nvSpPr>
        <p:spPr>
          <a:xfrm>
            <a:off x="1917700" y="1461705"/>
            <a:ext cx="977900" cy="977900"/>
          </a:xfrm>
          <a:prstGeom prst="roundRect">
            <a:avLst/>
          </a:prstGeom>
          <a:no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p:nvSpPr>
        <p:spPr>
          <a:xfrm>
            <a:off x="3762375" y="1461705"/>
            <a:ext cx="977900" cy="977900"/>
          </a:xfrm>
          <a:prstGeom prst="roundRect">
            <a:avLst/>
          </a:prstGeom>
          <a:no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p:cNvSpPr/>
          <p:nvPr/>
        </p:nvSpPr>
        <p:spPr>
          <a:xfrm>
            <a:off x="5607050" y="1461705"/>
            <a:ext cx="977900" cy="977900"/>
          </a:xfrm>
          <a:prstGeom prst="roundRect">
            <a:avLst/>
          </a:prstGeom>
          <a:no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角 30"/>
          <p:cNvSpPr/>
          <p:nvPr/>
        </p:nvSpPr>
        <p:spPr>
          <a:xfrm>
            <a:off x="7451725" y="1461705"/>
            <a:ext cx="977900" cy="977900"/>
          </a:xfrm>
          <a:prstGeom prst="roundRect">
            <a:avLst/>
          </a:prstGeom>
          <a:no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p:nvSpPr>
        <p:spPr>
          <a:xfrm>
            <a:off x="9296400" y="1461705"/>
            <a:ext cx="977900" cy="977900"/>
          </a:xfrm>
          <a:prstGeom prst="roundRect">
            <a:avLst/>
          </a:prstGeom>
          <a:no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p:cNvSpPr/>
          <p:nvPr/>
        </p:nvSpPr>
        <p:spPr>
          <a:xfrm>
            <a:off x="1917700" y="3150202"/>
            <a:ext cx="977900" cy="977900"/>
          </a:xfrm>
          <a:prstGeom prst="roundRect">
            <a:avLst/>
          </a:prstGeom>
          <a:no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圆角 34"/>
          <p:cNvSpPr/>
          <p:nvPr/>
        </p:nvSpPr>
        <p:spPr>
          <a:xfrm>
            <a:off x="3762375" y="3150202"/>
            <a:ext cx="977900" cy="977900"/>
          </a:xfrm>
          <a:prstGeom prst="roundRect">
            <a:avLst/>
          </a:prstGeom>
          <a:no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圆角 35"/>
          <p:cNvSpPr/>
          <p:nvPr/>
        </p:nvSpPr>
        <p:spPr>
          <a:xfrm>
            <a:off x="5607050" y="3150202"/>
            <a:ext cx="977900" cy="977900"/>
          </a:xfrm>
          <a:prstGeom prst="roundRect">
            <a:avLst/>
          </a:prstGeom>
          <a:no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36"/>
          <p:cNvSpPr/>
          <p:nvPr/>
        </p:nvSpPr>
        <p:spPr>
          <a:xfrm>
            <a:off x="7451725" y="3150202"/>
            <a:ext cx="977900" cy="977900"/>
          </a:xfrm>
          <a:prstGeom prst="roundRect">
            <a:avLst/>
          </a:prstGeom>
          <a:no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圆角 37"/>
          <p:cNvSpPr/>
          <p:nvPr/>
        </p:nvSpPr>
        <p:spPr>
          <a:xfrm>
            <a:off x="9296400" y="3150202"/>
            <a:ext cx="977900" cy="977900"/>
          </a:xfrm>
          <a:prstGeom prst="roundRect">
            <a:avLst/>
          </a:prstGeom>
          <a:no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圆角 39"/>
          <p:cNvSpPr/>
          <p:nvPr/>
        </p:nvSpPr>
        <p:spPr>
          <a:xfrm>
            <a:off x="1917700" y="4838700"/>
            <a:ext cx="977900" cy="977900"/>
          </a:xfrm>
          <a:prstGeom prst="roundRect">
            <a:avLst/>
          </a:prstGeom>
          <a:no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圆角 40"/>
          <p:cNvSpPr/>
          <p:nvPr/>
        </p:nvSpPr>
        <p:spPr>
          <a:xfrm>
            <a:off x="3762375" y="4838700"/>
            <a:ext cx="977900" cy="977900"/>
          </a:xfrm>
          <a:prstGeom prst="roundRect">
            <a:avLst/>
          </a:prstGeom>
          <a:no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p:cNvSpPr/>
          <p:nvPr/>
        </p:nvSpPr>
        <p:spPr>
          <a:xfrm>
            <a:off x="5607050" y="4838700"/>
            <a:ext cx="977900" cy="977900"/>
          </a:xfrm>
          <a:prstGeom prst="roundRect">
            <a:avLst/>
          </a:prstGeom>
          <a:no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p:nvSpPr>
        <p:spPr>
          <a:xfrm>
            <a:off x="7451725" y="4838700"/>
            <a:ext cx="977900" cy="977900"/>
          </a:xfrm>
          <a:prstGeom prst="roundRect">
            <a:avLst/>
          </a:prstGeom>
          <a:no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p:cNvSpPr/>
          <p:nvPr/>
        </p:nvSpPr>
        <p:spPr>
          <a:xfrm>
            <a:off x="9296400" y="4838700"/>
            <a:ext cx="977900" cy="977900"/>
          </a:xfrm>
          <a:prstGeom prst="roundRect">
            <a:avLst/>
          </a:prstGeom>
          <a:no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624839" y="4207047"/>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传媒业</a:t>
            </a:r>
          </a:p>
        </p:txBody>
      </p:sp>
      <p:sp>
        <p:nvSpPr>
          <p:cNvPr id="46" name="矩形 45"/>
          <p:cNvSpPr/>
          <p:nvPr/>
        </p:nvSpPr>
        <p:spPr>
          <a:xfrm>
            <a:off x="1624839" y="5880100"/>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企业管理</a:t>
            </a:r>
          </a:p>
        </p:txBody>
      </p:sp>
      <p:sp>
        <p:nvSpPr>
          <p:cNvPr id="47" name="矩形 46"/>
          <p:cNvSpPr/>
          <p:nvPr/>
        </p:nvSpPr>
        <p:spPr>
          <a:xfrm>
            <a:off x="3481322" y="2531584"/>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情报学</a:t>
            </a:r>
          </a:p>
        </p:txBody>
      </p:sp>
      <p:sp>
        <p:nvSpPr>
          <p:cNvPr id="48" name="矩形 47"/>
          <p:cNvSpPr/>
          <p:nvPr/>
        </p:nvSpPr>
        <p:spPr>
          <a:xfrm>
            <a:off x="3481322" y="4207047"/>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生物医学</a:t>
            </a:r>
          </a:p>
        </p:txBody>
      </p:sp>
      <p:sp>
        <p:nvSpPr>
          <p:cNvPr id="49" name="矩形 48"/>
          <p:cNvSpPr/>
          <p:nvPr/>
        </p:nvSpPr>
        <p:spPr>
          <a:xfrm>
            <a:off x="3481322" y="5880100"/>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市场营销</a:t>
            </a:r>
          </a:p>
        </p:txBody>
      </p:sp>
      <p:sp>
        <p:nvSpPr>
          <p:cNvPr id="50" name="矩形 49"/>
          <p:cNvSpPr/>
          <p:nvPr/>
        </p:nvSpPr>
        <p:spPr>
          <a:xfrm>
            <a:off x="5314189" y="2531584"/>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公共服务</a:t>
            </a:r>
          </a:p>
        </p:txBody>
      </p:sp>
      <p:sp>
        <p:nvSpPr>
          <p:cNvPr id="51" name="矩形 50"/>
          <p:cNvSpPr/>
          <p:nvPr/>
        </p:nvSpPr>
        <p:spPr>
          <a:xfrm>
            <a:off x="5314189" y="4207047"/>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商业智能</a:t>
            </a:r>
          </a:p>
        </p:txBody>
      </p:sp>
      <p:sp>
        <p:nvSpPr>
          <p:cNvPr id="52" name="矩形 51"/>
          <p:cNvSpPr/>
          <p:nvPr/>
        </p:nvSpPr>
        <p:spPr>
          <a:xfrm>
            <a:off x="5314189" y="5880100"/>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金融学</a:t>
            </a:r>
          </a:p>
        </p:txBody>
      </p:sp>
      <p:sp>
        <p:nvSpPr>
          <p:cNvPr id="53" name="矩形 52"/>
          <p:cNvSpPr/>
          <p:nvPr/>
        </p:nvSpPr>
        <p:spPr>
          <a:xfrm>
            <a:off x="7170672" y="2531584"/>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天文学</a:t>
            </a:r>
          </a:p>
        </p:txBody>
      </p:sp>
      <p:sp>
        <p:nvSpPr>
          <p:cNvPr id="54" name="矩形 53"/>
          <p:cNvSpPr/>
          <p:nvPr/>
        </p:nvSpPr>
        <p:spPr>
          <a:xfrm>
            <a:off x="7170672" y="4207047"/>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图书馆学</a:t>
            </a:r>
          </a:p>
        </p:txBody>
      </p:sp>
      <p:sp>
        <p:nvSpPr>
          <p:cNvPr id="55" name="矩形 54"/>
          <p:cNvSpPr/>
          <p:nvPr/>
        </p:nvSpPr>
        <p:spPr>
          <a:xfrm>
            <a:off x="7170672" y="5880100"/>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生活娱乐</a:t>
            </a:r>
          </a:p>
        </p:txBody>
      </p:sp>
      <p:sp>
        <p:nvSpPr>
          <p:cNvPr id="56" name="矩形 55"/>
          <p:cNvSpPr/>
          <p:nvPr/>
        </p:nvSpPr>
        <p:spPr>
          <a:xfrm>
            <a:off x="9027155" y="2531584"/>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电子政务</a:t>
            </a:r>
          </a:p>
        </p:txBody>
      </p:sp>
      <p:sp>
        <p:nvSpPr>
          <p:cNvPr id="57" name="矩形 56"/>
          <p:cNvSpPr/>
          <p:nvPr/>
        </p:nvSpPr>
        <p:spPr>
          <a:xfrm>
            <a:off x="9027155" y="4207047"/>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气候学</a:t>
            </a:r>
          </a:p>
        </p:txBody>
      </p:sp>
      <p:sp>
        <p:nvSpPr>
          <p:cNvPr id="58" name="矩形 57"/>
          <p:cNvSpPr/>
          <p:nvPr/>
        </p:nvSpPr>
        <p:spPr>
          <a:xfrm>
            <a:off x="9027155" y="5880100"/>
            <a:ext cx="1563622" cy="328551"/>
          </a:xfrm>
          <a:prstGeom prst="rect">
            <a:avLst/>
          </a:prstGeom>
          <a:noFill/>
        </p:spPr>
        <p:txBody>
          <a:bodyPr wrap="square" rtlCol="0">
            <a:spAutoFit/>
            <a:scene3d>
              <a:camera prst="orthographicFront"/>
              <a:lightRig rig="threePt" dir="t">
                <a:rot lat="0" lon="0" rev="0"/>
              </a:lightRig>
            </a:scene3d>
            <a:sp3d contourW="12700"/>
          </a:bodyPr>
          <a:lstStyle/>
          <a:p>
            <a:pPr algn="ctr">
              <a:lnSpc>
                <a:spcPct val="120000"/>
              </a:lnSpc>
            </a:pPr>
            <a:r>
              <a:rPr lang="zh-CN" altLang="en-US" sz="1400" dirty="0">
                <a:solidFill>
                  <a:schemeClr val="tx1">
                    <a:lumMod val="75000"/>
                    <a:lumOff val="25000"/>
                  </a:schemeClr>
                </a:solidFill>
              </a:rPr>
              <a:t>总统选举</a:t>
            </a:r>
          </a:p>
        </p:txBody>
      </p:sp>
      <p:sp>
        <p:nvSpPr>
          <p:cNvPr id="60" name="矩形: 圆角 59"/>
          <p:cNvSpPr/>
          <p:nvPr/>
        </p:nvSpPr>
        <p:spPr>
          <a:xfrm>
            <a:off x="2222500" y="1777507"/>
            <a:ext cx="368300" cy="368300"/>
          </a:xfrm>
          <a:prstGeom prst="roundRect">
            <a:avLst/>
          </a:prstGeom>
          <a:solidFill>
            <a:srgbClr val="499B99"/>
          </a:solid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圆角 60"/>
          <p:cNvSpPr/>
          <p:nvPr/>
        </p:nvSpPr>
        <p:spPr>
          <a:xfrm>
            <a:off x="4067175" y="1777507"/>
            <a:ext cx="368300" cy="368300"/>
          </a:xfrm>
          <a:prstGeom prst="roundRect">
            <a:avLst/>
          </a:prstGeom>
          <a:solidFill>
            <a:srgbClr val="499B99"/>
          </a:solid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圆角 61"/>
          <p:cNvSpPr/>
          <p:nvPr/>
        </p:nvSpPr>
        <p:spPr>
          <a:xfrm>
            <a:off x="5911850" y="1777507"/>
            <a:ext cx="368300" cy="368300"/>
          </a:xfrm>
          <a:prstGeom prst="roundRect">
            <a:avLst/>
          </a:prstGeom>
          <a:solidFill>
            <a:srgbClr val="499B99"/>
          </a:solid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圆角 62"/>
          <p:cNvSpPr/>
          <p:nvPr/>
        </p:nvSpPr>
        <p:spPr>
          <a:xfrm>
            <a:off x="7756525" y="1777507"/>
            <a:ext cx="368300" cy="368300"/>
          </a:xfrm>
          <a:prstGeom prst="roundRect">
            <a:avLst/>
          </a:prstGeom>
          <a:solidFill>
            <a:srgbClr val="499B99"/>
          </a:solid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圆角 63"/>
          <p:cNvSpPr/>
          <p:nvPr/>
        </p:nvSpPr>
        <p:spPr>
          <a:xfrm>
            <a:off x="9601200" y="1777507"/>
            <a:ext cx="368300" cy="368300"/>
          </a:xfrm>
          <a:prstGeom prst="roundRect">
            <a:avLst/>
          </a:prstGeom>
          <a:solidFill>
            <a:srgbClr val="499B99"/>
          </a:solid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圆角 65"/>
          <p:cNvSpPr/>
          <p:nvPr/>
        </p:nvSpPr>
        <p:spPr>
          <a:xfrm>
            <a:off x="2222500" y="3466004"/>
            <a:ext cx="368300" cy="368300"/>
          </a:xfrm>
          <a:prstGeom prst="roundRect">
            <a:avLst/>
          </a:prstGeom>
          <a:solidFill>
            <a:srgbClr val="499B99"/>
          </a:solid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圆角 66"/>
          <p:cNvSpPr/>
          <p:nvPr/>
        </p:nvSpPr>
        <p:spPr>
          <a:xfrm>
            <a:off x="4067175" y="3466004"/>
            <a:ext cx="368300" cy="368300"/>
          </a:xfrm>
          <a:prstGeom prst="roundRect">
            <a:avLst/>
          </a:prstGeom>
          <a:solidFill>
            <a:srgbClr val="499B99"/>
          </a:solid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圆角 67"/>
          <p:cNvSpPr/>
          <p:nvPr/>
        </p:nvSpPr>
        <p:spPr>
          <a:xfrm>
            <a:off x="5911850" y="3466004"/>
            <a:ext cx="368300" cy="368300"/>
          </a:xfrm>
          <a:prstGeom prst="roundRect">
            <a:avLst/>
          </a:prstGeom>
          <a:solidFill>
            <a:srgbClr val="499B99"/>
          </a:solid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圆角 68"/>
          <p:cNvSpPr/>
          <p:nvPr/>
        </p:nvSpPr>
        <p:spPr>
          <a:xfrm>
            <a:off x="7756525" y="3466004"/>
            <a:ext cx="368300" cy="368300"/>
          </a:xfrm>
          <a:prstGeom prst="roundRect">
            <a:avLst/>
          </a:prstGeom>
          <a:solidFill>
            <a:srgbClr val="499B99"/>
          </a:solid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圆角 69"/>
          <p:cNvSpPr/>
          <p:nvPr/>
        </p:nvSpPr>
        <p:spPr>
          <a:xfrm>
            <a:off x="9601200" y="3466004"/>
            <a:ext cx="368300" cy="368300"/>
          </a:xfrm>
          <a:prstGeom prst="roundRect">
            <a:avLst/>
          </a:prstGeom>
          <a:solidFill>
            <a:srgbClr val="499B99"/>
          </a:solid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圆角 71"/>
          <p:cNvSpPr/>
          <p:nvPr/>
        </p:nvSpPr>
        <p:spPr>
          <a:xfrm>
            <a:off x="2222500" y="5154502"/>
            <a:ext cx="368300" cy="368300"/>
          </a:xfrm>
          <a:prstGeom prst="roundRect">
            <a:avLst/>
          </a:prstGeom>
          <a:solidFill>
            <a:srgbClr val="499B99"/>
          </a:solid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圆角 72"/>
          <p:cNvSpPr/>
          <p:nvPr/>
        </p:nvSpPr>
        <p:spPr>
          <a:xfrm>
            <a:off x="4067175" y="5154502"/>
            <a:ext cx="368300" cy="368300"/>
          </a:xfrm>
          <a:prstGeom prst="roundRect">
            <a:avLst/>
          </a:prstGeom>
          <a:solidFill>
            <a:srgbClr val="499B99"/>
          </a:solid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圆角 73"/>
          <p:cNvSpPr/>
          <p:nvPr/>
        </p:nvSpPr>
        <p:spPr>
          <a:xfrm>
            <a:off x="5911850" y="5154502"/>
            <a:ext cx="368300" cy="368300"/>
          </a:xfrm>
          <a:prstGeom prst="roundRect">
            <a:avLst/>
          </a:prstGeom>
          <a:solidFill>
            <a:srgbClr val="499B99"/>
          </a:solid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圆角 74"/>
          <p:cNvSpPr/>
          <p:nvPr/>
        </p:nvSpPr>
        <p:spPr>
          <a:xfrm>
            <a:off x="7756525" y="5154502"/>
            <a:ext cx="368300" cy="368300"/>
          </a:xfrm>
          <a:prstGeom prst="roundRect">
            <a:avLst/>
          </a:prstGeom>
          <a:solidFill>
            <a:srgbClr val="499B99"/>
          </a:solid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圆角 75"/>
          <p:cNvSpPr/>
          <p:nvPr/>
        </p:nvSpPr>
        <p:spPr>
          <a:xfrm>
            <a:off x="9601200" y="5154502"/>
            <a:ext cx="368300" cy="368300"/>
          </a:xfrm>
          <a:prstGeom prst="roundRect">
            <a:avLst/>
          </a:prstGeom>
          <a:solidFill>
            <a:srgbClr val="499B99"/>
          </a:solidFill>
          <a:ln w="19050">
            <a:solidFill>
              <a:srgbClr val="499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1653</Words>
  <Application>Microsoft Office PowerPoint</Application>
  <PresentationFormat>宽屏</PresentationFormat>
  <Paragraphs>168</Paragraphs>
  <Slides>25</Slides>
  <Notes>1</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汉仪菱心体简</vt:lpstr>
      <vt:lpstr>Arial</vt:lpstr>
      <vt:lpstr>Calibri</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179</dc:title>
  <dc:creator>逆流的小鱼</dc:creator>
  <cp:lastModifiedBy>天 下</cp:lastModifiedBy>
  <cp:revision>54</cp:revision>
  <dcterms:created xsi:type="dcterms:W3CDTF">2017-05-20T09:30:00Z</dcterms:created>
  <dcterms:modified xsi:type="dcterms:W3CDTF">2021-01-05T12:56:13Z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