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sldIdLst>
    <p:sldId id="447" r:id="rId11"/>
    <p:sldId id="353" r:id="rId12"/>
    <p:sldId id="300" r:id="rId13"/>
    <p:sldId id="352" r:id="rId14"/>
    <p:sldId id="448" r:id="rId15"/>
    <p:sldId id="449" r:id="rId16"/>
    <p:sldId id="450" r:id="rId17"/>
    <p:sldId id="451" r:id="rId18"/>
    <p:sldId id="452" r:id="rId19"/>
    <p:sldId id="454" r:id="rId20"/>
    <p:sldId id="455" r:id="rId21"/>
    <p:sldId id="456" r:id="rId22"/>
    <p:sldId id="457" r:id="rId23"/>
    <p:sldId id="453" r:id="rId24"/>
    <p:sldId id="458" r:id="rId25"/>
    <p:sldId id="459" r:id="rId26"/>
    <p:sldId id="460" r:id="rId27"/>
    <p:sldId id="461" r:id="rId28"/>
    <p:sldId id="462" r:id="rId29"/>
    <p:sldId id="464" r:id="rId30"/>
    <p:sldId id="466" r:id="rId31"/>
    <p:sldId id="467" r:id="rId32"/>
    <p:sldId id="468" r:id="rId33"/>
    <p:sldId id="469" r:id="rId34"/>
    <p:sldId id="297" r:id="rId35"/>
  </p:sldIdLst>
  <p:sldSz cx="12190413" cy="68595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7"/>
    <a:srgbClr val="141452"/>
    <a:srgbClr val="60BBFC"/>
    <a:srgbClr val="B5F8FD"/>
    <a:srgbClr val="278CC1"/>
    <a:srgbClr val="10849C"/>
    <a:srgbClr val="0E65AC"/>
    <a:srgbClr val="175783"/>
    <a:srgbClr val="02484F"/>
    <a:srgbClr val="0034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7778" autoAdjust="0"/>
  </p:normalViewPr>
  <p:slideViewPr>
    <p:cSldViewPr snapToGrid="0" showGuides="1">
      <p:cViewPr varScale="1">
        <p:scale>
          <a:sx n="112" d="100"/>
          <a:sy n="112" d="100"/>
        </p:scale>
        <p:origin x="432" y="84"/>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7" name="Two Steps From Hell - Victory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9478" y="-1655034"/>
            <a:ext cx="609600" cy="609600"/>
          </a:xfrm>
          <a:prstGeom prst="rect">
            <a:avLst/>
          </a:prstGeom>
        </p:spPr>
      </p:pic>
      <p:sp>
        <p:nvSpPr>
          <p:cNvPr id="16" name="文本框 4"/>
          <p:cNvSpPr txBox="1">
            <a:spLocks noChangeArrowheads="1"/>
          </p:cNvSpPr>
          <p:nvPr/>
        </p:nvSpPr>
        <p:spPr bwMode="auto">
          <a:xfrm>
            <a:off x="5563879" y="2545124"/>
            <a:ext cx="62078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300" b="1" dirty="0">
                <a:solidFill>
                  <a:schemeClr val="bg1"/>
                </a:solidFill>
                <a:latin typeface="微软雅黑" panose="020B0503020204020204" pitchFamily="34" charset="-122"/>
                <a:ea typeface="微软雅黑" panose="020B0503020204020204" pitchFamily="34" charset="-122"/>
              </a:rPr>
              <a:t>人工智能机器人</a:t>
            </a:r>
            <a:r>
              <a:rPr lang="en-US" altLang="zh-CN" sz="5300" b="1" dirty="0">
                <a:solidFill>
                  <a:schemeClr val="bg1"/>
                </a:solidFill>
                <a:latin typeface="微软雅黑" panose="020B0503020204020204" pitchFamily="34" charset="-122"/>
                <a:ea typeface="微软雅黑" panose="020B0503020204020204" pitchFamily="34" charset="-122"/>
              </a:rPr>
              <a:t>PPT</a:t>
            </a:r>
            <a:endParaRPr lang="zh-CN" altLang="en-US" sz="5300" b="1" dirty="0">
              <a:solidFill>
                <a:schemeClr val="bg1"/>
              </a:solidFill>
              <a:latin typeface="微软雅黑" panose="020B0503020204020204" pitchFamily="34" charset="-122"/>
              <a:ea typeface="微软雅黑" panose="020B0503020204020204" pitchFamily="34" charset="-122"/>
            </a:endParaRPr>
          </a:p>
        </p:txBody>
      </p:sp>
      <p:sp>
        <p:nvSpPr>
          <p:cNvPr id="17" name="文本框 5"/>
          <p:cNvSpPr txBox="1">
            <a:spLocks noChangeArrowheads="1"/>
          </p:cNvSpPr>
          <p:nvPr/>
        </p:nvSpPr>
        <p:spPr bwMode="auto">
          <a:xfrm>
            <a:off x="5685436" y="3526597"/>
            <a:ext cx="5964763" cy="338554"/>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APPLICABLE TO THE INTERNAPPLICABLE TO THE INTE</a:t>
            </a:r>
          </a:p>
        </p:txBody>
      </p:sp>
      <p:sp>
        <p:nvSpPr>
          <p:cNvPr id="18" name="文本框 6"/>
          <p:cNvSpPr txBox="1">
            <a:spLocks noChangeArrowheads="1"/>
          </p:cNvSpPr>
          <p:nvPr/>
        </p:nvSpPr>
        <p:spPr bwMode="auto">
          <a:xfrm>
            <a:off x="6816188" y="3936209"/>
            <a:ext cx="3703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适用于科技企业公司</a:t>
            </a:r>
            <a:r>
              <a:rPr lang="en-US" altLang="zh-CN" b="1" dirty="0">
                <a:solidFill>
                  <a:schemeClr val="bg1"/>
                </a:solidFill>
                <a:latin typeface="微软雅黑" panose="020B0503020204020204" pitchFamily="34" charset="-122"/>
                <a:ea typeface="微软雅黑" panose="020B0503020204020204" pitchFamily="34" charset="-122"/>
              </a:rPr>
              <a:t>PPT</a:t>
            </a:r>
            <a:r>
              <a:rPr lang="zh-CN" altLang="en-US" b="1" dirty="0">
                <a:solidFill>
                  <a:schemeClr val="bg1"/>
                </a:solidFill>
                <a:latin typeface="微软雅黑" panose="020B0503020204020204" pitchFamily="34" charset="-122"/>
                <a:ea typeface="微软雅黑" panose="020B0503020204020204" pitchFamily="34" charset="-122"/>
              </a:rPr>
              <a:t>模板</a:t>
            </a:r>
          </a:p>
        </p:txBody>
      </p:sp>
      <p:sp>
        <p:nvSpPr>
          <p:cNvPr id="19" name="文本框 4"/>
          <p:cNvSpPr txBox="1">
            <a:spLocks noChangeArrowheads="1"/>
          </p:cNvSpPr>
          <p:nvPr/>
        </p:nvSpPr>
        <p:spPr bwMode="auto">
          <a:xfrm>
            <a:off x="6693034" y="1117711"/>
            <a:ext cx="39495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dirty="0">
                <a:solidFill>
                  <a:schemeClr val="bg1"/>
                </a:solidFill>
                <a:latin typeface="DFPPingJuW7-B5" panose="040B0700000000000000" pitchFamily="82" charset="-120"/>
                <a:ea typeface="DFPPingJuW7-B5" panose="040B0700000000000000" pitchFamily="82" charset="-120"/>
              </a:rPr>
              <a:t>2020</a:t>
            </a:r>
            <a:endParaRPr lang="zh-CN" altLang="en-US" sz="8800" dirty="0">
              <a:solidFill>
                <a:schemeClr val="bg1"/>
              </a:solidFill>
              <a:latin typeface="DFPPingJuW7-B5" panose="040B0700000000000000" pitchFamily="82" charset="-120"/>
              <a:ea typeface="DFPPingJuW7-B5" panose="040B0700000000000000" pitchFamily="82" charset="-120"/>
            </a:endParaRPr>
          </a:p>
        </p:txBody>
      </p:sp>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41"/>
            <a:ext cx="5525779" cy="6859588"/>
          </a:xfrm>
          <a:prstGeom prst="rect">
            <a:avLst/>
          </a:prstGeom>
        </p:spPr>
      </p:pic>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0"/>
                            </p:stCondLst>
                            <p:childTnLst>
                              <p:par>
                                <p:cTn id="11" presetID="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anim calcmode="lin" valueType="num">
                                      <p:cBhvr>
                                        <p:cTn id="19" dur="750" fill="hold"/>
                                        <p:tgtEl>
                                          <p:spTgt spid="16"/>
                                        </p:tgtEl>
                                        <p:attrNameLst>
                                          <p:attrName>ppt_x</p:attrName>
                                        </p:attrNameLst>
                                      </p:cBhvr>
                                      <p:tavLst>
                                        <p:tav tm="0">
                                          <p:val>
                                            <p:strVal val="#ppt_x"/>
                                          </p:val>
                                        </p:tav>
                                        <p:tav tm="100000">
                                          <p:val>
                                            <p:strVal val="#ppt_x"/>
                                          </p:val>
                                        </p:tav>
                                      </p:tavLst>
                                    </p:anim>
                                    <p:anim calcmode="lin" valueType="num">
                                      <p:cBhvr>
                                        <p:cTn id="20" dur="75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anim calcmode="lin" valueType="num">
                                      <p:cBhvr>
                                        <p:cTn id="30" dur="750" fill="hold"/>
                                        <p:tgtEl>
                                          <p:spTgt spid="18"/>
                                        </p:tgtEl>
                                        <p:attrNameLst>
                                          <p:attrName>ppt_x</p:attrName>
                                        </p:attrNameLst>
                                      </p:cBhvr>
                                      <p:tavLst>
                                        <p:tav tm="0">
                                          <p:val>
                                            <p:strVal val="#ppt_x"/>
                                          </p:val>
                                        </p:tav>
                                        <p:tav tm="100000">
                                          <p:val>
                                            <p:strVal val="#ppt_x"/>
                                          </p:val>
                                        </p:tav>
                                      </p:tavLst>
                                    </p:anim>
                                    <p:anim calcmode="lin" valueType="num">
                                      <p:cBhvr>
                                        <p:cTn id="31" dur="75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88">
                <p:cTn id="37" repeatCount="indefinite" fill="hold" display="0">
                  <p:stCondLst>
                    <p:cond delay="indefinite"/>
                  </p:stCondLst>
                  <p:endCondLst>
                    <p:cond evt="onStopAudio" delay="0">
                      <p:tgtEl>
                        <p:sldTgt/>
                      </p:tgtEl>
                    </p:cond>
                  </p:endCondLst>
                </p:cTn>
                <p:tgtEl>
                  <p:spTgt spid="7"/>
                </p:tgtEl>
              </p:cMediaNode>
            </p:audio>
          </p:childTnLst>
        </p:cTn>
      </p:par>
    </p:tnLst>
    <p:bldLst>
      <p:bldP spid="16" grpId="0"/>
      <p:bldP spid="17"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1286742" y="1947338"/>
            <a:ext cx="10105158" cy="3999254"/>
            <a:chOff x="1224499" y="1221600"/>
            <a:chExt cx="7018953" cy="2777846"/>
          </a:xfrm>
        </p:grpSpPr>
        <p:cxnSp>
          <p:nvCxnSpPr>
            <p:cNvPr id="8" name="肘形连接符 4"/>
            <p:cNvCxnSpPr/>
            <p:nvPr/>
          </p:nvCxnSpPr>
          <p:spPr>
            <a:xfrm flipV="1">
              <a:off x="2790266" y="1581701"/>
              <a:ext cx="2181518" cy="567908"/>
            </a:xfrm>
            <a:prstGeom prst="bentConnector3">
              <a:avLst>
                <a:gd name="adj1" fmla="val 62381"/>
              </a:avLst>
            </a:prstGeom>
            <a:ln w="9525" cap="rnd">
              <a:solidFill>
                <a:srgbClr val="009DE7"/>
              </a:solidFill>
              <a:prstDash val="dashDot"/>
            </a:ln>
          </p:spPr>
          <p:style>
            <a:lnRef idx="1">
              <a:schemeClr val="accent1"/>
            </a:lnRef>
            <a:fillRef idx="0">
              <a:schemeClr val="accent1"/>
            </a:fillRef>
            <a:effectRef idx="0">
              <a:schemeClr val="accent1"/>
            </a:effectRef>
            <a:fontRef idx="minor">
              <a:schemeClr val="tx1"/>
            </a:fontRef>
          </p:style>
        </p:cxnSp>
        <p:cxnSp>
          <p:nvCxnSpPr>
            <p:cNvPr id="9" name="肘形连接符 5"/>
            <p:cNvCxnSpPr/>
            <p:nvPr/>
          </p:nvCxnSpPr>
          <p:spPr>
            <a:xfrm>
              <a:off x="2790266" y="2389233"/>
              <a:ext cx="2321653" cy="609269"/>
            </a:xfrm>
            <a:prstGeom prst="bentConnector3">
              <a:avLst>
                <a:gd name="adj1" fmla="val 50000"/>
              </a:avLst>
            </a:prstGeom>
            <a:ln w="9525">
              <a:solidFill>
                <a:srgbClr val="009DE7"/>
              </a:solidFill>
              <a:prstDash val="dashDot"/>
            </a:ln>
          </p:spPr>
          <p:style>
            <a:lnRef idx="1">
              <a:schemeClr val="accent1"/>
            </a:lnRef>
            <a:fillRef idx="0">
              <a:schemeClr val="accent1"/>
            </a:fillRef>
            <a:effectRef idx="0">
              <a:schemeClr val="accent1"/>
            </a:effectRef>
            <a:fontRef idx="minor">
              <a:schemeClr val="tx1"/>
            </a:fontRef>
          </p:style>
        </p:cxnSp>
        <p:sp>
          <p:nvSpPr>
            <p:cNvPr id="10" name="淘宝店chenying0907出品 6"/>
            <p:cNvSpPr/>
            <p:nvPr/>
          </p:nvSpPr>
          <p:spPr>
            <a:xfrm>
              <a:off x="4971784" y="1330960"/>
              <a:ext cx="410094" cy="410201"/>
            </a:xfrm>
            <a:prstGeom prst="ellips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000">
                <a:solidFill>
                  <a:schemeClr val="bg1"/>
                </a:solidFill>
              </a:endParaRPr>
            </a:p>
          </p:txBody>
        </p:sp>
        <p:sp>
          <p:nvSpPr>
            <p:cNvPr id="11" name="标题 4"/>
            <p:cNvSpPr txBox="1"/>
            <p:nvPr/>
          </p:nvSpPr>
          <p:spPr>
            <a:xfrm>
              <a:off x="4993625" y="1401890"/>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anose="020B0503020204020204" pitchFamily="34" charset="-122"/>
                  <a:ea typeface="微软雅黑" panose="020B0503020204020204" pitchFamily="34" charset="-122"/>
                </a:rPr>
                <a:t>01</a:t>
              </a:r>
            </a:p>
          </p:txBody>
        </p:sp>
        <p:cxnSp>
          <p:nvCxnSpPr>
            <p:cNvPr id="12" name="肘形连接符 8"/>
            <p:cNvCxnSpPr/>
            <p:nvPr/>
          </p:nvCxnSpPr>
          <p:spPr>
            <a:xfrm flipV="1">
              <a:off x="3254353" y="2322551"/>
              <a:ext cx="2257351" cy="583142"/>
            </a:xfrm>
            <a:prstGeom prst="bentConnector3">
              <a:avLst>
                <a:gd name="adj1" fmla="val 50000"/>
              </a:avLst>
            </a:prstGeom>
            <a:ln w="9525">
              <a:solidFill>
                <a:srgbClr val="009DE7"/>
              </a:solidFill>
              <a:prstDash val="dashDot"/>
            </a:ln>
          </p:spPr>
          <p:style>
            <a:lnRef idx="1">
              <a:schemeClr val="accent1"/>
            </a:lnRef>
            <a:fillRef idx="0">
              <a:schemeClr val="accent1"/>
            </a:fillRef>
            <a:effectRef idx="0">
              <a:schemeClr val="accent1"/>
            </a:effectRef>
            <a:fontRef idx="minor">
              <a:schemeClr val="tx1"/>
            </a:fontRef>
          </p:style>
        </p:cxnSp>
        <p:cxnSp>
          <p:nvCxnSpPr>
            <p:cNvPr id="13" name="肘形连接符 9"/>
            <p:cNvCxnSpPr/>
            <p:nvPr/>
          </p:nvCxnSpPr>
          <p:spPr>
            <a:xfrm>
              <a:off x="3222201" y="3130114"/>
              <a:ext cx="2321653" cy="609269"/>
            </a:xfrm>
            <a:prstGeom prst="bentConnector3">
              <a:avLst>
                <a:gd name="adj1" fmla="val 55369"/>
              </a:avLst>
            </a:prstGeom>
            <a:ln w="9525">
              <a:solidFill>
                <a:srgbClr val="009DE7"/>
              </a:solidFill>
              <a:prstDash val="dashDot"/>
            </a:ln>
          </p:spPr>
          <p:style>
            <a:lnRef idx="1">
              <a:schemeClr val="accent1"/>
            </a:lnRef>
            <a:fillRef idx="0">
              <a:schemeClr val="accent1"/>
            </a:fillRef>
            <a:effectRef idx="0">
              <a:schemeClr val="accent1"/>
            </a:effectRef>
            <a:fontRef idx="minor">
              <a:schemeClr val="tx1"/>
            </a:fontRef>
          </p:style>
        </p:cxnSp>
        <p:sp>
          <p:nvSpPr>
            <p:cNvPr id="15" name="淘宝店chenying0907出品 10"/>
            <p:cNvSpPr/>
            <p:nvPr/>
          </p:nvSpPr>
          <p:spPr>
            <a:xfrm>
              <a:off x="5511704" y="2087044"/>
              <a:ext cx="410094" cy="410201"/>
            </a:xfrm>
            <a:prstGeom prst="ellips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000">
                <a:solidFill>
                  <a:schemeClr val="bg1"/>
                </a:solidFill>
              </a:endParaRPr>
            </a:p>
          </p:txBody>
        </p:sp>
        <p:sp>
          <p:nvSpPr>
            <p:cNvPr id="18" name="标题 4"/>
            <p:cNvSpPr txBox="1"/>
            <p:nvPr/>
          </p:nvSpPr>
          <p:spPr>
            <a:xfrm>
              <a:off x="5533545" y="2157974"/>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anose="020B0503020204020204" pitchFamily="34" charset="-122"/>
                  <a:ea typeface="微软雅黑" panose="020B0503020204020204" pitchFamily="34" charset="-122"/>
                </a:rPr>
                <a:t>02</a:t>
              </a:r>
            </a:p>
          </p:txBody>
        </p:sp>
        <p:sp>
          <p:nvSpPr>
            <p:cNvPr id="19" name="淘宝店chenying0907出品 12"/>
            <p:cNvSpPr/>
            <p:nvPr/>
          </p:nvSpPr>
          <p:spPr>
            <a:xfrm>
              <a:off x="4917793" y="2767276"/>
              <a:ext cx="410094" cy="410201"/>
            </a:xfrm>
            <a:prstGeom prst="ellips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000">
                <a:solidFill>
                  <a:schemeClr val="bg1"/>
                </a:solidFill>
              </a:endParaRPr>
            </a:p>
          </p:txBody>
        </p:sp>
        <p:sp>
          <p:nvSpPr>
            <p:cNvPr id="20" name="标题 4"/>
            <p:cNvSpPr txBox="1"/>
            <p:nvPr/>
          </p:nvSpPr>
          <p:spPr>
            <a:xfrm>
              <a:off x="4939634" y="2838205"/>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anose="020B0503020204020204" pitchFamily="34" charset="-122"/>
                  <a:ea typeface="微软雅黑" panose="020B0503020204020204" pitchFamily="34" charset="-122"/>
                </a:rPr>
                <a:t>03</a:t>
              </a:r>
            </a:p>
          </p:txBody>
        </p:sp>
        <p:sp>
          <p:nvSpPr>
            <p:cNvPr id="21" name="淘宝店chenying0907出品 14"/>
            <p:cNvSpPr/>
            <p:nvPr/>
          </p:nvSpPr>
          <p:spPr>
            <a:xfrm>
              <a:off x="5457712" y="3523360"/>
              <a:ext cx="410094" cy="410201"/>
            </a:xfrm>
            <a:prstGeom prst="ellips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000">
                <a:solidFill>
                  <a:schemeClr val="bg1"/>
                </a:solidFill>
              </a:endParaRPr>
            </a:p>
          </p:txBody>
        </p:sp>
        <p:sp>
          <p:nvSpPr>
            <p:cNvPr id="22" name="标题 4"/>
            <p:cNvSpPr txBox="1"/>
            <p:nvPr/>
          </p:nvSpPr>
          <p:spPr>
            <a:xfrm>
              <a:off x="5479553" y="3594289"/>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anose="020B0503020204020204" pitchFamily="34" charset="-122"/>
                  <a:ea typeface="微软雅黑" panose="020B0503020204020204" pitchFamily="34" charset="-122"/>
                </a:rPr>
                <a:t>04</a:t>
              </a:r>
            </a:p>
          </p:txBody>
        </p:sp>
        <p:sp>
          <p:nvSpPr>
            <p:cNvPr id="23" name="淘宝店chenying0907出品 9"/>
            <p:cNvSpPr/>
            <p:nvPr/>
          </p:nvSpPr>
          <p:spPr bwMode="auto">
            <a:xfrm flipH="1">
              <a:off x="1224499" y="1795167"/>
              <a:ext cx="2213670" cy="138269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009DE7"/>
            </a:solidFill>
            <a:ln>
              <a:noFill/>
            </a:ln>
          </p:spPr>
          <p:txBody>
            <a:bodyPr vert="horz" wrap="square" lIns="56625" tIns="28312" rIns="56625" bIns="2831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200">
                <a:solidFill>
                  <a:schemeClr val="bg1"/>
                </a:solidFill>
                <a:latin typeface="Calibri" panose="020F0502020204030204"/>
                <a:ea typeface="宋体" panose="02010600030101010101" pitchFamily="2" charset="-122"/>
              </a:endParaRPr>
            </a:p>
          </p:txBody>
        </p:sp>
        <p:sp>
          <p:nvSpPr>
            <p:cNvPr id="24" name="KSO_Shape"/>
            <p:cNvSpPr/>
            <p:nvPr/>
          </p:nvSpPr>
          <p:spPr bwMode="auto">
            <a:xfrm>
              <a:off x="2011920" y="2248634"/>
              <a:ext cx="475633" cy="47575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lIns="68562" tIns="34281" rIns="68562" bIns="34281" anchor="ctr">
              <a:scene3d>
                <a:camera prst="orthographicFront"/>
                <a:lightRig rig="threePt" dir="t"/>
              </a:scene3d>
              <a:sp3d>
                <a:contourClr>
                  <a:srgbClr val="FFFFFF"/>
                </a:contourClr>
              </a:sp3d>
            </a:bodyPr>
            <a:lstStyle/>
            <a:p>
              <a:pPr algn="ctr">
                <a:defRPr/>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5" name="淘宝店chenying0907出品 18"/>
            <p:cNvSpPr/>
            <p:nvPr/>
          </p:nvSpPr>
          <p:spPr>
            <a:xfrm>
              <a:off x="1494459" y="2814318"/>
              <a:ext cx="1595458" cy="261862"/>
            </a:xfrm>
            <a:prstGeom prst="rect">
              <a:avLst/>
            </a:prstGeom>
          </p:spPr>
          <p:txBody>
            <a:bodyPr wrap="square" lIns="68555" tIns="34278" rIns="68555" bIns="34278">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加入标题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6" name="淘宝店chenying0907出品 19"/>
            <p:cNvSpPr/>
            <p:nvPr/>
          </p:nvSpPr>
          <p:spPr>
            <a:xfrm>
              <a:off x="1872918" y="3273828"/>
              <a:ext cx="1163522" cy="261862"/>
            </a:xfrm>
            <a:prstGeom prst="rect">
              <a:avLst/>
            </a:prstGeom>
          </p:spPr>
          <p:txBody>
            <a:bodyPr wrap="square" lIns="68555" tIns="34278" rIns="68555" bIns="34278">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7" name="淘宝店chenying0907出品 47"/>
            <p:cNvSpPr>
              <a:spLocks noChangeArrowheads="1"/>
            </p:cNvSpPr>
            <p:nvPr/>
          </p:nvSpPr>
          <p:spPr bwMode="auto">
            <a:xfrm>
              <a:off x="1386476" y="3553765"/>
              <a:ext cx="1869343" cy="30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a:t>
              </a:r>
            </a:p>
          </p:txBody>
        </p:sp>
        <p:sp>
          <p:nvSpPr>
            <p:cNvPr id="28" name="淘宝店chenying0907出品 21"/>
            <p:cNvSpPr/>
            <p:nvPr/>
          </p:nvSpPr>
          <p:spPr>
            <a:xfrm>
              <a:off x="5544370" y="1221600"/>
              <a:ext cx="1163522" cy="261862"/>
            </a:xfrm>
            <a:prstGeom prst="rect">
              <a:avLst/>
            </a:prstGeom>
          </p:spPr>
          <p:txBody>
            <a:bodyPr wrap="square" lIns="68555" tIns="34278" rIns="68555" bIns="34278">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9" name="淘宝店chenying0907出品 47"/>
            <p:cNvSpPr>
              <a:spLocks noChangeArrowheads="1"/>
            </p:cNvSpPr>
            <p:nvPr/>
          </p:nvSpPr>
          <p:spPr bwMode="auto">
            <a:xfrm>
              <a:off x="5543854" y="1469565"/>
              <a:ext cx="2105686" cy="30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a:t>
              </a:r>
            </a:p>
          </p:txBody>
        </p:sp>
        <p:sp>
          <p:nvSpPr>
            <p:cNvPr id="30" name="淘宝店chenying0907出品 25"/>
            <p:cNvSpPr/>
            <p:nvPr/>
          </p:nvSpPr>
          <p:spPr>
            <a:xfrm>
              <a:off x="6138281" y="2031690"/>
              <a:ext cx="1163522" cy="261862"/>
            </a:xfrm>
            <a:prstGeom prst="rect">
              <a:avLst/>
            </a:prstGeom>
          </p:spPr>
          <p:txBody>
            <a:bodyPr wrap="square" lIns="68555" tIns="34278" rIns="68555" bIns="34278">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1" name="淘宝店chenying0907出品 47"/>
            <p:cNvSpPr>
              <a:spLocks noChangeArrowheads="1"/>
            </p:cNvSpPr>
            <p:nvPr/>
          </p:nvSpPr>
          <p:spPr bwMode="auto">
            <a:xfrm>
              <a:off x="6137766" y="2279655"/>
              <a:ext cx="2105686" cy="30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a:t>
              </a:r>
            </a:p>
          </p:txBody>
        </p:sp>
        <p:sp>
          <p:nvSpPr>
            <p:cNvPr id="32" name="淘宝店chenying0907出品 27"/>
            <p:cNvSpPr/>
            <p:nvPr/>
          </p:nvSpPr>
          <p:spPr>
            <a:xfrm>
              <a:off x="5544370" y="2679762"/>
              <a:ext cx="1163522" cy="261862"/>
            </a:xfrm>
            <a:prstGeom prst="rect">
              <a:avLst/>
            </a:prstGeom>
          </p:spPr>
          <p:txBody>
            <a:bodyPr wrap="square" lIns="68555" tIns="34278" rIns="68555" bIns="34278">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3" name="淘宝店chenying0907出品 47"/>
            <p:cNvSpPr>
              <a:spLocks noChangeArrowheads="1"/>
            </p:cNvSpPr>
            <p:nvPr/>
          </p:nvSpPr>
          <p:spPr bwMode="auto">
            <a:xfrm>
              <a:off x="5543854" y="2927727"/>
              <a:ext cx="2105686" cy="30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a:t>
              </a:r>
            </a:p>
          </p:txBody>
        </p:sp>
        <p:sp>
          <p:nvSpPr>
            <p:cNvPr id="34" name="淘宝店chenying0907出品 29"/>
            <p:cNvSpPr/>
            <p:nvPr/>
          </p:nvSpPr>
          <p:spPr>
            <a:xfrm>
              <a:off x="6084290" y="3435846"/>
              <a:ext cx="1163522" cy="261862"/>
            </a:xfrm>
            <a:prstGeom prst="rect">
              <a:avLst/>
            </a:prstGeom>
          </p:spPr>
          <p:txBody>
            <a:bodyPr wrap="square" lIns="68555" tIns="34278" rIns="68555" bIns="34278">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5" name="淘宝店chenying0907出品 47"/>
            <p:cNvSpPr>
              <a:spLocks noChangeArrowheads="1"/>
            </p:cNvSpPr>
            <p:nvPr/>
          </p:nvSpPr>
          <p:spPr bwMode="auto">
            <a:xfrm>
              <a:off x="6083774" y="3694828"/>
              <a:ext cx="2105686" cy="30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a:t>
              </a: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sp>
        <p:nvSpPr>
          <p:cNvPr id="9" name="_color1"/>
          <p:cNvSpPr/>
          <p:nvPr/>
        </p:nvSpPr>
        <p:spPr bwMode="gray">
          <a:xfrm>
            <a:off x="3286739" y="4643403"/>
            <a:ext cx="1328933" cy="869035"/>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009DE7"/>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4400" fontAlgn="base">
              <a:spcBef>
                <a:spcPct val="0"/>
              </a:spcBef>
              <a:spcAft>
                <a:spcPct val="0"/>
              </a:spcAft>
              <a:defRPr/>
            </a:pPr>
            <a:endParaRPr lang="de-DE" altLang="zh-CN" sz="1465"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0" name="_color1"/>
          <p:cNvSpPr/>
          <p:nvPr/>
        </p:nvSpPr>
        <p:spPr bwMode="gray">
          <a:xfrm>
            <a:off x="3273146" y="2363698"/>
            <a:ext cx="1270518" cy="858810"/>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009DE7"/>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4400" fontAlgn="base">
              <a:spcBef>
                <a:spcPct val="0"/>
              </a:spcBef>
              <a:spcAft>
                <a:spcPct val="0"/>
              </a:spcAft>
              <a:defRPr/>
            </a:pPr>
            <a:endParaRPr lang="de-DE" altLang="zh-CN" sz="1465"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1" name="_color1"/>
          <p:cNvSpPr/>
          <p:nvPr/>
        </p:nvSpPr>
        <p:spPr bwMode="gray">
          <a:xfrm>
            <a:off x="4563776" y="2365044"/>
            <a:ext cx="1327473" cy="871957"/>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009DE7"/>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4400" fontAlgn="base">
              <a:spcBef>
                <a:spcPct val="0"/>
              </a:spcBef>
              <a:spcAft>
                <a:spcPct val="0"/>
              </a:spcAft>
              <a:defRPr/>
            </a:pPr>
            <a:endParaRPr lang="de-DE" altLang="zh-CN" sz="1465"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2" name="_color1"/>
          <p:cNvSpPr/>
          <p:nvPr/>
        </p:nvSpPr>
        <p:spPr bwMode="gray">
          <a:xfrm>
            <a:off x="3018779" y="3203736"/>
            <a:ext cx="420585" cy="1466407"/>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009DE7"/>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4400" fontAlgn="base">
              <a:spcBef>
                <a:spcPct val="0"/>
              </a:spcBef>
              <a:spcAft>
                <a:spcPct val="0"/>
              </a:spcAft>
              <a:defRPr/>
            </a:pPr>
            <a:endParaRPr lang="de-DE" altLang="zh-CN" sz="1465"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3" name="_color1"/>
          <p:cNvSpPr/>
          <p:nvPr/>
        </p:nvSpPr>
        <p:spPr bwMode="gray">
          <a:xfrm>
            <a:off x="4717686" y="4653625"/>
            <a:ext cx="1266138" cy="858810"/>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009DE7"/>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4400" fontAlgn="base">
              <a:spcBef>
                <a:spcPct val="0"/>
              </a:spcBef>
              <a:spcAft>
                <a:spcPct val="0"/>
              </a:spcAft>
              <a:defRPr/>
            </a:pPr>
            <a:endParaRPr lang="de-DE" altLang="zh-CN" sz="1465"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5" name="_color1"/>
          <p:cNvSpPr/>
          <p:nvPr/>
        </p:nvSpPr>
        <p:spPr bwMode="gray">
          <a:xfrm>
            <a:off x="6233255" y="2364745"/>
            <a:ext cx="1327472" cy="869035"/>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009DE7"/>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4400" fontAlgn="base">
              <a:spcBef>
                <a:spcPct val="0"/>
              </a:spcBef>
              <a:spcAft>
                <a:spcPct val="0"/>
              </a:spcAft>
              <a:defRPr/>
            </a:pPr>
            <a:endParaRPr lang="de-DE" altLang="zh-CN" sz="1465"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8" name="_color1"/>
          <p:cNvSpPr/>
          <p:nvPr/>
        </p:nvSpPr>
        <p:spPr bwMode="gray">
          <a:xfrm>
            <a:off x="7640008" y="2363694"/>
            <a:ext cx="1270519" cy="858812"/>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009DE7"/>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4400" fontAlgn="base">
              <a:spcBef>
                <a:spcPct val="0"/>
              </a:spcBef>
              <a:spcAft>
                <a:spcPct val="0"/>
              </a:spcAft>
              <a:defRPr/>
            </a:pPr>
            <a:endParaRPr lang="de-DE" altLang="zh-CN" sz="1465"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9" name="_color1"/>
          <p:cNvSpPr/>
          <p:nvPr/>
        </p:nvSpPr>
        <p:spPr bwMode="gray">
          <a:xfrm>
            <a:off x="6236472" y="4653625"/>
            <a:ext cx="1273439" cy="858810"/>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009DE7"/>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4400" fontAlgn="base">
              <a:spcBef>
                <a:spcPct val="0"/>
              </a:spcBef>
              <a:spcAft>
                <a:spcPct val="0"/>
              </a:spcAft>
              <a:defRPr/>
            </a:pPr>
            <a:endParaRPr lang="de-DE" altLang="zh-CN" sz="1465"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20" name="_color1"/>
          <p:cNvSpPr/>
          <p:nvPr/>
        </p:nvSpPr>
        <p:spPr bwMode="gray">
          <a:xfrm>
            <a:off x="7568000" y="4643403"/>
            <a:ext cx="1324552" cy="869035"/>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009DE7"/>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4400" fontAlgn="base">
              <a:spcBef>
                <a:spcPct val="0"/>
              </a:spcBef>
              <a:spcAft>
                <a:spcPct val="0"/>
              </a:spcAft>
              <a:defRPr/>
            </a:pPr>
            <a:endParaRPr lang="de-DE" altLang="zh-CN" sz="1465"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21" name="_color1"/>
          <p:cNvSpPr/>
          <p:nvPr/>
        </p:nvSpPr>
        <p:spPr bwMode="gray">
          <a:xfrm>
            <a:off x="8720128" y="3208114"/>
            <a:ext cx="420585" cy="1462024"/>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009DE7"/>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4400" fontAlgn="base">
              <a:spcBef>
                <a:spcPct val="0"/>
              </a:spcBef>
              <a:spcAft>
                <a:spcPct val="0"/>
              </a:spcAft>
              <a:defRPr/>
            </a:pPr>
            <a:endParaRPr lang="de-DE" altLang="zh-CN" sz="1465"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22" name="_color1"/>
          <p:cNvSpPr/>
          <p:nvPr/>
        </p:nvSpPr>
        <p:spPr bwMode="gray">
          <a:xfrm>
            <a:off x="5822727" y="3214709"/>
            <a:ext cx="565162" cy="1463483"/>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009DE7"/>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4400" fontAlgn="base">
              <a:spcBef>
                <a:spcPct val="0"/>
              </a:spcBef>
              <a:spcAft>
                <a:spcPct val="0"/>
              </a:spcAft>
              <a:defRPr/>
            </a:pPr>
            <a:endParaRPr lang="de-DE" altLang="zh-CN" sz="1465"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23" name="TextBox 64"/>
          <p:cNvSpPr txBox="1"/>
          <p:nvPr/>
        </p:nvSpPr>
        <p:spPr>
          <a:xfrm>
            <a:off x="3276292" y="3619866"/>
            <a:ext cx="2637226" cy="738678"/>
          </a:xfrm>
          <a:prstGeom prst="rect">
            <a:avLst/>
          </a:prstGeom>
          <a:noFill/>
        </p:spPr>
        <p:txBody>
          <a:bodyPr wrap="square" lIns="121933" tIns="60967" rIns="121933" bIns="60967" rtlCol="0">
            <a:spAutoFit/>
          </a:bodyPr>
          <a:lstStyle/>
          <a:p>
            <a:pPr algn="ctr" defTabSz="914400"/>
            <a:r>
              <a:rPr lang="zh-CN" altLang="en-US" sz="4000" b="1" dirty="0">
                <a:solidFill>
                  <a:schemeClr val="bg1"/>
                </a:solidFill>
                <a:latin typeface="微软雅黑" panose="020B0503020204020204" pitchFamily="34" charset="-122"/>
                <a:ea typeface="微软雅黑" panose="020B0503020204020204" pitchFamily="34" charset="-122"/>
              </a:rPr>
              <a:t>关键字</a:t>
            </a:r>
          </a:p>
        </p:txBody>
      </p:sp>
      <p:sp>
        <p:nvSpPr>
          <p:cNvPr id="24" name="TextBox 65"/>
          <p:cNvSpPr txBox="1"/>
          <p:nvPr/>
        </p:nvSpPr>
        <p:spPr>
          <a:xfrm>
            <a:off x="6366108" y="3560783"/>
            <a:ext cx="2638760" cy="738678"/>
          </a:xfrm>
          <a:prstGeom prst="rect">
            <a:avLst/>
          </a:prstGeom>
          <a:noFill/>
        </p:spPr>
        <p:txBody>
          <a:bodyPr wrap="square" lIns="121933" tIns="60967" rIns="121933" bIns="60967" rtlCol="0">
            <a:spAutoFit/>
          </a:bodyPr>
          <a:lstStyle/>
          <a:p>
            <a:pPr algn="ctr" defTabSz="914400"/>
            <a:r>
              <a:rPr lang="zh-CN" altLang="en-US" sz="4000" b="1" dirty="0">
                <a:solidFill>
                  <a:schemeClr val="bg1"/>
                </a:solidFill>
                <a:latin typeface="微软雅黑" panose="020B0503020204020204" pitchFamily="34" charset="-122"/>
                <a:ea typeface="微软雅黑" panose="020B0503020204020204" pitchFamily="34" charset="-122"/>
              </a:rPr>
              <a:t>关键字</a:t>
            </a:r>
          </a:p>
        </p:txBody>
      </p:sp>
      <p:sp>
        <p:nvSpPr>
          <p:cNvPr id="25" name="Text Box 40"/>
          <p:cNvSpPr txBox="1">
            <a:spLocks noChangeArrowheads="1"/>
          </p:cNvSpPr>
          <p:nvPr/>
        </p:nvSpPr>
        <p:spPr bwMode="gray">
          <a:xfrm>
            <a:off x="1094854" y="5702767"/>
            <a:ext cx="3664834" cy="640189"/>
          </a:xfrm>
          <a:prstGeom prst="rect">
            <a:avLst/>
          </a:prstGeom>
          <a:noFill/>
          <a:ln w="9525">
            <a:noFill/>
            <a:miter lim="800000"/>
          </a:ln>
        </p:spPr>
        <p:txBody>
          <a:bodyPr wrap="square" lIns="121933" tIns="60967" rIns="121933" bIns="60967">
            <a:spAutoFit/>
          </a:bodyPr>
          <a:lstStyle/>
          <a:p>
            <a:pPr defTabSz="914400">
              <a:lnSpc>
                <a:spcPct val="120000"/>
              </a:lnSpc>
              <a:defRPr/>
            </a:pPr>
            <a:r>
              <a:rPr lang="zh-CN" altLang="en-US" sz="1400" kern="0" dirty="0">
                <a:solidFill>
                  <a:schemeClr val="bg1"/>
                </a:solidFill>
                <a:latin typeface="微软雅黑" panose="020B0503020204020204" pitchFamily="34" charset="-122"/>
              </a:rPr>
              <a:t>单击此处输入文字单击此处输入文字</a:t>
            </a:r>
          </a:p>
          <a:p>
            <a:pPr defTabSz="914400">
              <a:lnSpc>
                <a:spcPct val="120000"/>
              </a:lnSpc>
              <a:defRPr/>
            </a:pPr>
            <a:r>
              <a:rPr lang="zh-CN" altLang="en-US" sz="1400" kern="0" dirty="0">
                <a:solidFill>
                  <a:schemeClr val="bg1"/>
                </a:solidFill>
                <a:latin typeface="微软雅黑" panose="020B0503020204020204" pitchFamily="34" charset="-122"/>
              </a:rPr>
              <a:t>单击此处输入文字单击此处输入文字</a:t>
            </a:r>
          </a:p>
        </p:txBody>
      </p:sp>
      <p:sp>
        <p:nvSpPr>
          <p:cNvPr id="26" name="Rectangle 11"/>
          <p:cNvSpPr>
            <a:spLocks noChangeArrowheads="1"/>
          </p:cNvSpPr>
          <p:nvPr/>
        </p:nvSpPr>
        <p:spPr bwMode="gray">
          <a:xfrm>
            <a:off x="1193560" y="5217789"/>
            <a:ext cx="3024627" cy="434064"/>
          </a:xfrm>
          <a:prstGeom prst="rect">
            <a:avLst/>
          </a:prstGeom>
          <a:noFill/>
          <a:ln>
            <a:noFill/>
          </a:ln>
        </p:spPr>
        <p:txBody>
          <a:bodyPr lIns="0" tIns="0" rIns="0" bIns="0" anchor="ctr"/>
          <a:lstStyle/>
          <a:p>
            <a:pPr defTabSz="914400">
              <a:lnSpc>
                <a:spcPct val="120000"/>
              </a:lnSpc>
              <a:defRPr/>
            </a:pPr>
            <a:r>
              <a:rPr lang="zh-CN" altLang="en-US" b="1" kern="0" dirty="0">
                <a:solidFill>
                  <a:schemeClr val="bg1"/>
                </a:solidFill>
                <a:latin typeface="微软雅黑" panose="020B0503020204020204" pitchFamily="34" charset="-122"/>
                <a:ea typeface="微软雅黑" panose="020B0503020204020204" pitchFamily="34" charset="-122"/>
              </a:rPr>
              <a:t>输入小标题</a:t>
            </a:r>
          </a:p>
        </p:txBody>
      </p:sp>
      <p:sp>
        <p:nvSpPr>
          <p:cNvPr id="27" name="Text Box 40"/>
          <p:cNvSpPr txBox="1">
            <a:spLocks noChangeArrowheads="1"/>
          </p:cNvSpPr>
          <p:nvPr/>
        </p:nvSpPr>
        <p:spPr bwMode="gray">
          <a:xfrm>
            <a:off x="7672450" y="1699488"/>
            <a:ext cx="3639966" cy="640189"/>
          </a:xfrm>
          <a:prstGeom prst="rect">
            <a:avLst/>
          </a:prstGeom>
          <a:noFill/>
          <a:ln w="9525">
            <a:noFill/>
            <a:miter lim="800000"/>
          </a:ln>
        </p:spPr>
        <p:txBody>
          <a:bodyPr wrap="square" lIns="121933" tIns="60967" rIns="121933" bIns="60967">
            <a:spAutoFit/>
          </a:bodyPr>
          <a:lstStyle/>
          <a:p>
            <a:pPr algn="r" defTabSz="914400">
              <a:lnSpc>
                <a:spcPct val="120000"/>
              </a:lnSpc>
              <a:defRPr/>
            </a:pPr>
            <a:r>
              <a:rPr lang="zh-CN" altLang="en-US" sz="1400" kern="0" dirty="0">
                <a:solidFill>
                  <a:schemeClr val="bg1"/>
                </a:solidFill>
                <a:latin typeface="微软雅黑" panose="020B0503020204020204" pitchFamily="34" charset="-122"/>
              </a:rPr>
              <a:t>单击此处输入文字单击此处输入文字</a:t>
            </a:r>
          </a:p>
          <a:p>
            <a:pPr algn="r" defTabSz="914400">
              <a:lnSpc>
                <a:spcPct val="120000"/>
              </a:lnSpc>
              <a:defRPr/>
            </a:pPr>
            <a:r>
              <a:rPr lang="zh-CN" altLang="en-US" sz="1400" kern="0" dirty="0">
                <a:solidFill>
                  <a:schemeClr val="bg1"/>
                </a:solidFill>
                <a:latin typeface="微软雅黑" panose="020B0503020204020204" pitchFamily="34" charset="-122"/>
              </a:rPr>
              <a:t>单击此处输入文字单击此处输入文字</a:t>
            </a:r>
          </a:p>
        </p:txBody>
      </p:sp>
      <p:sp>
        <p:nvSpPr>
          <p:cNvPr id="28" name="Rectangle 11"/>
          <p:cNvSpPr>
            <a:spLocks noChangeArrowheads="1"/>
          </p:cNvSpPr>
          <p:nvPr/>
        </p:nvSpPr>
        <p:spPr bwMode="gray">
          <a:xfrm>
            <a:off x="8144064" y="2301924"/>
            <a:ext cx="3024627" cy="434064"/>
          </a:xfrm>
          <a:prstGeom prst="rect">
            <a:avLst/>
          </a:prstGeom>
          <a:noFill/>
          <a:ln>
            <a:noFill/>
          </a:ln>
        </p:spPr>
        <p:txBody>
          <a:bodyPr lIns="0" tIns="0" rIns="0" bIns="0" anchor="ctr"/>
          <a:lstStyle/>
          <a:p>
            <a:pPr algn="r" defTabSz="914400">
              <a:lnSpc>
                <a:spcPct val="120000"/>
              </a:lnSpc>
              <a:defRPr/>
            </a:pPr>
            <a:r>
              <a:rPr lang="zh-CN" altLang="en-US" b="1" kern="0" dirty="0">
                <a:solidFill>
                  <a:schemeClr val="bg1"/>
                </a:solidFill>
                <a:latin typeface="微软雅黑" panose="020B0503020204020204" pitchFamily="34" charset="-122"/>
                <a:ea typeface="微软雅黑" panose="020B0503020204020204" pitchFamily="34" charset="-122"/>
              </a:rPr>
              <a:t>输入小标题</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
                                        <p:tgtEl>
                                          <p:spTgt spid="21"/>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100"/>
                                        <p:tgtEl>
                                          <p:spTgt spid="20"/>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100"/>
                                        <p:tgtEl>
                                          <p:spTgt spid="1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100"/>
                                        <p:tgtEl>
                                          <p:spTgt spid="22"/>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100"/>
                                        <p:tgtEl>
                                          <p:spTgt spid="11"/>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100"/>
                                        <p:tgtEl>
                                          <p:spTgt spid="1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100"/>
                                        <p:tgtEl>
                                          <p:spTgt spid="1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100"/>
                                        <p:tgtEl>
                                          <p:spTgt spid="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100"/>
                                        <p:tgtEl>
                                          <p:spTgt spid="1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6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6"/>
                                        </p:tgtEl>
                                        <p:attrNameLst>
                                          <p:attrName>ppt_y</p:attrName>
                                        </p:attrNameLst>
                                      </p:cBhvr>
                                      <p:tavLst>
                                        <p:tav tm="0">
                                          <p:val>
                                            <p:strVal val="#ppt_y"/>
                                          </p:val>
                                        </p:tav>
                                        <p:tav tm="100000">
                                          <p:val>
                                            <p:strVal val="#ppt_y"/>
                                          </p:val>
                                        </p:tav>
                                      </p:tavLst>
                                    </p:anim>
                                    <p:anim calcmode="lin" valueType="num">
                                      <p:cBhvr>
                                        <p:cTn id="64"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6"/>
                                        </p:tgtEl>
                                      </p:cBhvr>
                                    </p:animEffect>
                                  </p:childTnLst>
                                </p:cTn>
                              </p:par>
                            </p:childTnLst>
                          </p:cTn>
                        </p:par>
                        <p:par>
                          <p:cTn id="67" fill="hold">
                            <p:stCondLst>
                              <p:cond delay="2299"/>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750"/>
                                        <p:tgtEl>
                                          <p:spTgt spid="25"/>
                                        </p:tgtEl>
                                      </p:cBhvr>
                                    </p:animEffect>
                                    <p:anim calcmode="lin" valueType="num">
                                      <p:cBhvr>
                                        <p:cTn id="71" dur="750" fill="hold"/>
                                        <p:tgtEl>
                                          <p:spTgt spid="25"/>
                                        </p:tgtEl>
                                        <p:attrNameLst>
                                          <p:attrName>ppt_x</p:attrName>
                                        </p:attrNameLst>
                                      </p:cBhvr>
                                      <p:tavLst>
                                        <p:tav tm="0">
                                          <p:val>
                                            <p:strVal val="#ppt_x"/>
                                          </p:val>
                                        </p:tav>
                                        <p:tav tm="100000">
                                          <p:val>
                                            <p:strVal val="#ppt_x"/>
                                          </p:val>
                                        </p:tav>
                                      </p:tavLst>
                                    </p:anim>
                                    <p:anim calcmode="lin" valueType="num">
                                      <p:cBhvr>
                                        <p:cTn id="72" dur="75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3299"/>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28"/>
                                        </p:tgtEl>
                                        <p:attrNameLst>
                                          <p:attrName>ppt_y</p:attrName>
                                        </p:attrNameLst>
                                      </p:cBhvr>
                                      <p:tavLst>
                                        <p:tav tm="0">
                                          <p:val>
                                            <p:strVal val="#ppt_y"/>
                                          </p:val>
                                        </p:tav>
                                        <p:tav tm="100000">
                                          <p:val>
                                            <p:strVal val="#ppt_y"/>
                                          </p:val>
                                        </p:tav>
                                      </p:tavLst>
                                    </p:anim>
                                    <p:anim calcmode="lin" valueType="num">
                                      <p:cBhvr>
                                        <p:cTn id="78"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28"/>
                                        </p:tgtEl>
                                      </p:cBhvr>
                                    </p:animEffect>
                                  </p:childTnLst>
                                </p:cTn>
                              </p:par>
                            </p:childTnLst>
                          </p:cTn>
                        </p:par>
                        <p:par>
                          <p:cTn id="81" fill="hold">
                            <p:stCondLst>
                              <p:cond delay="3749"/>
                            </p:stCondLst>
                            <p:childTnLst>
                              <p:par>
                                <p:cTn id="82" presetID="42" presetClass="entr" presetSubtype="0"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750"/>
                                        <p:tgtEl>
                                          <p:spTgt spid="27"/>
                                        </p:tgtEl>
                                      </p:cBhvr>
                                    </p:animEffect>
                                    <p:anim calcmode="lin" valueType="num">
                                      <p:cBhvr>
                                        <p:cTn id="85" dur="750" fill="hold"/>
                                        <p:tgtEl>
                                          <p:spTgt spid="27"/>
                                        </p:tgtEl>
                                        <p:attrNameLst>
                                          <p:attrName>ppt_x</p:attrName>
                                        </p:attrNameLst>
                                      </p:cBhvr>
                                      <p:tavLst>
                                        <p:tav tm="0">
                                          <p:val>
                                            <p:strVal val="#ppt_x"/>
                                          </p:val>
                                        </p:tav>
                                        <p:tav tm="100000">
                                          <p:val>
                                            <p:strVal val="#ppt_x"/>
                                          </p:val>
                                        </p:tav>
                                      </p:tavLst>
                                    </p:anim>
                                    <p:anim calcmode="lin" valueType="num">
                                      <p:cBhvr>
                                        <p:cTn id="86"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4727927" y="4037046"/>
            <a:ext cx="1954724" cy="1749454"/>
            <a:chOff x="4727927" y="3910046"/>
            <a:chExt cx="1954724" cy="1749454"/>
          </a:xfrm>
          <a:solidFill>
            <a:srgbClr val="009DE7"/>
          </a:solidFill>
        </p:grpSpPr>
        <p:grpSp>
          <p:nvGrpSpPr>
            <p:cNvPr id="8" name="组合 7"/>
            <p:cNvGrpSpPr/>
            <p:nvPr/>
          </p:nvGrpSpPr>
          <p:grpSpPr>
            <a:xfrm>
              <a:off x="4727927" y="3910046"/>
              <a:ext cx="1954724" cy="1749454"/>
              <a:chOff x="4400057" y="3759868"/>
              <a:chExt cx="2239523" cy="2004346"/>
            </a:xfrm>
            <a:grpFill/>
          </p:grpSpPr>
          <p:sp>
            <p:nvSpPr>
              <p:cNvPr id="12" name="Freeform 5"/>
              <p:cNvSpPr/>
              <p:nvPr/>
            </p:nvSpPr>
            <p:spPr bwMode="auto">
              <a:xfrm>
                <a:off x="4400057" y="3759868"/>
                <a:ext cx="2239523" cy="1328213"/>
              </a:xfrm>
              <a:custGeom>
                <a:avLst/>
                <a:gdLst>
                  <a:gd name="T0" fmla="*/ 630 w 891"/>
                  <a:gd name="T1" fmla="*/ 289 h 529"/>
                  <a:gd name="T2" fmla="*/ 842 w 891"/>
                  <a:gd name="T3" fmla="*/ 53 h 529"/>
                  <a:gd name="T4" fmla="*/ 889 w 891"/>
                  <a:gd name="T5" fmla="*/ 0 h 529"/>
                  <a:gd name="T6" fmla="*/ 891 w 891"/>
                  <a:gd name="T7" fmla="*/ 22 h 529"/>
                  <a:gd name="T8" fmla="*/ 890 w 891"/>
                  <a:gd name="T9" fmla="*/ 208 h 529"/>
                  <a:gd name="T10" fmla="*/ 880 w 891"/>
                  <a:gd name="T11" fmla="*/ 232 h 529"/>
                  <a:gd name="T12" fmla="*/ 619 w 891"/>
                  <a:gd name="T13" fmla="*/ 512 h 529"/>
                  <a:gd name="T14" fmla="*/ 591 w 891"/>
                  <a:gd name="T15" fmla="*/ 516 h 529"/>
                  <a:gd name="T16" fmla="*/ 439 w 891"/>
                  <a:gd name="T17" fmla="*/ 521 h 529"/>
                  <a:gd name="T18" fmla="*/ 412 w 891"/>
                  <a:gd name="T19" fmla="*/ 520 h 529"/>
                  <a:gd name="T20" fmla="*/ 12 w 891"/>
                  <a:gd name="T21" fmla="*/ 146 h 529"/>
                  <a:gd name="T22" fmla="*/ 0 w 891"/>
                  <a:gd name="T23" fmla="*/ 132 h 529"/>
                  <a:gd name="T24" fmla="*/ 25 w 891"/>
                  <a:gd name="T25" fmla="*/ 130 h 529"/>
                  <a:gd name="T26" fmla="*/ 182 w 891"/>
                  <a:gd name="T27" fmla="*/ 130 h 529"/>
                  <a:gd name="T28" fmla="*/ 218 w 891"/>
                  <a:gd name="T29" fmla="*/ 144 h 529"/>
                  <a:gd name="T30" fmla="*/ 491 w 891"/>
                  <a:gd name="T31" fmla="*/ 390 h 529"/>
                  <a:gd name="T32" fmla="*/ 519 w 891"/>
                  <a:gd name="T33" fmla="*/ 415 h 529"/>
                  <a:gd name="T34" fmla="*/ 630 w 891"/>
                  <a:gd name="T35" fmla="*/ 28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1" h="529">
                    <a:moveTo>
                      <a:pt x="630" y="289"/>
                    </a:moveTo>
                    <a:cubicBezTo>
                      <a:pt x="701" y="210"/>
                      <a:pt x="771" y="131"/>
                      <a:pt x="842" y="53"/>
                    </a:cubicBezTo>
                    <a:cubicBezTo>
                      <a:pt x="856" y="36"/>
                      <a:pt x="871" y="20"/>
                      <a:pt x="889" y="0"/>
                    </a:cubicBezTo>
                    <a:cubicBezTo>
                      <a:pt x="890" y="10"/>
                      <a:pt x="891" y="16"/>
                      <a:pt x="891" y="22"/>
                    </a:cubicBezTo>
                    <a:cubicBezTo>
                      <a:pt x="891" y="84"/>
                      <a:pt x="891" y="146"/>
                      <a:pt x="890" y="208"/>
                    </a:cubicBezTo>
                    <a:cubicBezTo>
                      <a:pt x="890" y="216"/>
                      <a:pt x="885" y="226"/>
                      <a:pt x="880" y="232"/>
                    </a:cubicBezTo>
                    <a:cubicBezTo>
                      <a:pt x="793" y="326"/>
                      <a:pt x="706" y="418"/>
                      <a:pt x="619" y="512"/>
                    </a:cubicBezTo>
                    <a:cubicBezTo>
                      <a:pt x="610" y="521"/>
                      <a:pt x="604" y="524"/>
                      <a:pt x="591" y="516"/>
                    </a:cubicBezTo>
                    <a:cubicBezTo>
                      <a:pt x="540" y="488"/>
                      <a:pt x="489" y="490"/>
                      <a:pt x="439" y="521"/>
                    </a:cubicBezTo>
                    <a:cubicBezTo>
                      <a:pt x="429" y="528"/>
                      <a:pt x="422" y="529"/>
                      <a:pt x="412" y="520"/>
                    </a:cubicBezTo>
                    <a:cubicBezTo>
                      <a:pt x="279" y="395"/>
                      <a:pt x="146" y="271"/>
                      <a:pt x="12" y="146"/>
                    </a:cubicBezTo>
                    <a:cubicBezTo>
                      <a:pt x="8" y="143"/>
                      <a:pt x="6" y="138"/>
                      <a:pt x="0" y="132"/>
                    </a:cubicBezTo>
                    <a:cubicBezTo>
                      <a:pt x="10" y="131"/>
                      <a:pt x="18" y="130"/>
                      <a:pt x="25" y="130"/>
                    </a:cubicBezTo>
                    <a:cubicBezTo>
                      <a:pt x="77" y="130"/>
                      <a:pt x="130" y="129"/>
                      <a:pt x="182" y="130"/>
                    </a:cubicBezTo>
                    <a:cubicBezTo>
                      <a:pt x="194" y="131"/>
                      <a:pt x="209" y="136"/>
                      <a:pt x="218" y="144"/>
                    </a:cubicBezTo>
                    <a:cubicBezTo>
                      <a:pt x="309" y="226"/>
                      <a:pt x="400" y="308"/>
                      <a:pt x="491" y="390"/>
                    </a:cubicBezTo>
                    <a:cubicBezTo>
                      <a:pt x="499" y="398"/>
                      <a:pt x="508" y="405"/>
                      <a:pt x="519" y="415"/>
                    </a:cubicBezTo>
                    <a:cubicBezTo>
                      <a:pt x="557" y="372"/>
                      <a:pt x="593" y="331"/>
                      <a:pt x="630" y="2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Freeform 9"/>
              <p:cNvSpPr/>
              <p:nvPr/>
            </p:nvSpPr>
            <p:spPr bwMode="auto">
              <a:xfrm>
                <a:off x="5364815" y="5078727"/>
                <a:ext cx="717556" cy="685487"/>
              </a:xfrm>
              <a:custGeom>
                <a:avLst/>
                <a:gdLst>
                  <a:gd name="T0" fmla="*/ 0 w 285"/>
                  <a:gd name="T1" fmla="*/ 139 h 273"/>
                  <a:gd name="T2" fmla="*/ 46 w 285"/>
                  <a:gd name="T3" fmla="*/ 41 h 273"/>
                  <a:gd name="T4" fmla="*/ 227 w 285"/>
                  <a:gd name="T5" fmla="*/ 43 h 273"/>
                  <a:gd name="T6" fmla="*/ 236 w 285"/>
                  <a:gd name="T7" fmla="*/ 214 h 273"/>
                  <a:gd name="T8" fmla="*/ 25 w 285"/>
                  <a:gd name="T9" fmla="*/ 205 h 273"/>
                  <a:gd name="T10" fmla="*/ 0 w 285"/>
                  <a:gd name="T11" fmla="*/ 139 h 273"/>
                </a:gdLst>
                <a:ahLst/>
                <a:cxnLst>
                  <a:cxn ang="0">
                    <a:pos x="T0" y="T1"/>
                  </a:cxn>
                  <a:cxn ang="0">
                    <a:pos x="T2" y="T3"/>
                  </a:cxn>
                  <a:cxn ang="0">
                    <a:pos x="T4" y="T5"/>
                  </a:cxn>
                  <a:cxn ang="0">
                    <a:pos x="T6" y="T7"/>
                  </a:cxn>
                  <a:cxn ang="0">
                    <a:pos x="T8" y="T9"/>
                  </a:cxn>
                  <a:cxn ang="0">
                    <a:pos x="T10" y="T11"/>
                  </a:cxn>
                </a:cxnLst>
                <a:rect l="0" t="0" r="r" b="b"/>
                <a:pathLst>
                  <a:path w="285" h="273">
                    <a:moveTo>
                      <a:pt x="0" y="139"/>
                    </a:moveTo>
                    <a:cubicBezTo>
                      <a:pt x="0" y="95"/>
                      <a:pt x="17" y="65"/>
                      <a:pt x="46" y="41"/>
                    </a:cubicBezTo>
                    <a:cubicBezTo>
                      <a:pt x="97" y="0"/>
                      <a:pt x="176" y="1"/>
                      <a:pt x="227" y="43"/>
                    </a:cubicBezTo>
                    <a:cubicBezTo>
                      <a:pt x="281" y="88"/>
                      <a:pt x="285" y="164"/>
                      <a:pt x="236" y="214"/>
                    </a:cubicBezTo>
                    <a:cubicBezTo>
                      <a:pt x="179" y="273"/>
                      <a:pt x="75" y="268"/>
                      <a:pt x="25" y="205"/>
                    </a:cubicBezTo>
                    <a:cubicBezTo>
                      <a:pt x="7" y="182"/>
                      <a:pt x="0" y="161"/>
                      <a:pt x="0" y="1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a:grpSpLocks noChangeAspect="1"/>
            </p:cNvGrpSpPr>
            <p:nvPr/>
          </p:nvGrpSpPr>
          <p:grpSpPr>
            <a:xfrm>
              <a:off x="5751176" y="5250128"/>
              <a:ext cx="197725" cy="192992"/>
              <a:chOff x="3530192" y="2543266"/>
              <a:chExt cx="596901" cy="582613"/>
            </a:xfrm>
            <a:grpFill/>
          </p:grpSpPr>
          <p:sp>
            <p:nvSpPr>
              <p:cNvPr id="10" name="Freeform 36"/>
              <p:cNvSpPr>
                <a:spLocks noEditPoints="1"/>
              </p:cNvSpPr>
              <p:nvPr/>
            </p:nvSpPr>
            <p:spPr bwMode="auto">
              <a:xfrm>
                <a:off x="3646080" y="2543266"/>
                <a:ext cx="481013" cy="582613"/>
              </a:xfrm>
              <a:custGeom>
                <a:avLst/>
                <a:gdLst>
                  <a:gd name="T0" fmla="*/ 100 w 128"/>
                  <a:gd name="T1" fmla="*/ 113 h 155"/>
                  <a:gd name="T2" fmla="*/ 100 w 128"/>
                  <a:gd name="T3" fmla="*/ 105 h 155"/>
                  <a:gd name="T4" fmla="*/ 62 w 128"/>
                  <a:gd name="T5" fmla="*/ 109 h 155"/>
                  <a:gd name="T6" fmla="*/ 127 w 128"/>
                  <a:gd name="T7" fmla="*/ 51 h 155"/>
                  <a:gd name="T8" fmla="*/ 74 w 128"/>
                  <a:gd name="T9" fmla="*/ 0 h 155"/>
                  <a:gd name="T10" fmla="*/ 0 w 128"/>
                  <a:gd name="T11" fmla="*/ 22 h 155"/>
                  <a:gd name="T12" fmla="*/ 3 w 128"/>
                  <a:gd name="T13" fmla="*/ 70 h 155"/>
                  <a:gd name="T14" fmla="*/ 4 w 128"/>
                  <a:gd name="T15" fmla="*/ 69 h 155"/>
                  <a:gd name="T16" fmla="*/ 10 w 128"/>
                  <a:gd name="T17" fmla="*/ 22 h 155"/>
                  <a:gd name="T18" fmla="*/ 68 w 128"/>
                  <a:gd name="T19" fmla="*/ 10 h 155"/>
                  <a:gd name="T20" fmla="*/ 90 w 128"/>
                  <a:gd name="T21" fmla="*/ 59 h 155"/>
                  <a:gd name="T22" fmla="*/ 118 w 128"/>
                  <a:gd name="T23" fmla="*/ 134 h 155"/>
                  <a:gd name="T24" fmla="*/ 45 w 128"/>
                  <a:gd name="T25" fmla="*/ 145 h 155"/>
                  <a:gd name="T26" fmla="*/ 44 w 128"/>
                  <a:gd name="T27" fmla="*/ 155 h 155"/>
                  <a:gd name="T28" fmla="*/ 92 w 128"/>
                  <a:gd name="T29" fmla="*/ 155 h 155"/>
                  <a:gd name="T30" fmla="*/ 128 w 128"/>
                  <a:gd name="T31" fmla="*/ 134 h 155"/>
                  <a:gd name="T32" fmla="*/ 127 w 128"/>
                  <a:gd name="T33" fmla="*/ 51 h 155"/>
                  <a:gd name="T34" fmla="*/ 78 w 128"/>
                  <a:gd name="T35" fmla="*/ 38 h 155"/>
                  <a:gd name="T36" fmla="*/ 112 w 128"/>
                  <a:gd name="T37" fmla="*/ 50 h 155"/>
                  <a:gd name="T38" fmla="*/ 55 w 128"/>
                  <a:gd name="T39" fmla="*/ 54 h 155"/>
                  <a:gd name="T40" fmla="*/ 28 w 128"/>
                  <a:gd name="T41" fmla="*/ 50 h 155"/>
                  <a:gd name="T42" fmla="*/ 28 w 128"/>
                  <a:gd name="T43" fmla="*/ 58 h 155"/>
                  <a:gd name="T44" fmla="*/ 55 w 128"/>
                  <a:gd name="T45" fmla="*/ 54 h 155"/>
                  <a:gd name="T46" fmla="*/ 51 w 128"/>
                  <a:gd name="T47" fmla="*/ 42 h 155"/>
                  <a:gd name="T48" fmla="*/ 51 w 128"/>
                  <a:gd name="T49" fmla="*/ 34 h 155"/>
                  <a:gd name="T50" fmla="*/ 24 w 128"/>
                  <a:gd name="T51" fmla="*/ 38 h 155"/>
                  <a:gd name="T52" fmla="*/ 100 w 128"/>
                  <a:gd name="T53" fmla="*/ 121 h 155"/>
                  <a:gd name="T54" fmla="*/ 62 w 128"/>
                  <a:gd name="T55" fmla="*/ 125 h 155"/>
                  <a:gd name="T56" fmla="*/ 100 w 128"/>
                  <a:gd name="T57" fmla="*/ 129 h 155"/>
                  <a:gd name="T58" fmla="*/ 100 w 128"/>
                  <a:gd name="T59" fmla="*/ 121 h 155"/>
                  <a:gd name="T60" fmla="*/ 100 w 128"/>
                  <a:gd name="T61" fmla="*/ 96 h 155"/>
                  <a:gd name="T62" fmla="*/ 100 w 128"/>
                  <a:gd name="T63" fmla="*/ 88 h 155"/>
                  <a:gd name="T64" fmla="*/ 62 w 128"/>
                  <a:gd name="T65" fmla="*/ 9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55">
                    <a:moveTo>
                      <a:pt x="66" y="113"/>
                    </a:moveTo>
                    <a:cubicBezTo>
                      <a:pt x="100" y="113"/>
                      <a:pt x="100" y="113"/>
                      <a:pt x="100" y="113"/>
                    </a:cubicBezTo>
                    <a:cubicBezTo>
                      <a:pt x="102" y="113"/>
                      <a:pt x="104" y="111"/>
                      <a:pt x="104" y="109"/>
                    </a:cubicBezTo>
                    <a:cubicBezTo>
                      <a:pt x="104" y="107"/>
                      <a:pt x="102" y="105"/>
                      <a:pt x="100" y="105"/>
                    </a:cubicBezTo>
                    <a:cubicBezTo>
                      <a:pt x="66" y="105"/>
                      <a:pt x="66" y="105"/>
                      <a:pt x="66" y="105"/>
                    </a:cubicBezTo>
                    <a:cubicBezTo>
                      <a:pt x="63" y="105"/>
                      <a:pt x="62" y="107"/>
                      <a:pt x="62" y="109"/>
                    </a:cubicBezTo>
                    <a:cubicBezTo>
                      <a:pt x="62" y="111"/>
                      <a:pt x="63" y="113"/>
                      <a:pt x="66" y="113"/>
                    </a:cubicBezTo>
                    <a:close/>
                    <a:moveTo>
                      <a:pt x="127" y="51"/>
                    </a:moveTo>
                    <a:cubicBezTo>
                      <a:pt x="78" y="2"/>
                      <a:pt x="78" y="2"/>
                      <a:pt x="78" y="2"/>
                    </a:cubicBezTo>
                    <a:cubicBezTo>
                      <a:pt x="77" y="1"/>
                      <a:pt x="76" y="0"/>
                      <a:pt x="74" y="0"/>
                    </a:cubicBezTo>
                    <a:cubicBezTo>
                      <a:pt x="21" y="0"/>
                      <a:pt x="21" y="0"/>
                      <a:pt x="21" y="0"/>
                    </a:cubicBezTo>
                    <a:cubicBezTo>
                      <a:pt x="9" y="0"/>
                      <a:pt x="0" y="10"/>
                      <a:pt x="0" y="22"/>
                    </a:cubicBezTo>
                    <a:cubicBezTo>
                      <a:pt x="0" y="73"/>
                      <a:pt x="0" y="73"/>
                      <a:pt x="0" y="73"/>
                    </a:cubicBezTo>
                    <a:cubicBezTo>
                      <a:pt x="3" y="70"/>
                      <a:pt x="3" y="70"/>
                      <a:pt x="3" y="70"/>
                    </a:cubicBezTo>
                    <a:cubicBezTo>
                      <a:pt x="4" y="70"/>
                      <a:pt x="4" y="70"/>
                      <a:pt x="4" y="70"/>
                    </a:cubicBezTo>
                    <a:cubicBezTo>
                      <a:pt x="4" y="69"/>
                      <a:pt x="4" y="69"/>
                      <a:pt x="4" y="69"/>
                    </a:cubicBezTo>
                    <a:cubicBezTo>
                      <a:pt x="6" y="68"/>
                      <a:pt x="8" y="67"/>
                      <a:pt x="10" y="67"/>
                    </a:cubicBezTo>
                    <a:cubicBezTo>
                      <a:pt x="10" y="22"/>
                      <a:pt x="10" y="22"/>
                      <a:pt x="10" y="22"/>
                    </a:cubicBezTo>
                    <a:cubicBezTo>
                      <a:pt x="10" y="15"/>
                      <a:pt x="15" y="10"/>
                      <a:pt x="21" y="10"/>
                    </a:cubicBezTo>
                    <a:cubicBezTo>
                      <a:pt x="68" y="10"/>
                      <a:pt x="68" y="10"/>
                      <a:pt x="68" y="10"/>
                    </a:cubicBezTo>
                    <a:cubicBezTo>
                      <a:pt x="68" y="38"/>
                      <a:pt x="68" y="38"/>
                      <a:pt x="68" y="38"/>
                    </a:cubicBezTo>
                    <a:cubicBezTo>
                      <a:pt x="68" y="50"/>
                      <a:pt x="78" y="59"/>
                      <a:pt x="90" y="59"/>
                    </a:cubicBezTo>
                    <a:cubicBezTo>
                      <a:pt x="118" y="59"/>
                      <a:pt x="118" y="59"/>
                      <a:pt x="118" y="59"/>
                    </a:cubicBezTo>
                    <a:cubicBezTo>
                      <a:pt x="118" y="134"/>
                      <a:pt x="118" y="134"/>
                      <a:pt x="118" y="134"/>
                    </a:cubicBezTo>
                    <a:cubicBezTo>
                      <a:pt x="118" y="140"/>
                      <a:pt x="113" y="145"/>
                      <a:pt x="107" y="145"/>
                    </a:cubicBezTo>
                    <a:cubicBezTo>
                      <a:pt x="45" y="145"/>
                      <a:pt x="45" y="145"/>
                      <a:pt x="45" y="145"/>
                    </a:cubicBezTo>
                    <a:cubicBezTo>
                      <a:pt x="45" y="151"/>
                      <a:pt x="45" y="151"/>
                      <a:pt x="45" y="151"/>
                    </a:cubicBezTo>
                    <a:cubicBezTo>
                      <a:pt x="45" y="153"/>
                      <a:pt x="44" y="154"/>
                      <a:pt x="44" y="155"/>
                    </a:cubicBezTo>
                    <a:cubicBezTo>
                      <a:pt x="64" y="155"/>
                      <a:pt x="92" y="155"/>
                      <a:pt x="92" y="155"/>
                    </a:cubicBezTo>
                    <a:cubicBezTo>
                      <a:pt x="92" y="155"/>
                      <a:pt x="92" y="155"/>
                      <a:pt x="92" y="155"/>
                    </a:cubicBezTo>
                    <a:cubicBezTo>
                      <a:pt x="107" y="155"/>
                      <a:pt x="107" y="155"/>
                      <a:pt x="107" y="155"/>
                    </a:cubicBezTo>
                    <a:cubicBezTo>
                      <a:pt x="118" y="155"/>
                      <a:pt x="128" y="145"/>
                      <a:pt x="128" y="134"/>
                    </a:cubicBezTo>
                    <a:cubicBezTo>
                      <a:pt x="128" y="54"/>
                      <a:pt x="128" y="54"/>
                      <a:pt x="128" y="54"/>
                    </a:cubicBezTo>
                    <a:cubicBezTo>
                      <a:pt x="128" y="53"/>
                      <a:pt x="128" y="51"/>
                      <a:pt x="127" y="51"/>
                    </a:cubicBezTo>
                    <a:close/>
                    <a:moveTo>
                      <a:pt x="90" y="50"/>
                    </a:moveTo>
                    <a:cubicBezTo>
                      <a:pt x="83" y="50"/>
                      <a:pt x="78" y="44"/>
                      <a:pt x="78" y="38"/>
                    </a:cubicBezTo>
                    <a:cubicBezTo>
                      <a:pt x="78" y="16"/>
                      <a:pt x="78" y="16"/>
                      <a:pt x="78" y="16"/>
                    </a:cubicBezTo>
                    <a:cubicBezTo>
                      <a:pt x="112" y="50"/>
                      <a:pt x="112" y="50"/>
                      <a:pt x="112" y="50"/>
                    </a:cubicBezTo>
                    <a:lnTo>
                      <a:pt x="90" y="50"/>
                    </a:lnTo>
                    <a:close/>
                    <a:moveTo>
                      <a:pt x="55" y="54"/>
                    </a:moveTo>
                    <a:cubicBezTo>
                      <a:pt x="55" y="52"/>
                      <a:pt x="54" y="50"/>
                      <a:pt x="51" y="50"/>
                    </a:cubicBezTo>
                    <a:cubicBezTo>
                      <a:pt x="28" y="50"/>
                      <a:pt x="28" y="50"/>
                      <a:pt x="28" y="50"/>
                    </a:cubicBezTo>
                    <a:cubicBezTo>
                      <a:pt x="26" y="50"/>
                      <a:pt x="24" y="52"/>
                      <a:pt x="24" y="54"/>
                    </a:cubicBezTo>
                    <a:cubicBezTo>
                      <a:pt x="24" y="56"/>
                      <a:pt x="26" y="58"/>
                      <a:pt x="28" y="58"/>
                    </a:cubicBezTo>
                    <a:cubicBezTo>
                      <a:pt x="51" y="58"/>
                      <a:pt x="51" y="58"/>
                      <a:pt x="51" y="58"/>
                    </a:cubicBezTo>
                    <a:cubicBezTo>
                      <a:pt x="54" y="58"/>
                      <a:pt x="55" y="56"/>
                      <a:pt x="55" y="54"/>
                    </a:cubicBezTo>
                    <a:close/>
                    <a:moveTo>
                      <a:pt x="28" y="42"/>
                    </a:moveTo>
                    <a:cubicBezTo>
                      <a:pt x="51" y="42"/>
                      <a:pt x="51" y="42"/>
                      <a:pt x="51" y="42"/>
                    </a:cubicBezTo>
                    <a:cubicBezTo>
                      <a:pt x="54" y="42"/>
                      <a:pt x="55" y="40"/>
                      <a:pt x="55" y="38"/>
                    </a:cubicBezTo>
                    <a:cubicBezTo>
                      <a:pt x="55" y="36"/>
                      <a:pt x="54" y="34"/>
                      <a:pt x="51" y="34"/>
                    </a:cubicBezTo>
                    <a:cubicBezTo>
                      <a:pt x="28" y="34"/>
                      <a:pt x="28" y="34"/>
                      <a:pt x="28" y="34"/>
                    </a:cubicBezTo>
                    <a:cubicBezTo>
                      <a:pt x="26" y="34"/>
                      <a:pt x="24" y="36"/>
                      <a:pt x="24" y="38"/>
                    </a:cubicBezTo>
                    <a:cubicBezTo>
                      <a:pt x="24" y="40"/>
                      <a:pt x="26" y="42"/>
                      <a:pt x="28" y="42"/>
                    </a:cubicBezTo>
                    <a:close/>
                    <a:moveTo>
                      <a:pt x="100" y="121"/>
                    </a:moveTo>
                    <a:cubicBezTo>
                      <a:pt x="66" y="121"/>
                      <a:pt x="66" y="121"/>
                      <a:pt x="66" y="121"/>
                    </a:cubicBezTo>
                    <a:cubicBezTo>
                      <a:pt x="64" y="121"/>
                      <a:pt x="62" y="123"/>
                      <a:pt x="62" y="125"/>
                    </a:cubicBezTo>
                    <a:cubicBezTo>
                      <a:pt x="62" y="127"/>
                      <a:pt x="64" y="129"/>
                      <a:pt x="66" y="129"/>
                    </a:cubicBezTo>
                    <a:cubicBezTo>
                      <a:pt x="100" y="129"/>
                      <a:pt x="100" y="129"/>
                      <a:pt x="100" y="129"/>
                    </a:cubicBezTo>
                    <a:cubicBezTo>
                      <a:pt x="102" y="129"/>
                      <a:pt x="104" y="127"/>
                      <a:pt x="104" y="125"/>
                    </a:cubicBezTo>
                    <a:cubicBezTo>
                      <a:pt x="104" y="123"/>
                      <a:pt x="102" y="121"/>
                      <a:pt x="100" y="121"/>
                    </a:cubicBezTo>
                    <a:close/>
                    <a:moveTo>
                      <a:pt x="66" y="96"/>
                    </a:moveTo>
                    <a:cubicBezTo>
                      <a:pt x="100" y="96"/>
                      <a:pt x="100" y="96"/>
                      <a:pt x="100" y="96"/>
                    </a:cubicBezTo>
                    <a:cubicBezTo>
                      <a:pt x="102" y="96"/>
                      <a:pt x="104" y="95"/>
                      <a:pt x="104" y="92"/>
                    </a:cubicBezTo>
                    <a:cubicBezTo>
                      <a:pt x="104" y="90"/>
                      <a:pt x="102" y="88"/>
                      <a:pt x="100" y="88"/>
                    </a:cubicBezTo>
                    <a:cubicBezTo>
                      <a:pt x="66" y="88"/>
                      <a:pt x="66" y="88"/>
                      <a:pt x="66" y="88"/>
                    </a:cubicBezTo>
                    <a:cubicBezTo>
                      <a:pt x="63" y="88"/>
                      <a:pt x="62" y="90"/>
                      <a:pt x="62" y="92"/>
                    </a:cubicBezTo>
                    <a:cubicBezTo>
                      <a:pt x="62" y="95"/>
                      <a:pt x="63" y="96"/>
                      <a:pt x="66"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 name="Freeform 37"/>
              <p:cNvSpPr/>
              <p:nvPr/>
            </p:nvSpPr>
            <p:spPr bwMode="auto">
              <a:xfrm>
                <a:off x="3530192" y="2821078"/>
                <a:ext cx="323850" cy="304800"/>
              </a:xfrm>
              <a:custGeom>
                <a:avLst/>
                <a:gdLst>
                  <a:gd name="T0" fmla="*/ 0 w 86"/>
                  <a:gd name="T1" fmla="*/ 41 h 81"/>
                  <a:gd name="T2" fmla="*/ 4 w 86"/>
                  <a:gd name="T3" fmla="*/ 45 h 81"/>
                  <a:gd name="T4" fmla="*/ 18 w 86"/>
                  <a:gd name="T5" fmla="*/ 45 h 81"/>
                  <a:gd name="T6" fmla="*/ 18 w 86"/>
                  <a:gd name="T7" fmla="*/ 77 h 81"/>
                  <a:gd name="T8" fmla="*/ 22 w 86"/>
                  <a:gd name="T9" fmla="*/ 81 h 81"/>
                  <a:gd name="T10" fmla="*/ 64 w 86"/>
                  <a:gd name="T11" fmla="*/ 81 h 81"/>
                  <a:gd name="T12" fmla="*/ 68 w 86"/>
                  <a:gd name="T13" fmla="*/ 77 h 81"/>
                  <a:gd name="T14" fmla="*/ 68 w 86"/>
                  <a:gd name="T15" fmla="*/ 45 h 81"/>
                  <a:gd name="T16" fmla="*/ 82 w 86"/>
                  <a:gd name="T17" fmla="*/ 45 h 81"/>
                  <a:gd name="T18" fmla="*/ 86 w 86"/>
                  <a:gd name="T19" fmla="*/ 41 h 81"/>
                  <a:gd name="T20" fmla="*/ 85 w 86"/>
                  <a:gd name="T21" fmla="*/ 38 h 81"/>
                  <a:gd name="T22" fmla="*/ 85 w 86"/>
                  <a:gd name="T23" fmla="*/ 38 h 81"/>
                  <a:gd name="T24" fmla="*/ 46 w 86"/>
                  <a:gd name="T25" fmla="*/ 1 h 81"/>
                  <a:gd name="T26" fmla="*/ 43 w 86"/>
                  <a:gd name="T27" fmla="*/ 0 h 81"/>
                  <a:gd name="T28" fmla="*/ 40 w 86"/>
                  <a:gd name="T29" fmla="*/ 1 h 81"/>
                  <a:gd name="T30" fmla="*/ 40 w 86"/>
                  <a:gd name="T31" fmla="*/ 1 h 81"/>
                  <a:gd name="T32" fmla="*/ 1 w 86"/>
                  <a:gd name="T33" fmla="*/ 38 h 81"/>
                  <a:gd name="T34" fmla="*/ 1 w 86"/>
                  <a:gd name="T35" fmla="*/ 38 h 81"/>
                  <a:gd name="T36" fmla="*/ 1 w 86"/>
                  <a:gd name="T37" fmla="*/ 38 h 81"/>
                  <a:gd name="T38" fmla="*/ 1 w 86"/>
                  <a:gd name="T39" fmla="*/ 39 h 81"/>
                  <a:gd name="T40" fmla="*/ 0 w 86"/>
                  <a:gd name="T41"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1">
                    <a:moveTo>
                      <a:pt x="0" y="41"/>
                    </a:moveTo>
                    <a:cubicBezTo>
                      <a:pt x="0" y="43"/>
                      <a:pt x="2" y="45"/>
                      <a:pt x="4" y="45"/>
                    </a:cubicBezTo>
                    <a:cubicBezTo>
                      <a:pt x="18" y="45"/>
                      <a:pt x="18" y="45"/>
                      <a:pt x="18" y="45"/>
                    </a:cubicBezTo>
                    <a:cubicBezTo>
                      <a:pt x="18" y="77"/>
                      <a:pt x="18" y="77"/>
                      <a:pt x="18" y="77"/>
                    </a:cubicBezTo>
                    <a:cubicBezTo>
                      <a:pt x="18" y="79"/>
                      <a:pt x="20" y="81"/>
                      <a:pt x="22" y="81"/>
                    </a:cubicBezTo>
                    <a:cubicBezTo>
                      <a:pt x="64" y="81"/>
                      <a:pt x="64" y="81"/>
                      <a:pt x="64" y="81"/>
                    </a:cubicBezTo>
                    <a:cubicBezTo>
                      <a:pt x="66" y="81"/>
                      <a:pt x="68" y="79"/>
                      <a:pt x="68" y="77"/>
                    </a:cubicBezTo>
                    <a:cubicBezTo>
                      <a:pt x="68" y="45"/>
                      <a:pt x="68" y="45"/>
                      <a:pt x="68" y="45"/>
                    </a:cubicBezTo>
                    <a:cubicBezTo>
                      <a:pt x="82" y="45"/>
                      <a:pt x="82" y="45"/>
                      <a:pt x="82" y="45"/>
                    </a:cubicBezTo>
                    <a:cubicBezTo>
                      <a:pt x="84" y="45"/>
                      <a:pt x="86" y="43"/>
                      <a:pt x="86" y="41"/>
                    </a:cubicBezTo>
                    <a:cubicBezTo>
                      <a:pt x="86" y="40"/>
                      <a:pt x="86" y="39"/>
                      <a:pt x="85" y="38"/>
                    </a:cubicBezTo>
                    <a:cubicBezTo>
                      <a:pt x="85" y="38"/>
                      <a:pt x="85" y="38"/>
                      <a:pt x="85" y="38"/>
                    </a:cubicBezTo>
                    <a:cubicBezTo>
                      <a:pt x="46" y="1"/>
                      <a:pt x="46" y="1"/>
                      <a:pt x="46" y="1"/>
                    </a:cubicBezTo>
                    <a:cubicBezTo>
                      <a:pt x="46" y="1"/>
                      <a:pt x="44" y="0"/>
                      <a:pt x="43" y="0"/>
                    </a:cubicBezTo>
                    <a:cubicBezTo>
                      <a:pt x="42" y="0"/>
                      <a:pt x="41" y="1"/>
                      <a:pt x="40" y="1"/>
                    </a:cubicBezTo>
                    <a:cubicBezTo>
                      <a:pt x="40" y="1"/>
                      <a:pt x="40" y="1"/>
                      <a:pt x="40" y="1"/>
                    </a:cubicBezTo>
                    <a:cubicBezTo>
                      <a:pt x="1" y="38"/>
                      <a:pt x="1" y="38"/>
                      <a:pt x="1" y="38"/>
                    </a:cubicBezTo>
                    <a:cubicBezTo>
                      <a:pt x="1" y="38"/>
                      <a:pt x="1" y="38"/>
                      <a:pt x="1" y="38"/>
                    </a:cubicBezTo>
                    <a:cubicBezTo>
                      <a:pt x="1" y="38"/>
                      <a:pt x="1" y="38"/>
                      <a:pt x="1" y="38"/>
                    </a:cubicBezTo>
                    <a:cubicBezTo>
                      <a:pt x="1" y="39"/>
                      <a:pt x="1" y="39"/>
                      <a:pt x="1" y="39"/>
                    </a:cubicBezTo>
                    <a:cubicBezTo>
                      <a:pt x="0" y="39"/>
                      <a:pt x="0" y="40"/>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grpSp>
        <p:nvGrpSpPr>
          <p:cNvPr id="15" name="组合 14"/>
          <p:cNvGrpSpPr/>
          <p:nvPr/>
        </p:nvGrpSpPr>
        <p:grpSpPr>
          <a:xfrm>
            <a:off x="4411859" y="2716791"/>
            <a:ext cx="1698137" cy="1953557"/>
            <a:chOff x="4411859" y="2589791"/>
            <a:chExt cx="1698137" cy="1953557"/>
          </a:xfrm>
          <a:solidFill>
            <a:srgbClr val="009DE7"/>
          </a:solidFill>
        </p:grpSpPr>
        <p:grpSp>
          <p:nvGrpSpPr>
            <p:cNvPr id="18" name="组合 17"/>
            <p:cNvGrpSpPr/>
            <p:nvPr/>
          </p:nvGrpSpPr>
          <p:grpSpPr>
            <a:xfrm>
              <a:off x="4411859" y="2589791"/>
              <a:ext cx="1698137" cy="1953557"/>
              <a:chOff x="4037938" y="2247255"/>
              <a:chExt cx="1945552" cy="2238186"/>
            </a:xfrm>
            <a:grpFill/>
          </p:grpSpPr>
          <p:sp>
            <p:nvSpPr>
              <p:cNvPr id="24" name="Freeform 6"/>
              <p:cNvSpPr/>
              <p:nvPr/>
            </p:nvSpPr>
            <p:spPr bwMode="auto">
              <a:xfrm>
                <a:off x="4673984" y="2247255"/>
                <a:ext cx="1309506" cy="2238186"/>
              </a:xfrm>
              <a:custGeom>
                <a:avLst/>
                <a:gdLst>
                  <a:gd name="T0" fmla="*/ 521 w 521"/>
                  <a:gd name="T1" fmla="*/ 891 h 891"/>
                  <a:gd name="T2" fmla="*/ 327 w 521"/>
                  <a:gd name="T3" fmla="*/ 890 h 891"/>
                  <a:gd name="T4" fmla="*/ 290 w 521"/>
                  <a:gd name="T5" fmla="*/ 875 h 891"/>
                  <a:gd name="T6" fmla="*/ 19 w 521"/>
                  <a:gd name="T7" fmla="*/ 621 h 891"/>
                  <a:gd name="T8" fmla="*/ 13 w 521"/>
                  <a:gd name="T9" fmla="*/ 590 h 891"/>
                  <a:gd name="T10" fmla="*/ 7 w 521"/>
                  <a:gd name="T11" fmla="*/ 439 h 891"/>
                  <a:gd name="T12" fmla="*/ 8 w 521"/>
                  <a:gd name="T13" fmla="*/ 413 h 891"/>
                  <a:gd name="T14" fmla="*/ 382 w 521"/>
                  <a:gd name="T15" fmla="*/ 12 h 891"/>
                  <a:gd name="T16" fmla="*/ 389 w 521"/>
                  <a:gd name="T17" fmla="*/ 0 h 891"/>
                  <a:gd name="T18" fmla="*/ 394 w 521"/>
                  <a:gd name="T19" fmla="*/ 3 h 891"/>
                  <a:gd name="T20" fmla="*/ 396 w 521"/>
                  <a:gd name="T21" fmla="*/ 17 h 891"/>
                  <a:gd name="T22" fmla="*/ 396 w 521"/>
                  <a:gd name="T23" fmla="*/ 187 h 891"/>
                  <a:gd name="T24" fmla="*/ 379 w 521"/>
                  <a:gd name="T25" fmla="*/ 222 h 891"/>
                  <a:gd name="T26" fmla="*/ 122 w 521"/>
                  <a:gd name="T27" fmla="*/ 508 h 891"/>
                  <a:gd name="T28" fmla="*/ 113 w 521"/>
                  <a:gd name="T29" fmla="*/ 520 h 891"/>
                  <a:gd name="T30" fmla="*/ 145 w 521"/>
                  <a:gd name="T31" fmla="*/ 549 h 891"/>
                  <a:gd name="T32" fmla="*/ 508 w 521"/>
                  <a:gd name="T33" fmla="*/ 875 h 891"/>
                  <a:gd name="T34" fmla="*/ 521 w 521"/>
                  <a:gd name="T35" fmla="*/ 891 h 891"/>
                  <a:gd name="T36" fmla="*/ 521 w 521"/>
                  <a:gd name="T37"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1" h="891">
                    <a:moveTo>
                      <a:pt x="521" y="891"/>
                    </a:moveTo>
                    <a:cubicBezTo>
                      <a:pt x="457" y="891"/>
                      <a:pt x="392" y="890"/>
                      <a:pt x="327" y="890"/>
                    </a:cubicBezTo>
                    <a:cubicBezTo>
                      <a:pt x="312" y="890"/>
                      <a:pt x="301" y="886"/>
                      <a:pt x="290" y="875"/>
                    </a:cubicBezTo>
                    <a:cubicBezTo>
                      <a:pt x="200" y="790"/>
                      <a:pt x="110" y="706"/>
                      <a:pt x="19" y="621"/>
                    </a:cubicBezTo>
                    <a:cubicBezTo>
                      <a:pt x="8" y="611"/>
                      <a:pt x="5" y="604"/>
                      <a:pt x="13" y="590"/>
                    </a:cubicBezTo>
                    <a:cubicBezTo>
                      <a:pt x="41" y="539"/>
                      <a:pt x="38" y="488"/>
                      <a:pt x="7" y="439"/>
                    </a:cubicBezTo>
                    <a:cubicBezTo>
                      <a:pt x="0" y="428"/>
                      <a:pt x="0" y="422"/>
                      <a:pt x="8" y="413"/>
                    </a:cubicBezTo>
                    <a:cubicBezTo>
                      <a:pt x="133" y="280"/>
                      <a:pt x="257" y="146"/>
                      <a:pt x="382" y="12"/>
                    </a:cubicBezTo>
                    <a:cubicBezTo>
                      <a:pt x="385" y="9"/>
                      <a:pt x="386" y="4"/>
                      <a:pt x="389" y="0"/>
                    </a:cubicBezTo>
                    <a:cubicBezTo>
                      <a:pt x="391" y="1"/>
                      <a:pt x="393" y="2"/>
                      <a:pt x="394" y="3"/>
                    </a:cubicBezTo>
                    <a:cubicBezTo>
                      <a:pt x="395" y="8"/>
                      <a:pt x="396" y="13"/>
                      <a:pt x="396" y="17"/>
                    </a:cubicBezTo>
                    <a:cubicBezTo>
                      <a:pt x="396" y="74"/>
                      <a:pt x="397" y="131"/>
                      <a:pt x="396" y="187"/>
                    </a:cubicBezTo>
                    <a:cubicBezTo>
                      <a:pt x="395" y="199"/>
                      <a:pt x="388" y="212"/>
                      <a:pt x="379" y="222"/>
                    </a:cubicBezTo>
                    <a:cubicBezTo>
                      <a:pt x="294" y="318"/>
                      <a:pt x="208" y="413"/>
                      <a:pt x="122" y="508"/>
                    </a:cubicBezTo>
                    <a:cubicBezTo>
                      <a:pt x="119" y="511"/>
                      <a:pt x="117" y="515"/>
                      <a:pt x="113" y="520"/>
                    </a:cubicBezTo>
                    <a:cubicBezTo>
                      <a:pt x="124" y="530"/>
                      <a:pt x="134" y="539"/>
                      <a:pt x="145" y="549"/>
                    </a:cubicBezTo>
                    <a:cubicBezTo>
                      <a:pt x="266" y="658"/>
                      <a:pt x="387" y="766"/>
                      <a:pt x="508" y="875"/>
                    </a:cubicBezTo>
                    <a:cubicBezTo>
                      <a:pt x="513" y="879"/>
                      <a:pt x="517" y="886"/>
                      <a:pt x="521" y="891"/>
                    </a:cubicBezTo>
                    <a:cubicBezTo>
                      <a:pt x="521" y="891"/>
                      <a:pt x="521" y="891"/>
                      <a:pt x="521" y="8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Freeform 10"/>
              <p:cNvSpPr/>
              <p:nvPr/>
            </p:nvSpPr>
            <p:spPr bwMode="auto">
              <a:xfrm>
                <a:off x="4037938" y="3171926"/>
                <a:ext cx="638718" cy="721564"/>
              </a:xfrm>
              <a:custGeom>
                <a:avLst/>
                <a:gdLst>
                  <a:gd name="T0" fmla="*/ 1 w 254"/>
                  <a:gd name="T1" fmla="*/ 153 h 287"/>
                  <a:gd name="T2" fmla="*/ 40 w 254"/>
                  <a:gd name="T3" fmla="*/ 48 h 287"/>
                  <a:gd name="T4" fmla="*/ 204 w 254"/>
                  <a:gd name="T5" fmla="*/ 47 h 287"/>
                  <a:gd name="T6" fmla="*/ 237 w 254"/>
                  <a:gd name="T7" fmla="*/ 193 h 287"/>
                  <a:gd name="T8" fmla="*/ 136 w 254"/>
                  <a:gd name="T9" fmla="*/ 281 h 287"/>
                  <a:gd name="T10" fmla="*/ 33 w 254"/>
                  <a:gd name="T11" fmla="*/ 238 h 287"/>
                  <a:gd name="T12" fmla="*/ 1 w 254"/>
                  <a:gd name="T13" fmla="*/ 153 h 287"/>
                </a:gdLst>
                <a:ahLst/>
                <a:cxnLst>
                  <a:cxn ang="0">
                    <a:pos x="T0" y="T1"/>
                  </a:cxn>
                  <a:cxn ang="0">
                    <a:pos x="T2" y="T3"/>
                  </a:cxn>
                  <a:cxn ang="0">
                    <a:pos x="T4" y="T5"/>
                  </a:cxn>
                  <a:cxn ang="0">
                    <a:pos x="T6" y="T7"/>
                  </a:cxn>
                  <a:cxn ang="0">
                    <a:pos x="T8" y="T9"/>
                  </a:cxn>
                  <a:cxn ang="0">
                    <a:pos x="T10" y="T11"/>
                  </a:cxn>
                  <a:cxn ang="0">
                    <a:pos x="T12" y="T13"/>
                  </a:cxn>
                </a:cxnLst>
                <a:rect l="0" t="0" r="r" b="b"/>
                <a:pathLst>
                  <a:path w="254" h="287">
                    <a:moveTo>
                      <a:pt x="1" y="153"/>
                    </a:moveTo>
                    <a:cubicBezTo>
                      <a:pt x="1" y="108"/>
                      <a:pt x="14" y="75"/>
                      <a:pt x="40" y="48"/>
                    </a:cubicBezTo>
                    <a:cubicBezTo>
                      <a:pt x="86" y="0"/>
                      <a:pt x="158" y="0"/>
                      <a:pt x="204" y="47"/>
                    </a:cubicBezTo>
                    <a:cubicBezTo>
                      <a:pt x="244" y="89"/>
                      <a:pt x="254" y="139"/>
                      <a:pt x="237" y="193"/>
                    </a:cubicBezTo>
                    <a:cubicBezTo>
                      <a:pt x="221" y="242"/>
                      <a:pt x="189" y="274"/>
                      <a:pt x="136" y="281"/>
                    </a:cubicBezTo>
                    <a:cubicBezTo>
                      <a:pt x="94" y="287"/>
                      <a:pt x="59" y="270"/>
                      <a:pt x="33" y="238"/>
                    </a:cubicBezTo>
                    <a:cubicBezTo>
                      <a:pt x="11" y="211"/>
                      <a:pt x="0" y="180"/>
                      <a:pt x="1" y="1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a:grpSpLocks noChangeAspect="1"/>
            </p:cNvGrpSpPr>
            <p:nvPr/>
          </p:nvGrpSpPr>
          <p:grpSpPr>
            <a:xfrm>
              <a:off x="4569829" y="3619726"/>
              <a:ext cx="196412" cy="192992"/>
              <a:chOff x="3488917" y="4964203"/>
              <a:chExt cx="638175" cy="627063"/>
            </a:xfrm>
            <a:grpFill/>
          </p:grpSpPr>
          <p:sp>
            <p:nvSpPr>
              <p:cNvPr id="20" name="Freeform 66"/>
              <p:cNvSpPr/>
              <p:nvPr/>
            </p:nvSpPr>
            <p:spPr bwMode="auto">
              <a:xfrm>
                <a:off x="3544480" y="5327741"/>
                <a:ext cx="249238" cy="249238"/>
              </a:xfrm>
              <a:custGeom>
                <a:avLst/>
                <a:gdLst>
                  <a:gd name="T0" fmla="*/ 83 w 157"/>
                  <a:gd name="T1" fmla="*/ 50 h 157"/>
                  <a:gd name="T2" fmla="*/ 55 w 157"/>
                  <a:gd name="T3" fmla="*/ 55 h 157"/>
                  <a:gd name="T4" fmla="*/ 0 w 157"/>
                  <a:gd name="T5" fmla="*/ 135 h 157"/>
                  <a:gd name="T6" fmla="*/ 22 w 157"/>
                  <a:gd name="T7" fmla="*/ 157 h 157"/>
                  <a:gd name="T8" fmla="*/ 102 w 157"/>
                  <a:gd name="T9" fmla="*/ 102 h 157"/>
                  <a:gd name="T10" fmla="*/ 107 w 157"/>
                  <a:gd name="T11" fmla="*/ 74 h 157"/>
                  <a:gd name="T12" fmla="*/ 157 w 157"/>
                  <a:gd name="T13" fmla="*/ 24 h 157"/>
                  <a:gd name="T14" fmla="*/ 133 w 157"/>
                  <a:gd name="T15" fmla="*/ 0 h 157"/>
                  <a:gd name="T16" fmla="*/ 83 w 157"/>
                  <a:gd name="T17" fmla="*/ 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83" y="50"/>
                    </a:moveTo>
                    <a:lnTo>
                      <a:pt x="55" y="55"/>
                    </a:lnTo>
                    <a:lnTo>
                      <a:pt x="0" y="135"/>
                    </a:lnTo>
                    <a:lnTo>
                      <a:pt x="22" y="157"/>
                    </a:lnTo>
                    <a:lnTo>
                      <a:pt x="102" y="102"/>
                    </a:lnTo>
                    <a:lnTo>
                      <a:pt x="107" y="74"/>
                    </a:lnTo>
                    <a:lnTo>
                      <a:pt x="157" y="24"/>
                    </a:lnTo>
                    <a:lnTo>
                      <a:pt x="133" y="0"/>
                    </a:lnTo>
                    <a:lnTo>
                      <a:pt x="83"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Freeform 67"/>
              <p:cNvSpPr>
                <a:spLocks noEditPoints="1"/>
              </p:cNvSpPr>
              <p:nvPr/>
            </p:nvSpPr>
            <p:spPr bwMode="auto">
              <a:xfrm>
                <a:off x="3739742" y="5000716"/>
                <a:ext cx="387350" cy="38735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Freeform 68"/>
              <p:cNvSpPr>
                <a:spLocks noEditPoints="1"/>
              </p:cNvSpPr>
              <p:nvPr/>
            </p:nvSpPr>
            <p:spPr bwMode="auto">
              <a:xfrm>
                <a:off x="3849280" y="5327741"/>
                <a:ext cx="263525" cy="263525"/>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Freeform 69"/>
              <p:cNvSpPr/>
              <p:nvPr/>
            </p:nvSpPr>
            <p:spPr bwMode="auto">
              <a:xfrm>
                <a:off x="3488917" y="4964203"/>
                <a:ext cx="307975" cy="307975"/>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grpSp>
        <p:nvGrpSpPr>
          <p:cNvPr id="26" name="组合 25"/>
          <p:cNvGrpSpPr/>
          <p:nvPr/>
        </p:nvGrpSpPr>
        <p:grpSpPr>
          <a:xfrm>
            <a:off x="5511683" y="2366900"/>
            <a:ext cx="1939562" cy="1689973"/>
            <a:chOff x="5511683" y="2239900"/>
            <a:chExt cx="1939562" cy="1689973"/>
          </a:xfrm>
          <a:solidFill>
            <a:srgbClr val="009DE7"/>
          </a:solidFill>
        </p:grpSpPr>
        <p:grpSp>
          <p:nvGrpSpPr>
            <p:cNvPr id="27" name="组合 26"/>
            <p:cNvGrpSpPr/>
            <p:nvPr/>
          </p:nvGrpSpPr>
          <p:grpSpPr>
            <a:xfrm>
              <a:off x="5511683" y="2239900"/>
              <a:ext cx="1939562" cy="1689973"/>
              <a:chOff x="5298004" y="1846386"/>
              <a:chExt cx="2222152" cy="1936198"/>
            </a:xfrm>
            <a:grpFill/>
          </p:grpSpPr>
          <p:sp>
            <p:nvSpPr>
              <p:cNvPr id="35" name="Freeform 8"/>
              <p:cNvSpPr/>
              <p:nvPr/>
            </p:nvSpPr>
            <p:spPr bwMode="auto">
              <a:xfrm>
                <a:off x="5298004" y="2509156"/>
                <a:ext cx="2222152" cy="1273428"/>
              </a:xfrm>
              <a:custGeom>
                <a:avLst/>
                <a:gdLst>
                  <a:gd name="T0" fmla="*/ 884 w 884"/>
                  <a:gd name="T1" fmla="*/ 395 h 507"/>
                  <a:gd name="T2" fmla="*/ 863 w 884"/>
                  <a:gd name="T3" fmla="*/ 396 h 507"/>
                  <a:gd name="T4" fmla="*/ 699 w 884"/>
                  <a:gd name="T5" fmla="*/ 395 h 507"/>
                  <a:gd name="T6" fmla="*/ 671 w 884"/>
                  <a:gd name="T7" fmla="*/ 385 h 507"/>
                  <a:gd name="T8" fmla="*/ 385 w 884"/>
                  <a:gd name="T9" fmla="*/ 126 h 507"/>
                  <a:gd name="T10" fmla="*/ 352 w 884"/>
                  <a:gd name="T11" fmla="*/ 127 h 507"/>
                  <a:gd name="T12" fmla="*/ 127 w 884"/>
                  <a:gd name="T13" fmla="*/ 379 h 507"/>
                  <a:gd name="T14" fmla="*/ 97 w 884"/>
                  <a:gd name="T15" fmla="*/ 417 h 507"/>
                  <a:gd name="T16" fmla="*/ 3 w 884"/>
                  <a:gd name="T17" fmla="*/ 507 h 507"/>
                  <a:gd name="T18" fmla="*/ 1 w 884"/>
                  <a:gd name="T19" fmla="*/ 490 h 507"/>
                  <a:gd name="T20" fmla="*/ 2 w 884"/>
                  <a:gd name="T21" fmla="*/ 327 h 507"/>
                  <a:gd name="T22" fmla="*/ 18 w 884"/>
                  <a:gd name="T23" fmla="*/ 290 h 507"/>
                  <a:gd name="T24" fmla="*/ 230 w 884"/>
                  <a:gd name="T25" fmla="*/ 59 h 507"/>
                  <a:gd name="T26" fmla="*/ 270 w 884"/>
                  <a:gd name="T27" fmla="*/ 16 h 507"/>
                  <a:gd name="T28" fmla="*/ 294 w 884"/>
                  <a:gd name="T29" fmla="*/ 13 h 507"/>
                  <a:gd name="T30" fmla="*/ 449 w 884"/>
                  <a:gd name="T31" fmla="*/ 7 h 507"/>
                  <a:gd name="T32" fmla="*/ 472 w 884"/>
                  <a:gd name="T33" fmla="*/ 8 h 507"/>
                  <a:gd name="T34" fmla="*/ 875 w 884"/>
                  <a:gd name="T35" fmla="*/ 384 h 507"/>
                  <a:gd name="T36" fmla="*/ 884 w 884"/>
                  <a:gd name="T37" fmla="*/ 39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4" h="507">
                    <a:moveTo>
                      <a:pt x="884" y="395"/>
                    </a:moveTo>
                    <a:cubicBezTo>
                      <a:pt x="875" y="395"/>
                      <a:pt x="869" y="396"/>
                      <a:pt x="863" y="396"/>
                    </a:cubicBezTo>
                    <a:cubicBezTo>
                      <a:pt x="808" y="396"/>
                      <a:pt x="754" y="397"/>
                      <a:pt x="699" y="395"/>
                    </a:cubicBezTo>
                    <a:cubicBezTo>
                      <a:pt x="690" y="395"/>
                      <a:pt x="678" y="391"/>
                      <a:pt x="671" y="385"/>
                    </a:cubicBezTo>
                    <a:cubicBezTo>
                      <a:pt x="575" y="299"/>
                      <a:pt x="480" y="213"/>
                      <a:pt x="385" y="126"/>
                    </a:cubicBezTo>
                    <a:cubicBezTo>
                      <a:pt x="372" y="113"/>
                      <a:pt x="364" y="113"/>
                      <a:pt x="352" y="127"/>
                    </a:cubicBezTo>
                    <a:cubicBezTo>
                      <a:pt x="277" y="212"/>
                      <a:pt x="202" y="295"/>
                      <a:pt x="127" y="379"/>
                    </a:cubicBezTo>
                    <a:cubicBezTo>
                      <a:pt x="116" y="391"/>
                      <a:pt x="109" y="405"/>
                      <a:pt x="97" y="417"/>
                    </a:cubicBezTo>
                    <a:cubicBezTo>
                      <a:pt x="67" y="447"/>
                      <a:pt x="36" y="476"/>
                      <a:pt x="3" y="507"/>
                    </a:cubicBezTo>
                    <a:cubicBezTo>
                      <a:pt x="3" y="502"/>
                      <a:pt x="1" y="496"/>
                      <a:pt x="1" y="490"/>
                    </a:cubicBezTo>
                    <a:cubicBezTo>
                      <a:pt x="1" y="436"/>
                      <a:pt x="0" y="381"/>
                      <a:pt x="2" y="327"/>
                    </a:cubicBezTo>
                    <a:cubicBezTo>
                      <a:pt x="2" y="314"/>
                      <a:pt x="9" y="299"/>
                      <a:pt x="18" y="290"/>
                    </a:cubicBezTo>
                    <a:cubicBezTo>
                      <a:pt x="88" y="212"/>
                      <a:pt x="159" y="136"/>
                      <a:pt x="230" y="59"/>
                    </a:cubicBezTo>
                    <a:cubicBezTo>
                      <a:pt x="244" y="45"/>
                      <a:pt x="257" y="31"/>
                      <a:pt x="270" y="16"/>
                    </a:cubicBezTo>
                    <a:cubicBezTo>
                      <a:pt x="277" y="8"/>
                      <a:pt x="284" y="8"/>
                      <a:pt x="294" y="13"/>
                    </a:cubicBezTo>
                    <a:cubicBezTo>
                      <a:pt x="347" y="41"/>
                      <a:pt x="399" y="40"/>
                      <a:pt x="449" y="7"/>
                    </a:cubicBezTo>
                    <a:cubicBezTo>
                      <a:pt x="458" y="1"/>
                      <a:pt x="463" y="0"/>
                      <a:pt x="472" y="8"/>
                    </a:cubicBezTo>
                    <a:cubicBezTo>
                      <a:pt x="606" y="133"/>
                      <a:pt x="741" y="259"/>
                      <a:pt x="875" y="384"/>
                    </a:cubicBezTo>
                    <a:cubicBezTo>
                      <a:pt x="878" y="386"/>
                      <a:pt x="880" y="389"/>
                      <a:pt x="884" y="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Freeform 12"/>
              <p:cNvSpPr/>
              <p:nvPr/>
            </p:nvSpPr>
            <p:spPr bwMode="auto">
              <a:xfrm>
                <a:off x="5855212" y="1846386"/>
                <a:ext cx="734927" cy="642727"/>
              </a:xfrm>
              <a:custGeom>
                <a:avLst/>
                <a:gdLst>
                  <a:gd name="T0" fmla="*/ 154 w 292"/>
                  <a:gd name="T1" fmla="*/ 256 h 256"/>
                  <a:gd name="T2" fmla="*/ 58 w 292"/>
                  <a:gd name="T3" fmla="*/ 223 h 256"/>
                  <a:gd name="T4" fmla="*/ 55 w 292"/>
                  <a:gd name="T5" fmla="*/ 47 h 256"/>
                  <a:gd name="T6" fmla="*/ 242 w 292"/>
                  <a:gd name="T7" fmla="*/ 45 h 256"/>
                  <a:gd name="T8" fmla="*/ 281 w 292"/>
                  <a:gd name="T9" fmla="*/ 160 h 256"/>
                  <a:gd name="T10" fmla="*/ 184 w 292"/>
                  <a:gd name="T11" fmla="*/ 251 h 256"/>
                  <a:gd name="T12" fmla="*/ 154 w 292"/>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292" h="256">
                    <a:moveTo>
                      <a:pt x="154" y="256"/>
                    </a:moveTo>
                    <a:cubicBezTo>
                      <a:pt x="115" y="255"/>
                      <a:pt x="84" y="245"/>
                      <a:pt x="58" y="223"/>
                    </a:cubicBezTo>
                    <a:cubicBezTo>
                      <a:pt x="1" y="177"/>
                      <a:pt x="0" y="95"/>
                      <a:pt x="55" y="47"/>
                    </a:cubicBezTo>
                    <a:cubicBezTo>
                      <a:pt x="107" y="1"/>
                      <a:pt x="191" y="0"/>
                      <a:pt x="242" y="45"/>
                    </a:cubicBezTo>
                    <a:cubicBezTo>
                      <a:pt x="277" y="76"/>
                      <a:pt x="292" y="114"/>
                      <a:pt x="281" y="160"/>
                    </a:cubicBezTo>
                    <a:cubicBezTo>
                      <a:pt x="268" y="211"/>
                      <a:pt x="232" y="238"/>
                      <a:pt x="184" y="251"/>
                    </a:cubicBezTo>
                    <a:cubicBezTo>
                      <a:pt x="172" y="254"/>
                      <a:pt x="160" y="255"/>
                      <a:pt x="154" y="2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a:grpSpLocks noChangeAspect="1"/>
            </p:cNvGrpSpPr>
            <p:nvPr/>
          </p:nvGrpSpPr>
          <p:grpSpPr>
            <a:xfrm>
              <a:off x="6212633" y="2431633"/>
              <a:ext cx="228408" cy="192992"/>
              <a:chOff x="2203042" y="1374866"/>
              <a:chExt cx="706438" cy="596900"/>
            </a:xfrm>
            <a:grpFill/>
          </p:grpSpPr>
          <p:sp>
            <p:nvSpPr>
              <p:cNvPr id="29" name="Oval 50"/>
              <p:cNvSpPr>
                <a:spLocks noChangeArrowheads="1"/>
              </p:cNvSpPr>
              <p:nvPr/>
            </p:nvSpPr>
            <p:spPr bwMode="auto">
              <a:xfrm>
                <a:off x="2455455" y="1441541"/>
                <a:ext cx="203200" cy="203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Freeform 51"/>
              <p:cNvSpPr/>
              <p:nvPr/>
            </p:nvSpPr>
            <p:spPr bwMode="auto">
              <a:xfrm>
                <a:off x="2379255" y="1663791"/>
                <a:ext cx="357188" cy="307975"/>
              </a:xfrm>
              <a:custGeom>
                <a:avLst/>
                <a:gdLst>
                  <a:gd name="T0" fmla="*/ 65 w 95"/>
                  <a:gd name="T1" fmla="*/ 0 h 82"/>
                  <a:gd name="T2" fmla="*/ 48 w 95"/>
                  <a:gd name="T3" fmla="*/ 20 h 82"/>
                  <a:gd name="T4" fmla="*/ 31 w 95"/>
                  <a:gd name="T5" fmla="*/ 0 h 82"/>
                  <a:gd name="T6" fmla="*/ 0 w 95"/>
                  <a:gd name="T7" fmla="*/ 51 h 82"/>
                  <a:gd name="T8" fmla="*/ 1 w 95"/>
                  <a:gd name="T9" fmla="*/ 61 h 82"/>
                  <a:gd name="T10" fmla="*/ 48 w 95"/>
                  <a:gd name="T11" fmla="*/ 82 h 82"/>
                  <a:gd name="T12" fmla="*/ 94 w 95"/>
                  <a:gd name="T13" fmla="*/ 61 h 82"/>
                  <a:gd name="T14" fmla="*/ 95 w 95"/>
                  <a:gd name="T15" fmla="*/ 51 h 82"/>
                  <a:gd name="T16" fmla="*/ 65 w 95"/>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65" y="0"/>
                    </a:moveTo>
                    <a:cubicBezTo>
                      <a:pt x="48" y="20"/>
                      <a:pt x="48" y="20"/>
                      <a:pt x="48" y="20"/>
                    </a:cubicBezTo>
                    <a:cubicBezTo>
                      <a:pt x="31" y="0"/>
                      <a:pt x="31" y="0"/>
                      <a:pt x="31" y="0"/>
                    </a:cubicBezTo>
                    <a:cubicBezTo>
                      <a:pt x="13" y="8"/>
                      <a:pt x="0" y="28"/>
                      <a:pt x="0" y="51"/>
                    </a:cubicBezTo>
                    <a:cubicBezTo>
                      <a:pt x="0" y="54"/>
                      <a:pt x="1" y="57"/>
                      <a:pt x="1" y="61"/>
                    </a:cubicBezTo>
                    <a:cubicBezTo>
                      <a:pt x="11" y="73"/>
                      <a:pt x="28" y="82"/>
                      <a:pt x="48" y="82"/>
                    </a:cubicBezTo>
                    <a:cubicBezTo>
                      <a:pt x="67" y="82"/>
                      <a:pt x="84" y="73"/>
                      <a:pt x="94" y="61"/>
                    </a:cubicBezTo>
                    <a:cubicBezTo>
                      <a:pt x="95" y="57"/>
                      <a:pt x="95" y="54"/>
                      <a:pt x="95" y="51"/>
                    </a:cubicBezTo>
                    <a:cubicBezTo>
                      <a:pt x="95" y="28"/>
                      <a:pt x="82" y="7"/>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Freeform 52"/>
              <p:cNvSpPr/>
              <p:nvPr/>
            </p:nvSpPr>
            <p:spPr bwMode="auto">
              <a:xfrm>
                <a:off x="2653892" y="1374866"/>
                <a:ext cx="184150" cy="187325"/>
              </a:xfrm>
              <a:custGeom>
                <a:avLst/>
                <a:gdLst>
                  <a:gd name="T0" fmla="*/ 24 w 49"/>
                  <a:gd name="T1" fmla="*/ 0 h 50"/>
                  <a:gd name="T2" fmla="*/ 0 w 49"/>
                  <a:gd name="T3" fmla="*/ 18 h 50"/>
                  <a:gd name="T4" fmla="*/ 11 w 49"/>
                  <a:gd name="T5" fmla="*/ 45 h 50"/>
                  <a:gd name="T6" fmla="*/ 11 w 49"/>
                  <a:gd name="T7" fmla="*/ 46 h 50"/>
                  <a:gd name="T8" fmla="*/ 24 w 49"/>
                  <a:gd name="T9" fmla="*/ 50 h 50"/>
                  <a:gd name="T10" fmla="*/ 49 w 49"/>
                  <a:gd name="T11" fmla="*/ 25 h 50"/>
                  <a:gd name="T12" fmla="*/ 24 w 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9" h="50">
                    <a:moveTo>
                      <a:pt x="24" y="0"/>
                    </a:moveTo>
                    <a:cubicBezTo>
                      <a:pt x="12" y="0"/>
                      <a:pt x="2" y="8"/>
                      <a:pt x="0" y="18"/>
                    </a:cubicBezTo>
                    <a:cubicBezTo>
                      <a:pt x="6" y="25"/>
                      <a:pt x="11" y="34"/>
                      <a:pt x="11" y="45"/>
                    </a:cubicBezTo>
                    <a:cubicBezTo>
                      <a:pt x="11" y="45"/>
                      <a:pt x="11" y="46"/>
                      <a:pt x="11" y="46"/>
                    </a:cubicBezTo>
                    <a:cubicBezTo>
                      <a:pt x="14" y="49"/>
                      <a:pt x="19" y="50"/>
                      <a:pt x="24" y="50"/>
                    </a:cubicBezTo>
                    <a:cubicBezTo>
                      <a:pt x="37" y="50"/>
                      <a:pt x="49" y="39"/>
                      <a:pt x="49" y="25"/>
                    </a:cubicBezTo>
                    <a:cubicBezTo>
                      <a:pt x="49" y="11"/>
                      <a:pt x="37"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Freeform 53"/>
              <p:cNvSpPr/>
              <p:nvPr/>
            </p:nvSpPr>
            <p:spPr bwMode="auto">
              <a:xfrm>
                <a:off x="2271305" y="1374866"/>
                <a:ext cx="187325" cy="187325"/>
              </a:xfrm>
              <a:custGeom>
                <a:avLst/>
                <a:gdLst>
                  <a:gd name="T0" fmla="*/ 40 w 50"/>
                  <a:gd name="T1" fmla="*/ 45 h 50"/>
                  <a:gd name="T2" fmla="*/ 50 w 50"/>
                  <a:gd name="T3" fmla="*/ 20 h 50"/>
                  <a:gd name="T4" fmla="*/ 25 w 50"/>
                  <a:gd name="T5" fmla="*/ 0 h 50"/>
                  <a:gd name="T6" fmla="*/ 0 w 50"/>
                  <a:gd name="T7" fmla="*/ 25 h 50"/>
                  <a:gd name="T8" fmla="*/ 25 w 50"/>
                  <a:gd name="T9" fmla="*/ 50 h 50"/>
                  <a:gd name="T10" fmla="*/ 40 w 50"/>
                  <a:gd name="T11" fmla="*/ 45 h 50"/>
                  <a:gd name="T12" fmla="*/ 40 w 50"/>
                  <a:gd name="T13" fmla="*/ 45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40" y="45"/>
                    </a:moveTo>
                    <a:cubicBezTo>
                      <a:pt x="40" y="35"/>
                      <a:pt x="44" y="26"/>
                      <a:pt x="50" y="20"/>
                    </a:cubicBezTo>
                    <a:cubicBezTo>
                      <a:pt x="48" y="8"/>
                      <a:pt x="37" y="0"/>
                      <a:pt x="25" y="0"/>
                    </a:cubicBezTo>
                    <a:cubicBezTo>
                      <a:pt x="12" y="0"/>
                      <a:pt x="0" y="11"/>
                      <a:pt x="0" y="25"/>
                    </a:cubicBezTo>
                    <a:cubicBezTo>
                      <a:pt x="0" y="39"/>
                      <a:pt x="12" y="50"/>
                      <a:pt x="25" y="50"/>
                    </a:cubicBezTo>
                    <a:cubicBezTo>
                      <a:pt x="31" y="50"/>
                      <a:pt x="36" y="48"/>
                      <a:pt x="40" y="45"/>
                    </a:cubicBezTo>
                    <a:cubicBezTo>
                      <a:pt x="40" y="45"/>
                      <a:pt x="40" y="45"/>
                      <a:pt x="4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Freeform 54"/>
              <p:cNvSpPr/>
              <p:nvPr/>
            </p:nvSpPr>
            <p:spPr bwMode="auto">
              <a:xfrm>
                <a:off x="2653892" y="1578066"/>
                <a:ext cx="255588" cy="285750"/>
              </a:xfrm>
              <a:custGeom>
                <a:avLst/>
                <a:gdLst>
                  <a:gd name="T0" fmla="*/ 40 w 68"/>
                  <a:gd name="T1" fmla="*/ 0 h 76"/>
                  <a:gd name="T2" fmla="*/ 24 w 68"/>
                  <a:gd name="T3" fmla="*/ 19 h 76"/>
                  <a:gd name="T4" fmla="*/ 9 w 68"/>
                  <a:gd name="T5" fmla="*/ 2 h 76"/>
                  <a:gd name="T6" fmla="*/ 0 w 68"/>
                  <a:gd name="T7" fmla="*/ 16 h 76"/>
                  <a:gd name="T8" fmla="*/ 32 w 68"/>
                  <a:gd name="T9" fmla="*/ 74 h 76"/>
                  <a:gd name="T10" fmla="*/ 31 w 68"/>
                  <a:gd name="T11" fmla="*/ 76 h 76"/>
                  <a:gd name="T12" fmla="*/ 67 w 68"/>
                  <a:gd name="T13" fmla="*/ 57 h 76"/>
                  <a:gd name="T14" fmla="*/ 68 w 68"/>
                  <a:gd name="T15" fmla="*/ 48 h 76"/>
                  <a:gd name="T16" fmla="*/ 40 w 68"/>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40" y="0"/>
                    </a:moveTo>
                    <a:cubicBezTo>
                      <a:pt x="24" y="19"/>
                      <a:pt x="24" y="19"/>
                      <a:pt x="24" y="19"/>
                    </a:cubicBezTo>
                    <a:cubicBezTo>
                      <a:pt x="9" y="2"/>
                      <a:pt x="9" y="2"/>
                      <a:pt x="9" y="2"/>
                    </a:cubicBezTo>
                    <a:cubicBezTo>
                      <a:pt x="7" y="7"/>
                      <a:pt x="4" y="12"/>
                      <a:pt x="0" y="16"/>
                    </a:cubicBezTo>
                    <a:cubicBezTo>
                      <a:pt x="19" y="27"/>
                      <a:pt x="32" y="49"/>
                      <a:pt x="32" y="74"/>
                    </a:cubicBezTo>
                    <a:cubicBezTo>
                      <a:pt x="32" y="75"/>
                      <a:pt x="31" y="75"/>
                      <a:pt x="31" y="76"/>
                    </a:cubicBezTo>
                    <a:cubicBezTo>
                      <a:pt x="46" y="74"/>
                      <a:pt x="59" y="67"/>
                      <a:pt x="67" y="57"/>
                    </a:cubicBezTo>
                    <a:cubicBezTo>
                      <a:pt x="68" y="54"/>
                      <a:pt x="68" y="51"/>
                      <a:pt x="68" y="48"/>
                    </a:cubicBezTo>
                    <a:cubicBezTo>
                      <a:pt x="68" y="26"/>
                      <a:pt x="56" y="8"/>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4" name="Freeform 55"/>
              <p:cNvSpPr/>
              <p:nvPr/>
            </p:nvSpPr>
            <p:spPr bwMode="auto">
              <a:xfrm>
                <a:off x="2203042" y="1578066"/>
                <a:ext cx="258763" cy="285750"/>
              </a:xfrm>
              <a:custGeom>
                <a:avLst/>
                <a:gdLst>
                  <a:gd name="T0" fmla="*/ 38 w 69"/>
                  <a:gd name="T1" fmla="*/ 74 h 76"/>
                  <a:gd name="T2" fmla="*/ 69 w 69"/>
                  <a:gd name="T3" fmla="*/ 17 h 76"/>
                  <a:gd name="T4" fmla="*/ 59 w 69"/>
                  <a:gd name="T5" fmla="*/ 0 h 76"/>
                  <a:gd name="T6" fmla="*/ 59 w 69"/>
                  <a:gd name="T7" fmla="*/ 0 h 76"/>
                  <a:gd name="T8" fmla="*/ 44 w 69"/>
                  <a:gd name="T9" fmla="*/ 19 h 76"/>
                  <a:gd name="T10" fmla="*/ 28 w 69"/>
                  <a:gd name="T11" fmla="*/ 1 h 76"/>
                  <a:gd name="T12" fmla="*/ 0 w 69"/>
                  <a:gd name="T13" fmla="*/ 48 h 76"/>
                  <a:gd name="T14" fmla="*/ 0 w 69"/>
                  <a:gd name="T15" fmla="*/ 57 h 76"/>
                  <a:gd name="T16" fmla="*/ 38 w 69"/>
                  <a:gd name="T17" fmla="*/ 76 h 76"/>
                  <a:gd name="T18" fmla="*/ 38 w 69"/>
                  <a:gd name="T19"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6">
                    <a:moveTo>
                      <a:pt x="38" y="74"/>
                    </a:moveTo>
                    <a:cubicBezTo>
                      <a:pt x="38" y="49"/>
                      <a:pt x="50" y="28"/>
                      <a:pt x="69" y="17"/>
                    </a:cubicBezTo>
                    <a:cubicBezTo>
                      <a:pt x="65" y="12"/>
                      <a:pt x="61" y="7"/>
                      <a:pt x="59" y="0"/>
                    </a:cubicBezTo>
                    <a:cubicBezTo>
                      <a:pt x="59" y="0"/>
                      <a:pt x="59" y="0"/>
                      <a:pt x="59" y="0"/>
                    </a:cubicBezTo>
                    <a:cubicBezTo>
                      <a:pt x="44" y="19"/>
                      <a:pt x="44" y="19"/>
                      <a:pt x="44" y="19"/>
                    </a:cubicBezTo>
                    <a:cubicBezTo>
                      <a:pt x="28" y="1"/>
                      <a:pt x="28" y="1"/>
                      <a:pt x="28" y="1"/>
                    </a:cubicBezTo>
                    <a:cubicBezTo>
                      <a:pt x="12" y="8"/>
                      <a:pt x="0" y="26"/>
                      <a:pt x="0" y="48"/>
                    </a:cubicBezTo>
                    <a:cubicBezTo>
                      <a:pt x="0" y="51"/>
                      <a:pt x="0" y="54"/>
                      <a:pt x="0" y="57"/>
                    </a:cubicBezTo>
                    <a:cubicBezTo>
                      <a:pt x="9" y="67"/>
                      <a:pt x="22" y="75"/>
                      <a:pt x="38" y="76"/>
                    </a:cubicBezTo>
                    <a:cubicBezTo>
                      <a:pt x="38" y="75"/>
                      <a:pt x="38" y="75"/>
                      <a:pt x="3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6075007" y="3466724"/>
            <a:ext cx="1705134" cy="1966386"/>
            <a:chOff x="6075007" y="3339724"/>
            <a:chExt cx="1705134" cy="1966386"/>
          </a:xfrm>
          <a:solidFill>
            <a:srgbClr val="009DE7"/>
          </a:solidFill>
        </p:grpSpPr>
        <p:grpSp>
          <p:nvGrpSpPr>
            <p:cNvPr id="38" name="组合 37"/>
            <p:cNvGrpSpPr/>
            <p:nvPr/>
          </p:nvGrpSpPr>
          <p:grpSpPr>
            <a:xfrm>
              <a:off x="6075007" y="3339724"/>
              <a:ext cx="1705134" cy="1966386"/>
              <a:chOff x="5943403" y="3106452"/>
              <a:chExt cx="1953569" cy="2252884"/>
            </a:xfrm>
            <a:grpFill/>
          </p:grpSpPr>
          <p:sp>
            <p:nvSpPr>
              <p:cNvPr id="44" name="Freeform 7"/>
              <p:cNvSpPr/>
              <p:nvPr/>
            </p:nvSpPr>
            <p:spPr bwMode="auto">
              <a:xfrm>
                <a:off x="5943403" y="3106452"/>
                <a:ext cx="1325541" cy="2252884"/>
              </a:xfrm>
              <a:custGeom>
                <a:avLst/>
                <a:gdLst>
                  <a:gd name="T0" fmla="*/ 522 w 527"/>
                  <a:gd name="T1" fmla="*/ 286 h 897"/>
                  <a:gd name="T2" fmla="*/ 527 w 527"/>
                  <a:gd name="T3" fmla="*/ 470 h 897"/>
                  <a:gd name="T4" fmla="*/ 129 w 527"/>
                  <a:gd name="T5" fmla="*/ 897 h 897"/>
                  <a:gd name="T6" fmla="*/ 128 w 527"/>
                  <a:gd name="T7" fmla="*/ 870 h 897"/>
                  <a:gd name="T8" fmla="*/ 128 w 527"/>
                  <a:gd name="T9" fmla="*/ 714 h 897"/>
                  <a:gd name="T10" fmla="*/ 143 w 527"/>
                  <a:gd name="T11" fmla="*/ 675 h 897"/>
                  <a:gd name="T12" fmla="*/ 401 w 527"/>
                  <a:gd name="T13" fmla="*/ 389 h 897"/>
                  <a:gd name="T14" fmla="*/ 413 w 527"/>
                  <a:gd name="T15" fmla="*/ 375 h 897"/>
                  <a:gd name="T16" fmla="*/ 0 w 527"/>
                  <a:gd name="T17" fmla="*/ 5 h 897"/>
                  <a:gd name="T18" fmla="*/ 101 w 527"/>
                  <a:gd name="T19" fmla="*/ 5 h 897"/>
                  <a:gd name="T20" fmla="*/ 165 w 527"/>
                  <a:gd name="T21" fmla="*/ 5 h 897"/>
                  <a:gd name="T22" fmla="*/ 258 w 527"/>
                  <a:gd name="T23" fmla="*/ 41 h 897"/>
                  <a:gd name="T24" fmla="*/ 497 w 527"/>
                  <a:gd name="T25" fmla="*/ 265 h 897"/>
                  <a:gd name="T26" fmla="*/ 522 w 527"/>
                  <a:gd name="T27" fmla="*/ 28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897">
                    <a:moveTo>
                      <a:pt x="522" y="286"/>
                    </a:moveTo>
                    <a:cubicBezTo>
                      <a:pt x="482" y="350"/>
                      <a:pt x="483" y="410"/>
                      <a:pt x="527" y="470"/>
                    </a:cubicBezTo>
                    <a:cubicBezTo>
                      <a:pt x="395" y="611"/>
                      <a:pt x="264" y="752"/>
                      <a:pt x="129" y="897"/>
                    </a:cubicBezTo>
                    <a:cubicBezTo>
                      <a:pt x="129" y="884"/>
                      <a:pt x="128" y="877"/>
                      <a:pt x="128" y="870"/>
                    </a:cubicBezTo>
                    <a:cubicBezTo>
                      <a:pt x="128" y="818"/>
                      <a:pt x="128" y="766"/>
                      <a:pt x="128" y="714"/>
                    </a:cubicBezTo>
                    <a:cubicBezTo>
                      <a:pt x="127" y="698"/>
                      <a:pt x="132" y="687"/>
                      <a:pt x="143" y="675"/>
                    </a:cubicBezTo>
                    <a:cubicBezTo>
                      <a:pt x="229" y="580"/>
                      <a:pt x="315" y="485"/>
                      <a:pt x="401" y="389"/>
                    </a:cubicBezTo>
                    <a:cubicBezTo>
                      <a:pt x="405" y="385"/>
                      <a:pt x="408" y="381"/>
                      <a:pt x="413" y="375"/>
                    </a:cubicBezTo>
                    <a:cubicBezTo>
                      <a:pt x="276" y="253"/>
                      <a:pt x="140" y="131"/>
                      <a:pt x="0" y="5"/>
                    </a:cubicBezTo>
                    <a:cubicBezTo>
                      <a:pt x="38" y="5"/>
                      <a:pt x="70" y="5"/>
                      <a:pt x="101" y="5"/>
                    </a:cubicBezTo>
                    <a:cubicBezTo>
                      <a:pt x="123" y="5"/>
                      <a:pt x="144" y="8"/>
                      <a:pt x="165" y="5"/>
                    </a:cubicBezTo>
                    <a:cubicBezTo>
                      <a:pt x="204" y="0"/>
                      <a:pt x="231" y="15"/>
                      <a:pt x="258" y="41"/>
                    </a:cubicBezTo>
                    <a:cubicBezTo>
                      <a:pt x="337" y="117"/>
                      <a:pt x="417" y="191"/>
                      <a:pt x="497" y="265"/>
                    </a:cubicBezTo>
                    <a:cubicBezTo>
                      <a:pt x="505" y="273"/>
                      <a:pt x="513" y="279"/>
                      <a:pt x="522" y="2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Freeform 11"/>
              <p:cNvSpPr/>
              <p:nvPr/>
            </p:nvSpPr>
            <p:spPr bwMode="auto">
              <a:xfrm>
                <a:off x="7252909" y="3685039"/>
                <a:ext cx="644063" cy="708202"/>
              </a:xfrm>
              <a:custGeom>
                <a:avLst/>
                <a:gdLst>
                  <a:gd name="T0" fmla="*/ 256 w 256"/>
                  <a:gd name="T1" fmla="*/ 142 h 282"/>
                  <a:gd name="T2" fmla="*/ 128 w 256"/>
                  <a:gd name="T3" fmla="*/ 280 h 282"/>
                  <a:gd name="T4" fmla="*/ 44 w 256"/>
                  <a:gd name="T5" fmla="*/ 235 h 282"/>
                  <a:gd name="T6" fmla="*/ 47 w 256"/>
                  <a:gd name="T7" fmla="*/ 50 h 282"/>
                  <a:gd name="T8" fmla="*/ 169 w 256"/>
                  <a:gd name="T9" fmla="*/ 16 h 282"/>
                  <a:gd name="T10" fmla="*/ 255 w 256"/>
                  <a:gd name="T11" fmla="*/ 126 h 282"/>
                  <a:gd name="T12" fmla="*/ 256 w 256"/>
                  <a:gd name="T13" fmla="*/ 142 h 282"/>
                </a:gdLst>
                <a:ahLst/>
                <a:cxnLst>
                  <a:cxn ang="0">
                    <a:pos x="T0" y="T1"/>
                  </a:cxn>
                  <a:cxn ang="0">
                    <a:pos x="T2" y="T3"/>
                  </a:cxn>
                  <a:cxn ang="0">
                    <a:pos x="T4" y="T5"/>
                  </a:cxn>
                  <a:cxn ang="0">
                    <a:pos x="T6" y="T7"/>
                  </a:cxn>
                  <a:cxn ang="0">
                    <a:pos x="T8" y="T9"/>
                  </a:cxn>
                  <a:cxn ang="0">
                    <a:pos x="T10" y="T11"/>
                  </a:cxn>
                  <a:cxn ang="0">
                    <a:pos x="T12" y="T13"/>
                  </a:cxn>
                </a:cxnLst>
                <a:rect l="0" t="0" r="r" b="b"/>
                <a:pathLst>
                  <a:path w="256" h="282">
                    <a:moveTo>
                      <a:pt x="256" y="142"/>
                    </a:moveTo>
                    <a:cubicBezTo>
                      <a:pt x="255" y="224"/>
                      <a:pt x="200" y="282"/>
                      <a:pt x="128" y="280"/>
                    </a:cubicBezTo>
                    <a:cubicBezTo>
                      <a:pt x="93" y="278"/>
                      <a:pt x="65" y="262"/>
                      <a:pt x="44" y="235"/>
                    </a:cubicBezTo>
                    <a:cubicBezTo>
                      <a:pt x="0" y="183"/>
                      <a:pt x="2" y="100"/>
                      <a:pt x="47" y="50"/>
                    </a:cubicBezTo>
                    <a:cubicBezTo>
                      <a:pt x="80" y="13"/>
                      <a:pt x="122" y="0"/>
                      <a:pt x="169" y="16"/>
                    </a:cubicBezTo>
                    <a:cubicBezTo>
                      <a:pt x="221" y="33"/>
                      <a:pt x="246" y="74"/>
                      <a:pt x="255" y="126"/>
                    </a:cubicBezTo>
                    <a:cubicBezTo>
                      <a:pt x="256" y="133"/>
                      <a:pt x="256" y="139"/>
                      <a:pt x="256" y="1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a:grpSpLocks noChangeAspect="1"/>
            </p:cNvGrpSpPr>
            <p:nvPr/>
          </p:nvGrpSpPr>
          <p:grpSpPr>
            <a:xfrm>
              <a:off x="7418847" y="4066831"/>
              <a:ext cx="191895" cy="192992"/>
              <a:chOff x="4005263" y="4962526"/>
              <a:chExt cx="277812" cy="279400"/>
            </a:xfrm>
            <a:grpFill/>
          </p:grpSpPr>
          <p:sp>
            <p:nvSpPr>
              <p:cNvPr id="40" name="Freeform 478"/>
              <p:cNvSpPr/>
              <p:nvPr/>
            </p:nvSpPr>
            <p:spPr bwMode="auto">
              <a:xfrm>
                <a:off x="4005263" y="4962526"/>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Freeform 479"/>
              <p:cNvSpPr>
                <a:spLocks noEditPoints="1"/>
              </p:cNvSpPr>
              <p:nvPr/>
            </p:nvSpPr>
            <p:spPr bwMode="auto">
              <a:xfrm>
                <a:off x="4027488" y="4984751"/>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Freeform 480"/>
              <p:cNvSpPr/>
              <p:nvPr/>
            </p:nvSpPr>
            <p:spPr bwMode="auto">
              <a:xfrm>
                <a:off x="4184650" y="5145088"/>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3" name="Freeform 481"/>
              <p:cNvSpPr>
                <a:spLocks noEditPoints="1"/>
              </p:cNvSpPr>
              <p:nvPr/>
            </p:nvSpPr>
            <p:spPr bwMode="auto">
              <a:xfrm>
                <a:off x="4162425" y="5118101"/>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873051" y="2483504"/>
            <a:ext cx="3103864" cy="1085808"/>
            <a:chOff x="1221767" y="2047198"/>
            <a:chExt cx="2370017" cy="1085808"/>
          </a:xfrm>
        </p:grpSpPr>
        <p:sp>
          <p:nvSpPr>
            <p:cNvPr id="47" name="矩形 46"/>
            <p:cNvSpPr/>
            <p:nvPr/>
          </p:nvSpPr>
          <p:spPr>
            <a:xfrm>
              <a:off x="2221079" y="2047198"/>
              <a:ext cx="1237714" cy="523220"/>
            </a:xfrm>
            <a:prstGeom prst="rect">
              <a:avLst/>
            </a:prstGeom>
          </p:spPr>
          <p:txBody>
            <a:bodyPr wrap="none">
              <a:spAutoFit/>
            </a:bodyPr>
            <a:lstStyle/>
            <a:p>
              <a:pPr algn="r"/>
              <a:r>
                <a:rPr lang="zh-CN" altLang="en-US" sz="2800" dirty="0">
                  <a:solidFill>
                    <a:schemeClr val="bg1"/>
                  </a:solidFill>
                  <a:latin typeface="微软雅黑" panose="020B0503020204020204" pitchFamily="34" charset="-122"/>
                  <a:ea typeface="微软雅黑" panose="020B0503020204020204" pitchFamily="34" charset="-122"/>
                </a:rPr>
                <a:t>加入标题</a:t>
              </a:r>
            </a:p>
          </p:txBody>
        </p:sp>
        <p:sp>
          <p:nvSpPr>
            <p:cNvPr id="48" name="矩形 47"/>
            <p:cNvSpPr/>
            <p:nvPr/>
          </p:nvSpPr>
          <p:spPr>
            <a:xfrm>
              <a:off x="1221767" y="2523608"/>
              <a:ext cx="2370017" cy="609398"/>
            </a:xfrm>
            <a:prstGeom prst="rect">
              <a:avLst/>
            </a:prstGeom>
          </p:spPr>
          <p:txBody>
            <a:bodyPr wrap="square">
              <a:spAutoFit/>
            </a:bodyPr>
            <a:lstStyle/>
            <a:p>
              <a:pPr defTabSz="914400">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a:p>
              <a:pPr defTabSz="914400">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p:txBody>
        </p:sp>
      </p:grpSp>
      <p:grpSp>
        <p:nvGrpSpPr>
          <p:cNvPr id="49" name="组合 48"/>
          <p:cNvGrpSpPr/>
          <p:nvPr/>
        </p:nvGrpSpPr>
        <p:grpSpPr>
          <a:xfrm>
            <a:off x="8282811" y="2484882"/>
            <a:ext cx="3123348" cy="1084430"/>
            <a:chOff x="3091720" y="4929372"/>
            <a:chExt cx="2384895" cy="1084430"/>
          </a:xfrm>
        </p:grpSpPr>
        <p:sp>
          <p:nvSpPr>
            <p:cNvPr id="50" name="矩形 49"/>
            <p:cNvSpPr/>
            <p:nvPr/>
          </p:nvSpPr>
          <p:spPr>
            <a:xfrm>
              <a:off x="3091720" y="4929372"/>
              <a:ext cx="1237714"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加入标题</a:t>
              </a:r>
            </a:p>
          </p:txBody>
        </p:sp>
        <p:sp>
          <p:nvSpPr>
            <p:cNvPr id="51" name="矩形 50"/>
            <p:cNvSpPr/>
            <p:nvPr/>
          </p:nvSpPr>
          <p:spPr>
            <a:xfrm>
              <a:off x="3106598" y="5404404"/>
              <a:ext cx="2370017" cy="609398"/>
            </a:xfrm>
            <a:prstGeom prst="rect">
              <a:avLst/>
            </a:prstGeom>
          </p:spPr>
          <p:txBody>
            <a:bodyPr wrap="square">
              <a:spAutoFit/>
            </a:bodyPr>
            <a:lstStyle/>
            <a:p>
              <a:pPr defTabSz="914400">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a:p>
              <a:pPr defTabSz="914400">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p:txBody>
        </p:sp>
      </p:grpSp>
      <p:grpSp>
        <p:nvGrpSpPr>
          <p:cNvPr id="52" name="组合 51"/>
          <p:cNvGrpSpPr/>
          <p:nvPr/>
        </p:nvGrpSpPr>
        <p:grpSpPr>
          <a:xfrm>
            <a:off x="873051" y="4644754"/>
            <a:ext cx="3103864" cy="1027752"/>
            <a:chOff x="1221767" y="2105254"/>
            <a:chExt cx="2370017" cy="1027752"/>
          </a:xfrm>
        </p:grpSpPr>
        <p:sp>
          <p:nvSpPr>
            <p:cNvPr id="53" name="矩形 52"/>
            <p:cNvSpPr/>
            <p:nvPr/>
          </p:nvSpPr>
          <p:spPr>
            <a:xfrm>
              <a:off x="2254326" y="2105254"/>
              <a:ext cx="1237714" cy="523220"/>
            </a:xfrm>
            <a:prstGeom prst="rect">
              <a:avLst/>
            </a:prstGeom>
          </p:spPr>
          <p:txBody>
            <a:bodyPr wrap="none">
              <a:spAutoFit/>
            </a:bodyPr>
            <a:lstStyle/>
            <a:p>
              <a:pPr algn="r"/>
              <a:r>
                <a:rPr lang="zh-CN" altLang="en-US" sz="2800" dirty="0">
                  <a:solidFill>
                    <a:schemeClr val="bg1"/>
                  </a:solidFill>
                  <a:latin typeface="微软雅黑" panose="020B0503020204020204" pitchFamily="34" charset="-122"/>
                  <a:ea typeface="微软雅黑" panose="020B0503020204020204" pitchFamily="34" charset="-122"/>
                </a:rPr>
                <a:t>加入标题</a:t>
              </a:r>
            </a:p>
          </p:txBody>
        </p:sp>
        <p:sp>
          <p:nvSpPr>
            <p:cNvPr id="54" name="矩形 53"/>
            <p:cNvSpPr/>
            <p:nvPr/>
          </p:nvSpPr>
          <p:spPr>
            <a:xfrm>
              <a:off x="1221767" y="2523608"/>
              <a:ext cx="2370017" cy="609398"/>
            </a:xfrm>
            <a:prstGeom prst="rect">
              <a:avLst/>
            </a:prstGeom>
          </p:spPr>
          <p:txBody>
            <a:bodyPr wrap="square">
              <a:spAutoFit/>
            </a:bodyPr>
            <a:lstStyle/>
            <a:p>
              <a:pPr defTabSz="914400">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a:p>
              <a:pPr defTabSz="914400">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p:txBody>
        </p:sp>
      </p:grpSp>
      <p:grpSp>
        <p:nvGrpSpPr>
          <p:cNvPr id="55" name="组合 54"/>
          <p:cNvGrpSpPr/>
          <p:nvPr/>
        </p:nvGrpSpPr>
        <p:grpSpPr>
          <a:xfrm>
            <a:off x="8297325" y="4572184"/>
            <a:ext cx="3108835" cy="1100322"/>
            <a:chOff x="3102802" y="4913480"/>
            <a:chExt cx="2373813" cy="1100322"/>
          </a:xfrm>
        </p:grpSpPr>
        <p:sp>
          <p:nvSpPr>
            <p:cNvPr id="56" name="矩形 55"/>
            <p:cNvSpPr/>
            <p:nvPr/>
          </p:nvSpPr>
          <p:spPr>
            <a:xfrm>
              <a:off x="3102802" y="4913480"/>
              <a:ext cx="1237714"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加入标题</a:t>
              </a:r>
            </a:p>
          </p:txBody>
        </p:sp>
        <p:sp>
          <p:nvSpPr>
            <p:cNvPr id="57" name="矩形 56"/>
            <p:cNvSpPr/>
            <p:nvPr/>
          </p:nvSpPr>
          <p:spPr>
            <a:xfrm>
              <a:off x="3106598" y="5404404"/>
              <a:ext cx="2370017" cy="609398"/>
            </a:xfrm>
            <a:prstGeom prst="rect">
              <a:avLst/>
            </a:prstGeom>
          </p:spPr>
          <p:txBody>
            <a:bodyPr wrap="square">
              <a:spAutoFit/>
            </a:bodyPr>
            <a:lstStyle/>
            <a:p>
              <a:pPr defTabSz="914400">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a:p>
              <a:pPr defTabSz="914400">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540350" y="1986053"/>
            <a:ext cx="11286478" cy="3896154"/>
            <a:chOff x="900113" y="1308100"/>
            <a:chExt cx="7532687" cy="2600325"/>
          </a:xfrm>
        </p:grpSpPr>
        <p:grpSp>
          <p:nvGrpSpPr>
            <p:cNvPr id="8" name="Group 3"/>
            <p:cNvGrpSpPr/>
            <p:nvPr/>
          </p:nvGrpSpPr>
          <p:grpSpPr bwMode="auto">
            <a:xfrm>
              <a:off x="900113" y="1414463"/>
              <a:ext cx="2393950" cy="2393950"/>
              <a:chOff x="1322528" y="1275606"/>
              <a:chExt cx="2394488" cy="2394488"/>
            </a:xfrm>
          </p:grpSpPr>
          <p:sp>
            <p:nvSpPr>
              <p:cNvPr id="22" name="Oval 12"/>
              <p:cNvSpPr/>
              <p:nvPr/>
            </p:nvSpPr>
            <p:spPr>
              <a:xfrm>
                <a:off x="1322528" y="1275606"/>
                <a:ext cx="2394488" cy="2394488"/>
              </a:xfrm>
              <a:prstGeom prst="ellips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Rectangle 51"/>
              <p:cNvSpPr/>
              <p:nvPr/>
            </p:nvSpPr>
            <p:spPr>
              <a:xfrm>
                <a:off x="2056312" y="1809126"/>
                <a:ext cx="926919" cy="349280"/>
              </a:xfrm>
              <a:prstGeom prst="rect">
                <a:avLst/>
              </a:prstGeom>
            </p:spPr>
            <p:txBody>
              <a:bodyPr wrap="none">
                <a:spAutoFit/>
              </a:bodyPr>
              <a:lstStyle/>
              <a:p>
                <a:pPr algn="ctr"/>
                <a:r>
                  <a:rPr lang="en-US" sz="2800" dirty="0">
                    <a:solidFill>
                      <a:schemeClr val="bg1"/>
                    </a:solidFill>
                    <a:latin typeface="微软雅黑" panose="020B0503020204020204" pitchFamily="34" charset="-122"/>
                    <a:ea typeface="微软雅黑" panose="020B0503020204020204" pitchFamily="34" charset="-122"/>
                  </a:rPr>
                  <a:t>Mobile</a:t>
                </a:r>
                <a:endParaRPr lang="bg-BG" altLang="zh-CN" sz="2800" dirty="0">
                  <a:solidFill>
                    <a:schemeClr val="bg1"/>
                  </a:solidFill>
                  <a:latin typeface="微软雅黑" panose="020B0503020204020204" pitchFamily="34" charset="-122"/>
                  <a:ea typeface="微软雅黑" panose="020B0503020204020204" pitchFamily="34" charset="-122"/>
                </a:endParaRPr>
              </a:p>
            </p:txBody>
          </p:sp>
          <p:sp>
            <p:nvSpPr>
              <p:cNvPr id="24" name="Rectangle 52"/>
              <p:cNvSpPr>
                <a:spLocks noChangeArrowheads="1"/>
              </p:cNvSpPr>
              <p:nvPr/>
            </p:nvSpPr>
            <p:spPr bwMode="auto">
              <a:xfrm>
                <a:off x="1511660" y="2209610"/>
                <a:ext cx="2016224" cy="7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a:solidFill>
                      <a:schemeClr val="bg1"/>
                    </a:solidFill>
                    <a:latin typeface="微软雅黑" panose="020B0503020204020204" pitchFamily="34" charset="-122"/>
                    <a:ea typeface="微软雅黑" panose="020B0503020204020204" pitchFamily="34" charset="-122"/>
                  </a:rPr>
                  <a:t>At vero eos et accusamus et iusto odio dignissimos ducimus qui blanditiis praesentium voluptatum </a:t>
                </a:r>
                <a:r>
                  <a:rPr lang="en-US" sz="1400" b="1">
                    <a:solidFill>
                      <a:schemeClr val="bg1"/>
                    </a:solidFill>
                    <a:latin typeface="微软雅黑" panose="020B0503020204020204" pitchFamily="34" charset="-122"/>
                    <a:ea typeface="微软雅黑" panose="020B0503020204020204" pitchFamily="34" charset="-122"/>
                  </a:rPr>
                  <a:t>deleniti atque corrupti </a:t>
                </a:r>
                <a:r>
                  <a:rPr lang="en-US" sz="1400">
                    <a:solidFill>
                      <a:schemeClr val="bg1"/>
                    </a:solidFill>
                    <a:latin typeface="微软雅黑" panose="020B0503020204020204" pitchFamily="34" charset="-122"/>
                    <a:ea typeface="微软雅黑" panose="020B0503020204020204" pitchFamily="34" charset="-122"/>
                  </a:rPr>
                  <a:t>quos dolores et quas.</a:t>
                </a:r>
                <a:endParaRPr lang="bg-BG" altLang="zh-CN" sz="1400">
                  <a:solidFill>
                    <a:schemeClr val="bg1"/>
                  </a:solidFill>
                  <a:latin typeface="微软雅黑" panose="020B0503020204020204" pitchFamily="34" charset="-122"/>
                  <a:ea typeface="微软雅黑" panose="020B0503020204020204" pitchFamily="34" charset="-122"/>
                </a:endParaRPr>
              </a:p>
            </p:txBody>
          </p:sp>
        </p:grpSp>
        <p:sp>
          <p:nvSpPr>
            <p:cNvPr id="9" name="Oval 53"/>
            <p:cNvSpPr/>
            <p:nvPr/>
          </p:nvSpPr>
          <p:spPr>
            <a:xfrm>
              <a:off x="2908300" y="2973388"/>
              <a:ext cx="936625" cy="935037"/>
            </a:xfrm>
            <a:prstGeom prst="ellips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Group 16"/>
            <p:cNvGrpSpPr/>
            <p:nvPr/>
          </p:nvGrpSpPr>
          <p:grpSpPr bwMode="auto">
            <a:xfrm>
              <a:off x="3468688" y="1414463"/>
              <a:ext cx="2395537" cy="2393950"/>
              <a:chOff x="1322528" y="1275606"/>
              <a:chExt cx="2394488" cy="2394488"/>
            </a:xfrm>
          </p:grpSpPr>
          <p:sp>
            <p:nvSpPr>
              <p:cNvPr id="19" name="Oval 18"/>
              <p:cNvSpPr/>
              <p:nvPr/>
            </p:nvSpPr>
            <p:spPr>
              <a:xfrm>
                <a:off x="1322528" y="1275606"/>
                <a:ext cx="2394488" cy="23944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Rectangle 19"/>
              <p:cNvSpPr/>
              <p:nvPr/>
            </p:nvSpPr>
            <p:spPr>
              <a:xfrm>
                <a:off x="2093515" y="1809126"/>
                <a:ext cx="852517" cy="349280"/>
              </a:xfrm>
              <a:prstGeom prst="rect">
                <a:avLst/>
              </a:prstGeom>
            </p:spPr>
            <p:txBody>
              <a:bodyPr wrap="none">
                <a:spAutoFit/>
              </a:bodyPr>
              <a:lstStyle/>
              <a:p>
                <a:pPr algn="ctr"/>
                <a:r>
                  <a:rPr lang="en-US" sz="2800" dirty="0">
                    <a:solidFill>
                      <a:schemeClr val="bg1"/>
                    </a:solidFill>
                    <a:latin typeface="微软雅黑" panose="020B0503020204020204" pitchFamily="34" charset="-122"/>
                    <a:ea typeface="微软雅黑" panose="020B0503020204020204" pitchFamily="34" charset="-122"/>
                  </a:rPr>
                  <a:t>Phone</a:t>
                </a:r>
                <a:endParaRPr lang="bg-BG" altLang="zh-CN" sz="2800" dirty="0">
                  <a:solidFill>
                    <a:schemeClr val="bg1"/>
                  </a:solidFill>
                  <a:latin typeface="微软雅黑" panose="020B0503020204020204" pitchFamily="34" charset="-122"/>
                  <a:ea typeface="微软雅黑" panose="020B0503020204020204" pitchFamily="34" charset="-122"/>
                </a:endParaRPr>
              </a:p>
            </p:txBody>
          </p:sp>
          <p:sp>
            <p:nvSpPr>
              <p:cNvPr id="21" name="Rectangle 20"/>
              <p:cNvSpPr>
                <a:spLocks noChangeArrowheads="1"/>
              </p:cNvSpPr>
              <p:nvPr/>
            </p:nvSpPr>
            <p:spPr bwMode="auto">
              <a:xfrm>
                <a:off x="1511660" y="2209610"/>
                <a:ext cx="2016224" cy="7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dirty="0">
                    <a:solidFill>
                      <a:schemeClr val="bg1"/>
                    </a:solidFill>
                    <a:latin typeface="微软雅黑" panose="020B0503020204020204" pitchFamily="34" charset="-122"/>
                    <a:ea typeface="微软雅黑" panose="020B0503020204020204" pitchFamily="34" charset="-122"/>
                  </a:rPr>
                  <a:t>At </a:t>
                </a:r>
                <a:r>
                  <a:rPr lang="en-US" sz="1400" dirty="0" err="1">
                    <a:solidFill>
                      <a:schemeClr val="bg1"/>
                    </a:solidFill>
                    <a:latin typeface="微软雅黑" panose="020B0503020204020204" pitchFamily="34" charset="-122"/>
                    <a:ea typeface="微软雅黑" panose="020B0503020204020204" pitchFamily="34" charset="-122"/>
                  </a:rPr>
                  <a:t>vero</a:t>
                </a:r>
                <a:r>
                  <a:rPr lang="en-US" sz="1400" dirty="0">
                    <a:solidFill>
                      <a:schemeClr val="bg1"/>
                    </a:solidFill>
                    <a:latin typeface="微软雅黑" panose="020B0503020204020204" pitchFamily="34" charset="-122"/>
                    <a:ea typeface="微软雅黑" panose="020B0503020204020204" pitchFamily="34" charset="-122"/>
                  </a:rPr>
                  <a:t> </a:t>
                </a:r>
                <a:r>
                  <a:rPr lang="en-US" sz="1400" dirty="0" err="1">
                    <a:solidFill>
                      <a:schemeClr val="bg1"/>
                    </a:solidFill>
                    <a:latin typeface="微软雅黑" panose="020B0503020204020204" pitchFamily="34" charset="-122"/>
                    <a:ea typeface="微软雅黑" panose="020B0503020204020204" pitchFamily="34" charset="-122"/>
                  </a:rPr>
                  <a:t>eos</a:t>
                </a:r>
                <a:r>
                  <a:rPr lang="en-US" sz="1400" dirty="0">
                    <a:solidFill>
                      <a:schemeClr val="bg1"/>
                    </a:solidFill>
                    <a:latin typeface="微软雅黑" panose="020B0503020204020204" pitchFamily="34" charset="-122"/>
                    <a:ea typeface="微软雅黑" panose="020B0503020204020204" pitchFamily="34" charset="-122"/>
                  </a:rPr>
                  <a:t> et </a:t>
                </a:r>
                <a:r>
                  <a:rPr lang="en-US" sz="1400" dirty="0" err="1">
                    <a:solidFill>
                      <a:schemeClr val="bg1"/>
                    </a:solidFill>
                    <a:latin typeface="微软雅黑" panose="020B0503020204020204" pitchFamily="34" charset="-122"/>
                    <a:ea typeface="微软雅黑" panose="020B0503020204020204" pitchFamily="34" charset="-122"/>
                  </a:rPr>
                  <a:t>accusamus</a:t>
                </a:r>
                <a:r>
                  <a:rPr lang="en-US" sz="1400" dirty="0">
                    <a:solidFill>
                      <a:schemeClr val="bg1"/>
                    </a:solidFill>
                    <a:latin typeface="微软雅黑" panose="020B0503020204020204" pitchFamily="34" charset="-122"/>
                    <a:ea typeface="微软雅黑" panose="020B0503020204020204" pitchFamily="34" charset="-122"/>
                  </a:rPr>
                  <a:t> et </a:t>
                </a:r>
                <a:r>
                  <a:rPr lang="en-US" sz="1400" dirty="0" err="1">
                    <a:solidFill>
                      <a:schemeClr val="bg1"/>
                    </a:solidFill>
                    <a:latin typeface="微软雅黑" panose="020B0503020204020204" pitchFamily="34" charset="-122"/>
                    <a:ea typeface="微软雅黑" panose="020B0503020204020204" pitchFamily="34" charset="-122"/>
                  </a:rPr>
                  <a:t>iusto</a:t>
                </a:r>
                <a:r>
                  <a:rPr lang="en-US" sz="1400" dirty="0">
                    <a:solidFill>
                      <a:schemeClr val="bg1"/>
                    </a:solidFill>
                    <a:latin typeface="微软雅黑" panose="020B0503020204020204" pitchFamily="34" charset="-122"/>
                    <a:ea typeface="微软雅黑" panose="020B0503020204020204" pitchFamily="34" charset="-122"/>
                  </a:rPr>
                  <a:t> </a:t>
                </a:r>
                <a:r>
                  <a:rPr lang="en-US" sz="1400" dirty="0" err="1">
                    <a:solidFill>
                      <a:schemeClr val="bg1"/>
                    </a:solidFill>
                    <a:latin typeface="微软雅黑" panose="020B0503020204020204" pitchFamily="34" charset="-122"/>
                    <a:ea typeface="微软雅黑" panose="020B0503020204020204" pitchFamily="34" charset="-122"/>
                  </a:rPr>
                  <a:t>odio</a:t>
                </a:r>
                <a:r>
                  <a:rPr lang="en-US" sz="1400" dirty="0">
                    <a:solidFill>
                      <a:schemeClr val="bg1"/>
                    </a:solidFill>
                    <a:latin typeface="微软雅黑" panose="020B0503020204020204" pitchFamily="34" charset="-122"/>
                    <a:ea typeface="微软雅黑" panose="020B0503020204020204" pitchFamily="34" charset="-122"/>
                  </a:rPr>
                  <a:t> </a:t>
                </a:r>
                <a:r>
                  <a:rPr lang="en-US" sz="1400" dirty="0" err="1">
                    <a:solidFill>
                      <a:schemeClr val="bg1"/>
                    </a:solidFill>
                    <a:latin typeface="微软雅黑" panose="020B0503020204020204" pitchFamily="34" charset="-122"/>
                    <a:ea typeface="微软雅黑" panose="020B0503020204020204" pitchFamily="34" charset="-122"/>
                  </a:rPr>
                  <a:t>dignissimos</a:t>
                </a:r>
                <a:r>
                  <a:rPr lang="en-US" sz="1400" dirty="0">
                    <a:solidFill>
                      <a:schemeClr val="bg1"/>
                    </a:solidFill>
                    <a:latin typeface="微软雅黑" panose="020B0503020204020204" pitchFamily="34" charset="-122"/>
                    <a:ea typeface="微软雅黑" panose="020B0503020204020204" pitchFamily="34" charset="-122"/>
                  </a:rPr>
                  <a:t> </a:t>
                </a:r>
                <a:r>
                  <a:rPr lang="en-US" sz="1400" dirty="0" err="1">
                    <a:solidFill>
                      <a:schemeClr val="bg1"/>
                    </a:solidFill>
                    <a:latin typeface="微软雅黑" panose="020B0503020204020204" pitchFamily="34" charset="-122"/>
                    <a:ea typeface="微软雅黑" panose="020B0503020204020204" pitchFamily="34" charset="-122"/>
                  </a:rPr>
                  <a:t>ducimus</a:t>
                </a:r>
                <a:r>
                  <a:rPr lang="en-US" sz="1400" dirty="0">
                    <a:solidFill>
                      <a:schemeClr val="bg1"/>
                    </a:solidFill>
                    <a:latin typeface="微软雅黑" panose="020B0503020204020204" pitchFamily="34" charset="-122"/>
                    <a:ea typeface="微软雅黑" panose="020B0503020204020204" pitchFamily="34" charset="-122"/>
                  </a:rPr>
                  <a:t> qui </a:t>
                </a:r>
                <a:r>
                  <a:rPr lang="en-US" sz="1400" dirty="0" err="1">
                    <a:solidFill>
                      <a:schemeClr val="bg1"/>
                    </a:solidFill>
                    <a:latin typeface="微软雅黑" panose="020B0503020204020204" pitchFamily="34" charset="-122"/>
                    <a:ea typeface="微软雅黑" panose="020B0503020204020204" pitchFamily="34" charset="-122"/>
                  </a:rPr>
                  <a:t>blanditiis</a:t>
                </a:r>
                <a:r>
                  <a:rPr lang="en-US" sz="1400" dirty="0">
                    <a:solidFill>
                      <a:schemeClr val="bg1"/>
                    </a:solidFill>
                    <a:latin typeface="微软雅黑" panose="020B0503020204020204" pitchFamily="34" charset="-122"/>
                    <a:ea typeface="微软雅黑" panose="020B0503020204020204" pitchFamily="34" charset="-122"/>
                  </a:rPr>
                  <a:t> </a:t>
                </a:r>
                <a:r>
                  <a:rPr lang="en-US" sz="1400" dirty="0" err="1">
                    <a:solidFill>
                      <a:schemeClr val="bg1"/>
                    </a:solidFill>
                    <a:latin typeface="微软雅黑" panose="020B0503020204020204" pitchFamily="34" charset="-122"/>
                    <a:ea typeface="微软雅黑" panose="020B0503020204020204" pitchFamily="34" charset="-122"/>
                  </a:rPr>
                  <a:t>praesentium</a:t>
                </a:r>
                <a:r>
                  <a:rPr lang="en-US" sz="1400" dirty="0">
                    <a:solidFill>
                      <a:schemeClr val="bg1"/>
                    </a:solidFill>
                    <a:latin typeface="微软雅黑" panose="020B0503020204020204" pitchFamily="34" charset="-122"/>
                    <a:ea typeface="微软雅黑" panose="020B0503020204020204" pitchFamily="34" charset="-122"/>
                  </a:rPr>
                  <a:t> </a:t>
                </a:r>
                <a:r>
                  <a:rPr lang="en-US" sz="1400" dirty="0" err="1">
                    <a:solidFill>
                      <a:schemeClr val="bg1"/>
                    </a:solidFill>
                    <a:latin typeface="微软雅黑" panose="020B0503020204020204" pitchFamily="34" charset="-122"/>
                    <a:ea typeface="微软雅黑" panose="020B0503020204020204" pitchFamily="34" charset="-122"/>
                  </a:rPr>
                  <a:t>voluptatum</a:t>
                </a:r>
                <a:r>
                  <a:rPr lang="en-US" sz="1400" dirty="0">
                    <a:solidFill>
                      <a:schemeClr val="bg1"/>
                    </a:solidFill>
                    <a:latin typeface="微软雅黑" panose="020B0503020204020204" pitchFamily="34" charset="-122"/>
                    <a:ea typeface="微软雅黑" panose="020B0503020204020204" pitchFamily="34" charset="-122"/>
                  </a:rPr>
                  <a:t> </a:t>
                </a:r>
                <a:r>
                  <a:rPr lang="en-US" sz="1400" b="1" dirty="0" err="1">
                    <a:solidFill>
                      <a:schemeClr val="bg1"/>
                    </a:solidFill>
                    <a:latin typeface="微软雅黑" panose="020B0503020204020204" pitchFamily="34" charset="-122"/>
                    <a:ea typeface="微软雅黑" panose="020B0503020204020204" pitchFamily="34" charset="-122"/>
                  </a:rPr>
                  <a:t>deleniti</a:t>
                </a:r>
                <a:r>
                  <a:rPr lang="en-US" sz="1400" b="1" dirty="0">
                    <a:solidFill>
                      <a:schemeClr val="bg1"/>
                    </a:solidFill>
                    <a:latin typeface="微软雅黑" panose="020B0503020204020204" pitchFamily="34" charset="-122"/>
                    <a:ea typeface="微软雅黑" panose="020B0503020204020204" pitchFamily="34" charset="-122"/>
                  </a:rPr>
                  <a:t> </a:t>
                </a:r>
                <a:r>
                  <a:rPr lang="en-US" sz="1400" b="1" dirty="0" err="1">
                    <a:solidFill>
                      <a:schemeClr val="bg1"/>
                    </a:solidFill>
                    <a:latin typeface="微软雅黑" panose="020B0503020204020204" pitchFamily="34" charset="-122"/>
                    <a:ea typeface="微软雅黑" panose="020B0503020204020204" pitchFamily="34" charset="-122"/>
                  </a:rPr>
                  <a:t>atque</a:t>
                </a:r>
                <a:r>
                  <a:rPr lang="en-US" sz="1400" b="1" dirty="0">
                    <a:solidFill>
                      <a:schemeClr val="bg1"/>
                    </a:solidFill>
                    <a:latin typeface="微软雅黑" panose="020B0503020204020204" pitchFamily="34" charset="-122"/>
                    <a:ea typeface="微软雅黑" panose="020B0503020204020204" pitchFamily="34" charset="-122"/>
                  </a:rPr>
                  <a:t> </a:t>
                </a:r>
                <a:r>
                  <a:rPr lang="en-US" sz="1400" b="1" dirty="0" err="1">
                    <a:solidFill>
                      <a:schemeClr val="bg1"/>
                    </a:solidFill>
                    <a:latin typeface="微软雅黑" panose="020B0503020204020204" pitchFamily="34" charset="-122"/>
                    <a:ea typeface="微软雅黑" panose="020B0503020204020204" pitchFamily="34" charset="-122"/>
                  </a:rPr>
                  <a:t>corrupti</a:t>
                </a:r>
                <a:r>
                  <a:rPr lang="en-US" sz="1400" b="1" dirty="0">
                    <a:solidFill>
                      <a:schemeClr val="bg1"/>
                    </a:solidFill>
                    <a:latin typeface="微软雅黑" panose="020B0503020204020204" pitchFamily="34" charset="-122"/>
                    <a:ea typeface="微软雅黑" panose="020B0503020204020204" pitchFamily="34" charset="-122"/>
                  </a:rPr>
                  <a:t> </a:t>
                </a:r>
                <a:r>
                  <a:rPr lang="en-US" sz="1400" dirty="0">
                    <a:solidFill>
                      <a:schemeClr val="bg1"/>
                    </a:solidFill>
                    <a:latin typeface="微软雅黑" panose="020B0503020204020204" pitchFamily="34" charset="-122"/>
                    <a:ea typeface="微软雅黑" panose="020B0503020204020204" pitchFamily="34" charset="-122"/>
                  </a:rPr>
                  <a:t>quos </a:t>
                </a:r>
                <a:r>
                  <a:rPr lang="en-US" sz="1400" dirty="0" err="1">
                    <a:solidFill>
                      <a:schemeClr val="bg1"/>
                    </a:solidFill>
                    <a:latin typeface="微软雅黑" panose="020B0503020204020204" pitchFamily="34" charset="-122"/>
                    <a:ea typeface="微软雅黑" panose="020B0503020204020204" pitchFamily="34" charset="-122"/>
                  </a:rPr>
                  <a:t>dolores</a:t>
                </a:r>
                <a:r>
                  <a:rPr lang="en-US" sz="1400" dirty="0">
                    <a:solidFill>
                      <a:schemeClr val="bg1"/>
                    </a:solidFill>
                    <a:latin typeface="微软雅黑" panose="020B0503020204020204" pitchFamily="34" charset="-122"/>
                    <a:ea typeface="微软雅黑" panose="020B0503020204020204" pitchFamily="34" charset="-122"/>
                  </a:rPr>
                  <a:t> et </a:t>
                </a:r>
                <a:r>
                  <a:rPr lang="en-US" sz="1400" dirty="0" err="1">
                    <a:solidFill>
                      <a:schemeClr val="bg1"/>
                    </a:solidFill>
                    <a:latin typeface="微软雅黑" panose="020B0503020204020204" pitchFamily="34" charset="-122"/>
                    <a:ea typeface="微软雅黑" panose="020B0503020204020204" pitchFamily="34" charset="-122"/>
                  </a:rPr>
                  <a:t>quas</a:t>
                </a:r>
                <a:r>
                  <a:rPr lang="en-US" sz="1400" dirty="0">
                    <a:solidFill>
                      <a:schemeClr val="bg1"/>
                    </a:solidFill>
                    <a:latin typeface="微软雅黑" panose="020B0503020204020204" pitchFamily="34" charset="-122"/>
                    <a:ea typeface="微软雅黑" panose="020B0503020204020204" pitchFamily="34" charset="-122"/>
                  </a:rPr>
                  <a:t>.</a:t>
                </a:r>
                <a:endParaRPr lang="bg-BG" altLang="zh-CN" sz="1400" dirty="0">
                  <a:solidFill>
                    <a:schemeClr val="bg1"/>
                  </a:solidFill>
                  <a:latin typeface="微软雅黑" panose="020B0503020204020204" pitchFamily="34" charset="-122"/>
                  <a:ea typeface="微软雅黑" panose="020B0503020204020204" pitchFamily="34" charset="-122"/>
                </a:endParaRPr>
              </a:p>
            </p:txBody>
          </p:sp>
        </p:grpSp>
        <p:sp>
          <p:nvSpPr>
            <p:cNvPr id="11" name="Oval 25"/>
            <p:cNvSpPr/>
            <p:nvPr/>
          </p:nvSpPr>
          <p:spPr>
            <a:xfrm>
              <a:off x="5473700" y="1308100"/>
              <a:ext cx="936625" cy="935038"/>
            </a:xfrm>
            <a:prstGeom prst="ellips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2" name="Group 21"/>
            <p:cNvGrpSpPr/>
            <p:nvPr/>
          </p:nvGrpSpPr>
          <p:grpSpPr bwMode="auto">
            <a:xfrm>
              <a:off x="6038850" y="1414463"/>
              <a:ext cx="2393950" cy="2393950"/>
              <a:chOff x="1322528" y="1275606"/>
              <a:chExt cx="2394488" cy="2394488"/>
            </a:xfrm>
          </p:grpSpPr>
          <p:sp>
            <p:nvSpPr>
              <p:cNvPr id="13" name="Oval 22"/>
              <p:cNvSpPr/>
              <p:nvPr/>
            </p:nvSpPr>
            <p:spPr>
              <a:xfrm>
                <a:off x="1322528" y="1275606"/>
                <a:ext cx="2394488" cy="2394488"/>
              </a:xfrm>
              <a:prstGeom prst="ellips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Rectangle 23"/>
              <p:cNvSpPr/>
              <p:nvPr/>
            </p:nvSpPr>
            <p:spPr>
              <a:xfrm>
                <a:off x="2115701" y="1809126"/>
                <a:ext cx="808138" cy="349280"/>
              </a:xfrm>
              <a:prstGeom prst="rect">
                <a:avLst/>
              </a:prstGeom>
            </p:spPr>
            <p:txBody>
              <a:bodyPr wrap="none">
                <a:spAutoFit/>
              </a:bodyPr>
              <a:lstStyle/>
              <a:p>
                <a:pPr algn="ctr"/>
                <a:r>
                  <a:rPr lang="en-US" sz="2800" dirty="0">
                    <a:solidFill>
                      <a:schemeClr val="bg1"/>
                    </a:solidFill>
                    <a:latin typeface="微软雅黑" panose="020B0503020204020204" pitchFamily="34" charset="-122"/>
                    <a:ea typeface="微软雅黑" panose="020B0503020204020204" pitchFamily="34" charset="-122"/>
                  </a:rPr>
                  <a:t>Skype</a:t>
                </a:r>
                <a:endParaRPr lang="bg-BG" altLang="zh-CN" sz="2800" dirty="0">
                  <a:solidFill>
                    <a:schemeClr val="bg1"/>
                  </a:solidFill>
                  <a:latin typeface="微软雅黑" panose="020B0503020204020204" pitchFamily="34" charset="-122"/>
                  <a:ea typeface="微软雅黑" panose="020B0503020204020204" pitchFamily="34" charset="-122"/>
                </a:endParaRPr>
              </a:p>
            </p:txBody>
          </p:sp>
          <p:sp>
            <p:nvSpPr>
              <p:cNvPr id="18" name="Rectangle 24"/>
              <p:cNvSpPr>
                <a:spLocks noChangeArrowheads="1"/>
              </p:cNvSpPr>
              <p:nvPr/>
            </p:nvSpPr>
            <p:spPr bwMode="auto">
              <a:xfrm>
                <a:off x="1511660" y="2209610"/>
                <a:ext cx="2016224" cy="7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a:solidFill>
                      <a:schemeClr val="bg1"/>
                    </a:solidFill>
                    <a:latin typeface="微软雅黑" panose="020B0503020204020204" pitchFamily="34" charset="-122"/>
                    <a:ea typeface="微软雅黑" panose="020B0503020204020204" pitchFamily="34" charset="-122"/>
                  </a:rPr>
                  <a:t>At vero eos et accusamus et iusto odio dignissimos ducimus qui blanditiis praesentium voluptatum </a:t>
                </a:r>
                <a:r>
                  <a:rPr lang="en-US" sz="1400" b="1">
                    <a:solidFill>
                      <a:schemeClr val="bg1"/>
                    </a:solidFill>
                    <a:latin typeface="微软雅黑" panose="020B0503020204020204" pitchFamily="34" charset="-122"/>
                    <a:ea typeface="微软雅黑" panose="020B0503020204020204" pitchFamily="34" charset="-122"/>
                  </a:rPr>
                  <a:t>deleniti atque corrupti </a:t>
                </a:r>
                <a:r>
                  <a:rPr lang="en-US" sz="1400">
                    <a:solidFill>
                      <a:schemeClr val="bg1"/>
                    </a:solidFill>
                    <a:latin typeface="微软雅黑" panose="020B0503020204020204" pitchFamily="34" charset="-122"/>
                    <a:ea typeface="微软雅黑" panose="020B0503020204020204" pitchFamily="34" charset="-122"/>
                  </a:rPr>
                  <a:t>quos dolores et quas.</a:t>
                </a:r>
                <a:endParaRPr lang="bg-BG" altLang="zh-CN" sz="140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1631529" y="2679200"/>
            <a:ext cx="1080000" cy="1080000"/>
            <a:chOff x="2967127" y="3028128"/>
            <a:chExt cx="1080000" cy="1080000"/>
          </a:xfrm>
          <a:solidFill>
            <a:srgbClr val="009DE7"/>
          </a:solidFill>
        </p:grpSpPr>
        <p:sp>
          <p:nvSpPr>
            <p:cNvPr id="8" name="圆角矩形 6"/>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7"/>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 name="直接连接符 9"/>
          <p:cNvCxnSpPr/>
          <p:nvPr/>
        </p:nvCxnSpPr>
        <p:spPr>
          <a:xfrm>
            <a:off x="2171529" y="3849352"/>
            <a:ext cx="0" cy="540000"/>
          </a:xfrm>
          <a:prstGeom prst="line">
            <a:avLst/>
          </a:prstGeom>
          <a:ln w="19050">
            <a:solidFill>
              <a:srgbClr val="009DE7"/>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22766" y="4501760"/>
            <a:ext cx="1497526" cy="377283"/>
          </a:xfrm>
          <a:prstGeom prst="rect">
            <a:avLst/>
          </a:prstGeom>
          <a:noFill/>
        </p:spPr>
        <p:txBody>
          <a:bodyPr wrap="none" rtlCol="0">
            <a:spAutoFit/>
          </a:bodyPr>
          <a:lstStyle/>
          <a:p>
            <a:pPr algn="ctr">
              <a:lnSpc>
                <a:spcPct val="125000"/>
              </a:lnSpc>
              <a:spcAft>
                <a:spcPts val="800"/>
              </a:spcAft>
            </a:pPr>
            <a:r>
              <a:rPr lang="en-US" altLang="zh-CN" sz="1600" dirty="0">
                <a:solidFill>
                  <a:schemeClr val="bg1"/>
                </a:solidFill>
              </a:rPr>
              <a:t>ADD TEXT HERE</a:t>
            </a:r>
            <a:endParaRPr lang="zh-CN" altLang="en-US" sz="1600" dirty="0">
              <a:solidFill>
                <a:schemeClr val="bg1"/>
              </a:solidFill>
            </a:endParaRPr>
          </a:p>
        </p:txBody>
      </p:sp>
      <p:sp>
        <p:nvSpPr>
          <p:cNvPr id="12" name="文本框 11"/>
          <p:cNvSpPr txBox="1"/>
          <p:nvPr/>
        </p:nvSpPr>
        <p:spPr>
          <a:xfrm>
            <a:off x="911529" y="4983821"/>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solidFill>
              </a:rPr>
              <a:t>People tend to read writing. This text will not appear in a consistent order.</a:t>
            </a:r>
            <a:endParaRPr lang="zh-CN" altLang="en-US" sz="1400" dirty="0">
              <a:solidFill>
                <a:schemeClr val="bg1"/>
              </a:solidFill>
            </a:endParaRPr>
          </a:p>
        </p:txBody>
      </p:sp>
      <p:grpSp>
        <p:nvGrpSpPr>
          <p:cNvPr id="13" name="组合 12"/>
          <p:cNvGrpSpPr/>
          <p:nvPr/>
        </p:nvGrpSpPr>
        <p:grpSpPr>
          <a:xfrm>
            <a:off x="4259284" y="2679200"/>
            <a:ext cx="1080000" cy="1080000"/>
            <a:chOff x="2967127" y="3028128"/>
            <a:chExt cx="1080000" cy="1080000"/>
          </a:xfrm>
          <a:solidFill>
            <a:srgbClr val="009DE7"/>
          </a:solidFill>
        </p:grpSpPr>
        <p:sp>
          <p:nvSpPr>
            <p:cNvPr id="15" name="圆角矩形 12"/>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3"/>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9" name="直接连接符 18"/>
          <p:cNvCxnSpPr/>
          <p:nvPr/>
        </p:nvCxnSpPr>
        <p:spPr>
          <a:xfrm>
            <a:off x="4799284" y="3849352"/>
            <a:ext cx="0" cy="540000"/>
          </a:xfrm>
          <a:prstGeom prst="line">
            <a:avLst/>
          </a:prstGeom>
          <a:ln w="19050">
            <a:solidFill>
              <a:srgbClr val="009DE7"/>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050521" y="4501760"/>
            <a:ext cx="1497526" cy="377283"/>
          </a:xfrm>
          <a:prstGeom prst="rect">
            <a:avLst/>
          </a:prstGeom>
          <a:noFill/>
        </p:spPr>
        <p:txBody>
          <a:bodyPr wrap="none" rtlCol="0">
            <a:spAutoFit/>
          </a:bodyPr>
          <a:lstStyle/>
          <a:p>
            <a:pPr algn="ctr">
              <a:lnSpc>
                <a:spcPct val="125000"/>
              </a:lnSpc>
              <a:spcAft>
                <a:spcPts val="800"/>
              </a:spcAft>
            </a:pPr>
            <a:r>
              <a:rPr lang="en-US" altLang="zh-CN" sz="1600" dirty="0">
                <a:solidFill>
                  <a:schemeClr val="bg1"/>
                </a:solidFill>
              </a:rPr>
              <a:t>ADD TEXT HERE</a:t>
            </a:r>
            <a:endParaRPr lang="zh-CN" altLang="en-US" sz="1600" dirty="0">
              <a:solidFill>
                <a:schemeClr val="bg1"/>
              </a:solidFill>
            </a:endParaRPr>
          </a:p>
        </p:txBody>
      </p:sp>
      <p:sp>
        <p:nvSpPr>
          <p:cNvPr id="21" name="文本框 20"/>
          <p:cNvSpPr txBox="1"/>
          <p:nvPr/>
        </p:nvSpPr>
        <p:spPr>
          <a:xfrm>
            <a:off x="3539284" y="4983821"/>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solidFill>
              </a:rPr>
              <a:t>People tend to read writing. This text will not appear in a consistent order.</a:t>
            </a:r>
            <a:endParaRPr lang="zh-CN" altLang="en-US" sz="1400" dirty="0">
              <a:solidFill>
                <a:schemeClr val="bg1"/>
              </a:solidFill>
            </a:endParaRPr>
          </a:p>
        </p:txBody>
      </p:sp>
      <p:grpSp>
        <p:nvGrpSpPr>
          <p:cNvPr id="22" name="组合 21"/>
          <p:cNvGrpSpPr/>
          <p:nvPr/>
        </p:nvGrpSpPr>
        <p:grpSpPr>
          <a:xfrm>
            <a:off x="6887039" y="2679200"/>
            <a:ext cx="1080000" cy="1080000"/>
            <a:chOff x="2967127" y="3028128"/>
            <a:chExt cx="1080000" cy="1080000"/>
          </a:xfrm>
          <a:solidFill>
            <a:srgbClr val="009DE7"/>
          </a:solidFill>
        </p:grpSpPr>
        <p:sp>
          <p:nvSpPr>
            <p:cNvPr id="23" name="圆角矩形 18"/>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19"/>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 name="直接连接符 24"/>
          <p:cNvCxnSpPr/>
          <p:nvPr/>
        </p:nvCxnSpPr>
        <p:spPr>
          <a:xfrm>
            <a:off x="7427039" y="3849352"/>
            <a:ext cx="0" cy="540000"/>
          </a:xfrm>
          <a:prstGeom prst="line">
            <a:avLst/>
          </a:prstGeom>
          <a:ln w="19050">
            <a:solidFill>
              <a:srgbClr val="009DE7"/>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678276" y="4501760"/>
            <a:ext cx="1497526" cy="377283"/>
          </a:xfrm>
          <a:prstGeom prst="rect">
            <a:avLst/>
          </a:prstGeom>
          <a:noFill/>
        </p:spPr>
        <p:txBody>
          <a:bodyPr wrap="none" rtlCol="0">
            <a:spAutoFit/>
          </a:bodyPr>
          <a:lstStyle/>
          <a:p>
            <a:pPr algn="ctr">
              <a:lnSpc>
                <a:spcPct val="125000"/>
              </a:lnSpc>
              <a:spcAft>
                <a:spcPts val="800"/>
              </a:spcAft>
            </a:pPr>
            <a:r>
              <a:rPr lang="en-US" altLang="zh-CN" sz="1600" dirty="0">
                <a:solidFill>
                  <a:schemeClr val="bg1"/>
                </a:solidFill>
              </a:rPr>
              <a:t>ADD TEXT HERE</a:t>
            </a:r>
            <a:endParaRPr lang="zh-CN" altLang="en-US" sz="1600" dirty="0">
              <a:solidFill>
                <a:schemeClr val="bg1"/>
              </a:solidFill>
            </a:endParaRPr>
          </a:p>
        </p:txBody>
      </p:sp>
      <p:sp>
        <p:nvSpPr>
          <p:cNvPr id="27" name="文本框 26"/>
          <p:cNvSpPr txBox="1"/>
          <p:nvPr/>
        </p:nvSpPr>
        <p:spPr>
          <a:xfrm>
            <a:off x="6167039" y="4983821"/>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solidFill>
              </a:rPr>
              <a:t>People tend to read writing. This text will not appear in a consistent order.</a:t>
            </a:r>
            <a:endParaRPr lang="zh-CN" altLang="en-US" sz="1400" dirty="0">
              <a:solidFill>
                <a:schemeClr val="bg1"/>
              </a:solidFill>
            </a:endParaRPr>
          </a:p>
        </p:txBody>
      </p:sp>
      <p:grpSp>
        <p:nvGrpSpPr>
          <p:cNvPr id="28" name="组合 27"/>
          <p:cNvGrpSpPr/>
          <p:nvPr/>
        </p:nvGrpSpPr>
        <p:grpSpPr>
          <a:xfrm>
            <a:off x="9514795" y="2679200"/>
            <a:ext cx="1080000" cy="1080000"/>
            <a:chOff x="2967127" y="3028128"/>
            <a:chExt cx="1080000" cy="1080000"/>
          </a:xfrm>
          <a:solidFill>
            <a:srgbClr val="009DE7"/>
          </a:solidFill>
        </p:grpSpPr>
        <p:sp>
          <p:nvSpPr>
            <p:cNvPr id="29" name="圆角矩形 24"/>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5"/>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p:cNvCxnSpPr/>
          <p:nvPr/>
        </p:nvCxnSpPr>
        <p:spPr>
          <a:xfrm>
            <a:off x="10054795" y="3849352"/>
            <a:ext cx="0" cy="540000"/>
          </a:xfrm>
          <a:prstGeom prst="line">
            <a:avLst/>
          </a:prstGeom>
          <a:ln w="19050">
            <a:solidFill>
              <a:srgbClr val="009DE7"/>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9306032" y="4501760"/>
            <a:ext cx="1497526" cy="377283"/>
          </a:xfrm>
          <a:prstGeom prst="rect">
            <a:avLst/>
          </a:prstGeom>
          <a:noFill/>
        </p:spPr>
        <p:txBody>
          <a:bodyPr wrap="none" rtlCol="0">
            <a:spAutoFit/>
          </a:bodyPr>
          <a:lstStyle/>
          <a:p>
            <a:pPr algn="ctr">
              <a:lnSpc>
                <a:spcPct val="125000"/>
              </a:lnSpc>
              <a:spcAft>
                <a:spcPts val="800"/>
              </a:spcAft>
            </a:pPr>
            <a:r>
              <a:rPr lang="en-US" altLang="zh-CN" sz="1600" dirty="0">
                <a:solidFill>
                  <a:schemeClr val="bg1"/>
                </a:solidFill>
              </a:rPr>
              <a:t>ADD TEXT HERE</a:t>
            </a:r>
            <a:endParaRPr lang="zh-CN" altLang="en-US" sz="1600" dirty="0">
              <a:solidFill>
                <a:schemeClr val="bg1"/>
              </a:solidFill>
            </a:endParaRPr>
          </a:p>
        </p:txBody>
      </p:sp>
      <p:sp>
        <p:nvSpPr>
          <p:cNvPr id="33" name="文本框 32"/>
          <p:cNvSpPr txBox="1"/>
          <p:nvPr/>
        </p:nvSpPr>
        <p:spPr>
          <a:xfrm>
            <a:off x="8794795" y="4983821"/>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solidFill>
              </a:rPr>
              <a:t>People tend to read writing. This text will not appear in a consistent order.</a:t>
            </a:r>
            <a:endParaRPr lang="zh-CN" altLang="en-US" sz="1400" dirty="0">
              <a:solidFill>
                <a:schemeClr val="bg1"/>
              </a:solidFill>
            </a:endParaRPr>
          </a:p>
        </p:txBody>
      </p:sp>
      <p:sp>
        <p:nvSpPr>
          <p:cNvPr id="34" name="KSO_Shape"/>
          <p:cNvSpPr>
            <a:spLocks noChangeAspect="1"/>
          </p:cNvSpPr>
          <p:nvPr/>
        </p:nvSpPr>
        <p:spPr bwMode="auto">
          <a:xfrm>
            <a:off x="1811529" y="2898865"/>
            <a:ext cx="720000" cy="714000"/>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5" name="KSO_Shape"/>
          <p:cNvSpPr>
            <a:spLocks noChangeAspect="1"/>
          </p:cNvSpPr>
          <p:nvPr/>
        </p:nvSpPr>
        <p:spPr bwMode="auto">
          <a:xfrm>
            <a:off x="4535284" y="2824186"/>
            <a:ext cx="528000" cy="72000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6" name="KSO_Shape"/>
          <p:cNvSpPr>
            <a:spLocks noChangeAspect="1"/>
          </p:cNvSpPr>
          <p:nvPr/>
        </p:nvSpPr>
        <p:spPr bwMode="auto">
          <a:xfrm>
            <a:off x="7160039" y="2809101"/>
            <a:ext cx="534000" cy="720000"/>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7" name="KSO_Shape"/>
          <p:cNvSpPr>
            <a:spLocks noChangeAspect="1"/>
          </p:cNvSpPr>
          <p:nvPr/>
        </p:nvSpPr>
        <p:spPr bwMode="auto">
          <a:xfrm>
            <a:off x="9697195" y="2859200"/>
            <a:ext cx="715200" cy="720000"/>
          </a:xfrm>
          <a:custGeom>
            <a:avLst/>
            <a:gdLst>
              <a:gd name="T0" fmla="*/ 1161579 w 2109787"/>
              <a:gd name="T1" fmla="*/ 1730131 h 2125662"/>
              <a:gd name="T2" fmla="*/ 1236189 w 2109787"/>
              <a:gd name="T3" fmla="*/ 1509409 h 2125662"/>
              <a:gd name="T4" fmla="*/ 1220811 w 2109787"/>
              <a:gd name="T5" fmla="*/ 1384665 h 2125662"/>
              <a:gd name="T6" fmla="*/ 1405342 w 2109787"/>
              <a:gd name="T7" fmla="*/ 1404601 h 2125662"/>
              <a:gd name="T8" fmla="*/ 1370886 w 2109787"/>
              <a:gd name="T9" fmla="*/ 1829242 h 2125662"/>
              <a:gd name="T10" fmla="*/ 1480807 w 2109787"/>
              <a:gd name="T11" fmla="*/ 1653234 h 2125662"/>
              <a:gd name="T12" fmla="*/ 1705206 w 2109787"/>
              <a:gd name="T13" fmla="*/ 1300363 h 2125662"/>
              <a:gd name="T14" fmla="*/ 1872936 w 2109787"/>
              <a:gd name="T15" fmla="*/ 1412006 h 2125662"/>
              <a:gd name="T16" fmla="*/ 1863539 w 2109787"/>
              <a:gd name="T17" fmla="*/ 1802186 h 2125662"/>
              <a:gd name="T18" fmla="*/ 1574496 w 2109787"/>
              <a:gd name="T19" fmla="*/ 1890475 h 2125662"/>
              <a:gd name="T20" fmla="*/ 1000968 w 2109787"/>
              <a:gd name="T21" fmla="*/ 1883925 h 2125662"/>
              <a:gd name="T22" fmla="*/ 739264 w 2109787"/>
              <a:gd name="T23" fmla="*/ 1789655 h 2125662"/>
              <a:gd name="T24" fmla="*/ 755496 w 2109787"/>
              <a:gd name="T25" fmla="*/ 1386943 h 2125662"/>
              <a:gd name="T26" fmla="*/ 968220 w 2109787"/>
              <a:gd name="T27" fmla="*/ 1296091 h 2125662"/>
              <a:gd name="T28" fmla="*/ 1037602 w 2109787"/>
              <a:gd name="T29" fmla="*/ 801385 h 2125662"/>
              <a:gd name="T30" fmla="*/ 1059503 w 2109787"/>
              <a:gd name="T31" fmla="*/ 1006892 h 2125662"/>
              <a:gd name="T32" fmla="*/ 1259170 w 2109787"/>
              <a:gd name="T33" fmla="*/ 1210691 h 2125662"/>
              <a:gd name="T34" fmla="*/ 1395127 w 2109787"/>
              <a:gd name="T35" fmla="*/ 1192474 h 2125662"/>
              <a:gd name="T36" fmla="*/ 1566637 w 2109787"/>
              <a:gd name="T37" fmla="*/ 975297 h 2125662"/>
              <a:gd name="T38" fmla="*/ 1465950 w 2109787"/>
              <a:gd name="T39" fmla="*/ 842087 h 2125662"/>
              <a:gd name="T40" fmla="*/ 1192046 w 2109787"/>
              <a:gd name="T41" fmla="*/ 747589 h 2125662"/>
              <a:gd name="T42" fmla="*/ 1334259 w 2109787"/>
              <a:gd name="T43" fmla="*/ 449574 h 2125662"/>
              <a:gd name="T44" fmla="*/ 1512027 w 2109787"/>
              <a:gd name="T45" fmla="*/ 526995 h 2125662"/>
              <a:gd name="T46" fmla="*/ 1630349 w 2109787"/>
              <a:gd name="T47" fmla="*/ 698631 h 2125662"/>
              <a:gd name="T48" fmla="*/ 1657939 w 2109787"/>
              <a:gd name="T49" fmla="*/ 929186 h 2125662"/>
              <a:gd name="T50" fmla="*/ 1568628 w 2109787"/>
              <a:gd name="T51" fmla="*/ 1139532 h 2125662"/>
              <a:gd name="T52" fmla="*/ 1413900 w 2109787"/>
              <a:gd name="T53" fmla="*/ 1270180 h 2125662"/>
              <a:gd name="T54" fmla="*/ 1258886 w 2109787"/>
              <a:gd name="T55" fmla="*/ 1292381 h 2125662"/>
              <a:gd name="T56" fmla="*/ 1097900 w 2109787"/>
              <a:gd name="T57" fmla="*/ 1197598 h 2125662"/>
              <a:gd name="T58" fmla="*/ 976733 w 2109787"/>
              <a:gd name="T59" fmla="*/ 1012869 h 2125662"/>
              <a:gd name="T60" fmla="*/ 961659 w 2109787"/>
              <a:gd name="T61" fmla="*/ 777760 h 2125662"/>
              <a:gd name="T62" fmla="*/ 1050685 w 2109787"/>
              <a:gd name="T63" fmla="*/ 580223 h 2125662"/>
              <a:gd name="T64" fmla="*/ 1209965 w 2109787"/>
              <a:gd name="T65" fmla="*/ 464660 h 2125662"/>
              <a:gd name="T66" fmla="*/ 802597 w 2109787"/>
              <a:gd name="T67" fmla="*/ 349265 h 2125662"/>
              <a:gd name="T68" fmla="*/ 703059 w 2109787"/>
              <a:gd name="T69" fmla="*/ 413778 h 2125662"/>
              <a:gd name="T70" fmla="*/ 579631 w 2109787"/>
              <a:gd name="T71" fmla="*/ 465219 h 2125662"/>
              <a:gd name="T72" fmla="*/ 582759 w 2109787"/>
              <a:gd name="T73" fmla="*/ 565826 h 2125662"/>
              <a:gd name="T74" fmla="*/ 771314 w 2109787"/>
              <a:gd name="T75" fmla="*/ 673822 h 2125662"/>
              <a:gd name="T76" fmla="*/ 887063 w 2109787"/>
              <a:gd name="T77" fmla="*/ 819901 h 2125662"/>
              <a:gd name="T78" fmla="*/ 831038 w 2109787"/>
              <a:gd name="T79" fmla="*/ 994969 h 2125662"/>
              <a:gd name="T80" fmla="*/ 571383 w 2109787"/>
              <a:gd name="T81" fmla="*/ 1050387 h 2125662"/>
              <a:gd name="T82" fmla="*/ 581337 w 2109787"/>
              <a:gd name="T83" fmla="*/ 969675 h 2125662"/>
              <a:gd name="T84" fmla="*/ 751122 w 2109787"/>
              <a:gd name="T85" fmla="*/ 946086 h 2125662"/>
              <a:gd name="T86" fmla="*/ 784396 w 2109787"/>
              <a:gd name="T87" fmla="*/ 831269 h 2125662"/>
              <a:gd name="T88" fmla="*/ 658408 w 2109787"/>
              <a:gd name="T89" fmla="*/ 726967 h 2125662"/>
              <a:gd name="T90" fmla="*/ 480377 w 2109787"/>
              <a:gd name="T91" fmla="*/ 593962 h 2125662"/>
              <a:gd name="T92" fmla="*/ 503981 w 2109787"/>
              <a:gd name="T93" fmla="*/ 416621 h 2125662"/>
              <a:gd name="T94" fmla="*/ 746906 w 2109787"/>
              <a:gd name="T95" fmla="*/ 1423 h 2125662"/>
              <a:gd name="T96" fmla="*/ 1166756 w 2109787"/>
              <a:gd name="T97" fmla="*/ 173605 h 2125662"/>
              <a:gd name="T98" fmla="*/ 1015895 w 2109787"/>
              <a:gd name="T99" fmla="*/ 216010 h 2125662"/>
              <a:gd name="T100" fmla="*/ 659520 w 2109787"/>
              <a:gd name="T101" fmla="*/ 126646 h 2125662"/>
              <a:gd name="T102" fmla="*/ 368899 w 2109787"/>
              <a:gd name="T103" fmla="*/ 231948 h 2125662"/>
              <a:gd name="T104" fmla="*/ 176195 w 2109787"/>
              <a:gd name="T105" fmla="*/ 466173 h 2125662"/>
              <a:gd name="T106" fmla="*/ 128375 w 2109787"/>
              <a:gd name="T107" fmla="*/ 769271 h 2125662"/>
              <a:gd name="T108" fmla="*/ 222307 w 2109787"/>
              <a:gd name="T109" fmla="*/ 1026548 h 2125662"/>
              <a:gd name="T110" fmla="*/ 420703 w 2109787"/>
              <a:gd name="T111" fmla="*/ 1209830 h 2125662"/>
              <a:gd name="T112" fmla="*/ 486742 w 2109787"/>
              <a:gd name="T113" fmla="*/ 1374042 h 2125662"/>
              <a:gd name="T114" fmla="*/ 203805 w 2109787"/>
              <a:gd name="T115" fmla="*/ 1200153 h 2125662"/>
              <a:gd name="T116" fmla="*/ 33303 w 2109787"/>
              <a:gd name="T117" fmla="*/ 918970 h 2125662"/>
              <a:gd name="T118" fmla="*/ 14232 w 2109787"/>
              <a:gd name="T119" fmla="*/ 562367 h 2125662"/>
              <a:gd name="T120" fmla="*/ 183026 w 2109787"/>
              <a:gd name="T121" fmla="*/ 230810 h 2125662"/>
              <a:gd name="T122" fmla="*/ 494712 w 2109787"/>
              <a:gd name="T123" fmla="*/ 31875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anim calcmode="lin" valueType="num">
                                      <p:cBhvr>
                                        <p:cTn id="18" dur="250" fill="hold"/>
                                        <p:tgtEl>
                                          <p:spTgt spid="10"/>
                                        </p:tgtEl>
                                        <p:attrNameLst>
                                          <p:attrName>ppt_x</p:attrName>
                                        </p:attrNameLst>
                                      </p:cBhvr>
                                      <p:tavLst>
                                        <p:tav tm="0">
                                          <p:val>
                                            <p:strVal val="#ppt_x"/>
                                          </p:val>
                                        </p:tav>
                                        <p:tav tm="100000">
                                          <p:val>
                                            <p:strVal val="#ppt_x"/>
                                          </p:val>
                                        </p:tav>
                                      </p:tavLst>
                                    </p:anim>
                                    <p:anim calcmode="lin" valueType="num">
                                      <p:cBhvr>
                                        <p:cTn id="19" dur="25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anim calcmode="lin" valueType="num">
                                      <p:cBhvr>
                                        <p:cTn id="24" dur="250" fill="hold"/>
                                        <p:tgtEl>
                                          <p:spTgt spid="11"/>
                                        </p:tgtEl>
                                        <p:attrNameLst>
                                          <p:attrName>ppt_x</p:attrName>
                                        </p:attrNameLst>
                                      </p:cBhvr>
                                      <p:tavLst>
                                        <p:tav tm="0">
                                          <p:val>
                                            <p:strVal val="#ppt_x"/>
                                          </p:val>
                                        </p:tav>
                                        <p:tav tm="100000">
                                          <p:val>
                                            <p:strVal val="#ppt_x"/>
                                          </p:val>
                                        </p:tav>
                                      </p:tavLst>
                                    </p:anim>
                                    <p:anim calcmode="lin" valueType="num">
                                      <p:cBhvr>
                                        <p:cTn id="25" dur="25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50"/>
                                        <p:tgtEl>
                                          <p:spTgt spid="12"/>
                                        </p:tgtEl>
                                      </p:cBhvr>
                                    </p:animEffect>
                                    <p:anim calcmode="lin" valueType="num">
                                      <p:cBhvr>
                                        <p:cTn id="30" dur="250" fill="hold"/>
                                        <p:tgtEl>
                                          <p:spTgt spid="12"/>
                                        </p:tgtEl>
                                        <p:attrNameLst>
                                          <p:attrName>ppt_x</p:attrName>
                                        </p:attrNameLst>
                                      </p:cBhvr>
                                      <p:tavLst>
                                        <p:tav tm="0">
                                          <p:val>
                                            <p:strVal val="#ppt_x"/>
                                          </p:val>
                                        </p:tav>
                                        <p:tav tm="100000">
                                          <p:val>
                                            <p:strVal val="#ppt_x"/>
                                          </p:val>
                                        </p:tav>
                                      </p:tavLst>
                                    </p:anim>
                                    <p:anim calcmode="lin" valueType="num">
                                      <p:cBhvr>
                                        <p:cTn id="31" dur="25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anim calcmode="lin" valueType="num">
                                      <p:cBhvr>
                                        <p:cTn id="36" dur="250" fill="hold"/>
                                        <p:tgtEl>
                                          <p:spTgt spid="13"/>
                                        </p:tgtEl>
                                        <p:attrNameLst>
                                          <p:attrName>ppt_x</p:attrName>
                                        </p:attrNameLst>
                                      </p:cBhvr>
                                      <p:tavLst>
                                        <p:tav tm="0">
                                          <p:val>
                                            <p:strVal val="#ppt_x"/>
                                          </p:val>
                                        </p:tav>
                                        <p:tav tm="100000">
                                          <p:val>
                                            <p:strVal val="#ppt_x"/>
                                          </p:val>
                                        </p:tav>
                                      </p:tavLst>
                                    </p:anim>
                                    <p:anim calcmode="lin" valueType="num">
                                      <p:cBhvr>
                                        <p:cTn id="37" dur="25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50"/>
                                        <p:tgtEl>
                                          <p:spTgt spid="19"/>
                                        </p:tgtEl>
                                      </p:cBhvr>
                                    </p:animEffect>
                                    <p:anim calcmode="lin" valueType="num">
                                      <p:cBhvr>
                                        <p:cTn id="42" dur="250" fill="hold"/>
                                        <p:tgtEl>
                                          <p:spTgt spid="19"/>
                                        </p:tgtEl>
                                        <p:attrNameLst>
                                          <p:attrName>ppt_x</p:attrName>
                                        </p:attrNameLst>
                                      </p:cBhvr>
                                      <p:tavLst>
                                        <p:tav tm="0">
                                          <p:val>
                                            <p:strVal val="#ppt_x"/>
                                          </p:val>
                                        </p:tav>
                                        <p:tav tm="100000">
                                          <p:val>
                                            <p:strVal val="#ppt_x"/>
                                          </p:val>
                                        </p:tav>
                                      </p:tavLst>
                                    </p:anim>
                                    <p:anim calcmode="lin" valueType="num">
                                      <p:cBhvr>
                                        <p:cTn id="43" dur="25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50"/>
                                        <p:tgtEl>
                                          <p:spTgt spid="20"/>
                                        </p:tgtEl>
                                      </p:cBhvr>
                                    </p:animEffect>
                                    <p:anim calcmode="lin" valueType="num">
                                      <p:cBhvr>
                                        <p:cTn id="48" dur="250" fill="hold"/>
                                        <p:tgtEl>
                                          <p:spTgt spid="20"/>
                                        </p:tgtEl>
                                        <p:attrNameLst>
                                          <p:attrName>ppt_x</p:attrName>
                                        </p:attrNameLst>
                                      </p:cBhvr>
                                      <p:tavLst>
                                        <p:tav tm="0">
                                          <p:val>
                                            <p:strVal val="#ppt_x"/>
                                          </p:val>
                                        </p:tav>
                                        <p:tav tm="100000">
                                          <p:val>
                                            <p:strVal val="#ppt_x"/>
                                          </p:val>
                                        </p:tav>
                                      </p:tavLst>
                                    </p:anim>
                                    <p:anim calcmode="lin" valueType="num">
                                      <p:cBhvr>
                                        <p:cTn id="49" dur="250" fill="hold"/>
                                        <p:tgtEl>
                                          <p:spTgt spid="20"/>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250"/>
                                        <p:tgtEl>
                                          <p:spTgt spid="21"/>
                                        </p:tgtEl>
                                      </p:cBhvr>
                                    </p:animEffect>
                                    <p:anim calcmode="lin" valueType="num">
                                      <p:cBhvr>
                                        <p:cTn id="54" dur="250" fill="hold"/>
                                        <p:tgtEl>
                                          <p:spTgt spid="21"/>
                                        </p:tgtEl>
                                        <p:attrNameLst>
                                          <p:attrName>ppt_x</p:attrName>
                                        </p:attrNameLst>
                                      </p:cBhvr>
                                      <p:tavLst>
                                        <p:tav tm="0">
                                          <p:val>
                                            <p:strVal val="#ppt_x"/>
                                          </p:val>
                                        </p:tav>
                                        <p:tav tm="100000">
                                          <p:val>
                                            <p:strVal val="#ppt_x"/>
                                          </p:val>
                                        </p:tav>
                                      </p:tavLst>
                                    </p:anim>
                                    <p:anim calcmode="lin" valueType="num">
                                      <p:cBhvr>
                                        <p:cTn id="55" dur="250" fill="hold"/>
                                        <p:tgtEl>
                                          <p:spTgt spid="2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250"/>
                                        <p:tgtEl>
                                          <p:spTgt spid="22"/>
                                        </p:tgtEl>
                                      </p:cBhvr>
                                    </p:animEffect>
                                    <p:anim calcmode="lin" valueType="num">
                                      <p:cBhvr>
                                        <p:cTn id="60" dur="250" fill="hold"/>
                                        <p:tgtEl>
                                          <p:spTgt spid="22"/>
                                        </p:tgtEl>
                                        <p:attrNameLst>
                                          <p:attrName>ppt_x</p:attrName>
                                        </p:attrNameLst>
                                      </p:cBhvr>
                                      <p:tavLst>
                                        <p:tav tm="0">
                                          <p:val>
                                            <p:strVal val="#ppt_x"/>
                                          </p:val>
                                        </p:tav>
                                        <p:tav tm="100000">
                                          <p:val>
                                            <p:strVal val="#ppt_x"/>
                                          </p:val>
                                        </p:tav>
                                      </p:tavLst>
                                    </p:anim>
                                    <p:anim calcmode="lin" valueType="num">
                                      <p:cBhvr>
                                        <p:cTn id="61" dur="25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250"/>
                                        <p:tgtEl>
                                          <p:spTgt spid="25"/>
                                        </p:tgtEl>
                                      </p:cBhvr>
                                    </p:animEffect>
                                    <p:anim calcmode="lin" valueType="num">
                                      <p:cBhvr>
                                        <p:cTn id="66" dur="250" fill="hold"/>
                                        <p:tgtEl>
                                          <p:spTgt spid="25"/>
                                        </p:tgtEl>
                                        <p:attrNameLst>
                                          <p:attrName>ppt_x</p:attrName>
                                        </p:attrNameLst>
                                      </p:cBhvr>
                                      <p:tavLst>
                                        <p:tav tm="0">
                                          <p:val>
                                            <p:strVal val="#ppt_x"/>
                                          </p:val>
                                        </p:tav>
                                        <p:tav tm="100000">
                                          <p:val>
                                            <p:strVal val="#ppt_x"/>
                                          </p:val>
                                        </p:tav>
                                      </p:tavLst>
                                    </p:anim>
                                    <p:anim calcmode="lin" valueType="num">
                                      <p:cBhvr>
                                        <p:cTn id="67" dur="25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250"/>
                                        <p:tgtEl>
                                          <p:spTgt spid="26"/>
                                        </p:tgtEl>
                                      </p:cBhvr>
                                    </p:animEffect>
                                    <p:anim calcmode="lin" valueType="num">
                                      <p:cBhvr>
                                        <p:cTn id="72" dur="250" fill="hold"/>
                                        <p:tgtEl>
                                          <p:spTgt spid="26"/>
                                        </p:tgtEl>
                                        <p:attrNameLst>
                                          <p:attrName>ppt_x</p:attrName>
                                        </p:attrNameLst>
                                      </p:cBhvr>
                                      <p:tavLst>
                                        <p:tav tm="0">
                                          <p:val>
                                            <p:strVal val="#ppt_x"/>
                                          </p:val>
                                        </p:tav>
                                        <p:tav tm="100000">
                                          <p:val>
                                            <p:strVal val="#ppt_x"/>
                                          </p:val>
                                        </p:tav>
                                      </p:tavLst>
                                    </p:anim>
                                    <p:anim calcmode="lin" valueType="num">
                                      <p:cBhvr>
                                        <p:cTn id="73" dur="250" fill="hold"/>
                                        <p:tgtEl>
                                          <p:spTgt spid="26"/>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250"/>
                                        <p:tgtEl>
                                          <p:spTgt spid="27"/>
                                        </p:tgtEl>
                                      </p:cBhvr>
                                    </p:animEffect>
                                    <p:anim calcmode="lin" valueType="num">
                                      <p:cBhvr>
                                        <p:cTn id="78" dur="250" fill="hold"/>
                                        <p:tgtEl>
                                          <p:spTgt spid="27"/>
                                        </p:tgtEl>
                                        <p:attrNameLst>
                                          <p:attrName>ppt_x</p:attrName>
                                        </p:attrNameLst>
                                      </p:cBhvr>
                                      <p:tavLst>
                                        <p:tav tm="0">
                                          <p:val>
                                            <p:strVal val="#ppt_x"/>
                                          </p:val>
                                        </p:tav>
                                        <p:tav tm="100000">
                                          <p:val>
                                            <p:strVal val="#ppt_x"/>
                                          </p:val>
                                        </p:tav>
                                      </p:tavLst>
                                    </p:anim>
                                    <p:anim calcmode="lin" valueType="num">
                                      <p:cBhvr>
                                        <p:cTn id="79" dur="250" fill="hold"/>
                                        <p:tgtEl>
                                          <p:spTgt spid="27"/>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250"/>
                                        <p:tgtEl>
                                          <p:spTgt spid="28"/>
                                        </p:tgtEl>
                                      </p:cBhvr>
                                    </p:animEffect>
                                    <p:anim calcmode="lin" valueType="num">
                                      <p:cBhvr>
                                        <p:cTn id="84" dur="250" fill="hold"/>
                                        <p:tgtEl>
                                          <p:spTgt spid="28"/>
                                        </p:tgtEl>
                                        <p:attrNameLst>
                                          <p:attrName>ppt_x</p:attrName>
                                        </p:attrNameLst>
                                      </p:cBhvr>
                                      <p:tavLst>
                                        <p:tav tm="0">
                                          <p:val>
                                            <p:strVal val="#ppt_x"/>
                                          </p:val>
                                        </p:tav>
                                        <p:tav tm="100000">
                                          <p:val>
                                            <p:strVal val="#ppt_x"/>
                                          </p:val>
                                        </p:tav>
                                      </p:tavLst>
                                    </p:anim>
                                    <p:anim calcmode="lin" valueType="num">
                                      <p:cBhvr>
                                        <p:cTn id="85" dur="250" fill="hold"/>
                                        <p:tgtEl>
                                          <p:spTgt spid="28"/>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250"/>
                                        <p:tgtEl>
                                          <p:spTgt spid="31"/>
                                        </p:tgtEl>
                                      </p:cBhvr>
                                    </p:animEffect>
                                    <p:anim calcmode="lin" valueType="num">
                                      <p:cBhvr>
                                        <p:cTn id="90" dur="250" fill="hold"/>
                                        <p:tgtEl>
                                          <p:spTgt spid="31"/>
                                        </p:tgtEl>
                                        <p:attrNameLst>
                                          <p:attrName>ppt_x</p:attrName>
                                        </p:attrNameLst>
                                      </p:cBhvr>
                                      <p:tavLst>
                                        <p:tav tm="0">
                                          <p:val>
                                            <p:strVal val="#ppt_x"/>
                                          </p:val>
                                        </p:tav>
                                        <p:tav tm="100000">
                                          <p:val>
                                            <p:strVal val="#ppt_x"/>
                                          </p:val>
                                        </p:tav>
                                      </p:tavLst>
                                    </p:anim>
                                    <p:anim calcmode="lin" valueType="num">
                                      <p:cBhvr>
                                        <p:cTn id="91" dur="250" fill="hold"/>
                                        <p:tgtEl>
                                          <p:spTgt spid="31"/>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250"/>
                                        <p:tgtEl>
                                          <p:spTgt spid="32"/>
                                        </p:tgtEl>
                                      </p:cBhvr>
                                    </p:animEffect>
                                    <p:anim calcmode="lin" valueType="num">
                                      <p:cBhvr>
                                        <p:cTn id="96" dur="250" fill="hold"/>
                                        <p:tgtEl>
                                          <p:spTgt spid="32"/>
                                        </p:tgtEl>
                                        <p:attrNameLst>
                                          <p:attrName>ppt_x</p:attrName>
                                        </p:attrNameLst>
                                      </p:cBhvr>
                                      <p:tavLst>
                                        <p:tav tm="0">
                                          <p:val>
                                            <p:strVal val="#ppt_x"/>
                                          </p:val>
                                        </p:tav>
                                        <p:tav tm="100000">
                                          <p:val>
                                            <p:strVal val="#ppt_x"/>
                                          </p:val>
                                        </p:tav>
                                      </p:tavLst>
                                    </p:anim>
                                    <p:anim calcmode="lin" valueType="num">
                                      <p:cBhvr>
                                        <p:cTn id="97" dur="250" fill="hold"/>
                                        <p:tgtEl>
                                          <p:spTgt spid="32"/>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250"/>
                                        <p:tgtEl>
                                          <p:spTgt spid="33"/>
                                        </p:tgtEl>
                                      </p:cBhvr>
                                    </p:animEffect>
                                    <p:anim calcmode="lin" valueType="num">
                                      <p:cBhvr>
                                        <p:cTn id="102" dur="250" fill="hold"/>
                                        <p:tgtEl>
                                          <p:spTgt spid="33"/>
                                        </p:tgtEl>
                                        <p:attrNameLst>
                                          <p:attrName>ppt_x</p:attrName>
                                        </p:attrNameLst>
                                      </p:cBhvr>
                                      <p:tavLst>
                                        <p:tav tm="0">
                                          <p:val>
                                            <p:strVal val="#ppt_x"/>
                                          </p:val>
                                        </p:tav>
                                        <p:tav tm="100000">
                                          <p:val>
                                            <p:strVal val="#ppt_x"/>
                                          </p:val>
                                        </p:tav>
                                      </p:tavLst>
                                    </p:anim>
                                    <p:anim calcmode="lin" valueType="num">
                                      <p:cBhvr>
                                        <p:cTn id="103" dur="25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250"/>
                                        <p:tgtEl>
                                          <p:spTgt spid="34"/>
                                        </p:tgtEl>
                                      </p:cBhvr>
                                    </p:animEffect>
                                    <p:anim calcmode="lin" valueType="num">
                                      <p:cBhvr>
                                        <p:cTn id="108" dur="250" fill="hold"/>
                                        <p:tgtEl>
                                          <p:spTgt spid="34"/>
                                        </p:tgtEl>
                                        <p:attrNameLst>
                                          <p:attrName>ppt_x</p:attrName>
                                        </p:attrNameLst>
                                      </p:cBhvr>
                                      <p:tavLst>
                                        <p:tav tm="0">
                                          <p:val>
                                            <p:strVal val="#ppt_x"/>
                                          </p:val>
                                        </p:tav>
                                        <p:tav tm="100000">
                                          <p:val>
                                            <p:strVal val="#ppt_x"/>
                                          </p:val>
                                        </p:tav>
                                      </p:tavLst>
                                    </p:anim>
                                    <p:anim calcmode="lin" valueType="num">
                                      <p:cBhvr>
                                        <p:cTn id="109" dur="250" fill="hold"/>
                                        <p:tgtEl>
                                          <p:spTgt spid="34"/>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fade">
                                      <p:cBhvr>
                                        <p:cTn id="113" dur="250"/>
                                        <p:tgtEl>
                                          <p:spTgt spid="35"/>
                                        </p:tgtEl>
                                      </p:cBhvr>
                                    </p:animEffect>
                                    <p:anim calcmode="lin" valueType="num">
                                      <p:cBhvr>
                                        <p:cTn id="114" dur="250" fill="hold"/>
                                        <p:tgtEl>
                                          <p:spTgt spid="35"/>
                                        </p:tgtEl>
                                        <p:attrNameLst>
                                          <p:attrName>ppt_x</p:attrName>
                                        </p:attrNameLst>
                                      </p:cBhvr>
                                      <p:tavLst>
                                        <p:tav tm="0">
                                          <p:val>
                                            <p:strVal val="#ppt_x"/>
                                          </p:val>
                                        </p:tav>
                                        <p:tav tm="100000">
                                          <p:val>
                                            <p:strVal val="#ppt_x"/>
                                          </p:val>
                                        </p:tav>
                                      </p:tavLst>
                                    </p:anim>
                                    <p:anim calcmode="lin" valueType="num">
                                      <p:cBhvr>
                                        <p:cTn id="115" dur="250" fill="hold"/>
                                        <p:tgtEl>
                                          <p:spTgt spid="3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50"/>
                                        <p:tgtEl>
                                          <p:spTgt spid="36"/>
                                        </p:tgtEl>
                                      </p:cBhvr>
                                    </p:animEffect>
                                    <p:anim calcmode="lin" valueType="num">
                                      <p:cBhvr>
                                        <p:cTn id="120" dur="250" fill="hold"/>
                                        <p:tgtEl>
                                          <p:spTgt spid="36"/>
                                        </p:tgtEl>
                                        <p:attrNameLst>
                                          <p:attrName>ppt_x</p:attrName>
                                        </p:attrNameLst>
                                      </p:cBhvr>
                                      <p:tavLst>
                                        <p:tav tm="0">
                                          <p:val>
                                            <p:strVal val="#ppt_x"/>
                                          </p:val>
                                        </p:tav>
                                        <p:tav tm="100000">
                                          <p:val>
                                            <p:strVal val="#ppt_x"/>
                                          </p:val>
                                        </p:tav>
                                      </p:tavLst>
                                    </p:anim>
                                    <p:anim calcmode="lin" valueType="num">
                                      <p:cBhvr>
                                        <p:cTn id="121" dur="25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000"/>
                            </p:stCondLst>
                            <p:childTnLst>
                              <p:par>
                                <p:cTn id="123" presetID="42" presetClass="entr" presetSubtype="0" fill="hold" grpId="0"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250"/>
                                        <p:tgtEl>
                                          <p:spTgt spid="37"/>
                                        </p:tgtEl>
                                      </p:cBhvr>
                                    </p:animEffect>
                                    <p:anim calcmode="lin" valueType="num">
                                      <p:cBhvr>
                                        <p:cTn id="126" dur="250" fill="hold"/>
                                        <p:tgtEl>
                                          <p:spTgt spid="37"/>
                                        </p:tgtEl>
                                        <p:attrNameLst>
                                          <p:attrName>ppt_x</p:attrName>
                                        </p:attrNameLst>
                                      </p:cBhvr>
                                      <p:tavLst>
                                        <p:tav tm="0">
                                          <p:val>
                                            <p:strVal val="#ppt_x"/>
                                          </p:val>
                                        </p:tav>
                                        <p:tav tm="100000">
                                          <p:val>
                                            <p:strVal val="#ppt_x"/>
                                          </p:val>
                                        </p:tav>
                                      </p:tavLst>
                                    </p:anim>
                                    <p:anim calcmode="lin" valueType="num">
                                      <p:cBhvr>
                                        <p:cTn id="127" dur="2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p:bldP spid="21" grpId="0"/>
      <p:bldP spid="26" grpId="0"/>
      <p:bldP spid="27" grpId="0"/>
      <p:bldP spid="32" grpId="0"/>
      <p:bldP spid="33" grpId="0"/>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文本框 12"/>
          <p:cNvSpPr txBox="1"/>
          <p:nvPr/>
        </p:nvSpPr>
        <p:spPr>
          <a:xfrm>
            <a:off x="3541454" y="2968553"/>
            <a:ext cx="5109091" cy="830997"/>
          </a:xfrm>
          <a:prstGeom prst="rect">
            <a:avLst/>
          </a:prstGeom>
          <a:noFill/>
        </p:spPr>
        <p:txBody>
          <a:bodyPr wrap="non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cs typeface="Microsoft JhengHei Light" panose="020B0304030504040204" pitchFamily="34" charset="-122"/>
              </a:rPr>
              <a:t>点击加入你的标题</a:t>
            </a:r>
          </a:p>
        </p:txBody>
      </p:sp>
      <p:sp>
        <p:nvSpPr>
          <p:cNvPr id="9" name="TextBox 23"/>
          <p:cNvSpPr txBox="1"/>
          <p:nvPr/>
        </p:nvSpPr>
        <p:spPr>
          <a:xfrm>
            <a:off x="4060653" y="3930178"/>
            <a:ext cx="4070692" cy="1200329"/>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solidFill>
                <a:latin typeface="微软雅黑" panose="020B0503020204020204" pitchFamily="34" charset="-122"/>
                <a:ea typeface="微软雅黑" panose="020B0503020204020204" pitchFamily="34" charset="-122"/>
              </a:rPr>
              <a:t>aste</a:t>
            </a:r>
            <a:r>
              <a:rPr lang="en-US" altLang="zh-CN" sz="800" dirty="0">
                <a:solidFill>
                  <a:schemeClr val="bg1"/>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chemeClr val="bg1"/>
              </a:solidFill>
              <a:latin typeface="微软雅黑" panose="020B0503020204020204" pitchFamily="34" charset="-122"/>
              <a:ea typeface="微软雅黑" panose="020B0503020204020204" pitchFamily="34" charset="-122"/>
            </a:endParaRPr>
          </a:p>
          <a:p>
            <a:pPr algn="ctr"/>
            <a:r>
              <a:rPr lang="en-US" altLang="zh-CN" sz="800" dirty="0">
                <a:solidFill>
                  <a:schemeClr val="bg1"/>
                </a:solidFill>
                <a:latin typeface="微软雅黑" panose="020B0503020204020204" pitchFamily="34" charset="-122"/>
                <a:ea typeface="微软雅黑" panose="020B0503020204020204" pitchFamily="34" charset="-122"/>
              </a:rPr>
              <a:t>Your content to play here, or through your copy, </a:t>
            </a:r>
          </a:p>
          <a:p>
            <a:pPr algn="ctr"/>
            <a:r>
              <a:rPr lang="en-US" altLang="zh-CN" sz="80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solidFill>
                <a:latin typeface="微软雅黑" panose="020B0503020204020204" pitchFamily="34" charset="-122"/>
                <a:ea typeface="微软雅黑" panose="020B0503020204020204" pitchFamily="34" charset="-122"/>
              </a:rPr>
              <a:t>aste</a:t>
            </a:r>
            <a:r>
              <a:rPr lang="en-US" altLang="zh-CN" sz="800" dirty="0">
                <a:solidFill>
                  <a:schemeClr val="bg1"/>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p>
        </p:txBody>
      </p:sp>
      <p:grpSp>
        <p:nvGrpSpPr>
          <p:cNvPr id="2" name="组合 1"/>
          <p:cNvGrpSpPr/>
          <p:nvPr/>
        </p:nvGrpSpPr>
        <p:grpSpPr>
          <a:xfrm>
            <a:off x="4528457" y="1466975"/>
            <a:ext cx="3210577" cy="1167753"/>
            <a:chOff x="4528457" y="1887889"/>
            <a:chExt cx="3210577" cy="1167753"/>
          </a:xfrm>
        </p:grpSpPr>
        <p:sp>
          <p:nvSpPr>
            <p:cNvPr id="10" name="矩形 9"/>
            <p:cNvSpPr/>
            <p:nvPr/>
          </p:nvSpPr>
          <p:spPr>
            <a:xfrm>
              <a:off x="5149652" y="2166832"/>
              <a:ext cx="258938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solidFill>
                    <a:schemeClr val="bg1"/>
                  </a:solidFill>
                  <a:latin typeface="微软雅黑" panose="020B0503020204020204" pitchFamily="34" charset="-122"/>
                  <a:ea typeface="微软雅黑" panose="020B0503020204020204" pitchFamily="34" charset="-122"/>
                </a:rPr>
                <a:t>第三章</a:t>
              </a: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8457" y="1887889"/>
              <a:ext cx="905515" cy="1124087"/>
            </a:xfrm>
            <a:prstGeom prst="rect">
              <a:avLst/>
            </a:prstGeom>
          </p:spPr>
        </p:pic>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9"/>
                                        </p:tgtEl>
                                        <p:attrNameLst>
                                          <p:attrName>style.visibility</p:attrName>
                                        </p:attrNameLst>
                                      </p:cBhvr>
                                      <p:to>
                                        <p:strVal val="visible"/>
                                      </p:to>
                                    </p:set>
                                    <p:animEffect transition="in" filter="wipe(left)">
                                      <p:cBhvr>
                                        <p:cTn id="21"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18"/>
          <p:cNvGrpSpPr/>
          <p:nvPr/>
        </p:nvGrpSpPr>
        <p:grpSpPr bwMode="auto">
          <a:xfrm>
            <a:off x="1544854" y="2169882"/>
            <a:ext cx="2659063" cy="2660650"/>
            <a:chOff x="0" y="0"/>
            <a:chExt cx="2016000" cy="2016000"/>
          </a:xfrm>
        </p:grpSpPr>
        <p:sp>
          <p:nvSpPr>
            <p:cNvPr id="8" name="灰色圆形背景"/>
            <p:cNvSpPr>
              <a:spLocks noChangeArrowheads="1"/>
            </p:cNvSpPr>
            <p:nvPr/>
          </p:nvSpPr>
          <p:spPr bwMode="auto">
            <a:xfrm>
              <a:off x="0" y="0"/>
              <a:ext cx="2016000" cy="201600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sz="4400">
                <a:solidFill>
                  <a:schemeClr val="bg1">
                    <a:lumMod val="50000"/>
                  </a:schemeClr>
                </a:solidFill>
              </a:endParaRPr>
            </a:p>
          </p:txBody>
        </p:sp>
        <p:sp>
          <p:nvSpPr>
            <p:cNvPr id="9" name="空心弧 20"/>
            <p:cNvSpPr/>
            <p:nvPr/>
          </p:nvSpPr>
          <p:spPr bwMode="auto">
            <a:xfrm>
              <a:off x="77539" y="77539"/>
              <a:ext cx="1860923" cy="1860923"/>
            </a:xfrm>
            <a:custGeom>
              <a:avLst/>
              <a:gdLst>
                <a:gd name="T0" fmla="*/ 936455 w 1860923"/>
                <a:gd name="T1" fmla="*/ 1860904 h 1860923"/>
                <a:gd name="T2" fmla="*/ 39 w 1860923"/>
                <a:gd name="T3" fmla="*/ 939031 h 1860923"/>
                <a:gd name="T4" fmla="*/ 919315 w 1860923"/>
                <a:gd name="T5" fmla="*/ 66 h 1860923"/>
                <a:gd name="T6" fmla="*/ 923667 w 1860923"/>
                <a:gd name="T7" fmla="*/ 363349 h 1860923"/>
                <a:gd name="T8" fmla="*/ 363332 w 1860923"/>
                <a:gd name="T9" fmla="*/ 935686 h 1860923"/>
                <a:gd name="T10" fmla="*/ 934115 w 1860923"/>
                <a:gd name="T11" fmla="*/ 1497604 h 1860923"/>
                <a:gd name="T12" fmla="*/ 936455 w 1860923"/>
                <a:gd name="T13" fmla="*/ 1860904 h 18609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0923" h="1860923">
                  <a:moveTo>
                    <a:pt x="936455" y="1860904"/>
                  </a:moveTo>
                  <a:cubicBezTo>
                    <a:pt x="423592" y="1864208"/>
                    <a:pt x="4763" y="1451884"/>
                    <a:pt x="39" y="939031"/>
                  </a:cubicBezTo>
                  <a:cubicBezTo>
                    <a:pt x="-4685" y="426179"/>
                    <a:pt x="406478" y="6210"/>
                    <a:pt x="919315" y="66"/>
                  </a:cubicBezTo>
                  <a:cubicBezTo>
                    <a:pt x="920766" y="121160"/>
                    <a:pt x="922216" y="242255"/>
                    <a:pt x="923667" y="363349"/>
                  </a:cubicBezTo>
                  <a:cubicBezTo>
                    <a:pt x="611072" y="367094"/>
                    <a:pt x="360452" y="623082"/>
                    <a:pt x="363332" y="935686"/>
                  </a:cubicBezTo>
                  <a:cubicBezTo>
                    <a:pt x="366211" y="1248290"/>
                    <a:pt x="621504" y="1499618"/>
                    <a:pt x="934115" y="1497604"/>
                  </a:cubicBezTo>
                  <a:lnTo>
                    <a:pt x="936455" y="1860904"/>
                  </a:ln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600">
                <a:solidFill>
                  <a:schemeClr val="bg1">
                    <a:lumMod val="50000"/>
                  </a:schemeClr>
                </a:solidFill>
              </a:endParaRPr>
            </a:p>
          </p:txBody>
        </p:sp>
        <p:sp>
          <p:nvSpPr>
            <p:cNvPr id="10" name="椭圆 46"/>
            <p:cNvSpPr/>
            <p:nvPr/>
          </p:nvSpPr>
          <p:spPr bwMode="auto">
            <a:xfrm>
              <a:off x="279139" y="279139"/>
              <a:ext cx="1457723" cy="1457723"/>
            </a:xfrm>
            <a:custGeom>
              <a:avLst/>
              <a:gdLst>
                <a:gd name="T0" fmla="*/ 298053 w 1692000"/>
                <a:gd name="T1" fmla="*/ 38339 h 1692000"/>
                <a:gd name="T2" fmla="*/ 557766 w 1692000"/>
                <a:gd name="T3" fmla="*/ 298053 h 1692000"/>
                <a:gd name="T4" fmla="*/ 298053 w 1692000"/>
                <a:gd name="T5" fmla="*/ 557766 h 1692000"/>
                <a:gd name="T6" fmla="*/ 38339 w 1692000"/>
                <a:gd name="T7" fmla="*/ 298053 h 1692000"/>
                <a:gd name="T8" fmla="*/ 298053 w 1692000"/>
                <a:gd name="T9" fmla="*/ 38339 h 1692000"/>
                <a:gd name="T10" fmla="*/ 298053 w 1692000"/>
                <a:gd name="T11" fmla="*/ 19024 h 1692000"/>
                <a:gd name="T12" fmla="*/ 19024 w 1692000"/>
                <a:gd name="T13" fmla="*/ 298053 h 1692000"/>
                <a:gd name="T14" fmla="*/ 298053 w 1692000"/>
                <a:gd name="T15" fmla="*/ 577080 h 1692000"/>
                <a:gd name="T16" fmla="*/ 577080 w 1692000"/>
                <a:gd name="T17" fmla="*/ 298053 h 1692000"/>
                <a:gd name="T18" fmla="*/ 298053 w 1692000"/>
                <a:gd name="T19" fmla="*/ 19024 h 1692000"/>
                <a:gd name="T20" fmla="*/ 298053 w 1692000"/>
                <a:gd name="T21" fmla="*/ 0 h 1692000"/>
                <a:gd name="T22" fmla="*/ 596105 w 1692000"/>
                <a:gd name="T23" fmla="*/ 298053 h 1692000"/>
                <a:gd name="T24" fmla="*/ 298053 w 1692000"/>
                <a:gd name="T25" fmla="*/ 596105 h 1692000"/>
                <a:gd name="T26" fmla="*/ 0 w 1692000"/>
                <a:gd name="T27" fmla="*/ 298053 h 1692000"/>
                <a:gd name="T28" fmla="*/ 298053 w 1692000"/>
                <a:gd name="T29" fmla="*/ 0 h 169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000" h="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600">
                <a:solidFill>
                  <a:schemeClr val="bg1">
                    <a:lumMod val="50000"/>
                  </a:schemeClr>
                </a:solidFill>
              </a:endParaRPr>
            </a:p>
          </p:txBody>
        </p:sp>
        <p:pic>
          <p:nvPicPr>
            <p:cNvPr id="11" name="TextBox 50"/>
            <p:cNvPicPr>
              <a:picLocks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54191" y="695181"/>
              <a:ext cx="1150447" cy="62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23"/>
          <p:cNvGrpSpPr/>
          <p:nvPr/>
        </p:nvGrpSpPr>
        <p:grpSpPr bwMode="auto">
          <a:xfrm>
            <a:off x="4988827" y="2169882"/>
            <a:ext cx="2660650" cy="2660650"/>
            <a:chOff x="0" y="0"/>
            <a:chExt cx="2016000" cy="2016000"/>
          </a:xfrm>
        </p:grpSpPr>
        <p:sp>
          <p:nvSpPr>
            <p:cNvPr id="13" name="灰色圆形背景"/>
            <p:cNvSpPr>
              <a:spLocks noChangeArrowheads="1"/>
            </p:cNvSpPr>
            <p:nvPr/>
          </p:nvSpPr>
          <p:spPr bwMode="auto">
            <a:xfrm>
              <a:off x="0" y="0"/>
              <a:ext cx="2016000" cy="201600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sz="4400">
                <a:solidFill>
                  <a:schemeClr val="bg1">
                    <a:lumMod val="50000"/>
                  </a:schemeClr>
                </a:solidFill>
              </a:endParaRPr>
            </a:p>
          </p:txBody>
        </p:sp>
        <p:sp>
          <p:nvSpPr>
            <p:cNvPr id="15" name="空心弧 25"/>
            <p:cNvSpPr/>
            <p:nvPr/>
          </p:nvSpPr>
          <p:spPr bwMode="auto">
            <a:xfrm>
              <a:off x="77539" y="77539"/>
              <a:ext cx="1860923" cy="1860923"/>
            </a:xfrm>
            <a:custGeom>
              <a:avLst/>
              <a:gdLst>
                <a:gd name="T0" fmla="*/ 1860902 w 1860923"/>
                <a:gd name="T1" fmla="*/ 936719 h 1860923"/>
                <a:gd name="T2" fmla="*/ 930005 w 1860923"/>
                <a:gd name="T3" fmla="*/ 1860924 h 1860923"/>
                <a:gd name="T4" fmla="*/ 14 w 1860923"/>
                <a:gd name="T5" fmla="*/ 935808 h 1860923"/>
                <a:gd name="T6" fmla="*/ 919314 w 1860923"/>
                <a:gd name="T7" fmla="*/ 67 h 1860923"/>
                <a:gd name="T8" fmla="*/ 923667 w 1860923"/>
                <a:gd name="T9" fmla="*/ 363349 h 1860923"/>
                <a:gd name="T10" fmla="*/ 363317 w 1860923"/>
                <a:gd name="T11" fmla="*/ 933721 h 1860923"/>
                <a:gd name="T12" fmla="*/ 930184 w 1860923"/>
                <a:gd name="T13" fmla="*/ 1497616 h 1860923"/>
                <a:gd name="T14" fmla="*/ 1497603 w 1860923"/>
                <a:gd name="T15" fmla="*/ 934276 h 1860923"/>
                <a:gd name="T16" fmla="*/ 1860902 w 1860923"/>
                <a:gd name="T17" fmla="*/ 936719 h 18609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60923" h="1860923">
                  <a:moveTo>
                    <a:pt x="1860902" y="936719"/>
                  </a:moveTo>
                  <a:cubicBezTo>
                    <a:pt x="1857462" y="1448323"/>
                    <a:pt x="1441621" y="1861174"/>
                    <a:pt x="930005" y="1860924"/>
                  </a:cubicBezTo>
                  <a:cubicBezTo>
                    <a:pt x="418389" y="1860673"/>
                    <a:pt x="2953" y="1447415"/>
                    <a:pt x="14" y="935808"/>
                  </a:cubicBezTo>
                  <a:cubicBezTo>
                    <a:pt x="-2925" y="424201"/>
                    <a:pt x="407735" y="6196"/>
                    <a:pt x="919314" y="67"/>
                  </a:cubicBezTo>
                  <a:lnTo>
                    <a:pt x="923667" y="363349"/>
                  </a:lnTo>
                  <a:cubicBezTo>
                    <a:pt x="611839" y="367085"/>
                    <a:pt x="361525" y="621875"/>
                    <a:pt x="363317" y="933721"/>
                  </a:cubicBezTo>
                  <a:cubicBezTo>
                    <a:pt x="365109" y="1245566"/>
                    <a:pt x="618334" y="1497464"/>
                    <a:pt x="930184" y="1497616"/>
                  </a:cubicBezTo>
                  <a:cubicBezTo>
                    <a:pt x="1242034" y="1497769"/>
                    <a:pt x="1495506" y="1246119"/>
                    <a:pt x="1497603" y="934276"/>
                  </a:cubicBezTo>
                  <a:lnTo>
                    <a:pt x="1860902" y="936719"/>
                  </a:ln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600">
                <a:solidFill>
                  <a:schemeClr val="bg1">
                    <a:lumMod val="50000"/>
                  </a:schemeClr>
                </a:solidFill>
              </a:endParaRPr>
            </a:p>
          </p:txBody>
        </p:sp>
        <p:sp>
          <p:nvSpPr>
            <p:cNvPr id="18" name="椭圆 46"/>
            <p:cNvSpPr/>
            <p:nvPr/>
          </p:nvSpPr>
          <p:spPr bwMode="auto">
            <a:xfrm>
              <a:off x="279139" y="279139"/>
              <a:ext cx="1457723" cy="1457723"/>
            </a:xfrm>
            <a:custGeom>
              <a:avLst/>
              <a:gdLst>
                <a:gd name="T0" fmla="*/ 298053 w 1692000"/>
                <a:gd name="T1" fmla="*/ 38339 h 1692000"/>
                <a:gd name="T2" fmla="*/ 557766 w 1692000"/>
                <a:gd name="T3" fmla="*/ 298053 h 1692000"/>
                <a:gd name="T4" fmla="*/ 298053 w 1692000"/>
                <a:gd name="T5" fmla="*/ 557766 h 1692000"/>
                <a:gd name="T6" fmla="*/ 38339 w 1692000"/>
                <a:gd name="T7" fmla="*/ 298053 h 1692000"/>
                <a:gd name="T8" fmla="*/ 298053 w 1692000"/>
                <a:gd name="T9" fmla="*/ 38339 h 1692000"/>
                <a:gd name="T10" fmla="*/ 298053 w 1692000"/>
                <a:gd name="T11" fmla="*/ 19024 h 1692000"/>
                <a:gd name="T12" fmla="*/ 19024 w 1692000"/>
                <a:gd name="T13" fmla="*/ 298053 h 1692000"/>
                <a:gd name="T14" fmla="*/ 298053 w 1692000"/>
                <a:gd name="T15" fmla="*/ 577080 h 1692000"/>
                <a:gd name="T16" fmla="*/ 577080 w 1692000"/>
                <a:gd name="T17" fmla="*/ 298053 h 1692000"/>
                <a:gd name="T18" fmla="*/ 298053 w 1692000"/>
                <a:gd name="T19" fmla="*/ 19024 h 1692000"/>
                <a:gd name="T20" fmla="*/ 298053 w 1692000"/>
                <a:gd name="T21" fmla="*/ 0 h 1692000"/>
                <a:gd name="T22" fmla="*/ 596105 w 1692000"/>
                <a:gd name="T23" fmla="*/ 298053 h 1692000"/>
                <a:gd name="T24" fmla="*/ 298053 w 1692000"/>
                <a:gd name="T25" fmla="*/ 596105 h 1692000"/>
                <a:gd name="T26" fmla="*/ 0 w 1692000"/>
                <a:gd name="T27" fmla="*/ 298053 h 1692000"/>
                <a:gd name="T28" fmla="*/ 298053 w 1692000"/>
                <a:gd name="T29" fmla="*/ 0 h 169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000" h="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600">
                <a:solidFill>
                  <a:schemeClr val="bg1">
                    <a:lumMod val="50000"/>
                  </a:schemeClr>
                </a:solidFill>
              </a:endParaRPr>
            </a:p>
          </p:txBody>
        </p:sp>
        <p:pic>
          <p:nvPicPr>
            <p:cNvPr id="19" name="TextBox 75"/>
            <p:cNvPicPr>
              <a:picLocks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431790" y="690561"/>
              <a:ext cx="1150447" cy="62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组合 28"/>
          <p:cNvGrpSpPr/>
          <p:nvPr/>
        </p:nvGrpSpPr>
        <p:grpSpPr bwMode="auto">
          <a:xfrm>
            <a:off x="8418286" y="2169882"/>
            <a:ext cx="2660650" cy="2660650"/>
            <a:chOff x="0" y="0"/>
            <a:chExt cx="2016000" cy="2016000"/>
          </a:xfrm>
        </p:grpSpPr>
        <p:sp>
          <p:nvSpPr>
            <p:cNvPr id="21" name="灰色圆形背景"/>
            <p:cNvSpPr>
              <a:spLocks noChangeArrowheads="1"/>
            </p:cNvSpPr>
            <p:nvPr/>
          </p:nvSpPr>
          <p:spPr bwMode="auto">
            <a:xfrm>
              <a:off x="0" y="0"/>
              <a:ext cx="2016000" cy="2016000"/>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sz="4400">
                <a:solidFill>
                  <a:schemeClr val="bg1">
                    <a:lumMod val="50000"/>
                  </a:schemeClr>
                </a:solidFill>
              </a:endParaRPr>
            </a:p>
          </p:txBody>
        </p:sp>
        <p:sp>
          <p:nvSpPr>
            <p:cNvPr id="22" name="空心弧 30"/>
            <p:cNvSpPr/>
            <p:nvPr/>
          </p:nvSpPr>
          <p:spPr bwMode="auto">
            <a:xfrm>
              <a:off x="77539" y="77539"/>
              <a:ext cx="1860923" cy="1860923"/>
            </a:xfrm>
            <a:custGeom>
              <a:avLst/>
              <a:gdLst>
                <a:gd name="T0" fmla="*/ 270419 w 1860923"/>
                <a:gd name="T1" fmla="*/ 1586283 h 1860923"/>
                <a:gd name="T2" fmla="*/ 69274 w 1860923"/>
                <a:gd name="T3" fmla="*/ 578162 h 1860923"/>
                <a:gd name="T4" fmla="*/ 919316 w 1860923"/>
                <a:gd name="T5" fmla="*/ 65 h 1860923"/>
                <a:gd name="T6" fmla="*/ 923667 w 1860923"/>
                <a:gd name="T7" fmla="*/ 363349 h 1860923"/>
                <a:gd name="T8" fmla="*/ 405533 w 1860923"/>
                <a:gd name="T9" fmla="*/ 715722 h 1860923"/>
                <a:gd name="T10" fmla="*/ 528139 w 1860923"/>
                <a:gd name="T11" fmla="*/ 1330212 h 1860923"/>
                <a:gd name="T12" fmla="*/ 270419 w 1860923"/>
                <a:gd name="T13" fmla="*/ 1586283 h 18609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0923" h="1860923">
                  <a:moveTo>
                    <a:pt x="270419" y="1586283"/>
                  </a:moveTo>
                  <a:cubicBezTo>
                    <a:pt x="6976" y="1321144"/>
                    <a:pt x="-72244" y="924101"/>
                    <a:pt x="69274" y="578162"/>
                  </a:cubicBezTo>
                  <a:cubicBezTo>
                    <a:pt x="210792" y="232223"/>
                    <a:pt x="545576" y="4543"/>
                    <a:pt x="919316" y="65"/>
                  </a:cubicBezTo>
                  <a:cubicBezTo>
                    <a:pt x="920766" y="121160"/>
                    <a:pt x="922217" y="242254"/>
                    <a:pt x="923667" y="363349"/>
                  </a:cubicBezTo>
                  <a:cubicBezTo>
                    <a:pt x="695858" y="366078"/>
                    <a:pt x="491794" y="504859"/>
                    <a:pt x="405533" y="715722"/>
                  </a:cubicBezTo>
                  <a:cubicBezTo>
                    <a:pt x="319272" y="926586"/>
                    <a:pt x="367560" y="1168599"/>
                    <a:pt x="528139" y="1330212"/>
                  </a:cubicBezTo>
                  <a:lnTo>
                    <a:pt x="270419" y="1586283"/>
                  </a:ln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600">
                <a:solidFill>
                  <a:schemeClr val="bg1">
                    <a:lumMod val="50000"/>
                  </a:schemeClr>
                </a:solidFill>
              </a:endParaRPr>
            </a:p>
          </p:txBody>
        </p:sp>
        <p:sp>
          <p:nvSpPr>
            <p:cNvPr id="23" name="椭圆 46"/>
            <p:cNvSpPr/>
            <p:nvPr/>
          </p:nvSpPr>
          <p:spPr bwMode="auto">
            <a:xfrm>
              <a:off x="279139" y="279139"/>
              <a:ext cx="1457723" cy="1457723"/>
            </a:xfrm>
            <a:custGeom>
              <a:avLst/>
              <a:gdLst>
                <a:gd name="T0" fmla="*/ 298053 w 1692000"/>
                <a:gd name="T1" fmla="*/ 38339 h 1692000"/>
                <a:gd name="T2" fmla="*/ 557766 w 1692000"/>
                <a:gd name="T3" fmla="*/ 298053 h 1692000"/>
                <a:gd name="T4" fmla="*/ 298053 w 1692000"/>
                <a:gd name="T5" fmla="*/ 557766 h 1692000"/>
                <a:gd name="T6" fmla="*/ 38339 w 1692000"/>
                <a:gd name="T7" fmla="*/ 298053 h 1692000"/>
                <a:gd name="T8" fmla="*/ 298053 w 1692000"/>
                <a:gd name="T9" fmla="*/ 38339 h 1692000"/>
                <a:gd name="T10" fmla="*/ 298053 w 1692000"/>
                <a:gd name="T11" fmla="*/ 19024 h 1692000"/>
                <a:gd name="T12" fmla="*/ 19024 w 1692000"/>
                <a:gd name="T13" fmla="*/ 298053 h 1692000"/>
                <a:gd name="T14" fmla="*/ 298053 w 1692000"/>
                <a:gd name="T15" fmla="*/ 577080 h 1692000"/>
                <a:gd name="T16" fmla="*/ 577080 w 1692000"/>
                <a:gd name="T17" fmla="*/ 298053 h 1692000"/>
                <a:gd name="T18" fmla="*/ 298053 w 1692000"/>
                <a:gd name="T19" fmla="*/ 19024 h 1692000"/>
                <a:gd name="T20" fmla="*/ 298053 w 1692000"/>
                <a:gd name="T21" fmla="*/ 0 h 1692000"/>
                <a:gd name="T22" fmla="*/ 596105 w 1692000"/>
                <a:gd name="T23" fmla="*/ 298053 h 1692000"/>
                <a:gd name="T24" fmla="*/ 298053 w 1692000"/>
                <a:gd name="T25" fmla="*/ 596105 h 1692000"/>
                <a:gd name="T26" fmla="*/ 0 w 1692000"/>
                <a:gd name="T27" fmla="*/ 298053 h 1692000"/>
                <a:gd name="T28" fmla="*/ 298053 w 1692000"/>
                <a:gd name="T29" fmla="*/ 0 h 169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000" h="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600">
                <a:solidFill>
                  <a:schemeClr val="bg1">
                    <a:lumMod val="50000"/>
                  </a:schemeClr>
                </a:solidFill>
              </a:endParaRPr>
            </a:p>
          </p:txBody>
        </p:sp>
        <p:pic>
          <p:nvPicPr>
            <p:cNvPr id="24" name="TextBox 80"/>
            <p:cNvPicPr>
              <a:picLocks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32490" y="690561"/>
              <a:ext cx="1150447" cy="62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文本框 33"/>
          <p:cNvSpPr txBox="1">
            <a:spLocks noChangeArrowheads="1"/>
          </p:cNvSpPr>
          <p:nvPr/>
        </p:nvSpPr>
        <p:spPr bwMode="auto">
          <a:xfrm>
            <a:off x="1613117" y="5028745"/>
            <a:ext cx="2522537"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rPr>
              <a:t>锐旗设计致力于专业</a:t>
            </a:r>
            <a:r>
              <a:rPr lang="en-US" altLang="zh-CN" sz="1100" dirty="0">
                <a:solidFill>
                  <a:schemeClr val="bg1"/>
                </a:solidFill>
                <a:latin typeface="微软雅黑" panose="020B0503020204020204" pitchFamily="34" charset="-122"/>
                <a:ea typeface="微软雅黑" panose="020B0503020204020204" pitchFamily="34" charset="-122"/>
              </a:rPr>
              <a:t>PPT</a:t>
            </a:r>
            <a:r>
              <a:rPr lang="zh-CN" altLang="en-US" sz="11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100" dirty="0">
                <a:solidFill>
                  <a:schemeClr val="bg1"/>
                </a:solidFill>
                <a:latin typeface="微软雅黑" panose="020B0503020204020204" pitchFamily="34" charset="-122"/>
                <a:ea typeface="微软雅黑" panose="020B0503020204020204" pitchFamily="34" charset="-122"/>
              </a:rPr>
              <a:t>PPT</a:t>
            </a:r>
            <a:r>
              <a:rPr lang="zh-CN" altLang="en-US" sz="11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100" dirty="0">
                <a:solidFill>
                  <a:schemeClr val="bg1"/>
                </a:solidFill>
                <a:latin typeface="微软雅黑" panose="020B0503020204020204" pitchFamily="34" charset="-122"/>
                <a:ea typeface="微软雅黑" panose="020B0503020204020204" pitchFamily="34" charset="-122"/>
              </a:rPr>
              <a:t>PPT</a:t>
            </a:r>
            <a:r>
              <a:rPr lang="zh-CN" altLang="en-US" sz="11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让您的每一次亮相都信心澎湃。</a:t>
            </a:r>
          </a:p>
        </p:txBody>
      </p:sp>
      <p:sp>
        <p:nvSpPr>
          <p:cNvPr id="26" name="文本框 34"/>
          <p:cNvSpPr txBox="1">
            <a:spLocks noChangeArrowheads="1"/>
          </p:cNvSpPr>
          <p:nvPr/>
        </p:nvSpPr>
        <p:spPr bwMode="auto">
          <a:xfrm>
            <a:off x="5057090" y="5028745"/>
            <a:ext cx="2522537"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rPr>
              <a:t>锐旗设计致力于专业</a:t>
            </a:r>
            <a:r>
              <a:rPr lang="en-US" altLang="zh-CN" sz="1100" dirty="0">
                <a:solidFill>
                  <a:schemeClr val="bg1"/>
                </a:solidFill>
                <a:latin typeface="微软雅黑" panose="020B0503020204020204" pitchFamily="34" charset="-122"/>
                <a:ea typeface="微软雅黑" panose="020B0503020204020204" pitchFamily="34" charset="-122"/>
              </a:rPr>
              <a:t>PPT</a:t>
            </a:r>
            <a:r>
              <a:rPr lang="zh-CN" altLang="en-US" sz="11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100" dirty="0">
                <a:solidFill>
                  <a:schemeClr val="bg1"/>
                </a:solidFill>
                <a:latin typeface="微软雅黑" panose="020B0503020204020204" pitchFamily="34" charset="-122"/>
                <a:ea typeface="微软雅黑" panose="020B0503020204020204" pitchFamily="34" charset="-122"/>
              </a:rPr>
              <a:t>PPT</a:t>
            </a:r>
            <a:r>
              <a:rPr lang="zh-CN" altLang="en-US" sz="11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100" dirty="0">
                <a:solidFill>
                  <a:schemeClr val="bg1"/>
                </a:solidFill>
                <a:latin typeface="微软雅黑" panose="020B0503020204020204" pitchFamily="34" charset="-122"/>
                <a:ea typeface="微软雅黑" panose="020B0503020204020204" pitchFamily="34" charset="-122"/>
              </a:rPr>
              <a:t>PPT</a:t>
            </a:r>
            <a:r>
              <a:rPr lang="zh-CN" altLang="en-US" sz="11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让您的每一次亮相都信心澎湃。</a:t>
            </a:r>
          </a:p>
        </p:txBody>
      </p:sp>
      <p:sp>
        <p:nvSpPr>
          <p:cNvPr id="27" name="文本框 35"/>
          <p:cNvSpPr txBox="1">
            <a:spLocks noChangeArrowheads="1"/>
          </p:cNvSpPr>
          <p:nvPr/>
        </p:nvSpPr>
        <p:spPr bwMode="auto">
          <a:xfrm>
            <a:off x="8486549" y="5028745"/>
            <a:ext cx="2524125"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rPr>
              <a:t>锐旗设计致力于专业</a:t>
            </a:r>
            <a:r>
              <a:rPr lang="en-US" altLang="zh-CN" sz="1100" dirty="0">
                <a:solidFill>
                  <a:schemeClr val="bg1"/>
                </a:solidFill>
                <a:latin typeface="微软雅黑" panose="020B0503020204020204" pitchFamily="34" charset="-122"/>
                <a:ea typeface="微软雅黑" panose="020B0503020204020204" pitchFamily="34" charset="-122"/>
              </a:rPr>
              <a:t>PPT</a:t>
            </a:r>
            <a:r>
              <a:rPr lang="zh-CN" altLang="en-US" sz="11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100" dirty="0">
                <a:solidFill>
                  <a:schemeClr val="bg1"/>
                </a:solidFill>
                <a:latin typeface="微软雅黑" panose="020B0503020204020204" pitchFamily="34" charset="-122"/>
                <a:ea typeface="微软雅黑" panose="020B0503020204020204" pitchFamily="34" charset="-122"/>
              </a:rPr>
              <a:t>PPT</a:t>
            </a:r>
            <a:r>
              <a:rPr lang="zh-CN" altLang="en-US" sz="11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100" dirty="0">
                <a:solidFill>
                  <a:schemeClr val="bg1"/>
                </a:solidFill>
                <a:latin typeface="微软雅黑" panose="020B0503020204020204" pitchFamily="34" charset="-122"/>
                <a:ea typeface="微软雅黑" panose="020B0503020204020204" pitchFamily="34" charset="-122"/>
              </a:rPr>
              <a:t>PPT</a:t>
            </a:r>
            <a:r>
              <a:rPr lang="zh-CN" altLang="en-US" sz="11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让您的每一次亮相都信心澎湃。</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sp>
        <p:nvSpPr>
          <p:cNvPr id="7" name="Freeform 6"/>
          <p:cNvSpPr/>
          <p:nvPr/>
        </p:nvSpPr>
        <p:spPr>
          <a:xfrm>
            <a:off x="2394178" y="2626292"/>
            <a:ext cx="265112"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8" name="Freeform 7"/>
          <p:cNvSpPr/>
          <p:nvPr/>
        </p:nvSpPr>
        <p:spPr>
          <a:xfrm>
            <a:off x="2394178" y="3750242"/>
            <a:ext cx="265112" cy="496888"/>
          </a:xfrm>
          <a:custGeom>
            <a:avLst/>
            <a:gdLst>
              <a:gd name="txL" fmla="*/ 0 w 68"/>
              <a:gd name="txT" fmla="*/ 0 h 128"/>
              <a:gd name="txR" fmla="*/ 68 w 68"/>
              <a:gd name="txB" fmla="*/ 128 h 128"/>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9" name="Freeform 8"/>
          <p:cNvSpPr/>
          <p:nvPr/>
        </p:nvSpPr>
        <p:spPr>
          <a:xfrm>
            <a:off x="2732315" y="2626292"/>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10" name="Freeform 9"/>
          <p:cNvSpPr/>
          <p:nvPr/>
        </p:nvSpPr>
        <p:spPr>
          <a:xfrm>
            <a:off x="3072040" y="2626292"/>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11" name="Freeform 10"/>
          <p:cNvSpPr/>
          <p:nvPr/>
        </p:nvSpPr>
        <p:spPr>
          <a:xfrm>
            <a:off x="3411765" y="2626292"/>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solidFill>
          <a:ln w="9525">
            <a:noFill/>
          </a:ln>
        </p:spPr>
        <p:txBody>
          <a:bodyPr/>
          <a:lstStyle/>
          <a:p>
            <a:endParaRPr lang="zh-CN" altLang="en-US"/>
          </a:p>
        </p:txBody>
      </p:sp>
      <p:sp>
        <p:nvSpPr>
          <p:cNvPr id="12" name="Freeform 11"/>
          <p:cNvSpPr/>
          <p:nvPr/>
        </p:nvSpPr>
        <p:spPr>
          <a:xfrm>
            <a:off x="2732315" y="3412105"/>
            <a:ext cx="266700" cy="836612"/>
          </a:xfrm>
          <a:custGeom>
            <a:avLst/>
            <a:gdLst>
              <a:gd name="txL" fmla="*/ 0 w 68"/>
              <a:gd name="txT" fmla="*/ 0 h 215"/>
              <a:gd name="txR" fmla="*/ 68 w 68"/>
              <a:gd name="txB" fmla="*/ 215 h 215"/>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13" name="Freeform 12"/>
          <p:cNvSpPr/>
          <p:nvPr/>
        </p:nvSpPr>
        <p:spPr>
          <a:xfrm>
            <a:off x="3072040" y="3061267"/>
            <a:ext cx="266700" cy="1185863"/>
          </a:xfrm>
          <a:custGeom>
            <a:avLst/>
            <a:gdLst>
              <a:gd name="txL" fmla="*/ 0 w 68"/>
              <a:gd name="txT" fmla="*/ 0 h 305"/>
              <a:gd name="txR" fmla="*/ 68 w 68"/>
              <a:gd name="txB" fmla="*/ 305 h 305"/>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15" name="Freeform 13"/>
          <p:cNvSpPr/>
          <p:nvPr/>
        </p:nvSpPr>
        <p:spPr>
          <a:xfrm>
            <a:off x="3411765" y="2832667"/>
            <a:ext cx="266700" cy="1414463"/>
          </a:xfrm>
          <a:custGeom>
            <a:avLst/>
            <a:gdLst>
              <a:gd name="txL" fmla="*/ 0 w 68"/>
              <a:gd name="txT" fmla="*/ 0 h 364"/>
              <a:gd name="txR" fmla="*/ 68 w 68"/>
              <a:gd name="txB" fmla="*/ 364 h 364"/>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9DE7"/>
          </a:solidFill>
          <a:ln w="9525">
            <a:noFill/>
          </a:ln>
        </p:spPr>
        <p:txBody>
          <a:bodyPr/>
          <a:lstStyle/>
          <a:p>
            <a:endParaRPr lang="zh-CN" altLang="en-US"/>
          </a:p>
        </p:txBody>
      </p:sp>
      <p:sp>
        <p:nvSpPr>
          <p:cNvPr id="18" name="Freeform 14"/>
          <p:cNvSpPr/>
          <p:nvPr/>
        </p:nvSpPr>
        <p:spPr>
          <a:xfrm>
            <a:off x="4457928" y="2626292"/>
            <a:ext cx="265112"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19" name="Freeform 15"/>
          <p:cNvSpPr/>
          <p:nvPr/>
        </p:nvSpPr>
        <p:spPr>
          <a:xfrm>
            <a:off x="4796065" y="2626292"/>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20" name="Freeform 16"/>
          <p:cNvSpPr/>
          <p:nvPr/>
        </p:nvSpPr>
        <p:spPr>
          <a:xfrm>
            <a:off x="5135790" y="2626292"/>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21" name="Freeform 17"/>
          <p:cNvSpPr/>
          <p:nvPr/>
        </p:nvSpPr>
        <p:spPr>
          <a:xfrm>
            <a:off x="5475515" y="2626292"/>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22" name="Freeform 18"/>
          <p:cNvSpPr/>
          <p:nvPr/>
        </p:nvSpPr>
        <p:spPr>
          <a:xfrm>
            <a:off x="4457928" y="4007417"/>
            <a:ext cx="265112" cy="239713"/>
          </a:xfrm>
          <a:custGeom>
            <a:avLst/>
            <a:gdLst>
              <a:gd name="txL" fmla="*/ 0 w 68"/>
              <a:gd name="txT" fmla="*/ 0 h 62"/>
              <a:gd name="txR" fmla="*/ 68 w 68"/>
              <a:gd name="txB" fmla="*/ 62 h 62"/>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23" name="Freeform 19"/>
          <p:cNvSpPr/>
          <p:nvPr/>
        </p:nvSpPr>
        <p:spPr>
          <a:xfrm>
            <a:off x="4796065" y="3418455"/>
            <a:ext cx="266700" cy="828675"/>
          </a:xfrm>
          <a:custGeom>
            <a:avLst/>
            <a:gdLst>
              <a:gd name="txL" fmla="*/ 0 w 68"/>
              <a:gd name="txT" fmla="*/ 0 h 213"/>
              <a:gd name="txR" fmla="*/ 68 w 68"/>
              <a:gd name="txB" fmla="*/ 213 h 213"/>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24" name="Freeform 20"/>
          <p:cNvSpPr/>
          <p:nvPr/>
        </p:nvSpPr>
        <p:spPr>
          <a:xfrm>
            <a:off x="5135790" y="2832667"/>
            <a:ext cx="266700" cy="1414463"/>
          </a:xfrm>
          <a:custGeom>
            <a:avLst/>
            <a:gdLst>
              <a:gd name="txL" fmla="*/ 0 w 68"/>
              <a:gd name="txT" fmla="*/ 0 h 364"/>
              <a:gd name="txR" fmla="*/ 68 w 68"/>
              <a:gd name="txB" fmla="*/ 364 h 364"/>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25" name="Freeform 21"/>
          <p:cNvSpPr/>
          <p:nvPr/>
        </p:nvSpPr>
        <p:spPr>
          <a:xfrm>
            <a:off x="5475515" y="3626417"/>
            <a:ext cx="266700" cy="622300"/>
          </a:xfrm>
          <a:custGeom>
            <a:avLst/>
            <a:gdLst>
              <a:gd name="txL" fmla="*/ 0 w 68"/>
              <a:gd name="txT" fmla="*/ 0 h 160"/>
              <a:gd name="txR" fmla="*/ 68 w 68"/>
              <a:gd name="txB" fmla="*/ 160 h 160"/>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26" name="Freeform 22"/>
          <p:cNvSpPr/>
          <p:nvPr/>
        </p:nvSpPr>
        <p:spPr>
          <a:xfrm>
            <a:off x="6520090" y="2626292"/>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27" name="Freeform 23"/>
          <p:cNvSpPr/>
          <p:nvPr/>
        </p:nvSpPr>
        <p:spPr>
          <a:xfrm>
            <a:off x="6859815" y="2626292"/>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28" name="Freeform 24"/>
          <p:cNvSpPr/>
          <p:nvPr/>
        </p:nvSpPr>
        <p:spPr>
          <a:xfrm>
            <a:off x="7199540" y="2626292"/>
            <a:ext cx="265113"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29" name="Freeform 25"/>
          <p:cNvSpPr/>
          <p:nvPr/>
        </p:nvSpPr>
        <p:spPr>
          <a:xfrm>
            <a:off x="7537678" y="2626292"/>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30" name="Freeform 26"/>
          <p:cNvSpPr/>
          <p:nvPr/>
        </p:nvSpPr>
        <p:spPr>
          <a:xfrm>
            <a:off x="7537678" y="2824730"/>
            <a:ext cx="266700" cy="1422400"/>
          </a:xfrm>
          <a:custGeom>
            <a:avLst/>
            <a:gdLst>
              <a:gd name="txL" fmla="*/ 0 w 68"/>
              <a:gd name="txT" fmla="*/ 0 h 366"/>
              <a:gd name="txR" fmla="*/ 68 w 68"/>
              <a:gd name="txB" fmla="*/ 366 h 366"/>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31" name="Freeform 27"/>
          <p:cNvSpPr/>
          <p:nvPr/>
        </p:nvSpPr>
        <p:spPr>
          <a:xfrm>
            <a:off x="7199540" y="3088255"/>
            <a:ext cx="265113" cy="1158875"/>
          </a:xfrm>
          <a:custGeom>
            <a:avLst/>
            <a:gdLst>
              <a:gd name="txL" fmla="*/ 0 w 68"/>
              <a:gd name="txT" fmla="*/ 0 h 298"/>
              <a:gd name="txR" fmla="*/ 68 w 68"/>
              <a:gd name="txB" fmla="*/ 298 h 298"/>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32" name="Freeform 28"/>
          <p:cNvSpPr/>
          <p:nvPr/>
        </p:nvSpPr>
        <p:spPr>
          <a:xfrm>
            <a:off x="6859815" y="3418455"/>
            <a:ext cx="266700" cy="828675"/>
          </a:xfrm>
          <a:custGeom>
            <a:avLst/>
            <a:gdLst>
              <a:gd name="txL" fmla="*/ 0 w 68"/>
              <a:gd name="txT" fmla="*/ 0 h 213"/>
              <a:gd name="txR" fmla="*/ 68 w 68"/>
              <a:gd name="txB" fmla="*/ 213 h 213"/>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33" name="Freeform 29"/>
          <p:cNvSpPr/>
          <p:nvPr/>
        </p:nvSpPr>
        <p:spPr>
          <a:xfrm>
            <a:off x="6520090" y="3761355"/>
            <a:ext cx="266700" cy="485775"/>
          </a:xfrm>
          <a:custGeom>
            <a:avLst/>
            <a:gdLst>
              <a:gd name="txL" fmla="*/ 0 w 68"/>
              <a:gd name="txT" fmla="*/ 0 h 125"/>
              <a:gd name="txR" fmla="*/ 68 w 68"/>
              <a:gd name="txB" fmla="*/ 125 h 125"/>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34" name="Freeform 30"/>
          <p:cNvSpPr/>
          <p:nvPr/>
        </p:nvSpPr>
        <p:spPr>
          <a:xfrm>
            <a:off x="8583840" y="2626292"/>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35" name="Freeform 31"/>
          <p:cNvSpPr/>
          <p:nvPr/>
        </p:nvSpPr>
        <p:spPr>
          <a:xfrm>
            <a:off x="8923565" y="2626292"/>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36" name="Freeform 32"/>
          <p:cNvSpPr/>
          <p:nvPr/>
        </p:nvSpPr>
        <p:spPr>
          <a:xfrm>
            <a:off x="9263290" y="2626292"/>
            <a:ext cx="265113"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37" name="Freeform 33"/>
          <p:cNvSpPr/>
          <p:nvPr/>
        </p:nvSpPr>
        <p:spPr>
          <a:xfrm>
            <a:off x="9601428" y="2626292"/>
            <a:ext cx="265112"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w="9525">
            <a:noFill/>
          </a:ln>
        </p:spPr>
        <p:txBody>
          <a:bodyPr/>
          <a:lstStyle/>
          <a:p>
            <a:endParaRPr lang="zh-CN" altLang="en-US"/>
          </a:p>
        </p:txBody>
      </p:sp>
      <p:sp>
        <p:nvSpPr>
          <p:cNvPr id="38" name="Freeform 34"/>
          <p:cNvSpPr/>
          <p:nvPr/>
        </p:nvSpPr>
        <p:spPr>
          <a:xfrm>
            <a:off x="9601428" y="2840605"/>
            <a:ext cx="265112" cy="1406525"/>
          </a:xfrm>
          <a:custGeom>
            <a:avLst/>
            <a:gdLst>
              <a:gd name="txL" fmla="*/ 0 w 68"/>
              <a:gd name="txT" fmla="*/ 0 h 362"/>
              <a:gd name="txR" fmla="*/ 68 w 68"/>
              <a:gd name="txB" fmla="*/ 362 h 362"/>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39" name="Freeform 35"/>
          <p:cNvSpPr/>
          <p:nvPr/>
        </p:nvSpPr>
        <p:spPr>
          <a:xfrm>
            <a:off x="9263290" y="2964430"/>
            <a:ext cx="265113" cy="1284287"/>
          </a:xfrm>
          <a:custGeom>
            <a:avLst/>
            <a:gdLst>
              <a:gd name="txL" fmla="*/ 0 w 68"/>
              <a:gd name="txT" fmla="*/ 0 h 330"/>
              <a:gd name="txR" fmla="*/ 68 w 68"/>
              <a:gd name="txB" fmla="*/ 330 h 330"/>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40" name="Freeform 36"/>
          <p:cNvSpPr/>
          <p:nvPr/>
        </p:nvSpPr>
        <p:spPr>
          <a:xfrm>
            <a:off x="8923565" y="3902642"/>
            <a:ext cx="266700" cy="344488"/>
          </a:xfrm>
          <a:custGeom>
            <a:avLst/>
            <a:gdLst>
              <a:gd name="txL" fmla="*/ 0 w 68"/>
              <a:gd name="txT" fmla="*/ 0 h 89"/>
              <a:gd name="txR" fmla="*/ 68 w 68"/>
              <a:gd name="txB" fmla="*/ 89 h 89"/>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41" name="Freeform 37"/>
          <p:cNvSpPr/>
          <p:nvPr/>
        </p:nvSpPr>
        <p:spPr>
          <a:xfrm>
            <a:off x="8583840" y="3259705"/>
            <a:ext cx="266700" cy="987425"/>
          </a:xfrm>
          <a:custGeom>
            <a:avLst/>
            <a:gdLst>
              <a:gd name="txL" fmla="*/ 0 w 68"/>
              <a:gd name="txT" fmla="*/ 0 h 254"/>
              <a:gd name="txR" fmla="*/ 68 w 68"/>
              <a:gd name="txB" fmla="*/ 254 h 254"/>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9DE7"/>
          </a:solidFill>
          <a:ln w="9525">
            <a:noFill/>
          </a:ln>
        </p:spPr>
        <p:txBody>
          <a:bodyPr/>
          <a:lstStyle/>
          <a:p>
            <a:endParaRPr lang="zh-CN" altLang="en-US"/>
          </a:p>
        </p:txBody>
      </p:sp>
      <p:sp>
        <p:nvSpPr>
          <p:cNvPr id="42" name="TextBox 96"/>
          <p:cNvSpPr/>
          <p:nvPr/>
        </p:nvSpPr>
        <p:spPr>
          <a:xfrm>
            <a:off x="2086203" y="4890067"/>
            <a:ext cx="1884362" cy="978721"/>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600" dirty="0">
              <a:solidFill>
                <a:schemeClr val="bg1"/>
              </a:solidFill>
              <a:latin typeface="Arial" panose="020B0604020202020204" pitchFamily="34" charset="0"/>
              <a:ea typeface="宋体" panose="02010600030101010101" pitchFamily="2" charset="-122"/>
            </a:endParaRPr>
          </a:p>
        </p:txBody>
      </p:sp>
      <p:sp>
        <p:nvSpPr>
          <p:cNvPr id="43" name="TextBox 97"/>
          <p:cNvSpPr/>
          <p:nvPr/>
        </p:nvSpPr>
        <p:spPr>
          <a:xfrm>
            <a:off x="2422753" y="4547167"/>
            <a:ext cx="1107996" cy="369332"/>
          </a:xfrm>
          <a:prstGeom prst="rect">
            <a:avLst/>
          </a:prstGeom>
          <a:noFill/>
          <a:ln w="9525">
            <a:noFill/>
            <a:miter/>
          </a:ln>
        </p:spPr>
        <p:txBody>
          <a:bodyPr wrap="none">
            <a:spAutoFit/>
          </a:bodyPr>
          <a:lstStyle/>
          <a:p>
            <a:pPr lvl="0" algn="ctr" eaLnBrk="1" hangingPunct="1">
              <a:buNone/>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Arial" panose="020B0604020202020204" pitchFamily="34" charset="0"/>
              <a:ea typeface="宋体" panose="02010600030101010101" pitchFamily="2" charset="-122"/>
            </a:endParaRPr>
          </a:p>
        </p:txBody>
      </p:sp>
      <p:sp>
        <p:nvSpPr>
          <p:cNvPr id="44" name="TextBox 98"/>
          <p:cNvSpPr/>
          <p:nvPr/>
        </p:nvSpPr>
        <p:spPr>
          <a:xfrm>
            <a:off x="4165828" y="4890067"/>
            <a:ext cx="1884362" cy="978721"/>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600" dirty="0">
              <a:solidFill>
                <a:schemeClr val="bg1"/>
              </a:solidFill>
              <a:latin typeface="Arial" panose="020B0604020202020204" pitchFamily="34" charset="0"/>
              <a:ea typeface="宋体" panose="02010600030101010101" pitchFamily="2" charset="-122"/>
            </a:endParaRPr>
          </a:p>
        </p:txBody>
      </p:sp>
      <p:sp>
        <p:nvSpPr>
          <p:cNvPr id="45" name="TextBox 99"/>
          <p:cNvSpPr/>
          <p:nvPr/>
        </p:nvSpPr>
        <p:spPr>
          <a:xfrm>
            <a:off x="4502378" y="4582092"/>
            <a:ext cx="1107996" cy="369332"/>
          </a:xfrm>
          <a:prstGeom prst="rect">
            <a:avLst/>
          </a:prstGeom>
          <a:noFill/>
          <a:ln w="9525">
            <a:noFill/>
            <a:miter/>
          </a:ln>
        </p:spPr>
        <p:txBody>
          <a:bodyPr wrap="none">
            <a:spAutoFit/>
          </a:bodyPr>
          <a:lstStyle/>
          <a:p>
            <a:pPr lvl="0" algn="ctr" eaLnBrk="1" hangingPunct="1">
              <a:buNone/>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Arial" panose="020B0604020202020204" pitchFamily="34" charset="0"/>
              <a:ea typeface="宋体" panose="02010600030101010101" pitchFamily="2" charset="-122"/>
            </a:endParaRPr>
          </a:p>
        </p:txBody>
      </p:sp>
      <p:sp>
        <p:nvSpPr>
          <p:cNvPr id="46" name="TextBox 100"/>
          <p:cNvSpPr/>
          <p:nvPr/>
        </p:nvSpPr>
        <p:spPr>
          <a:xfrm>
            <a:off x="6245453" y="4890067"/>
            <a:ext cx="1884362" cy="978721"/>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600" dirty="0">
              <a:solidFill>
                <a:schemeClr val="bg1"/>
              </a:solidFill>
              <a:latin typeface="Arial" panose="020B0604020202020204" pitchFamily="34" charset="0"/>
              <a:ea typeface="宋体" panose="02010600030101010101" pitchFamily="2" charset="-122"/>
            </a:endParaRPr>
          </a:p>
        </p:txBody>
      </p:sp>
      <p:sp>
        <p:nvSpPr>
          <p:cNvPr id="47" name="TextBox 101"/>
          <p:cNvSpPr/>
          <p:nvPr/>
        </p:nvSpPr>
        <p:spPr>
          <a:xfrm>
            <a:off x="6582003" y="4582092"/>
            <a:ext cx="1107996" cy="369332"/>
          </a:xfrm>
          <a:prstGeom prst="rect">
            <a:avLst/>
          </a:prstGeom>
          <a:noFill/>
          <a:ln w="9525">
            <a:noFill/>
            <a:miter/>
          </a:ln>
        </p:spPr>
        <p:txBody>
          <a:bodyPr wrap="none">
            <a:spAutoFit/>
          </a:bodyPr>
          <a:lstStyle/>
          <a:p>
            <a:pPr lvl="0" algn="ctr" eaLnBrk="1" hangingPunct="1">
              <a:buNone/>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Arial" panose="020B0604020202020204" pitchFamily="34" charset="0"/>
              <a:ea typeface="宋体" panose="02010600030101010101" pitchFamily="2" charset="-122"/>
            </a:endParaRPr>
          </a:p>
        </p:txBody>
      </p:sp>
      <p:sp>
        <p:nvSpPr>
          <p:cNvPr id="48" name="TextBox 102"/>
          <p:cNvSpPr/>
          <p:nvPr/>
        </p:nvSpPr>
        <p:spPr>
          <a:xfrm>
            <a:off x="8293328" y="4890067"/>
            <a:ext cx="1884362" cy="969082"/>
          </a:xfrm>
          <a:prstGeom prst="rect">
            <a:avLst/>
          </a:prstGeom>
          <a:noFill/>
          <a:ln w="9525">
            <a:noFill/>
            <a:miter/>
          </a:ln>
        </p:spPr>
        <p:txBody>
          <a:bodyPr lIns="81887" tIns="40943" rIns="81887" bIns="40943">
            <a:spAutoFit/>
          </a:bodyPr>
          <a:lstStyle/>
          <a:p>
            <a:pPr lvl="0" algn="ctr" eaLnBrk="1" hangingPunct="1">
              <a:lnSpc>
                <a:spcPct val="120000"/>
              </a:lnSpc>
              <a:buNone/>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您的内容打在这里，或者通过复制您的文本后。您的内容打在这里，或者通过复制您的文本后。</a:t>
            </a:r>
            <a:endParaRPr lang="zh-CN" altLang="en-US" sz="1600" dirty="0">
              <a:solidFill>
                <a:schemeClr val="bg1"/>
              </a:solidFill>
              <a:latin typeface="Arial" panose="020B0604020202020204" pitchFamily="34" charset="0"/>
              <a:ea typeface="宋体" panose="02010600030101010101" pitchFamily="2" charset="-122"/>
            </a:endParaRPr>
          </a:p>
        </p:txBody>
      </p:sp>
      <p:sp>
        <p:nvSpPr>
          <p:cNvPr id="49" name="TextBox 103"/>
          <p:cNvSpPr/>
          <p:nvPr/>
        </p:nvSpPr>
        <p:spPr>
          <a:xfrm>
            <a:off x="8629878" y="4582092"/>
            <a:ext cx="1107996" cy="369332"/>
          </a:xfrm>
          <a:prstGeom prst="rect">
            <a:avLst/>
          </a:prstGeom>
          <a:noFill/>
          <a:ln w="9525">
            <a:noFill/>
            <a:miter/>
          </a:ln>
        </p:spPr>
        <p:txBody>
          <a:bodyPr wrap="none">
            <a:spAutoFit/>
          </a:bodyPr>
          <a:lstStyle/>
          <a:p>
            <a:pPr lvl="0" algn="ctr" eaLnBrk="1" hangingPunct="1">
              <a:buNone/>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Arial" panose="020B0604020202020204" pitchFamily="34" charset="0"/>
              <a:ea typeface="宋体" panose="02010600030101010101" pitchFamily="2"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filter="wipe(down)">
                                      <p:cBhvr>
                                        <p:cTn id="21" dur="500"/>
                                        <p:tgtEl>
                                          <p:spTgt spid="7"/>
                                        </p:tgtEl>
                                      </p:cBhvr>
                                    </p:animEffect>
                                  </p:childTnLst>
                                </p:cTn>
                              </p:par>
                              <p:par>
                                <p:cTn id="22" presetID="22" presetClass="entr" presetSubtype="4" fill="hold" nodeType="withEffect">
                                  <p:stCondLst>
                                    <p:cond delay="200"/>
                                  </p:stCondLst>
                                  <p:childTnLst>
                                    <p:set>
                                      <p:cBhvr>
                                        <p:cTn id="23" dur="1" fill="hold">
                                          <p:stCondLst>
                                            <p:cond delay="0"/>
                                          </p:stCondLst>
                                        </p:cTn>
                                        <p:tgtEl>
                                          <p:spTgt spid="9"/>
                                        </p:tgtEl>
                                        <p:attrNameLst>
                                          <p:attrName>style.visibility</p:attrName>
                                        </p:attrNameLst>
                                      </p:cBhvr>
                                      <p:to>
                                        <p:strVal val="visible"/>
                                      </p:to>
                                    </p:set>
                                    <p:animEffect filter="wipe(down)">
                                      <p:cBhvr>
                                        <p:cTn id="24" dur="500"/>
                                        <p:tgtEl>
                                          <p:spTgt spid="9"/>
                                        </p:tgtEl>
                                      </p:cBhvr>
                                    </p:animEffect>
                                  </p:childTnLst>
                                </p:cTn>
                              </p:par>
                              <p:par>
                                <p:cTn id="25" presetID="22" presetClass="entr" presetSubtype="4" fill="hold" nodeType="withEffect">
                                  <p:stCondLst>
                                    <p:cond delay="400"/>
                                  </p:stCondLst>
                                  <p:childTnLst>
                                    <p:set>
                                      <p:cBhvr>
                                        <p:cTn id="26" dur="1" fill="hold">
                                          <p:stCondLst>
                                            <p:cond delay="0"/>
                                          </p:stCondLst>
                                        </p:cTn>
                                        <p:tgtEl>
                                          <p:spTgt spid="10"/>
                                        </p:tgtEl>
                                        <p:attrNameLst>
                                          <p:attrName>style.visibility</p:attrName>
                                        </p:attrNameLst>
                                      </p:cBhvr>
                                      <p:to>
                                        <p:strVal val="visible"/>
                                      </p:to>
                                    </p:set>
                                    <p:animEffect filter="wipe(down)">
                                      <p:cBhvr>
                                        <p:cTn id="27" dur="500"/>
                                        <p:tgtEl>
                                          <p:spTgt spid="10"/>
                                        </p:tgtEl>
                                      </p:cBhvr>
                                    </p:animEffect>
                                  </p:childTnLst>
                                </p:cTn>
                              </p:par>
                              <p:par>
                                <p:cTn id="28" presetID="22" presetClass="entr" presetSubtype="4" fill="hold" nodeType="withEffect">
                                  <p:stCondLst>
                                    <p:cond delay="600"/>
                                  </p:stCondLst>
                                  <p:childTnLst>
                                    <p:set>
                                      <p:cBhvr>
                                        <p:cTn id="29" dur="1" fill="hold">
                                          <p:stCondLst>
                                            <p:cond delay="0"/>
                                          </p:stCondLst>
                                        </p:cTn>
                                        <p:tgtEl>
                                          <p:spTgt spid="11"/>
                                        </p:tgtEl>
                                        <p:attrNameLst>
                                          <p:attrName>style.visibility</p:attrName>
                                        </p:attrNameLst>
                                      </p:cBhvr>
                                      <p:to>
                                        <p:strVal val="visible"/>
                                      </p:to>
                                    </p:set>
                                    <p:animEffect filter="wipe(down)">
                                      <p:cBhvr>
                                        <p:cTn id="30" dur="500"/>
                                        <p:tgtEl>
                                          <p:spTgt spid="11"/>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filter="wipe(down)">
                                      <p:cBhvr>
                                        <p:cTn id="34" dur="500"/>
                                        <p:tgtEl>
                                          <p:spTgt spid="8"/>
                                        </p:tgtEl>
                                      </p:cBhvr>
                                    </p:animEffect>
                                  </p:childTnLst>
                                </p:cTn>
                              </p:par>
                              <p:par>
                                <p:cTn id="35" presetID="2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filter="wipe(down)">
                                      <p:cBhvr>
                                        <p:cTn id="40" dur="500"/>
                                        <p:tgtEl>
                                          <p:spTgt spid="13"/>
                                        </p:tgtEl>
                                      </p:cBhvr>
                                    </p:animEffect>
                                  </p:childTnLst>
                                </p:cTn>
                              </p:par>
                              <p:par>
                                <p:cTn id="41" presetID="2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filter="wipe(down)">
                                      <p:cBhvr>
                                        <p:cTn id="43" dur="500"/>
                                        <p:tgtEl>
                                          <p:spTgt spid="15"/>
                                        </p:tgtEl>
                                      </p:cBhvr>
                                    </p:animEffect>
                                  </p:childTnLst>
                                </p:cTn>
                              </p:par>
                            </p:childTnLst>
                          </p:cTn>
                        </p:par>
                        <p:par>
                          <p:cTn id="44" fill="hold">
                            <p:stCondLst>
                              <p:cond delay="2000"/>
                            </p:stCondLst>
                            <p:childTnLst>
                              <p:par>
                                <p:cTn id="45" presetID="47"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par>
                                <p:cTn id="55" presetID="22" presetClass="entr" presetSubtype="4"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filter="wipe(down)">
                                      <p:cBhvr>
                                        <p:cTn id="57" dur="500"/>
                                        <p:tgtEl>
                                          <p:spTgt spid="18"/>
                                        </p:tgtEl>
                                      </p:cBhvr>
                                    </p:animEffect>
                                  </p:childTnLst>
                                </p:cTn>
                              </p:par>
                              <p:par>
                                <p:cTn id="58" presetID="22" presetClass="entr" presetSubtype="4" fill="hold" nodeType="withEffect">
                                  <p:stCondLst>
                                    <p:cond delay="200"/>
                                  </p:stCondLst>
                                  <p:childTnLst>
                                    <p:set>
                                      <p:cBhvr>
                                        <p:cTn id="59" dur="1" fill="hold">
                                          <p:stCondLst>
                                            <p:cond delay="0"/>
                                          </p:stCondLst>
                                        </p:cTn>
                                        <p:tgtEl>
                                          <p:spTgt spid="19"/>
                                        </p:tgtEl>
                                        <p:attrNameLst>
                                          <p:attrName>style.visibility</p:attrName>
                                        </p:attrNameLst>
                                      </p:cBhvr>
                                      <p:to>
                                        <p:strVal val="visible"/>
                                      </p:to>
                                    </p:set>
                                    <p:animEffect filter="wipe(down)">
                                      <p:cBhvr>
                                        <p:cTn id="60" dur="500"/>
                                        <p:tgtEl>
                                          <p:spTgt spid="19"/>
                                        </p:tgtEl>
                                      </p:cBhvr>
                                    </p:animEffect>
                                  </p:childTnLst>
                                </p:cTn>
                              </p:par>
                              <p:par>
                                <p:cTn id="61" presetID="22" presetClass="entr" presetSubtype="4" fill="hold" nodeType="withEffect">
                                  <p:stCondLst>
                                    <p:cond delay="400"/>
                                  </p:stCondLst>
                                  <p:childTnLst>
                                    <p:set>
                                      <p:cBhvr>
                                        <p:cTn id="62" dur="1" fill="hold">
                                          <p:stCondLst>
                                            <p:cond delay="0"/>
                                          </p:stCondLst>
                                        </p:cTn>
                                        <p:tgtEl>
                                          <p:spTgt spid="20"/>
                                        </p:tgtEl>
                                        <p:attrNameLst>
                                          <p:attrName>style.visibility</p:attrName>
                                        </p:attrNameLst>
                                      </p:cBhvr>
                                      <p:to>
                                        <p:strVal val="visible"/>
                                      </p:to>
                                    </p:set>
                                    <p:animEffect filter="wipe(down)">
                                      <p:cBhvr>
                                        <p:cTn id="63" dur="500"/>
                                        <p:tgtEl>
                                          <p:spTgt spid="20"/>
                                        </p:tgtEl>
                                      </p:cBhvr>
                                    </p:animEffect>
                                  </p:childTnLst>
                                </p:cTn>
                              </p:par>
                              <p:par>
                                <p:cTn id="64" presetID="22" presetClass="entr" presetSubtype="4" fill="hold" nodeType="withEffect">
                                  <p:stCondLst>
                                    <p:cond delay="600"/>
                                  </p:stCondLst>
                                  <p:childTnLst>
                                    <p:set>
                                      <p:cBhvr>
                                        <p:cTn id="65" dur="1" fill="hold">
                                          <p:stCondLst>
                                            <p:cond delay="0"/>
                                          </p:stCondLst>
                                        </p:cTn>
                                        <p:tgtEl>
                                          <p:spTgt spid="21"/>
                                        </p:tgtEl>
                                        <p:attrNameLst>
                                          <p:attrName>style.visibility</p:attrName>
                                        </p:attrNameLst>
                                      </p:cBhvr>
                                      <p:to>
                                        <p:strVal val="visible"/>
                                      </p:to>
                                    </p:set>
                                    <p:animEffect filter="wipe(down)">
                                      <p:cBhvr>
                                        <p:cTn id="66" dur="500"/>
                                        <p:tgtEl>
                                          <p:spTgt spid="21"/>
                                        </p:tgtEl>
                                      </p:cBhvr>
                                    </p:animEffect>
                                  </p:childTnLst>
                                </p:cTn>
                              </p:par>
                            </p:childTnLst>
                          </p:cTn>
                        </p:par>
                        <p:par>
                          <p:cTn id="67" fill="hold">
                            <p:stCondLst>
                              <p:cond delay="30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filter="wipe(down)">
                                      <p:cBhvr>
                                        <p:cTn id="70" dur="500"/>
                                        <p:tgtEl>
                                          <p:spTgt spid="22"/>
                                        </p:tgtEl>
                                      </p:cBhvr>
                                    </p:animEffect>
                                  </p:childTnLst>
                                </p:cTn>
                              </p:par>
                              <p:par>
                                <p:cTn id="71" presetID="22" presetClass="entr" presetSubtype="4"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filter="wipe(down)">
                                      <p:cBhvr>
                                        <p:cTn id="73" dur="500"/>
                                        <p:tgtEl>
                                          <p:spTgt spid="23"/>
                                        </p:tgtEl>
                                      </p:cBhvr>
                                    </p:animEffect>
                                  </p:childTnLst>
                                </p:cTn>
                              </p:par>
                              <p:par>
                                <p:cTn id="74" presetID="22" presetClass="entr" presetSubtype="4"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filter="wipe(down)">
                                      <p:cBhvr>
                                        <p:cTn id="76" dur="500"/>
                                        <p:tgtEl>
                                          <p:spTgt spid="24"/>
                                        </p:tgtEl>
                                      </p:cBhvr>
                                    </p:animEffect>
                                  </p:childTnLst>
                                </p:cTn>
                              </p:par>
                              <p:par>
                                <p:cTn id="77" presetID="22" presetClass="entr" presetSubtype="4"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filter="wipe(down)">
                                      <p:cBhvr>
                                        <p:cTn id="79" dur="500"/>
                                        <p:tgtEl>
                                          <p:spTgt spid="25"/>
                                        </p:tgtEl>
                                      </p:cBhvr>
                                    </p:animEffect>
                                  </p:childTnLst>
                                </p:cTn>
                              </p:par>
                            </p:childTnLst>
                          </p:cTn>
                        </p:par>
                        <p:par>
                          <p:cTn id="80" fill="hold">
                            <p:stCondLst>
                              <p:cond delay="3500"/>
                            </p:stCondLst>
                            <p:childTnLst>
                              <p:par>
                                <p:cTn id="81" presetID="47" presetClass="entr" presetSubtype="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filter="fade">
                                      <p:cBhvr>
                                        <p:cTn id="83" dur="1000"/>
                                        <p:tgtEl>
                                          <p:spTgt spid="47"/>
                                        </p:tgtEl>
                                      </p:cBhvr>
                                    </p:animEffect>
                                    <p:anim calcmode="lin" valueType="num">
                                      <p:cBhvr>
                                        <p:cTn id="84" dur="1000" fill="hold"/>
                                        <p:tgtEl>
                                          <p:spTgt spid="47"/>
                                        </p:tgtEl>
                                        <p:attrNameLst>
                                          <p:attrName>ppt_x</p:attrName>
                                        </p:attrNameLst>
                                      </p:cBhvr>
                                      <p:tavLst>
                                        <p:tav tm="0">
                                          <p:val>
                                            <p:strVal val="#ppt_x"/>
                                          </p:val>
                                        </p:tav>
                                        <p:tav tm="100000">
                                          <p:val>
                                            <p:strVal val="#ppt_x"/>
                                          </p:val>
                                        </p:tav>
                                      </p:tavLst>
                                    </p:anim>
                                    <p:anim calcmode="lin" valueType="num">
                                      <p:cBhvr>
                                        <p:cTn id="85" dur="1000" fill="hold"/>
                                        <p:tgtEl>
                                          <p:spTgt spid="47"/>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filter="fade">
                                      <p:cBhvr>
                                        <p:cTn id="88" dur="1000"/>
                                        <p:tgtEl>
                                          <p:spTgt spid="46"/>
                                        </p:tgtEl>
                                      </p:cBhvr>
                                    </p:animEffect>
                                    <p:anim calcmode="lin" valueType="num">
                                      <p:cBhvr>
                                        <p:cTn id="89" dur="1000" fill="hold"/>
                                        <p:tgtEl>
                                          <p:spTgt spid="46"/>
                                        </p:tgtEl>
                                        <p:attrNameLst>
                                          <p:attrName>ppt_x</p:attrName>
                                        </p:attrNameLst>
                                      </p:cBhvr>
                                      <p:tavLst>
                                        <p:tav tm="0">
                                          <p:val>
                                            <p:strVal val="#ppt_x"/>
                                          </p:val>
                                        </p:tav>
                                        <p:tav tm="100000">
                                          <p:val>
                                            <p:strVal val="#ppt_x"/>
                                          </p:val>
                                        </p:tav>
                                      </p:tavLst>
                                    </p:anim>
                                    <p:anim calcmode="lin" valueType="num">
                                      <p:cBhvr>
                                        <p:cTn id="90" dur="1000" fill="hold"/>
                                        <p:tgtEl>
                                          <p:spTgt spid="46"/>
                                        </p:tgtEl>
                                        <p:attrNameLst>
                                          <p:attrName>ppt_y</p:attrName>
                                        </p:attrNameLst>
                                      </p:cBhvr>
                                      <p:tavLst>
                                        <p:tav tm="0">
                                          <p:val>
                                            <p:strVal val="#ppt_y-.1"/>
                                          </p:val>
                                        </p:tav>
                                        <p:tav tm="100000">
                                          <p:val>
                                            <p:strVal val="#ppt_y"/>
                                          </p:val>
                                        </p:tav>
                                      </p:tavLst>
                                    </p:anim>
                                  </p:childTnLst>
                                </p:cTn>
                              </p:par>
                              <p:par>
                                <p:cTn id="91" presetID="22" presetClass="entr" presetSubtype="4" fill="hold"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filter="wipe(down)">
                                      <p:cBhvr>
                                        <p:cTn id="93" dur="500"/>
                                        <p:tgtEl>
                                          <p:spTgt spid="26"/>
                                        </p:tgtEl>
                                      </p:cBhvr>
                                    </p:animEffect>
                                  </p:childTnLst>
                                </p:cTn>
                              </p:par>
                              <p:par>
                                <p:cTn id="94" presetID="22" presetClass="entr" presetSubtype="4" fill="hold" nodeType="withEffect">
                                  <p:stCondLst>
                                    <p:cond delay="200"/>
                                  </p:stCondLst>
                                  <p:childTnLst>
                                    <p:set>
                                      <p:cBhvr>
                                        <p:cTn id="95" dur="1" fill="hold">
                                          <p:stCondLst>
                                            <p:cond delay="0"/>
                                          </p:stCondLst>
                                        </p:cTn>
                                        <p:tgtEl>
                                          <p:spTgt spid="27"/>
                                        </p:tgtEl>
                                        <p:attrNameLst>
                                          <p:attrName>style.visibility</p:attrName>
                                        </p:attrNameLst>
                                      </p:cBhvr>
                                      <p:to>
                                        <p:strVal val="visible"/>
                                      </p:to>
                                    </p:set>
                                    <p:animEffect filter="wipe(down)">
                                      <p:cBhvr>
                                        <p:cTn id="96" dur="500"/>
                                        <p:tgtEl>
                                          <p:spTgt spid="27"/>
                                        </p:tgtEl>
                                      </p:cBhvr>
                                    </p:animEffect>
                                  </p:childTnLst>
                                </p:cTn>
                              </p:par>
                              <p:par>
                                <p:cTn id="97" presetID="22" presetClass="entr" presetSubtype="4" fill="hold" nodeType="withEffect">
                                  <p:stCondLst>
                                    <p:cond delay="400"/>
                                  </p:stCondLst>
                                  <p:childTnLst>
                                    <p:set>
                                      <p:cBhvr>
                                        <p:cTn id="98" dur="1" fill="hold">
                                          <p:stCondLst>
                                            <p:cond delay="0"/>
                                          </p:stCondLst>
                                        </p:cTn>
                                        <p:tgtEl>
                                          <p:spTgt spid="28"/>
                                        </p:tgtEl>
                                        <p:attrNameLst>
                                          <p:attrName>style.visibility</p:attrName>
                                        </p:attrNameLst>
                                      </p:cBhvr>
                                      <p:to>
                                        <p:strVal val="visible"/>
                                      </p:to>
                                    </p:set>
                                    <p:animEffect filter="wipe(down)">
                                      <p:cBhvr>
                                        <p:cTn id="99" dur="500"/>
                                        <p:tgtEl>
                                          <p:spTgt spid="28"/>
                                        </p:tgtEl>
                                      </p:cBhvr>
                                    </p:animEffect>
                                  </p:childTnLst>
                                </p:cTn>
                              </p:par>
                              <p:par>
                                <p:cTn id="100" presetID="22" presetClass="entr" presetSubtype="4" fill="hold" nodeType="withEffect">
                                  <p:stCondLst>
                                    <p:cond delay="600"/>
                                  </p:stCondLst>
                                  <p:childTnLst>
                                    <p:set>
                                      <p:cBhvr>
                                        <p:cTn id="101" dur="1" fill="hold">
                                          <p:stCondLst>
                                            <p:cond delay="0"/>
                                          </p:stCondLst>
                                        </p:cTn>
                                        <p:tgtEl>
                                          <p:spTgt spid="29"/>
                                        </p:tgtEl>
                                        <p:attrNameLst>
                                          <p:attrName>style.visibility</p:attrName>
                                        </p:attrNameLst>
                                      </p:cBhvr>
                                      <p:to>
                                        <p:strVal val="visible"/>
                                      </p:to>
                                    </p:set>
                                    <p:animEffect filter="wipe(down)">
                                      <p:cBhvr>
                                        <p:cTn id="102" dur="500"/>
                                        <p:tgtEl>
                                          <p:spTgt spid="29"/>
                                        </p:tgtEl>
                                      </p:cBhvr>
                                    </p:animEffect>
                                  </p:childTnLst>
                                </p:cTn>
                              </p:par>
                            </p:childTnLst>
                          </p:cTn>
                        </p:par>
                        <p:par>
                          <p:cTn id="103" fill="hold">
                            <p:stCondLst>
                              <p:cond delay="4500"/>
                            </p:stCondLst>
                            <p:childTnLst>
                              <p:par>
                                <p:cTn id="104" presetID="22" presetClass="entr" presetSubtype="4" fill="hold"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filter="wipe(down)">
                                      <p:cBhvr>
                                        <p:cTn id="106" dur="500"/>
                                        <p:tgtEl>
                                          <p:spTgt spid="33"/>
                                        </p:tgtEl>
                                      </p:cBhvr>
                                    </p:animEffect>
                                  </p:childTnLst>
                                </p:cTn>
                              </p:par>
                              <p:par>
                                <p:cTn id="107" presetID="22" presetClass="entr" presetSubtype="4"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filter="wipe(down)">
                                      <p:cBhvr>
                                        <p:cTn id="109" dur="500"/>
                                        <p:tgtEl>
                                          <p:spTgt spid="32"/>
                                        </p:tgtEl>
                                      </p:cBhvr>
                                    </p:animEffect>
                                  </p:childTnLst>
                                </p:cTn>
                              </p:par>
                              <p:par>
                                <p:cTn id="110" presetID="22" presetClass="entr" presetSubtype="4" fill="hold"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filter="wipe(down)">
                                      <p:cBhvr>
                                        <p:cTn id="112" dur="500"/>
                                        <p:tgtEl>
                                          <p:spTgt spid="31"/>
                                        </p:tgtEl>
                                      </p:cBhvr>
                                    </p:animEffect>
                                  </p:childTnLst>
                                </p:cTn>
                              </p:par>
                              <p:par>
                                <p:cTn id="113" presetID="22" presetClass="entr" presetSubtype="4"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filter="wipe(down)">
                                      <p:cBhvr>
                                        <p:cTn id="115" dur="500"/>
                                        <p:tgtEl>
                                          <p:spTgt spid="30"/>
                                        </p:tgtEl>
                                      </p:cBhvr>
                                    </p:animEffect>
                                  </p:childTnLst>
                                </p:cTn>
                              </p:par>
                            </p:childTnLst>
                          </p:cTn>
                        </p:par>
                        <p:par>
                          <p:cTn id="116" fill="hold">
                            <p:stCondLst>
                              <p:cond delay="5000"/>
                            </p:stCondLst>
                            <p:childTnLst>
                              <p:par>
                                <p:cTn id="117" presetID="47" presetClass="entr" presetSubtype="0"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Effect filter="fade">
                                      <p:cBhvr>
                                        <p:cTn id="119" dur="1000"/>
                                        <p:tgtEl>
                                          <p:spTgt spid="49"/>
                                        </p:tgtEl>
                                      </p:cBhvr>
                                    </p:animEffect>
                                    <p:anim calcmode="lin" valueType="num">
                                      <p:cBhvr>
                                        <p:cTn id="120" dur="1000" fill="hold"/>
                                        <p:tgtEl>
                                          <p:spTgt spid="49"/>
                                        </p:tgtEl>
                                        <p:attrNameLst>
                                          <p:attrName>ppt_x</p:attrName>
                                        </p:attrNameLst>
                                      </p:cBhvr>
                                      <p:tavLst>
                                        <p:tav tm="0">
                                          <p:val>
                                            <p:strVal val="#ppt_x"/>
                                          </p:val>
                                        </p:tav>
                                        <p:tav tm="100000">
                                          <p:val>
                                            <p:strVal val="#ppt_x"/>
                                          </p:val>
                                        </p:tav>
                                      </p:tavLst>
                                    </p:anim>
                                    <p:anim calcmode="lin" valueType="num">
                                      <p:cBhvr>
                                        <p:cTn id="121" dur="1000" fill="hold"/>
                                        <p:tgtEl>
                                          <p:spTgt spid="49"/>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filter="fade">
                                      <p:cBhvr>
                                        <p:cTn id="124" dur="1000"/>
                                        <p:tgtEl>
                                          <p:spTgt spid="48"/>
                                        </p:tgtEl>
                                      </p:cBhvr>
                                    </p:animEffect>
                                    <p:anim calcmode="lin" valueType="num">
                                      <p:cBhvr>
                                        <p:cTn id="125" dur="1000" fill="hold"/>
                                        <p:tgtEl>
                                          <p:spTgt spid="48"/>
                                        </p:tgtEl>
                                        <p:attrNameLst>
                                          <p:attrName>ppt_x</p:attrName>
                                        </p:attrNameLst>
                                      </p:cBhvr>
                                      <p:tavLst>
                                        <p:tav tm="0">
                                          <p:val>
                                            <p:strVal val="#ppt_x"/>
                                          </p:val>
                                        </p:tav>
                                        <p:tav tm="100000">
                                          <p:val>
                                            <p:strVal val="#ppt_x"/>
                                          </p:val>
                                        </p:tav>
                                      </p:tavLst>
                                    </p:anim>
                                    <p:anim calcmode="lin" valueType="num">
                                      <p:cBhvr>
                                        <p:cTn id="126" dur="1000" fill="hold"/>
                                        <p:tgtEl>
                                          <p:spTgt spid="48"/>
                                        </p:tgtEl>
                                        <p:attrNameLst>
                                          <p:attrName>ppt_y</p:attrName>
                                        </p:attrNameLst>
                                      </p:cBhvr>
                                      <p:tavLst>
                                        <p:tav tm="0">
                                          <p:val>
                                            <p:strVal val="#ppt_y-.1"/>
                                          </p:val>
                                        </p:tav>
                                        <p:tav tm="100000">
                                          <p:val>
                                            <p:strVal val="#ppt_y"/>
                                          </p:val>
                                        </p:tav>
                                      </p:tavLst>
                                    </p:anim>
                                  </p:childTnLst>
                                </p:cTn>
                              </p:par>
                              <p:par>
                                <p:cTn id="127" presetID="22" presetClass="entr" presetSubtype="4" fill="hold" nodeType="withEffect">
                                  <p:stCondLst>
                                    <p:cond delay="0"/>
                                  </p:stCondLst>
                                  <p:childTnLst>
                                    <p:set>
                                      <p:cBhvr>
                                        <p:cTn id="128" dur="1" fill="hold">
                                          <p:stCondLst>
                                            <p:cond delay="0"/>
                                          </p:stCondLst>
                                        </p:cTn>
                                        <p:tgtEl>
                                          <p:spTgt spid="34"/>
                                        </p:tgtEl>
                                        <p:attrNameLst>
                                          <p:attrName>style.visibility</p:attrName>
                                        </p:attrNameLst>
                                      </p:cBhvr>
                                      <p:to>
                                        <p:strVal val="visible"/>
                                      </p:to>
                                    </p:set>
                                    <p:animEffect filter="wipe(down)">
                                      <p:cBhvr>
                                        <p:cTn id="129" dur="500"/>
                                        <p:tgtEl>
                                          <p:spTgt spid="34"/>
                                        </p:tgtEl>
                                      </p:cBhvr>
                                    </p:animEffect>
                                  </p:childTnLst>
                                </p:cTn>
                              </p:par>
                              <p:par>
                                <p:cTn id="130" presetID="22" presetClass="entr" presetSubtype="4" fill="hold" nodeType="withEffect">
                                  <p:stCondLst>
                                    <p:cond delay="200"/>
                                  </p:stCondLst>
                                  <p:childTnLst>
                                    <p:set>
                                      <p:cBhvr>
                                        <p:cTn id="131" dur="1" fill="hold">
                                          <p:stCondLst>
                                            <p:cond delay="0"/>
                                          </p:stCondLst>
                                        </p:cTn>
                                        <p:tgtEl>
                                          <p:spTgt spid="35"/>
                                        </p:tgtEl>
                                        <p:attrNameLst>
                                          <p:attrName>style.visibility</p:attrName>
                                        </p:attrNameLst>
                                      </p:cBhvr>
                                      <p:to>
                                        <p:strVal val="visible"/>
                                      </p:to>
                                    </p:set>
                                    <p:animEffect filter="wipe(down)">
                                      <p:cBhvr>
                                        <p:cTn id="132" dur="500"/>
                                        <p:tgtEl>
                                          <p:spTgt spid="35"/>
                                        </p:tgtEl>
                                      </p:cBhvr>
                                    </p:animEffect>
                                  </p:childTnLst>
                                </p:cTn>
                              </p:par>
                              <p:par>
                                <p:cTn id="133" presetID="22" presetClass="entr" presetSubtype="4" fill="hold" nodeType="withEffect">
                                  <p:stCondLst>
                                    <p:cond delay="400"/>
                                  </p:stCondLst>
                                  <p:childTnLst>
                                    <p:set>
                                      <p:cBhvr>
                                        <p:cTn id="134" dur="1" fill="hold">
                                          <p:stCondLst>
                                            <p:cond delay="0"/>
                                          </p:stCondLst>
                                        </p:cTn>
                                        <p:tgtEl>
                                          <p:spTgt spid="36"/>
                                        </p:tgtEl>
                                        <p:attrNameLst>
                                          <p:attrName>style.visibility</p:attrName>
                                        </p:attrNameLst>
                                      </p:cBhvr>
                                      <p:to>
                                        <p:strVal val="visible"/>
                                      </p:to>
                                    </p:set>
                                    <p:animEffect filter="wipe(down)">
                                      <p:cBhvr>
                                        <p:cTn id="135" dur="500"/>
                                        <p:tgtEl>
                                          <p:spTgt spid="36"/>
                                        </p:tgtEl>
                                      </p:cBhvr>
                                    </p:animEffect>
                                  </p:childTnLst>
                                </p:cTn>
                              </p:par>
                              <p:par>
                                <p:cTn id="136" presetID="22" presetClass="entr" presetSubtype="4" fill="hold" nodeType="withEffect">
                                  <p:stCondLst>
                                    <p:cond delay="600"/>
                                  </p:stCondLst>
                                  <p:childTnLst>
                                    <p:set>
                                      <p:cBhvr>
                                        <p:cTn id="137" dur="1" fill="hold">
                                          <p:stCondLst>
                                            <p:cond delay="0"/>
                                          </p:stCondLst>
                                        </p:cTn>
                                        <p:tgtEl>
                                          <p:spTgt spid="37"/>
                                        </p:tgtEl>
                                        <p:attrNameLst>
                                          <p:attrName>style.visibility</p:attrName>
                                        </p:attrNameLst>
                                      </p:cBhvr>
                                      <p:to>
                                        <p:strVal val="visible"/>
                                      </p:to>
                                    </p:set>
                                    <p:animEffect filter="wipe(down)">
                                      <p:cBhvr>
                                        <p:cTn id="138" dur="500"/>
                                        <p:tgtEl>
                                          <p:spTgt spid="37"/>
                                        </p:tgtEl>
                                      </p:cBhvr>
                                    </p:animEffect>
                                  </p:childTnLst>
                                </p:cTn>
                              </p:par>
                            </p:childTnLst>
                          </p:cTn>
                        </p:par>
                        <p:par>
                          <p:cTn id="139" fill="hold">
                            <p:stCondLst>
                              <p:cond delay="6000"/>
                            </p:stCondLst>
                            <p:childTnLst>
                              <p:par>
                                <p:cTn id="140" presetID="22" presetClass="entr" presetSubtype="4" fill="hold" nodeType="afterEffect">
                                  <p:stCondLst>
                                    <p:cond delay="0"/>
                                  </p:stCondLst>
                                  <p:childTnLst>
                                    <p:set>
                                      <p:cBhvr>
                                        <p:cTn id="141" dur="1" fill="hold">
                                          <p:stCondLst>
                                            <p:cond delay="0"/>
                                          </p:stCondLst>
                                        </p:cTn>
                                        <p:tgtEl>
                                          <p:spTgt spid="41"/>
                                        </p:tgtEl>
                                        <p:attrNameLst>
                                          <p:attrName>style.visibility</p:attrName>
                                        </p:attrNameLst>
                                      </p:cBhvr>
                                      <p:to>
                                        <p:strVal val="visible"/>
                                      </p:to>
                                    </p:set>
                                    <p:animEffect filter="wipe(down)">
                                      <p:cBhvr>
                                        <p:cTn id="142" dur="500"/>
                                        <p:tgtEl>
                                          <p:spTgt spid="41"/>
                                        </p:tgtEl>
                                      </p:cBhvr>
                                    </p:animEffect>
                                  </p:childTnLst>
                                </p:cTn>
                              </p:par>
                              <p:par>
                                <p:cTn id="143" presetID="22" presetClass="entr" presetSubtype="4" fill="hold" nodeType="withEffect">
                                  <p:stCondLst>
                                    <p:cond delay="0"/>
                                  </p:stCondLst>
                                  <p:childTnLst>
                                    <p:set>
                                      <p:cBhvr>
                                        <p:cTn id="144" dur="1" fill="hold">
                                          <p:stCondLst>
                                            <p:cond delay="0"/>
                                          </p:stCondLst>
                                        </p:cTn>
                                        <p:tgtEl>
                                          <p:spTgt spid="40"/>
                                        </p:tgtEl>
                                        <p:attrNameLst>
                                          <p:attrName>style.visibility</p:attrName>
                                        </p:attrNameLst>
                                      </p:cBhvr>
                                      <p:to>
                                        <p:strVal val="visible"/>
                                      </p:to>
                                    </p:set>
                                    <p:animEffect filter="wipe(down)">
                                      <p:cBhvr>
                                        <p:cTn id="145" dur="500"/>
                                        <p:tgtEl>
                                          <p:spTgt spid="40"/>
                                        </p:tgtEl>
                                      </p:cBhvr>
                                    </p:animEffect>
                                  </p:childTnLst>
                                </p:cTn>
                              </p:par>
                              <p:par>
                                <p:cTn id="146" presetID="22" presetClass="entr" presetSubtype="4" fill="hold" nodeType="withEffect">
                                  <p:stCondLst>
                                    <p:cond delay="0"/>
                                  </p:stCondLst>
                                  <p:childTnLst>
                                    <p:set>
                                      <p:cBhvr>
                                        <p:cTn id="147" dur="1" fill="hold">
                                          <p:stCondLst>
                                            <p:cond delay="0"/>
                                          </p:stCondLst>
                                        </p:cTn>
                                        <p:tgtEl>
                                          <p:spTgt spid="39"/>
                                        </p:tgtEl>
                                        <p:attrNameLst>
                                          <p:attrName>style.visibility</p:attrName>
                                        </p:attrNameLst>
                                      </p:cBhvr>
                                      <p:to>
                                        <p:strVal val="visible"/>
                                      </p:to>
                                    </p:set>
                                    <p:animEffect filter="wipe(down)">
                                      <p:cBhvr>
                                        <p:cTn id="148" dur="500"/>
                                        <p:tgtEl>
                                          <p:spTgt spid="39"/>
                                        </p:tgtEl>
                                      </p:cBhvr>
                                    </p:animEffect>
                                  </p:childTnLst>
                                </p:cTn>
                              </p:par>
                              <p:par>
                                <p:cTn id="149" presetID="22" presetClass="entr" presetSubtype="4" fill="hold" nodeType="withEffect">
                                  <p:stCondLst>
                                    <p:cond delay="0"/>
                                  </p:stCondLst>
                                  <p:childTnLst>
                                    <p:set>
                                      <p:cBhvr>
                                        <p:cTn id="150" dur="1" fill="hold">
                                          <p:stCondLst>
                                            <p:cond delay="0"/>
                                          </p:stCondLst>
                                        </p:cTn>
                                        <p:tgtEl>
                                          <p:spTgt spid="38"/>
                                        </p:tgtEl>
                                        <p:attrNameLst>
                                          <p:attrName>style.visibility</p:attrName>
                                        </p:attrNameLst>
                                      </p:cBhvr>
                                      <p:to>
                                        <p:strVal val="visible"/>
                                      </p:to>
                                    </p:set>
                                    <p:animEffect filter="wipe(down)">
                                      <p:cBhvr>
                                        <p:cTn id="1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p:bldP spid="43" grpId="0" bldLvl="0"/>
      <p:bldP spid="44" grpId="0" bldLvl="0"/>
      <p:bldP spid="45" grpId="0" bldLvl="0"/>
      <p:bldP spid="46" grpId="0" bldLvl="0"/>
      <p:bldP spid="47" grpId="0" bldLvl="0"/>
      <p:bldP spid="48" grpId="0" bldLvl="0"/>
      <p:bldP spid="49"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9062" y="1825837"/>
            <a:ext cx="11535337" cy="4519401"/>
            <a:chOff x="-9061" y="2340187"/>
            <a:chExt cx="7661564" cy="3001705"/>
          </a:xfrm>
        </p:grpSpPr>
        <p:sp>
          <p:nvSpPr>
            <p:cNvPr id="8" name="Freeform 9"/>
            <p:cNvSpPr/>
            <p:nvPr/>
          </p:nvSpPr>
          <p:spPr bwMode="auto">
            <a:xfrm rot="2700000">
              <a:off x="1998247" y="2490828"/>
              <a:ext cx="1762328" cy="176232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009DE7"/>
            </a:solidFill>
            <a:ln>
              <a:noFill/>
            </a:ln>
          </p:spPr>
          <p:txBody>
            <a:bodyPr vert="horz" wrap="square" lIns="68580" tIns="34290" rIns="68580" bIns="34290" numCol="1" anchor="t" anchorCtr="0" compatLnSpc="1"/>
            <a:lstStyle/>
            <a:p>
              <a:endParaRPr lang="id-ID" sz="1600">
                <a:solidFill>
                  <a:schemeClr val="bg1"/>
                </a:solidFill>
              </a:endParaRPr>
            </a:p>
          </p:txBody>
        </p:sp>
        <p:sp>
          <p:nvSpPr>
            <p:cNvPr id="9" name="Oval 79"/>
            <p:cNvSpPr/>
            <p:nvPr/>
          </p:nvSpPr>
          <p:spPr>
            <a:xfrm rot="13500000">
              <a:off x="3134702" y="3693579"/>
              <a:ext cx="405501" cy="405501"/>
            </a:xfrm>
            <a:prstGeom prst="ellipse">
              <a:avLst/>
            </a:prstGeom>
            <a:solidFill>
              <a:srgbClr val="F9F9F9"/>
            </a:solidFill>
            <a:ln w="133350">
              <a:solidFill>
                <a:srgbClr val="009D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bg1"/>
                </a:solidFill>
              </a:endParaRPr>
            </a:p>
          </p:txBody>
        </p:sp>
        <p:sp>
          <p:nvSpPr>
            <p:cNvPr id="10" name="Freeform 9"/>
            <p:cNvSpPr/>
            <p:nvPr/>
          </p:nvSpPr>
          <p:spPr bwMode="auto">
            <a:xfrm rot="2700000">
              <a:off x="74017" y="2490828"/>
              <a:ext cx="1762328" cy="176232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009DE7"/>
            </a:solidFill>
            <a:ln>
              <a:noFill/>
            </a:ln>
          </p:spPr>
          <p:txBody>
            <a:bodyPr vert="horz" wrap="square" lIns="68580" tIns="34290" rIns="68580" bIns="34290" numCol="1" anchor="t" anchorCtr="0" compatLnSpc="1"/>
            <a:lstStyle/>
            <a:p>
              <a:endParaRPr lang="id-ID" sz="1600">
                <a:solidFill>
                  <a:schemeClr val="bg1"/>
                </a:solidFill>
              </a:endParaRPr>
            </a:p>
          </p:txBody>
        </p:sp>
        <p:sp>
          <p:nvSpPr>
            <p:cNvPr id="11" name="Freeform 9"/>
            <p:cNvSpPr/>
            <p:nvPr/>
          </p:nvSpPr>
          <p:spPr bwMode="auto">
            <a:xfrm rot="13500000">
              <a:off x="1038826" y="3428925"/>
              <a:ext cx="1762328" cy="176232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009DE7"/>
            </a:solidFill>
            <a:ln>
              <a:noFill/>
            </a:ln>
          </p:spPr>
          <p:txBody>
            <a:bodyPr vert="horz" wrap="square" lIns="68580" tIns="34290" rIns="68580" bIns="34290" numCol="1" anchor="t" anchorCtr="0" compatLnSpc="1"/>
            <a:lstStyle/>
            <a:p>
              <a:endParaRPr lang="id-ID" sz="1600">
                <a:solidFill>
                  <a:schemeClr val="bg1"/>
                </a:solidFill>
              </a:endParaRPr>
            </a:p>
          </p:txBody>
        </p:sp>
        <p:sp>
          <p:nvSpPr>
            <p:cNvPr id="12" name="Oval 84"/>
            <p:cNvSpPr/>
            <p:nvPr/>
          </p:nvSpPr>
          <p:spPr>
            <a:xfrm rot="13500000">
              <a:off x="1717241" y="4936391"/>
              <a:ext cx="405501" cy="405501"/>
            </a:xfrm>
            <a:prstGeom prst="ellipse">
              <a:avLst/>
            </a:prstGeom>
            <a:solidFill>
              <a:srgbClr val="F9F9F9"/>
            </a:solidFill>
            <a:ln w="133350">
              <a:solidFill>
                <a:srgbClr val="009D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bg1"/>
                </a:solidFill>
              </a:endParaRPr>
            </a:p>
          </p:txBody>
        </p:sp>
        <p:sp>
          <p:nvSpPr>
            <p:cNvPr id="13" name="Oval 85"/>
            <p:cNvSpPr/>
            <p:nvPr/>
          </p:nvSpPr>
          <p:spPr>
            <a:xfrm rot="13500000">
              <a:off x="752431" y="2340187"/>
              <a:ext cx="405501" cy="405501"/>
            </a:xfrm>
            <a:prstGeom prst="ellipse">
              <a:avLst/>
            </a:prstGeom>
            <a:solidFill>
              <a:srgbClr val="F9F9F9"/>
            </a:solidFill>
            <a:ln w="133350">
              <a:solidFill>
                <a:srgbClr val="009D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bg1"/>
                </a:solidFill>
              </a:endParaRPr>
            </a:p>
          </p:txBody>
        </p:sp>
        <p:sp>
          <p:nvSpPr>
            <p:cNvPr id="15" name="Freeform 101"/>
            <p:cNvSpPr/>
            <p:nvPr/>
          </p:nvSpPr>
          <p:spPr>
            <a:xfrm>
              <a:off x="-9061" y="3687013"/>
              <a:ext cx="877061" cy="1504100"/>
            </a:xfrm>
            <a:custGeom>
              <a:avLst/>
              <a:gdLst>
                <a:gd name="connsiteX0" fmla="*/ 825115 w 1169415"/>
                <a:gd name="connsiteY0" fmla="*/ 0 h 2005467"/>
                <a:gd name="connsiteX1" fmla="*/ 1169415 w 1169415"/>
                <a:gd name="connsiteY1" fmla="*/ 828820 h 2005467"/>
                <a:gd name="connsiteX2" fmla="*/ 823972 w 1169415"/>
                <a:gd name="connsiteY2" fmla="*/ 1662681 h 2005467"/>
                <a:gd name="connsiteX3" fmla="*/ 109526 w 1169415"/>
                <a:gd name="connsiteY3" fmla="*/ 2000123 h 2005467"/>
                <a:gd name="connsiteX4" fmla="*/ 0 w 1169415"/>
                <a:gd name="connsiteY4" fmla="*/ 2005467 h 2005467"/>
                <a:gd name="connsiteX5" fmla="*/ 0 w 1169415"/>
                <a:gd name="connsiteY5" fmla="*/ 1452354 h 2005467"/>
                <a:gd name="connsiteX6" fmla="*/ 115260 w 1169415"/>
                <a:gd name="connsiteY6" fmla="*/ 1439917 h 2005467"/>
                <a:gd name="connsiteX7" fmla="*/ 431411 w 1169415"/>
                <a:gd name="connsiteY7" fmla="*/ 1270120 h 2005467"/>
                <a:gd name="connsiteX8" fmla="*/ 614425 w 1169415"/>
                <a:gd name="connsiteY8" fmla="*/ 831485 h 2005467"/>
                <a:gd name="connsiteX9" fmla="*/ 434299 w 1169415"/>
                <a:gd name="connsiteY9" fmla="*/ 390816 h 2005467"/>
                <a:gd name="connsiteX10" fmla="*/ 825115 w 1169415"/>
                <a:gd name="connsiteY10" fmla="*/ 0 h 20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415" h="2005467">
                  <a:moveTo>
                    <a:pt x="825115" y="0"/>
                  </a:moveTo>
                  <a:cubicBezTo>
                    <a:pt x="1046501" y="221386"/>
                    <a:pt x="1167346" y="515926"/>
                    <a:pt x="1169415" y="828820"/>
                  </a:cubicBezTo>
                  <a:cubicBezTo>
                    <a:pt x="1169198" y="1143998"/>
                    <a:pt x="1047949" y="1438705"/>
                    <a:pt x="823972" y="1662681"/>
                  </a:cubicBezTo>
                  <a:cubicBezTo>
                    <a:pt x="629993" y="1856661"/>
                    <a:pt x="380111" y="1973740"/>
                    <a:pt x="109526" y="2000123"/>
                  </a:cubicBezTo>
                  <a:lnTo>
                    <a:pt x="0" y="2005467"/>
                  </a:lnTo>
                  <a:lnTo>
                    <a:pt x="0" y="1452354"/>
                  </a:lnTo>
                  <a:lnTo>
                    <a:pt x="115260" y="1439917"/>
                  </a:lnTo>
                  <a:cubicBezTo>
                    <a:pt x="234753" y="1415426"/>
                    <a:pt x="343992" y="1357539"/>
                    <a:pt x="431411" y="1270120"/>
                  </a:cubicBezTo>
                  <a:cubicBezTo>
                    <a:pt x="550256" y="1151275"/>
                    <a:pt x="614312" y="995926"/>
                    <a:pt x="614425" y="831485"/>
                  </a:cubicBezTo>
                  <a:cubicBezTo>
                    <a:pt x="616823" y="664759"/>
                    <a:pt x="550698" y="507215"/>
                    <a:pt x="434299" y="390816"/>
                  </a:cubicBezTo>
                  <a:cubicBezTo>
                    <a:pt x="434299" y="390816"/>
                    <a:pt x="434299" y="390816"/>
                    <a:pt x="825115" y="0"/>
                  </a:cubicBezTo>
                  <a:close/>
                </a:path>
              </a:pathLst>
            </a:cu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bg1"/>
                </a:solidFill>
              </a:endParaRPr>
            </a:p>
          </p:txBody>
        </p:sp>
        <p:grpSp>
          <p:nvGrpSpPr>
            <p:cNvPr id="18" name="Group 114"/>
            <p:cNvGrpSpPr/>
            <p:nvPr/>
          </p:nvGrpSpPr>
          <p:grpSpPr>
            <a:xfrm>
              <a:off x="792438" y="3182843"/>
              <a:ext cx="325485" cy="325485"/>
              <a:chOff x="3263900" y="4037013"/>
              <a:chExt cx="879475" cy="879475"/>
            </a:xfrm>
          </p:grpSpPr>
          <p:sp>
            <p:nvSpPr>
              <p:cNvPr id="64" name="Rectangle 20"/>
              <p:cNvSpPr>
                <a:spLocks noChangeArrowheads="1"/>
              </p:cNvSpPr>
              <p:nvPr/>
            </p:nvSpPr>
            <p:spPr bwMode="auto">
              <a:xfrm>
                <a:off x="3263900" y="4037013"/>
                <a:ext cx="879475" cy="879475"/>
              </a:xfrm>
              <a:prstGeom prst="rect">
                <a:avLst/>
              </a:prstGeom>
              <a:noFill/>
              <a:ln w="15875" cap="rnd">
                <a:solidFill>
                  <a:srgbClr val="009DE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65" name="Line 21"/>
              <p:cNvSpPr>
                <a:spLocks noChangeShapeType="1"/>
              </p:cNvSpPr>
              <p:nvPr/>
            </p:nvSpPr>
            <p:spPr bwMode="auto">
              <a:xfrm flipV="1">
                <a:off x="3719513" y="4310063"/>
                <a:ext cx="0" cy="261938"/>
              </a:xfrm>
              <a:prstGeom prst="line">
                <a:avLst/>
              </a:prstGeom>
              <a:noFill/>
              <a:ln w="15875" cap="rnd">
                <a:solidFill>
                  <a:srgbClr val="009DE7"/>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66" name="Line 22"/>
              <p:cNvSpPr>
                <a:spLocks noChangeShapeType="1"/>
              </p:cNvSpPr>
              <p:nvPr/>
            </p:nvSpPr>
            <p:spPr bwMode="auto">
              <a:xfrm flipV="1">
                <a:off x="3900488" y="4492626"/>
                <a:ext cx="0" cy="79375"/>
              </a:xfrm>
              <a:prstGeom prst="line">
                <a:avLst/>
              </a:prstGeom>
              <a:noFill/>
              <a:ln w="15875" cap="rnd">
                <a:solidFill>
                  <a:srgbClr val="009DE7"/>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67" name="Line 23"/>
              <p:cNvSpPr>
                <a:spLocks noChangeShapeType="1"/>
              </p:cNvSpPr>
              <p:nvPr/>
            </p:nvSpPr>
            <p:spPr bwMode="auto">
              <a:xfrm flipV="1">
                <a:off x="3506788" y="4149726"/>
                <a:ext cx="0" cy="220663"/>
              </a:xfrm>
              <a:prstGeom prst="line">
                <a:avLst/>
              </a:prstGeom>
              <a:noFill/>
              <a:ln w="15875" cap="rnd">
                <a:solidFill>
                  <a:srgbClr val="009DE7"/>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68" name="Line 24"/>
              <p:cNvSpPr>
                <a:spLocks noChangeShapeType="1"/>
              </p:cNvSpPr>
              <p:nvPr/>
            </p:nvSpPr>
            <p:spPr bwMode="auto">
              <a:xfrm flipV="1">
                <a:off x="3506788" y="4430713"/>
                <a:ext cx="0" cy="141288"/>
              </a:xfrm>
              <a:prstGeom prst="line">
                <a:avLst/>
              </a:prstGeom>
              <a:noFill/>
              <a:ln w="15875" cap="rnd">
                <a:solidFill>
                  <a:srgbClr val="009DE7"/>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69" name="Line 25"/>
              <p:cNvSpPr>
                <a:spLocks noChangeShapeType="1"/>
              </p:cNvSpPr>
              <p:nvPr/>
            </p:nvSpPr>
            <p:spPr bwMode="auto">
              <a:xfrm flipV="1">
                <a:off x="3900488" y="4149726"/>
                <a:ext cx="0" cy="280988"/>
              </a:xfrm>
              <a:prstGeom prst="line">
                <a:avLst/>
              </a:prstGeom>
              <a:noFill/>
              <a:ln w="15875" cap="rnd">
                <a:solidFill>
                  <a:srgbClr val="009DE7"/>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70" name="Line 26"/>
              <p:cNvSpPr>
                <a:spLocks noChangeShapeType="1"/>
              </p:cNvSpPr>
              <p:nvPr/>
            </p:nvSpPr>
            <p:spPr bwMode="auto">
              <a:xfrm flipV="1">
                <a:off x="3719513" y="4149726"/>
                <a:ext cx="0" cy="98425"/>
              </a:xfrm>
              <a:prstGeom prst="line">
                <a:avLst/>
              </a:prstGeom>
              <a:noFill/>
              <a:ln w="15875" cap="rnd">
                <a:solidFill>
                  <a:srgbClr val="009DE7"/>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71" name="Rectangle 27"/>
              <p:cNvSpPr>
                <a:spLocks noChangeArrowheads="1"/>
              </p:cNvSpPr>
              <p:nvPr/>
            </p:nvSpPr>
            <p:spPr bwMode="auto">
              <a:xfrm>
                <a:off x="3840163" y="4430713"/>
                <a:ext cx="122238" cy="61913"/>
              </a:xfrm>
              <a:prstGeom prst="rect">
                <a:avLst/>
              </a:prstGeom>
              <a:noFill/>
              <a:ln w="15875" cap="rnd">
                <a:solidFill>
                  <a:srgbClr val="009DE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72" name="Rectangle 28"/>
              <p:cNvSpPr>
                <a:spLocks noChangeArrowheads="1"/>
              </p:cNvSpPr>
              <p:nvPr/>
            </p:nvSpPr>
            <p:spPr bwMode="auto">
              <a:xfrm>
                <a:off x="3657600" y="4248151"/>
                <a:ext cx="122238" cy="61913"/>
              </a:xfrm>
              <a:prstGeom prst="rect">
                <a:avLst/>
              </a:prstGeom>
              <a:noFill/>
              <a:ln w="15875" cap="rnd">
                <a:solidFill>
                  <a:srgbClr val="009DE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73" name="Rectangle 29"/>
              <p:cNvSpPr>
                <a:spLocks noChangeArrowheads="1"/>
              </p:cNvSpPr>
              <p:nvPr/>
            </p:nvSpPr>
            <p:spPr bwMode="auto">
              <a:xfrm>
                <a:off x="3444875" y="4370388"/>
                <a:ext cx="122238" cy="60325"/>
              </a:xfrm>
              <a:prstGeom prst="rect">
                <a:avLst/>
              </a:prstGeom>
              <a:noFill/>
              <a:ln w="15875" cap="rnd">
                <a:solidFill>
                  <a:srgbClr val="009DE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74" name="Oval 30"/>
              <p:cNvSpPr>
                <a:spLocks noChangeArrowheads="1"/>
              </p:cNvSpPr>
              <p:nvPr/>
            </p:nvSpPr>
            <p:spPr bwMode="auto">
              <a:xfrm>
                <a:off x="3840163" y="4673601"/>
                <a:ext cx="122238" cy="122238"/>
              </a:xfrm>
              <a:prstGeom prst="ellipse">
                <a:avLst/>
              </a:prstGeom>
              <a:noFill/>
              <a:ln w="15875" cap="rnd">
                <a:solidFill>
                  <a:srgbClr val="009DE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75" name="Oval 31"/>
              <p:cNvSpPr>
                <a:spLocks noChangeArrowheads="1"/>
              </p:cNvSpPr>
              <p:nvPr/>
            </p:nvSpPr>
            <p:spPr bwMode="auto">
              <a:xfrm>
                <a:off x="3657600" y="4673601"/>
                <a:ext cx="122238" cy="122238"/>
              </a:xfrm>
              <a:prstGeom prst="ellipse">
                <a:avLst/>
              </a:prstGeom>
              <a:noFill/>
              <a:ln w="15875" cap="rnd">
                <a:solidFill>
                  <a:srgbClr val="009DE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76" name="Oval 32"/>
              <p:cNvSpPr>
                <a:spLocks noChangeArrowheads="1"/>
              </p:cNvSpPr>
              <p:nvPr/>
            </p:nvSpPr>
            <p:spPr bwMode="auto">
              <a:xfrm>
                <a:off x="3444875" y="4673601"/>
                <a:ext cx="122238" cy="122238"/>
              </a:xfrm>
              <a:prstGeom prst="ellipse">
                <a:avLst/>
              </a:prstGeom>
              <a:noFill/>
              <a:ln w="15875" cap="rnd">
                <a:solidFill>
                  <a:srgbClr val="009DE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grpSp>
        <p:grpSp>
          <p:nvGrpSpPr>
            <p:cNvPr id="19" name="Group 150"/>
            <p:cNvGrpSpPr/>
            <p:nvPr/>
          </p:nvGrpSpPr>
          <p:grpSpPr>
            <a:xfrm>
              <a:off x="1755145" y="4203842"/>
              <a:ext cx="329691" cy="323740"/>
              <a:chOff x="1614488" y="3721100"/>
              <a:chExt cx="879475" cy="863601"/>
            </a:xfrm>
          </p:grpSpPr>
          <p:sp>
            <p:nvSpPr>
              <p:cNvPr id="57" name="Freeform 10"/>
              <p:cNvSpPr/>
              <p:nvPr/>
            </p:nvSpPr>
            <p:spPr bwMode="auto">
              <a:xfrm>
                <a:off x="1887538" y="3721100"/>
                <a:ext cx="393700" cy="166688"/>
              </a:xfrm>
              <a:custGeom>
                <a:avLst/>
                <a:gdLst>
                  <a:gd name="T0" fmla="*/ 0 w 248"/>
                  <a:gd name="T1" fmla="*/ 105 h 105"/>
                  <a:gd name="T2" fmla="*/ 124 w 248"/>
                  <a:gd name="T3" fmla="*/ 0 h 105"/>
                  <a:gd name="T4" fmla="*/ 248 w 248"/>
                  <a:gd name="T5" fmla="*/ 105 h 105"/>
                </a:gdLst>
                <a:ahLst/>
                <a:cxnLst>
                  <a:cxn ang="0">
                    <a:pos x="T0" y="T1"/>
                  </a:cxn>
                  <a:cxn ang="0">
                    <a:pos x="T2" y="T3"/>
                  </a:cxn>
                  <a:cxn ang="0">
                    <a:pos x="T4" y="T5"/>
                  </a:cxn>
                </a:cxnLst>
                <a:rect l="0" t="0" r="r" b="b"/>
                <a:pathLst>
                  <a:path w="248" h="105">
                    <a:moveTo>
                      <a:pt x="0" y="105"/>
                    </a:moveTo>
                    <a:lnTo>
                      <a:pt x="124" y="0"/>
                    </a:lnTo>
                    <a:lnTo>
                      <a:pt x="248" y="105"/>
                    </a:lnTo>
                  </a:path>
                </a:pathLst>
              </a:custGeom>
              <a:noFill/>
              <a:ln w="15875" cap="flat">
                <a:solidFill>
                  <a:srgbClr val="009DE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58" name="Rectangle 11"/>
              <p:cNvSpPr>
                <a:spLocks noChangeArrowheads="1"/>
              </p:cNvSpPr>
              <p:nvPr/>
            </p:nvSpPr>
            <p:spPr bwMode="auto">
              <a:xfrm>
                <a:off x="1614488" y="3887788"/>
                <a:ext cx="879475" cy="696913"/>
              </a:xfrm>
              <a:prstGeom prst="rect">
                <a:avLst/>
              </a:prstGeom>
              <a:noFill/>
              <a:ln w="15875" cap="flat">
                <a:solidFill>
                  <a:srgbClr val="009DE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59" name="Rectangle 12"/>
              <p:cNvSpPr>
                <a:spLocks noChangeArrowheads="1"/>
              </p:cNvSpPr>
              <p:nvPr/>
            </p:nvSpPr>
            <p:spPr bwMode="auto">
              <a:xfrm>
                <a:off x="1704976" y="3978275"/>
                <a:ext cx="698500" cy="515938"/>
              </a:xfrm>
              <a:prstGeom prst="rect">
                <a:avLst/>
              </a:prstGeom>
              <a:noFill/>
              <a:ln w="15875" cap="flat">
                <a:solidFill>
                  <a:srgbClr val="009DE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60" name="Freeform 13"/>
              <p:cNvSpPr/>
              <p:nvPr/>
            </p:nvSpPr>
            <p:spPr bwMode="auto">
              <a:xfrm>
                <a:off x="1765301" y="4076700"/>
                <a:ext cx="349250" cy="417513"/>
              </a:xfrm>
              <a:custGeom>
                <a:avLst/>
                <a:gdLst>
                  <a:gd name="T0" fmla="*/ 92 w 92"/>
                  <a:gd name="T1" fmla="*/ 110 h 110"/>
                  <a:gd name="T2" fmla="*/ 46 w 92"/>
                  <a:gd name="T3" fmla="*/ 0 h 110"/>
                  <a:gd name="T4" fmla="*/ 0 w 92"/>
                  <a:gd name="T5" fmla="*/ 110 h 110"/>
                </a:gdLst>
                <a:ahLst/>
                <a:cxnLst>
                  <a:cxn ang="0">
                    <a:pos x="T0" y="T1"/>
                  </a:cxn>
                  <a:cxn ang="0">
                    <a:pos x="T2" y="T3"/>
                  </a:cxn>
                  <a:cxn ang="0">
                    <a:pos x="T4" y="T5"/>
                  </a:cxn>
                </a:cxnLst>
                <a:rect l="0" t="0" r="r" b="b"/>
                <a:pathLst>
                  <a:path w="92" h="110">
                    <a:moveTo>
                      <a:pt x="92" y="110"/>
                    </a:moveTo>
                    <a:cubicBezTo>
                      <a:pt x="92" y="110"/>
                      <a:pt x="46" y="56"/>
                      <a:pt x="46" y="0"/>
                    </a:cubicBezTo>
                    <a:cubicBezTo>
                      <a:pt x="46" y="56"/>
                      <a:pt x="0" y="110"/>
                      <a:pt x="0" y="110"/>
                    </a:cubicBezTo>
                  </a:path>
                </a:pathLst>
              </a:custGeom>
              <a:noFill/>
              <a:ln w="15875" cap="flat">
                <a:solidFill>
                  <a:srgbClr val="009DE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61" name="Line 14"/>
              <p:cNvSpPr>
                <a:spLocks noChangeShapeType="1"/>
              </p:cNvSpPr>
              <p:nvPr/>
            </p:nvSpPr>
            <p:spPr bwMode="auto">
              <a:xfrm>
                <a:off x="1849438" y="4373563"/>
                <a:ext cx="182563" cy="0"/>
              </a:xfrm>
              <a:prstGeom prst="line">
                <a:avLst/>
              </a:prstGeom>
              <a:noFill/>
              <a:ln w="15875" cap="flat">
                <a:solidFill>
                  <a:srgbClr val="009DE7"/>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62" name="Freeform 15"/>
              <p:cNvSpPr/>
              <p:nvPr/>
            </p:nvSpPr>
            <p:spPr bwMode="auto">
              <a:xfrm>
                <a:off x="2220913" y="4376738"/>
                <a:ext cx="92075" cy="117475"/>
              </a:xfrm>
              <a:custGeom>
                <a:avLst/>
                <a:gdLst>
                  <a:gd name="T0" fmla="*/ 0 w 58"/>
                  <a:gd name="T1" fmla="*/ 74 h 74"/>
                  <a:gd name="T2" fmla="*/ 0 w 58"/>
                  <a:gd name="T3" fmla="*/ 0 h 74"/>
                  <a:gd name="T4" fmla="*/ 58 w 58"/>
                  <a:gd name="T5" fmla="*/ 0 h 74"/>
                  <a:gd name="T6" fmla="*/ 58 w 58"/>
                  <a:gd name="T7" fmla="*/ 74 h 74"/>
                </a:gdLst>
                <a:ahLst/>
                <a:cxnLst>
                  <a:cxn ang="0">
                    <a:pos x="T0" y="T1"/>
                  </a:cxn>
                  <a:cxn ang="0">
                    <a:pos x="T2" y="T3"/>
                  </a:cxn>
                  <a:cxn ang="0">
                    <a:pos x="T4" y="T5"/>
                  </a:cxn>
                  <a:cxn ang="0">
                    <a:pos x="T6" y="T7"/>
                  </a:cxn>
                </a:cxnLst>
                <a:rect l="0" t="0" r="r" b="b"/>
                <a:pathLst>
                  <a:path w="58" h="74">
                    <a:moveTo>
                      <a:pt x="0" y="74"/>
                    </a:moveTo>
                    <a:lnTo>
                      <a:pt x="0" y="0"/>
                    </a:lnTo>
                    <a:lnTo>
                      <a:pt x="58" y="0"/>
                    </a:lnTo>
                    <a:lnTo>
                      <a:pt x="58" y="74"/>
                    </a:lnTo>
                  </a:path>
                </a:pathLst>
              </a:custGeom>
              <a:noFill/>
              <a:ln w="15875" cap="flat">
                <a:solidFill>
                  <a:srgbClr val="009DE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63" name="Freeform 16"/>
              <p:cNvSpPr/>
              <p:nvPr/>
            </p:nvSpPr>
            <p:spPr bwMode="auto">
              <a:xfrm>
                <a:off x="2312988" y="4251325"/>
                <a:ext cx="90488" cy="125413"/>
              </a:xfrm>
              <a:custGeom>
                <a:avLst/>
                <a:gdLst>
                  <a:gd name="T0" fmla="*/ 0 w 57"/>
                  <a:gd name="T1" fmla="*/ 79 h 79"/>
                  <a:gd name="T2" fmla="*/ 0 w 57"/>
                  <a:gd name="T3" fmla="*/ 0 h 79"/>
                  <a:gd name="T4" fmla="*/ 57 w 57"/>
                  <a:gd name="T5" fmla="*/ 0 h 79"/>
                </a:gdLst>
                <a:ahLst/>
                <a:cxnLst>
                  <a:cxn ang="0">
                    <a:pos x="T0" y="T1"/>
                  </a:cxn>
                  <a:cxn ang="0">
                    <a:pos x="T2" y="T3"/>
                  </a:cxn>
                  <a:cxn ang="0">
                    <a:pos x="T4" y="T5"/>
                  </a:cxn>
                </a:cxnLst>
                <a:rect l="0" t="0" r="r" b="b"/>
                <a:pathLst>
                  <a:path w="57" h="79">
                    <a:moveTo>
                      <a:pt x="0" y="79"/>
                    </a:moveTo>
                    <a:lnTo>
                      <a:pt x="0" y="0"/>
                    </a:lnTo>
                    <a:lnTo>
                      <a:pt x="57" y="0"/>
                    </a:lnTo>
                  </a:path>
                </a:pathLst>
              </a:custGeom>
              <a:noFill/>
              <a:ln w="15875" cap="flat">
                <a:solidFill>
                  <a:srgbClr val="009DE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grpSp>
        <p:grpSp>
          <p:nvGrpSpPr>
            <p:cNvPr id="20" name="Group 158"/>
            <p:cNvGrpSpPr/>
            <p:nvPr/>
          </p:nvGrpSpPr>
          <p:grpSpPr>
            <a:xfrm>
              <a:off x="2726978" y="3183716"/>
              <a:ext cx="323741" cy="323740"/>
              <a:chOff x="4033838" y="4086226"/>
              <a:chExt cx="881063" cy="881062"/>
            </a:xfrm>
          </p:grpSpPr>
          <p:sp>
            <p:nvSpPr>
              <p:cNvPr id="44" name="Freeform 36"/>
              <p:cNvSpPr/>
              <p:nvPr/>
            </p:nvSpPr>
            <p:spPr bwMode="auto">
              <a:xfrm>
                <a:off x="4033838" y="4086226"/>
                <a:ext cx="881063" cy="728663"/>
              </a:xfrm>
              <a:custGeom>
                <a:avLst/>
                <a:gdLst>
                  <a:gd name="T0" fmla="*/ 186 w 232"/>
                  <a:gd name="T1" fmla="*/ 192 h 192"/>
                  <a:gd name="T2" fmla="*/ 216 w 232"/>
                  <a:gd name="T3" fmla="*/ 192 h 192"/>
                  <a:gd name="T4" fmla="*/ 232 w 232"/>
                  <a:gd name="T5" fmla="*/ 176 h 192"/>
                  <a:gd name="T6" fmla="*/ 232 w 232"/>
                  <a:gd name="T7" fmla="*/ 141 h 192"/>
                  <a:gd name="T8" fmla="*/ 216 w 232"/>
                  <a:gd name="T9" fmla="*/ 120 h 192"/>
                  <a:gd name="T10" fmla="*/ 216 w 232"/>
                  <a:gd name="T11" fmla="*/ 32 h 192"/>
                  <a:gd name="T12" fmla="*/ 188 w 232"/>
                  <a:gd name="T13" fmla="*/ 0 h 192"/>
                  <a:gd name="T14" fmla="*/ 48 w 232"/>
                  <a:gd name="T15" fmla="*/ 0 h 192"/>
                  <a:gd name="T16" fmla="*/ 16 w 232"/>
                  <a:gd name="T17" fmla="*/ 32 h 192"/>
                  <a:gd name="T18" fmla="*/ 16 w 232"/>
                  <a:gd name="T19" fmla="*/ 120 h 192"/>
                  <a:gd name="T20" fmla="*/ 0 w 232"/>
                  <a:gd name="T21" fmla="*/ 141 h 192"/>
                  <a:gd name="T22" fmla="*/ 0 w 232"/>
                  <a:gd name="T23" fmla="*/ 176 h 192"/>
                  <a:gd name="T24" fmla="*/ 16 w 232"/>
                  <a:gd name="T25" fmla="*/ 192 h 192"/>
                  <a:gd name="T26" fmla="*/ 45 w 232"/>
                  <a:gd name="T2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92">
                    <a:moveTo>
                      <a:pt x="186" y="192"/>
                    </a:moveTo>
                    <a:cubicBezTo>
                      <a:pt x="216" y="192"/>
                      <a:pt x="216" y="192"/>
                      <a:pt x="216" y="192"/>
                    </a:cubicBezTo>
                    <a:cubicBezTo>
                      <a:pt x="224" y="192"/>
                      <a:pt x="232" y="184"/>
                      <a:pt x="232" y="176"/>
                    </a:cubicBezTo>
                    <a:cubicBezTo>
                      <a:pt x="232" y="141"/>
                      <a:pt x="232" y="141"/>
                      <a:pt x="232" y="141"/>
                    </a:cubicBezTo>
                    <a:cubicBezTo>
                      <a:pt x="216" y="120"/>
                      <a:pt x="216" y="120"/>
                      <a:pt x="216" y="120"/>
                    </a:cubicBezTo>
                    <a:cubicBezTo>
                      <a:pt x="216" y="32"/>
                      <a:pt x="216" y="32"/>
                      <a:pt x="216" y="32"/>
                    </a:cubicBezTo>
                    <a:cubicBezTo>
                      <a:pt x="216" y="14"/>
                      <a:pt x="205" y="0"/>
                      <a:pt x="188" y="0"/>
                    </a:cubicBezTo>
                    <a:cubicBezTo>
                      <a:pt x="48" y="0"/>
                      <a:pt x="48" y="0"/>
                      <a:pt x="48" y="0"/>
                    </a:cubicBezTo>
                    <a:cubicBezTo>
                      <a:pt x="31" y="0"/>
                      <a:pt x="16" y="14"/>
                      <a:pt x="16" y="32"/>
                    </a:cubicBezTo>
                    <a:cubicBezTo>
                      <a:pt x="16" y="120"/>
                      <a:pt x="16" y="120"/>
                      <a:pt x="16" y="120"/>
                    </a:cubicBezTo>
                    <a:cubicBezTo>
                      <a:pt x="0" y="141"/>
                      <a:pt x="0" y="141"/>
                      <a:pt x="0" y="141"/>
                    </a:cubicBezTo>
                    <a:cubicBezTo>
                      <a:pt x="0" y="176"/>
                      <a:pt x="0" y="176"/>
                      <a:pt x="0" y="176"/>
                    </a:cubicBezTo>
                    <a:cubicBezTo>
                      <a:pt x="0" y="184"/>
                      <a:pt x="8" y="192"/>
                      <a:pt x="16" y="192"/>
                    </a:cubicBezTo>
                    <a:cubicBezTo>
                      <a:pt x="45" y="192"/>
                      <a:pt x="45" y="192"/>
                      <a:pt x="45" y="192"/>
                    </a:cubicBezTo>
                  </a:path>
                </a:pathLst>
              </a:custGeom>
              <a:noFill/>
              <a:ln w="15875" cap="flat">
                <a:solidFill>
                  <a:srgbClr val="009DE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45" name="Freeform 37"/>
              <p:cNvSpPr/>
              <p:nvPr/>
            </p:nvSpPr>
            <p:spPr bwMode="auto">
              <a:xfrm>
                <a:off x="4110038" y="4694238"/>
                <a:ext cx="728663" cy="273050"/>
              </a:xfrm>
              <a:custGeom>
                <a:avLst/>
                <a:gdLst>
                  <a:gd name="T0" fmla="*/ 192 w 192"/>
                  <a:gd name="T1" fmla="*/ 72 h 72"/>
                  <a:gd name="T2" fmla="*/ 0 w 192"/>
                  <a:gd name="T3" fmla="*/ 72 h 72"/>
                  <a:gd name="T4" fmla="*/ 32 w 192"/>
                  <a:gd name="T5" fmla="*/ 0 h 72"/>
                  <a:gd name="T6" fmla="*/ 160 w 192"/>
                  <a:gd name="T7" fmla="*/ 0 h 72"/>
                  <a:gd name="T8" fmla="*/ 192 w 192"/>
                  <a:gd name="T9" fmla="*/ 72 h 72"/>
                </a:gdLst>
                <a:ahLst/>
                <a:cxnLst>
                  <a:cxn ang="0">
                    <a:pos x="T0" y="T1"/>
                  </a:cxn>
                  <a:cxn ang="0">
                    <a:pos x="T2" y="T3"/>
                  </a:cxn>
                  <a:cxn ang="0">
                    <a:pos x="T4" y="T5"/>
                  </a:cxn>
                  <a:cxn ang="0">
                    <a:pos x="T6" y="T7"/>
                  </a:cxn>
                  <a:cxn ang="0">
                    <a:pos x="T8" y="T9"/>
                  </a:cxn>
                </a:cxnLst>
                <a:rect l="0" t="0" r="r" b="b"/>
                <a:pathLst>
                  <a:path w="192" h="72">
                    <a:moveTo>
                      <a:pt x="192" y="72"/>
                    </a:moveTo>
                    <a:cubicBezTo>
                      <a:pt x="172" y="72"/>
                      <a:pt x="15" y="72"/>
                      <a:pt x="0" y="72"/>
                    </a:cubicBezTo>
                    <a:cubicBezTo>
                      <a:pt x="30" y="42"/>
                      <a:pt x="32" y="0"/>
                      <a:pt x="32" y="0"/>
                    </a:cubicBezTo>
                    <a:cubicBezTo>
                      <a:pt x="160" y="0"/>
                      <a:pt x="160" y="0"/>
                      <a:pt x="160" y="0"/>
                    </a:cubicBezTo>
                    <a:cubicBezTo>
                      <a:pt x="160" y="0"/>
                      <a:pt x="162" y="47"/>
                      <a:pt x="192" y="72"/>
                    </a:cubicBezTo>
                    <a:close/>
                  </a:path>
                </a:pathLst>
              </a:custGeom>
              <a:noFill/>
              <a:ln w="15875" cap="flat">
                <a:solidFill>
                  <a:srgbClr val="009DE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46" name="Oval 38"/>
              <p:cNvSpPr>
                <a:spLocks noChangeArrowheads="1"/>
              </p:cNvSpPr>
              <p:nvPr/>
            </p:nvSpPr>
            <p:spPr bwMode="auto">
              <a:xfrm>
                <a:off x="4352925" y="4176713"/>
                <a:ext cx="242888" cy="244475"/>
              </a:xfrm>
              <a:prstGeom prst="ellipse">
                <a:avLst/>
              </a:prstGeom>
              <a:noFill/>
              <a:ln w="15875" cap="flat">
                <a:solidFill>
                  <a:srgbClr val="009DE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47" name="Oval 39"/>
              <p:cNvSpPr>
                <a:spLocks noChangeArrowheads="1"/>
              </p:cNvSpPr>
              <p:nvPr/>
            </p:nvSpPr>
            <p:spPr bwMode="auto">
              <a:xfrm>
                <a:off x="4216400" y="4405313"/>
                <a:ext cx="30163" cy="30163"/>
              </a:xfrm>
              <a:prstGeom prst="ellipse">
                <a:avLst/>
              </a:prstGeom>
              <a:noFill/>
              <a:ln w="15875" cap="flat">
                <a:solidFill>
                  <a:srgbClr val="009DE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48" name="Rectangle 40"/>
              <p:cNvSpPr>
                <a:spLocks noChangeArrowheads="1"/>
              </p:cNvSpPr>
              <p:nvPr/>
            </p:nvSpPr>
            <p:spPr bwMode="auto">
              <a:xfrm>
                <a:off x="4672013" y="4176713"/>
                <a:ext cx="90488" cy="92075"/>
              </a:xfrm>
              <a:prstGeom prst="rect">
                <a:avLst/>
              </a:prstGeom>
              <a:noFill/>
              <a:ln w="15875" cap="flat">
                <a:solidFill>
                  <a:srgbClr val="009DE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49" name="Line 41"/>
              <p:cNvSpPr>
                <a:spLocks noChangeShapeType="1"/>
              </p:cNvSpPr>
              <p:nvPr/>
            </p:nvSpPr>
            <p:spPr bwMode="auto">
              <a:xfrm flipV="1">
                <a:off x="4429125" y="4086226"/>
                <a:ext cx="0" cy="98425"/>
              </a:xfrm>
              <a:prstGeom prst="line">
                <a:avLst/>
              </a:prstGeom>
              <a:noFill/>
              <a:ln w="15875" cap="flat">
                <a:solidFill>
                  <a:srgbClr val="009DE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50" name="Line 42"/>
              <p:cNvSpPr>
                <a:spLocks noChangeShapeType="1"/>
              </p:cNvSpPr>
              <p:nvPr/>
            </p:nvSpPr>
            <p:spPr bwMode="auto">
              <a:xfrm flipV="1">
                <a:off x="4519613" y="4086226"/>
                <a:ext cx="0" cy="98425"/>
              </a:xfrm>
              <a:prstGeom prst="line">
                <a:avLst/>
              </a:prstGeom>
              <a:noFill/>
              <a:ln w="15875" cap="flat">
                <a:solidFill>
                  <a:srgbClr val="009DE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51" name="Line 43"/>
              <p:cNvSpPr>
                <a:spLocks noChangeShapeType="1"/>
              </p:cNvSpPr>
              <p:nvPr/>
            </p:nvSpPr>
            <p:spPr bwMode="auto">
              <a:xfrm flipV="1">
                <a:off x="4429125" y="4413251"/>
                <a:ext cx="0" cy="128588"/>
              </a:xfrm>
              <a:prstGeom prst="line">
                <a:avLst/>
              </a:prstGeom>
              <a:noFill/>
              <a:ln w="15875" cap="flat">
                <a:solidFill>
                  <a:srgbClr val="009DE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52" name="Line 44"/>
              <p:cNvSpPr>
                <a:spLocks noChangeShapeType="1"/>
              </p:cNvSpPr>
              <p:nvPr/>
            </p:nvSpPr>
            <p:spPr bwMode="auto">
              <a:xfrm flipV="1">
                <a:off x="4519613" y="4413251"/>
                <a:ext cx="0" cy="128588"/>
              </a:xfrm>
              <a:prstGeom prst="line">
                <a:avLst/>
              </a:prstGeom>
              <a:noFill/>
              <a:ln w="15875" cap="flat">
                <a:solidFill>
                  <a:srgbClr val="009DE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53" name="Line 45"/>
              <p:cNvSpPr>
                <a:spLocks noChangeShapeType="1"/>
              </p:cNvSpPr>
              <p:nvPr/>
            </p:nvSpPr>
            <p:spPr bwMode="auto">
              <a:xfrm>
                <a:off x="4094163" y="4541838"/>
                <a:ext cx="760413" cy="0"/>
              </a:xfrm>
              <a:prstGeom prst="line">
                <a:avLst/>
              </a:prstGeom>
              <a:noFill/>
              <a:ln w="15875" cap="flat">
                <a:solidFill>
                  <a:srgbClr val="009DE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54" name="Line 46"/>
              <p:cNvSpPr>
                <a:spLocks noChangeShapeType="1"/>
              </p:cNvSpPr>
              <p:nvPr/>
            </p:nvSpPr>
            <p:spPr bwMode="auto">
              <a:xfrm>
                <a:off x="4033838" y="4621213"/>
                <a:ext cx="881063" cy="0"/>
              </a:xfrm>
              <a:prstGeom prst="line">
                <a:avLst/>
              </a:prstGeom>
              <a:noFill/>
              <a:ln w="15875" cap="flat">
                <a:solidFill>
                  <a:srgbClr val="009DE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55" name="Line 47"/>
              <p:cNvSpPr>
                <a:spLocks noChangeShapeType="1"/>
              </p:cNvSpPr>
              <p:nvPr/>
            </p:nvSpPr>
            <p:spPr bwMode="auto">
              <a:xfrm>
                <a:off x="4079875" y="4694238"/>
                <a:ext cx="788988" cy="0"/>
              </a:xfrm>
              <a:prstGeom prst="line">
                <a:avLst/>
              </a:prstGeom>
              <a:noFill/>
              <a:ln w="15875" cap="flat">
                <a:solidFill>
                  <a:srgbClr val="009DE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sp>
            <p:nvSpPr>
              <p:cNvPr id="56" name="Line 48"/>
              <p:cNvSpPr>
                <a:spLocks noChangeShapeType="1"/>
              </p:cNvSpPr>
              <p:nvPr/>
            </p:nvSpPr>
            <p:spPr bwMode="auto">
              <a:xfrm>
                <a:off x="4159250" y="4906963"/>
                <a:ext cx="627063" cy="0"/>
              </a:xfrm>
              <a:prstGeom prst="line">
                <a:avLst/>
              </a:prstGeom>
              <a:noFill/>
              <a:ln w="15875" cap="flat">
                <a:solidFill>
                  <a:srgbClr val="009DE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sz="2400">
                  <a:solidFill>
                    <a:schemeClr val="bg1"/>
                  </a:solidFill>
                </a:endParaRPr>
              </a:p>
            </p:txBody>
          </p:sp>
        </p:grpSp>
        <p:sp>
          <p:nvSpPr>
            <p:cNvPr id="21" name="TextBox 53"/>
            <p:cNvSpPr txBox="1"/>
            <p:nvPr/>
          </p:nvSpPr>
          <p:spPr>
            <a:xfrm>
              <a:off x="3084647" y="3799607"/>
              <a:ext cx="493472" cy="245304"/>
            </a:xfrm>
            <a:prstGeom prst="rect">
              <a:avLst/>
            </a:prstGeom>
            <a:noFill/>
          </p:spPr>
          <p:txBody>
            <a:bodyPr wrap="square" rtlCol="0">
              <a:spAutoFit/>
            </a:bodyPr>
            <a:lstStyle/>
            <a:p>
              <a:pPr algn="ctr"/>
              <a:r>
                <a:rPr lang="id-ID" b="1" dirty="0">
                  <a:solidFill>
                    <a:srgbClr val="009DE7"/>
                  </a:solidFill>
                  <a:latin typeface="Raleway" panose="020B0003030101060003" pitchFamily="34" charset="0"/>
                </a:rPr>
                <a:t>01</a:t>
              </a:r>
            </a:p>
          </p:txBody>
        </p:sp>
        <p:sp>
          <p:nvSpPr>
            <p:cNvPr id="22" name="TextBox 54"/>
            <p:cNvSpPr txBox="1"/>
            <p:nvPr/>
          </p:nvSpPr>
          <p:spPr>
            <a:xfrm>
              <a:off x="1664923" y="5049085"/>
              <a:ext cx="493472" cy="245304"/>
            </a:xfrm>
            <a:prstGeom prst="rect">
              <a:avLst/>
            </a:prstGeom>
            <a:noFill/>
          </p:spPr>
          <p:txBody>
            <a:bodyPr wrap="square" rtlCol="0">
              <a:spAutoFit/>
            </a:bodyPr>
            <a:lstStyle/>
            <a:p>
              <a:pPr algn="ctr"/>
              <a:r>
                <a:rPr lang="id-ID" b="1" dirty="0">
                  <a:solidFill>
                    <a:srgbClr val="009DE7"/>
                  </a:solidFill>
                  <a:latin typeface="Raleway" panose="020B0003030101060003" pitchFamily="34" charset="0"/>
                </a:rPr>
                <a:t>02</a:t>
              </a:r>
            </a:p>
          </p:txBody>
        </p:sp>
        <p:sp>
          <p:nvSpPr>
            <p:cNvPr id="23" name="TextBox 55"/>
            <p:cNvSpPr txBox="1"/>
            <p:nvPr/>
          </p:nvSpPr>
          <p:spPr>
            <a:xfrm>
              <a:off x="700403" y="2435577"/>
              <a:ext cx="493472" cy="245304"/>
            </a:xfrm>
            <a:prstGeom prst="rect">
              <a:avLst/>
            </a:prstGeom>
            <a:noFill/>
          </p:spPr>
          <p:txBody>
            <a:bodyPr wrap="square" rtlCol="0">
              <a:spAutoFit/>
            </a:bodyPr>
            <a:lstStyle/>
            <a:p>
              <a:pPr algn="ctr"/>
              <a:r>
                <a:rPr lang="id-ID" b="1" dirty="0">
                  <a:solidFill>
                    <a:srgbClr val="009DE7"/>
                  </a:solidFill>
                  <a:latin typeface="Raleway" panose="020B0003030101060003" pitchFamily="34" charset="0"/>
                </a:rPr>
                <a:t>03</a:t>
              </a:r>
            </a:p>
          </p:txBody>
        </p:sp>
        <p:sp>
          <p:nvSpPr>
            <p:cNvPr id="24" name="Rectangle 175"/>
            <p:cNvSpPr/>
            <p:nvPr/>
          </p:nvSpPr>
          <p:spPr>
            <a:xfrm>
              <a:off x="4531194" y="3639265"/>
              <a:ext cx="186928" cy="186928"/>
            </a:xfrm>
            <a:prstGeom prst="rect">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bg1"/>
                </a:solidFill>
              </a:endParaRPr>
            </a:p>
          </p:txBody>
        </p:sp>
        <p:sp>
          <p:nvSpPr>
            <p:cNvPr id="25" name="Rectangle 176"/>
            <p:cNvSpPr/>
            <p:nvPr/>
          </p:nvSpPr>
          <p:spPr>
            <a:xfrm>
              <a:off x="4531194" y="4210473"/>
              <a:ext cx="186928" cy="186928"/>
            </a:xfrm>
            <a:prstGeom prst="rect">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bg1"/>
                </a:solidFill>
              </a:endParaRPr>
            </a:p>
          </p:txBody>
        </p:sp>
        <p:sp>
          <p:nvSpPr>
            <p:cNvPr id="26" name="Rectangle 177"/>
            <p:cNvSpPr/>
            <p:nvPr/>
          </p:nvSpPr>
          <p:spPr>
            <a:xfrm>
              <a:off x="4531194" y="4725940"/>
              <a:ext cx="186928" cy="186928"/>
            </a:xfrm>
            <a:prstGeom prst="rect">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bg1"/>
                </a:solidFill>
              </a:endParaRPr>
            </a:p>
          </p:txBody>
        </p:sp>
        <p:grpSp>
          <p:nvGrpSpPr>
            <p:cNvPr id="27" name="Group 179"/>
            <p:cNvGrpSpPr/>
            <p:nvPr/>
          </p:nvGrpSpPr>
          <p:grpSpPr>
            <a:xfrm>
              <a:off x="4867951" y="3606053"/>
              <a:ext cx="228968" cy="225322"/>
              <a:chOff x="6297613" y="1392238"/>
              <a:chExt cx="498475" cy="490537"/>
            </a:xfrm>
            <a:solidFill>
              <a:schemeClr val="bg1">
                <a:lumMod val="65000"/>
              </a:schemeClr>
            </a:solidFill>
          </p:grpSpPr>
          <p:sp>
            <p:nvSpPr>
              <p:cNvPr id="41" name="Freeform 180"/>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600">
                  <a:solidFill>
                    <a:schemeClr val="bg1"/>
                  </a:solidFill>
                </a:endParaRPr>
              </a:p>
            </p:txBody>
          </p:sp>
          <p:sp>
            <p:nvSpPr>
              <p:cNvPr id="42" name="Freeform 181"/>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600">
                  <a:solidFill>
                    <a:schemeClr val="bg1"/>
                  </a:solidFill>
                </a:endParaRPr>
              </a:p>
            </p:txBody>
          </p:sp>
          <p:sp>
            <p:nvSpPr>
              <p:cNvPr id="43" name="Freeform 182"/>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600">
                  <a:solidFill>
                    <a:schemeClr val="bg1"/>
                  </a:solidFill>
                </a:endParaRPr>
              </a:p>
            </p:txBody>
          </p:sp>
        </p:grpSp>
        <p:grpSp>
          <p:nvGrpSpPr>
            <p:cNvPr id="28" name="Group 183"/>
            <p:cNvGrpSpPr/>
            <p:nvPr/>
          </p:nvGrpSpPr>
          <p:grpSpPr>
            <a:xfrm>
              <a:off x="4876337" y="4174705"/>
              <a:ext cx="212197" cy="225323"/>
              <a:chOff x="6881813" y="2154238"/>
              <a:chExt cx="461963" cy="490538"/>
            </a:xfrm>
            <a:solidFill>
              <a:schemeClr val="bg1">
                <a:lumMod val="65000"/>
              </a:schemeClr>
            </a:solidFill>
          </p:grpSpPr>
          <p:sp>
            <p:nvSpPr>
              <p:cNvPr id="38"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600">
                  <a:solidFill>
                    <a:schemeClr val="bg1"/>
                  </a:solidFill>
                </a:endParaRPr>
              </a:p>
            </p:txBody>
          </p:sp>
          <p:sp>
            <p:nvSpPr>
              <p:cNvPr id="39"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600">
                  <a:solidFill>
                    <a:schemeClr val="bg1"/>
                  </a:solidFill>
                </a:endParaRPr>
              </a:p>
            </p:txBody>
          </p:sp>
          <p:sp>
            <p:nvSpPr>
              <p:cNvPr id="40"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600">
                  <a:solidFill>
                    <a:schemeClr val="bg1"/>
                  </a:solidFill>
                </a:endParaRPr>
              </a:p>
            </p:txBody>
          </p:sp>
        </p:grpSp>
        <p:sp>
          <p:nvSpPr>
            <p:cNvPr id="29" name="Freeform 28"/>
            <p:cNvSpPr>
              <a:spLocks noEditPoints="1"/>
            </p:cNvSpPr>
            <p:nvPr/>
          </p:nvSpPr>
          <p:spPr bwMode="auto">
            <a:xfrm>
              <a:off x="4869409" y="4670558"/>
              <a:ext cx="226052" cy="226052"/>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rgbClr val="009DE7"/>
            </a:solidFill>
            <a:ln>
              <a:noFill/>
            </a:ln>
          </p:spPr>
          <p:txBody>
            <a:bodyPr vert="horz" wrap="square" lIns="68580" tIns="34290" rIns="68580" bIns="34290" numCol="1" anchor="t" anchorCtr="0" compatLnSpc="1"/>
            <a:lstStyle/>
            <a:p>
              <a:endParaRPr lang="id-ID" sz="1600">
                <a:solidFill>
                  <a:schemeClr val="bg1"/>
                </a:solidFill>
              </a:endParaRPr>
            </a:p>
          </p:txBody>
        </p:sp>
        <p:sp>
          <p:nvSpPr>
            <p:cNvPr id="30" name="TextBox 68"/>
            <p:cNvSpPr txBox="1"/>
            <p:nvPr/>
          </p:nvSpPr>
          <p:spPr>
            <a:xfrm>
              <a:off x="5146870" y="3470120"/>
              <a:ext cx="635830" cy="183978"/>
            </a:xfrm>
            <a:prstGeom prst="rect">
              <a:avLst/>
            </a:prstGeom>
            <a:noFill/>
          </p:spPr>
          <p:txBody>
            <a:bodyPr wrap="none" rtlCol="0">
              <a:spAutoFit/>
            </a:bodyPr>
            <a:lstStyle/>
            <a:p>
              <a:r>
                <a:rPr lang="id-ID" sz="1200" dirty="0">
                  <a:solidFill>
                    <a:schemeClr val="bg1"/>
                  </a:solidFill>
                  <a:latin typeface="Raleway" panose="020B0003030101060003" pitchFamily="34" charset="0"/>
                </a:rPr>
                <a:t>Content</a:t>
              </a:r>
              <a:r>
                <a:rPr lang="id-ID" sz="1200" b="1" dirty="0">
                  <a:solidFill>
                    <a:schemeClr val="bg1"/>
                  </a:solidFill>
                  <a:latin typeface="Raleway" panose="020B0003030101060003" pitchFamily="34" charset="0"/>
                </a:rPr>
                <a:t> 01</a:t>
              </a:r>
            </a:p>
          </p:txBody>
        </p:sp>
        <p:sp>
          <p:nvSpPr>
            <p:cNvPr id="31" name="TextBox 69"/>
            <p:cNvSpPr txBox="1"/>
            <p:nvPr/>
          </p:nvSpPr>
          <p:spPr>
            <a:xfrm>
              <a:off x="5146869" y="3631176"/>
              <a:ext cx="1688728" cy="265746"/>
            </a:xfrm>
            <a:prstGeom prst="rect">
              <a:avLst/>
            </a:prstGeom>
            <a:noFill/>
          </p:spPr>
          <p:txBody>
            <a:bodyPr wrap="square" rtlCol="0">
              <a:spAutoFit/>
            </a:bodyPr>
            <a:lstStyle/>
            <a:p>
              <a:r>
                <a:rPr lang="id-ID" sz="1000" dirty="0">
                  <a:solidFill>
                    <a:schemeClr val="bg1"/>
                  </a:solidFill>
                </a:rPr>
                <a:t>Suitable for all category</a:t>
              </a:r>
              <a:r>
                <a:rPr lang="en-US" sz="1000" dirty="0">
                  <a:solidFill>
                    <a:schemeClr val="bg1"/>
                  </a:solidFill>
                </a:rPr>
                <a:t>, Lorem Ipsum is not simply random text.</a:t>
              </a:r>
              <a:endParaRPr lang="en-US" sz="1000" b="1" dirty="0">
                <a:solidFill>
                  <a:schemeClr val="bg1"/>
                </a:solidFill>
                <a:latin typeface="Signika Negative" pitchFamily="2" charset="0"/>
              </a:endParaRPr>
            </a:p>
          </p:txBody>
        </p:sp>
        <p:sp>
          <p:nvSpPr>
            <p:cNvPr id="32" name="TextBox 70"/>
            <p:cNvSpPr txBox="1"/>
            <p:nvPr/>
          </p:nvSpPr>
          <p:spPr>
            <a:xfrm>
              <a:off x="5146869" y="3979640"/>
              <a:ext cx="635830" cy="183978"/>
            </a:xfrm>
            <a:prstGeom prst="rect">
              <a:avLst/>
            </a:prstGeom>
            <a:noFill/>
          </p:spPr>
          <p:txBody>
            <a:bodyPr wrap="none" rtlCol="0">
              <a:spAutoFit/>
            </a:bodyPr>
            <a:lstStyle/>
            <a:p>
              <a:r>
                <a:rPr lang="id-ID" sz="1200" dirty="0">
                  <a:solidFill>
                    <a:schemeClr val="bg1"/>
                  </a:solidFill>
                  <a:latin typeface="Raleway" panose="020B0003030101060003" pitchFamily="34" charset="0"/>
                </a:rPr>
                <a:t>Content</a:t>
              </a:r>
              <a:r>
                <a:rPr lang="id-ID" sz="1200" b="1" dirty="0">
                  <a:solidFill>
                    <a:schemeClr val="bg1"/>
                  </a:solidFill>
                  <a:latin typeface="Raleway" panose="020B0003030101060003" pitchFamily="34" charset="0"/>
                </a:rPr>
                <a:t> 02</a:t>
              </a:r>
            </a:p>
          </p:txBody>
        </p:sp>
        <p:sp>
          <p:nvSpPr>
            <p:cNvPr id="33" name="TextBox 71"/>
            <p:cNvSpPr txBox="1"/>
            <p:nvPr/>
          </p:nvSpPr>
          <p:spPr>
            <a:xfrm>
              <a:off x="5146869" y="4140697"/>
              <a:ext cx="1688728" cy="265746"/>
            </a:xfrm>
            <a:prstGeom prst="rect">
              <a:avLst/>
            </a:prstGeom>
            <a:noFill/>
          </p:spPr>
          <p:txBody>
            <a:bodyPr wrap="square" rtlCol="0">
              <a:spAutoFit/>
            </a:bodyPr>
            <a:lstStyle/>
            <a:p>
              <a:r>
                <a:rPr lang="id-ID" sz="1000" dirty="0">
                  <a:solidFill>
                    <a:schemeClr val="bg1"/>
                  </a:solidFill>
                </a:rPr>
                <a:t>Suitable for all category</a:t>
              </a:r>
              <a:r>
                <a:rPr lang="en-US" sz="1000" dirty="0">
                  <a:solidFill>
                    <a:schemeClr val="bg1"/>
                  </a:solidFill>
                </a:rPr>
                <a:t>, Lorem Ipsum is not simply random text.</a:t>
              </a:r>
              <a:endParaRPr lang="en-US" sz="1000" b="1" dirty="0">
                <a:solidFill>
                  <a:schemeClr val="bg1"/>
                </a:solidFill>
                <a:latin typeface="Signika Negative" pitchFamily="2" charset="0"/>
              </a:endParaRPr>
            </a:p>
          </p:txBody>
        </p:sp>
        <p:sp>
          <p:nvSpPr>
            <p:cNvPr id="34" name="TextBox 72"/>
            <p:cNvSpPr txBox="1"/>
            <p:nvPr/>
          </p:nvSpPr>
          <p:spPr>
            <a:xfrm>
              <a:off x="5146869" y="4509502"/>
              <a:ext cx="635830" cy="183978"/>
            </a:xfrm>
            <a:prstGeom prst="rect">
              <a:avLst/>
            </a:prstGeom>
            <a:noFill/>
          </p:spPr>
          <p:txBody>
            <a:bodyPr wrap="none" rtlCol="0">
              <a:spAutoFit/>
            </a:bodyPr>
            <a:lstStyle/>
            <a:p>
              <a:r>
                <a:rPr lang="id-ID" sz="1200" dirty="0">
                  <a:solidFill>
                    <a:schemeClr val="bg1"/>
                  </a:solidFill>
                  <a:latin typeface="Raleway" panose="020B0003030101060003" pitchFamily="34" charset="0"/>
                </a:rPr>
                <a:t>Content</a:t>
              </a:r>
              <a:r>
                <a:rPr lang="id-ID" sz="1200" b="1" dirty="0">
                  <a:solidFill>
                    <a:schemeClr val="bg1"/>
                  </a:solidFill>
                  <a:latin typeface="Raleway" panose="020B0003030101060003" pitchFamily="34" charset="0"/>
                </a:rPr>
                <a:t> 03</a:t>
              </a:r>
            </a:p>
          </p:txBody>
        </p:sp>
        <p:sp>
          <p:nvSpPr>
            <p:cNvPr id="35" name="TextBox 73"/>
            <p:cNvSpPr txBox="1"/>
            <p:nvPr/>
          </p:nvSpPr>
          <p:spPr>
            <a:xfrm>
              <a:off x="5146869" y="4670559"/>
              <a:ext cx="1688728" cy="265746"/>
            </a:xfrm>
            <a:prstGeom prst="rect">
              <a:avLst/>
            </a:prstGeom>
            <a:noFill/>
          </p:spPr>
          <p:txBody>
            <a:bodyPr wrap="square" rtlCol="0">
              <a:spAutoFit/>
            </a:bodyPr>
            <a:lstStyle/>
            <a:p>
              <a:r>
                <a:rPr lang="id-ID" sz="1000" dirty="0">
                  <a:solidFill>
                    <a:schemeClr val="bg1"/>
                  </a:solidFill>
                </a:rPr>
                <a:t>Suitable for all category</a:t>
              </a:r>
              <a:r>
                <a:rPr lang="en-US" sz="1000" dirty="0">
                  <a:solidFill>
                    <a:schemeClr val="bg1"/>
                  </a:solidFill>
                </a:rPr>
                <a:t>, Lorem Ipsum is not simply random text.</a:t>
              </a:r>
              <a:endParaRPr lang="en-US" sz="1000" b="1" dirty="0">
                <a:solidFill>
                  <a:schemeClr val="bg1"/>
                </a:solidFill>
                <a:latin typeface="Signika Negative" pitchFamily="2" charset="0"/>
              </a:endParaRPr>
            </a:p>
          </p:txBody>
        </p:sp>
        <p:sp>
          <p:nvSpPr>
            <p:cNvPr id="36" name="TextBox 74"/>
            <p:cNvSpPr txBox="1"/>
            <p:nvPr/>
          </p:nvSpPr>
          <p:spPr>
            <a:xfrm>
              <a:off x="4413351" y="2433301"/>
              <a:ext cx="1737099" cy="388397"/>
            </a:xfrm>
            <a:prstGeom prst="rect">
              <a:avLst/>
            </a:prstGeom>
            <a:noFill/>
          </p:spPr>
          <p:txBody>
            <a:bodyPr wrap="none" rtlCol="0">
              <a:spAutoFit/>
            </a:bodyPr>
            <a:lstStyle/>
            <a:p>
              <a:r>
                <a:rPr lang="id-ID" sz="3200" b="1" dirty="0">
                  <a:solidFill>
                    <a:schemeClr val="bg1"/>
                  </a:solidFill>
                  <a:latin typeface="Raleway" panose="020B0003030101060003" pitchFamily="34" charset="0"/>
                </a:rPr>
                <a:t>Snake Words</a:t>
              </a:r>
            </a:p>
          </p:txBody>
        </p:sp>
        <p:sp>
          <p:nvSpPr>
            <p:cNvPr id="37" name="Rectangle 204"/>
            <p:cNvSpPr/>
            <p:nvPr/>
          </p:nvSpPr>
          <p:spPr>
            <a:xfrm>
              <a:off x="4413351" y="2857522"/>
              <a:ext cx="3239152" cy="490607"/>
            </a:xfrm>
            <a:prstGeom prst="rect">
              <a:avLst/>
            </a:prstGeom>
          </p:spPr>
          <p:txBody>
            <a:bodyPr wrap="square">
              <a:spAutoFit/>
            </a:bodyPr>
            <a:lstStyle/>
            <a:p>
              <a:pPr algn="just"/>
              <a:r>
                <a:rPr lang="id-ID" sz="1050" b="1" dirty="0">
                  <a:solidFill>
                    <a:schemeClr val="bg1"/>
                  </a:solidFill>
                  <a:latin typeface="PT Sans" panose="020B0503020203020204" pitchFamily="34" charset="0"/>
                </a:rPr>
                <a:t>Suitable for all categories </a:t>
              </a:r>
              <a:r>
                <a:rPr lang="id-ID" sz="1050" dirty="0">
                  <a:solidFill>
                    <a:schemeClr val="bg1"/>
                  </a:solidFill>
                  <a:latin typeface="PT Sans" panose="020B0503020203020204" pitchFamily="34" charset="0"/>
                </a:rPr>
                <a:t>business and personal presentation, eaque ipsa quae ab illo inventore veritatis et quasi architecto beatae business and personal presentation,</a:t>
              </a:r>
            </a:p>
            <a:p>
              <a:pPr algn="just"/>
              <a:endParaRPr lang="id-ID" sz="1050" dirty="0">
                <a:solidFill>
                  <a:schemeClr val="bg1"/>
                </a:solidFill>
                <a:latin typeface="PT Sans" panose="020B0503020203020204" pitchFamily="34" charset="0"/>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sp>
        <p:nvSpPr>
          <p:cNvPr id="7" name="圆角矩形 9"/>
          <p:cNvSpPr/>
          <p:nvPr/>
        </p:nvSpPr>
        <p:spPr>
          <a:xfrm rot="2700000">
            <a:off x="2021179" y="3329557"/>
            <a:ext cx="1387642" cy="1387642"/>
          </a:xfrm>
          <a:prstGeom prst="roundRect">
            <a:avLst>
              <a:gd name="adj" fmla="val 6319"/>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圆角矩形 10"/>
          <p:cNvSpPr/>
          <p:nvPr/>
        </p:nvSpPr>
        <p:spPr>
          <a:xfrm rot="2700000">
            <a:off x="4313112" y="3329556"/>
            <a:ext cx="1387642" cy="1387642"/>
          </a:xfrm>
          <a:prstGeom prst="roundRect">
            <a:avLst>
              <a:gd name="adj" fmla="val 6319"/>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圆角矩形 11"/>
          <p:cNvSpPr/>
          <p:nvPr/>
        </p:nvSpPr>
        <p:spPr>
          <a:xfrm rot="2700000">
            <a:off x="6605045" y="3307350"/>
            <a:ext cx="1387642" cy="1387642"/>
          </a:xfrm>
          <a:prstGeom prst="roundRect">
            <a:avLst>
              <a:gd name="adj" fmla="val 6319"/>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圆角矩形 12"/>
          <p:cNvSpPr/>
          <p:nvPr/>
        </p:nvSpPr>
        <p:spPr>
          <a:xfrm rot="2700000">
            <a:off x="8896977" y="3307349"/>
            <a:ext cx="1387642" cy="1387642"/>
          </a:xfrm>
          <a:prstGeom prst="roundRect">
            <a:avLst>
              <a:gd name="adj" fmla="val 6319"/>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任意多边形 13"/>
          <p:cNvSpPr/>
          <p:nvPr/>
        </p:nvSpPr>
        <p:spPr>
          <a:xfrm>
            <a:off x="1909406" y="2402827"/>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009DE7"/>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任意多边形 14"/>
          <p:cNvSpPr/>
          <p:nvPr/>
        </p:nvSpPr>
        <p:spPr>
          <a:xfrm flipV="1">
            <a:off x="4201435" y="4530660"/>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009DE7"/>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任意多边形 15"/>
          <p:cNvSpPr/>
          <p:nvPr/>
        </p:nvSpPr>
        <p:spPr>
          <a:xfrm>
            <a:off x="6493559" y="2402827"/>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009DE7"/>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任意多边形 16"/>
          <p:cNvSpPr/>
          <p:nvPr/>
        </p:nvSpPr>
        <p:spPr>
          <a:xfrm flipV="1">
            <a:off x="8763286" y="4530660"/>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009DE7"/>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8" name="组合 17"/>
          <p:cNvGrpSpPr/>
          <p:nvPr/>
        </p:nvGrpSpPr>
        <p:grpSpPr>
          <a:xfrm>
            <a:off x="1351824" y="5449809"/>
            <a:ext cx="2666093" cy="802951"/>
            <a:chOff x="1351824" y="4950667"/>
            <a:chExt cx="2666093" cy="802951"/>
          </a:xfrm>
        </p:grpSpPr>
        <p:sp>
          <p:nvSpPr>
            <p:cNvPr id="19" name="文本框 48"/>
            <p:cNvSpPr txBox="1"/>
            <p:nvPr/>
          </p:nvSpPr>
          <p:spPr>
            <a:xfrm>
              <a:off x="1723309" y="4950667"/>
              <a:ext cx="1923123"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点击添加标题</a:t>
              </a:r>
            </a:p>
          </p:txBody>
        </p:sp>
        <p:sp>
          <p:nvSpPr>
            <p:cNvPr id="20" name="矩形 19"/>
            <p:cNvSpPr/>
            <p:nvPr/>
          </p:nvSpPr>
          <p:spPr>
            <a:xfrm>
              <a:off x="1351824" y="5199620"/>
              <a:ext cx="2666093" cy="553998"/>
            </a:xfrm>
            <a:prstGeom prst="rect">
              <a:avLst/>
            </a:prstGeom>
          </p:spPr>
          <p:txBody>
            <a:bodyPr wrap="square">
              <a:spAutoFit/>
            </a:bodyPr>
            <a:lstStyle/>
            <a:p>
              <a:pPr algn="ctr" fontAlgn="base">
                <a:spcBef>
                  <a:spcPct val="0"/>
                </a:spcBef>
                <a:spcAft>
                  <a:spcPct val="0"/>
                </a:spcAft>
              </a:pPr>
              <a:r>
                <a:rPr lang="en-US" altLang="zh-CN" sz="1000" dirty="0">
                  <a:solidFill>
                    <a:schemeClr val="bg1"/>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21" name="组合 20"/>
          <p:cNvGrpSpPr/>
          <p:nvPr/>
        </p:nvGrpSpPr>
        <p:grpSpPr>
          <a:xfrm>
            <a:off x="3674110" y="1908323"/>
            <a:ext cx="2666093" cy="802951"/>
            <a:chOff x="1351824" y="4950667"/>
            <a:chExt cx="2666093" cy="802951"/>
          </a:xfrm>
        </p:grpSpPr>
        <p:sp>
          <p:nvSpPr>
            <p:cNvPr id="22" name="文本框 51"/>
            <p:cNvSpPr txBox="1"/>
            <p:nvPr/>
          </p:nvSpPr>
          <p:spPr>
            <a:xfrm>
              <a:off x="1723309" y="4950667"/>
              <a:ext cx="1923123"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点击添加标题</a:t>
              </a:r>
            </a:p>
          </p:txBody>
        </p:sp>
        <p:sp>
          <p:nvSpPr>
            <p:cNvPr id="23" name="矩形 22"/>
            <p:cNvSpPr/>
            <p:nvPr/>
          </p:nvSpPr>
          <p:spPr>
            <a:xfrm>
              <a:off x="1351824" y="5199620"/>
              <a:ext cx="2666093" cy="553998"/>
            </a:xfrm>
            <a:prstGeom prst="rect">
              <a:avLst/>
            </a:prstGeom>
          </p:spPr>
          <p:txBody>
            <a:bodyPr wrap="square">
              <a:spAutoFit/>
            </a:bodyPr>
            <a:lstStyle/>
            <a:p>
              <a:pPr algn="ctr" fontAlgn="base">
                <a:spcBef>
                  <a:spcPct val="0"/>
                </a:spcBef>
                <a:spcAft>
                  <a:spcPct val="0"/>
                </a:spcAft>
              </a:pPr>
              <a:r>
                <a:rPr lang="en-US" altLang="zh-CN" sz="1000" dirty="0">
                  <a:solidFill>
                    <a:schemeClr val="bg1"/>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24" name="组合 23"/>
          <p:cNvGrpSpPr/>
          <p:nvPr/>
        </p:nvGrpSpPr>
        <p:grpSpPr>
          <a:xfrm>
            <a:off x="5952852" y="5449809"/>
            <a:ext cx="2666093" cy="802951"/>
            <a:chOff x="1351824" y="4950667"/>
            <a:chExt cx="2666093" cy="802951"/>
          </a:xfrm>
        </p:grpSpPr>
        <p:sp>
          <p:nvSpPr>
            <p:cNvPr id="25" name="文本框 54"/>
            <p:cNvSpPr txBox="1"/>
            <p:nvPr/>
          </p:nvSpPr>
          <p:spPr>
            <a:xfrm>
              <a:off x="1723309" y="4950667"/>
              <a:ext cx="1923123"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点击添加标题</a:t>
              </a:r>
            </a:p>
          </p:txBody>
        </p:sp>
        <p:sp>
          <p:nvSpPr>
            <p:cNvPr id="26" name="矩形 25"/>
            <p:cNvSpPr/>
            <p:nvPr/>
          </p:nvSpPr>
          <p:spPr>
            <a:xfrm>
              <a:off x="1351824" y="5199620"/>
              <a:ext cx="2666093" cy="553998"/>
            </a:xfrm>
            <a:prstGeom prst="rect">
              <a:avLst/>
            </a:prstGeom>
          </p:spPr>
          <p:txBody>
            <a:bodyPr wrap="square">
              <a:spAutoFit/>
            </a:bodyPr>
            <a:lstStyle/>
            <a:p>
              <a:pPr algn="ctr" fontAlgn="base">
                <a:spcBef>
                  <a:spcPct val="0"/>
                </a:spcBef>
                <a:spcAft>
                  <a:spcPct val="0"/>
                </a:spcAft>
              </a:pPr>
              <a:r>
                <a:rPr lang="en-US" altLang="zh-CN" sz="1000" dirty="0">
                  <a:solidFill>
                    <a:schemeClr val="bg1"/>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27" name="组合 26"/>
          <p:cNvGrpSpPr/>
          <p:nvPr/>
        </p:nvGrpSpPr>
        <p:grpSpPr>
          <a:xfrm>
            <a:off x="8275138" y="1908323"/>
            <a:ext cx="2666093" cy="802951"/>
            <a:chOff x="1351824" y="4950667"/>
            <a:chExt cx="2666093" cy="802951"/>
          </a:xfrm>
        </p:grpSpPr>
        <p:sp>
          <p:nvSpPr>
            <p:cNvPr id="28" name="文本框 57"/>
            <p:cNvSpPr txBox="1"/>
            <p:nvPr/>
          </p:nvSpPr>
          <p:spPr>
            <a:xfrm>
              <a:off x="1723309" y="4950667"/>
              <a:ext cx="1923123"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点击添加标题</a:t>
              </a:r>
            </a:p>
          </p:txBody>
        </p:sp>
        <p:sp>
          <p:nvSpPr>
            <p:cNvPr id="29" name="矩形 28"/>
            <p:cNvSpPr/>
            <p:nvPr/>
          </p:nvSpPr>
          <p:spPr>
            <a:xfrm>
              <a:off x="1351824" y="5199620"/>
              <a:ext cx="2666093" cy="553998"/>
            </a:xfrm>
            <a:prstGeom prst="rect">
              <a:avLst/>
            </a:prstGeom>
          </p:spPr>
          <p:txBody>
            <a:bodyPr wrap="square">
              <a:spAutoFit/>
            </a:bodyPr>
            <a:lstStyle/>
            <a:p>
              <a:pPr algn="ctr" fontAlgn="base">
                <a:spcBef>
                  <a:spcPct val="0"/>
                </a:spcBef>
                <a:spcAft>
                  <a:spcPct val="0"/>
                </a:spcAft>
              </a:pPr>
              <a:r>
                <a:rPr lang="en-US" altLang="zh-CN" sz="1000" dirty="0">
                  <a:solidFill>
                    <a:schemeClr val="bg1"/>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30" name="组合 29"/>
          <p:cNvGrpSpPr/>
          <p:nvPr/>
        </p:nvGrpSpPr>
        <p:grpSpPr>
          <a:xfrm>
            <a:off x="2474453" y="3672730"/>
            <a:ext cx="481094" cy="701296"/>
            <a:chOff x="4081166" y="4301728"/>
            <a:chExt cx="239316" cy="348854"/>
          </a:xfrm>
          <a:solidFill>
            <a:schemeClr val="bg1"/>
          </a:solidFill>
        </p:grpSpPr>
        <p:sp>
          <p:nvSpPr>
            <p:cNvPr id="31" name="AutoShape 97"/>
            <p:cNvSpPr/>
            <p:nvPr/>
          </p:nvSpPr>
          <p:spPr bwMode="auto">
            <a:xfrm>
              <a:off x="4081166" y="4301728"/>
              <a:ext cx="239316"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32" name="AutoShape 98"/>
            <p:cNvSpPr/>
            <p:nvPr/>
          </p:nvSpPr>
          <p:spPr bwMode="auto">
            <a:xfrm>
              <a:off x="4178797" y="4334470"/>
              <a:ext cx="44053"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33" name="AutoShape 99"/>
            <p:cNvSpPr/>
            <p:nvPr/>
          </p:nvSpPr>
          <p:spPr bwMode="auto">
            <a:xfrm>
              <a:off x="4190108" y="4607123"/>
              <a:ext cx="21431"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grpSp>
      <p:grpSp>
        <p:nvGrpSpPr>
          <p:cNvPr id="34" name="组合 33"/>
          <p:cNvGrpSpPr/>
          <p:nvPr/>
        </p:nvGrpSpPr>
        <p:grpSpPr>
          <a:xfrm>
            <a:off x="4668987" y="3685431"/>
            <a:ext cx="675893" cy="675893"/>
            <a:chOff x="6162378" y="2904530"/>
            <a:chExt cx="348258" cy="348258"/>
          </a:xfrm>
          <a:solidFill>
            <a:schemeClr val="bg1"/>
          </a:solidFill>
        </p:grpSpPr>
        <p:sp>
          <p:nvSpPr>
            <p:cNvPr id="35" name="AutoShape 52"/>
            <p:cNvSpPr/>
            <p:nvPr/>
          </p:nvSpPr>
          <p:spPr bwMode="auto">
            <a:xfrm>
              <a:off x="6162378" y="2904530"/>
              <a:ext cx="348258" cy="348258"/>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36" name="AutoShape 53"/>
            <p:cNvSpPr/>
            <p:nvPr/>
          </p:nvSpPr>
          <p:spPr bwMode="auto">
            <a:xfrm>
              <a:off x="6293347" y="3024187"/>
              <a:ext cx="94060" cy="9763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37" name="AutoShape 54"/>
            <p:cNvSpPr/>
            <p:nvPr/>
          </p:nvSpPr>
          <p:spPr bwMode="auto">
            <a:xfrm>
              <a:off x="6282035" y="3143845"/>
              <a:ext cx="52983" cy="5536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38" name="AutoShape 55"/>
            <p:cNvSpPr/>
            <p:nvPr/>
          </p:nvSpPr>
          <p:spPr bwMode="auto">
            <a:xfrm>
              <a:off x="6336804" y="2958703"/>
              <a:ext cx="53578" cy="5596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grpSp>
      <p:grpSp>
        <p:nvGrpSpPr>
          <p:cNvPr id="39" name="Group 58"/>
          <p:cNvGrpSpPr/>
          <p:nvPr/>
        </p:nvGrpSpPr>
        <p:grpSpPr>
          <a:xfrm>
            <a:off x="7013409" y="3733280"/>
            <a:ext cx="570915" cy="535782"/>
            <a:chOff x="10074275" y="1647825"/>
            <a:chExt cx="464344" cy="435769"/>
          </a:xfrm>
          <a:solidFill>
            <a:schemeClr val="bg1"/>
          </a:solidFill>
        </p:grpSpPr>
        <p:sp>
          <p:nvSpPr>
            <p:cNvPr id="40"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41"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42"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43"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44"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45"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46"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47"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48"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grpSp>
      <p:grpSp>
        <p:nvGrpSpPr>
          <p:cNvPr id="49" name="组合 48"/>
          <p:cNvGrpSpPr/>
          <p:nvPr/>
        </p:nvGrpSpPr>
        <p:grpSpPr>
          <a:xfrm>
            <a:off x="9268341" y="3718401"/>
            <a:ext cx="644916" cy="565540"/>
            <a:chOff x="1239739" y="2232422"/>
            <a:chExt cx="348258" cy="305396"/>
          </a:xfrm>
          <a:solidFill>
            <a:schemeClr val="bg1"/>
          </a:solidFill>
        </p:grpSpPr>
        <p:sp>
          <p:nvSpPr>
            <p:cNvPr id="50" name="AutoShape 147"/>
            <p:cNvSpPr/>
            <p:nvPr/>
          </p:nvSpPr>
          <p:spPr bwMode="auto">
            <a:xfrm>
              <a:off x="1239739" y="2232422"/>
              <a:ext cx="348258" cy="305396"/>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sp>
          <p:nvSpPr>
            <p:cNvPr id="51" name="AutoShape 148"/>
            <p:cNvSpPr/>
            <p:nvPr/>
          </p:nvSpPr>
          <p:spPr bwMode="auto">
            <a:xfrm>
              <a:off x="1293912" y="2287190"/>
              <a:ext cx="51792" cy="51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bg1"/>
                </a:solidFill>
                <a:effectLst>
                  <a:outerShdw blurRad="38100" dist="38100" dir="2700000" algn="tl">
                    <a:srgbClr val="000000"/>
                  </a:outerShdw>
                </a:effectLst>
                <a:latin typeface="Gill Sans" charset="0"/>
                <a:sym typeface="Gill Sans" charset="0"/>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2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2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childTnLst>
                                </p:cTn>
                              </p:par>
                            </p:childTnLst>
                          </p:cTn>
                        </p:par>
                        <p:par>
                          <p:cTn id="48" fill="hold">
                            <p:stCondLst>
                              <p:cond delay="4500"/>
                            </p:stCondLst>
                            <p:childTnLst>
                              <p:par>
                                <p:cTn id="49" presetID="23" presetClass="entr" presetSubtype="16"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childTnLst>
                                </p:cTn>
                              </p:par>
                            </p:childTnLst>
                          </p:cTn>
                        </p:par>
                        <p:par>
                          <p:cTn id="53" fill="hold">
                            <p:stCondLst>
                              <p:cond delay="5000"/>
                            </p:stCondLst>
                            <p:childTnLst>
                              <p:par>
                                <p:cTn id="54" presetID="23" presetClass="entr" presetSubtype="16"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childTnLst>
                                </p:cTn>
                              </p:par>
                            </p:childTnLst>
                          </p:cTn>
                        </p:par>
                        <p:par>
                          <p:cTn id="58" fill="hold">
                            <p:stCondLst>
                              <p:cond delay="5500"/>
                            </p:stCondLst>
                            <p:childTnLst>
                              <p:par>
                                <p:cTn id="59" presetID="23" presetClass="entr" presetSubtype="16"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childTnLst>
                                </p:cTn>
                              </p:par>
                            </p:childTnLst>
                          </p:cTn>
                        </p:par>
                        <p:par>
                          <p:cTn id="63" fill="hold">
                            <p:stCondLst>
                              <p:cond delay="6000"/>
                            </p:stCondLst>
                            <p:childTnLst>
                              <p:par>
                                <p:cTn id="64" presetID="23" presetClass="entr" presetSubtype="16"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childTnLst>
                                </p:cTn>
                              </p:par>
                            </p:childTnLst>
                          </p:cTn>
                        </p:par>
                        <p:par>
                          <p:cTn id="68" fill="hold">
                            <p:stCondLst>
                              <p:cond delay="6500"/>
                            </p:stCondLst>
                            <p:childTnLst>
                              <p:par>
                                <p:cTn id="69" presetID="23" presetClass="entr" presetSubtype="16"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childTnLst>
                                </p:cTn>
                              </p:par>
                            </p:childTnLst>
                          </p:cTn>
                        </p:par>
                        <p:par>
                          <p:cTn id="73" fill="hold">
                            <p:stCondLst>
                              <p:cond delay="7000"/>
                            </p:stCondLst>
                            <p:childTnLst>
                              <p:par>
                                <p:cTn id="74" presetID="23" presetClass="entr" presetSubtype="16"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ppt_w</p:attrName>
                                        </p:attrNameLst>
                                      </p:cBhvr>
                                      <p:tavLst>
                                        <p:tav tm="0">
                                          <p:val>
                                            <p:fltVal val="0"/>
                                          </p:val>
                                        </p:tav>
                                        <p:tav tm="100000">
                                          <p:val>
                                            <p:strVal val="#ppt_w"/>
                                          </p:val>
                                        </p:tav>
                                      </p:tavLst>
                                    </p:anim>
                                    <p:anim calcmode="lin" valueType="num">
                                      <p:cBhvr>
                                        <p:cTn id="77" dur="500" fill="hold"/>
                                        <p:tgtEl>
                                          <p:spTgt spid="34"/>
                                        </p:tgtEl>
                                        <p:attrNameLst>
                                          <p:attrName>ppt_h</p:attrName>
                                        </p:attrNameLst>
                                      </p:cBhvr>
                                      <p:tavLst>
                                        <p:tav tm="0">
                                          <p:val>
                                            <p:fltVal val="0"/>
                                          </p:val>
                                        </p:tav>
                                        <p:tav tm="100000">
                                          <p:val>
                                            <p:strVal val="#ppt_h"/>
                                          </p:val>
                                        </p:tav>
                                      </p:tavLst>
                                    </p:anim>
                                  </p:childTnLst>
                                </p:cTn>
                              </p:par>
                            </p:childTnLst>
                          </p:cTn>
                        </p:par>
                        <p:par>
                          <p:cTn id="78" fill="hold">
                            <p:stCondLst>
                              <p:cond delay="7500"/>
                            </p:stCondLst>
                            <p:childTnLst>
                              <p:par>
                                <p:cTn id="79" presetID="23" presetClass="entr" presetSubtype="16"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childTnLst>
                                </p:cTn>
                              </p:par>
                            </p:childTnLst>
                          </p:cTn>
                        </p:par>
                        <p:par>
                          <p:cTn id="83" fill="hold">
                            <p:stCondLst>
                              <p:cond delay="8000"/>
                            </p:stCondLst>
                            <p:childTnLst>
                              <p:par>
                                <p:cTn id="84" presetID="23" presetClass="entr" presetSubtype="16" fill="hold"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p:cTn id="86" dur="500" fill="hold"/>
                                        <p:tgtEl>
                                          <p:spTgt spid="49"/>
                                        </p:tgtEl>
                                        <p:attrNameLst>
                                          <p:attrName>ppt_w</p:attrName>
                                        </p:attrNameLst>
                                      </p:cBhvr>
                                      <p:tavLst>
                                        <p:tav tm="0">
                                          <p:val>
                                            <p:fltVal val="0"/>
                                          </p:val>
                                        </p:tav>
                                        <p:tav tm="100000">
                                          <p:val>
                                            <p:strVal val="#ppt_w"/>
                                          </p:val>
                                        </p:tav>
                                      </p:tavLst>
                                    </p:anim>
                                    <p:anim calcmode="lin" valueType="num">
                                      <p:cBhvr>
                                        <p:cTn id="87"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26" name="组合 25"/>
          <p:cNvGrpSpPr/>
          <p:nvPr/>
        </p:nvGrpSpPr>
        <p:grpSpPr>
          <a:xfrm>
            <a:off x="2315531" y="2930374"/>
            <a:ext cx="4681656" cy="796242"/>
            <a:chOff x="5243359" y="1003783"/>
            <a:chExt cx="4681656" cy="796242"/>
          </a:xfrm>
        </p:grpSpPr>
        <p:sp>
          <p:nvSpPr>
            <p:cNvPr id="27" name="文本框 26"/>
            <p:cNvSpPr txBox="1"/>
            <p:nvPr/>
          </p:nvSpPr>
          <p:spPr>
            <a:xfrm>
              <a:off x="5978554" y="1003783"/>
              <a:ext cx="3156028" cy="523220"/>
            </a:xfrm>
            <a:prstGeom prst="rect">
              <a:avLst/>
            </a:prstGeom>
            <a:noFill/>
          </p:spPr>
          <p:txBody>
            <a:bodyPr wrap="square" lIns="0" rIns="0" rtlCol="0">
              <a:spAutoFit/>
            </a:bodyPr>
            <a:lstStyle/>
            <a:p>
              <a:pPr algn="ctr" fontAlgn="base">
                <a:spcBef>
                  <a:spcPct val="0"/>
                </a:spcBef>
                <a:spcAft>
                  <a:spcPct val="0"/>
                </a:spcAft>
              </a:pPr>
              <a:r>
                <a:rPr lang="zh-CN" altLang="en-US" sz="2800" b="1" dirty="0">
                  <a:solidFill>
                    <a:schemeClr val="bg1"/>
                  </a:solidFill>
                  <a:latin typeface="微软雅黑" panose="020B0503020204020204" pitchFamily="34" charset="-122"/>
                  <a:ea typeface="微软雅黑" panose="020B0503020204020204" pitchFamily="34" charset="-122"/>
                </a:rPr>
                <a:t>添加目录一文字</a:t>
              </a:r>
            </a:p>
          </p:txBody>
        </p:sp>
        <p:sp>
          <p:nvSpPr>
            <p:cNvPr id="28" name="文本框 27"/>
            <p:cNvSpPr txBox="1"/>
            <p:nvPr/>
          </p:nvSpPr>
          <p:spPr>
            <a:xfrm>
              <a:off x="5243359" y="1461471"/>
              <a:ext cx="4681656" cy="338554"/>
            </a:xfrm>
            <a:prstGeom prst="rect">
              <a:avLst/>
            </a:prstGeom>
            <a:noFill/>
          </p:spPr>
          <p:txBody>
            <a:bodyPr wrap="square" lIns="0" rIns="0"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Add your title description</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9" name="组合 28"/>
          <p:cNvGrpSpPr/>
          <p:nvPr/>
        </p:nvGrpSpPr>
        <p:grpSpPr>
          <a:xfrm>
            <a:off x="2315531" y="4061909"/>
            <a:ext cx="4681656" cy="796242"/>
            <a:chOff x="5243359" y="2282020"/>
            <a:chExt cx="4681656" cy="796242"/>
          </a:xfrm>
        </p:grpSpPr>
        <p:sp>
          <p:nvSpPr>
            <p:cNvPr id="30" name="文本框 29"/>
            <p:cNvSpPr txBox="1"/>
            <p:nvPr/>
          </p:nvSpPr>
          <p:spPr>
            <a:xfrm>
              <a:off x="5978554" y="2282020"/>
              <a:ext cx="3156028" cy="523220"/>
            </a:xfrm>
            <a:prstGeom prst="rect">
              <a:avLst/>
            </a:prstGeom>
            <a:noFill/>
          </p:spPr>
          <p:txBody>
            <a:bodyPr wrap="square" lIns="0" rIns="0" rtlCol="0">
              <a:spAutoFit/>
            </a:bodyPr>
            <a:lstStyle/>
            <a:p>
              <a:pPr algn="ctr" fontAlgn="base">
                <a:spcBef>
                  <a:spcPct val="0"/>
                </a:spcBef>
                <a:spcAft>
                  <a:spcPct val="0"/>
                </a:spcAft>
              </a:pPr>
              <a:r>
                <a:rPr lang="zh-CN" altLang="en-US" sz="2800" b="1" dirty="0">
                  <a:solidFill>
                    <a:schemeClr val="bg1"/>
                  </a:solidFill>
                  <a:latin typeface="微软雅黑" panose="020B0503020204020204" pitchFamily="34" charset="-122"/>
                  <a:ea typeface="微软雅黑" panose="020B0503020204020204" pitchFamily="34" charset="-122"/>
                </a:rPr>
                <a:t>添加目录二文字</a:t>
              </a:r>
            </a:p>
          </p:txBody>
        </p:sp>
        <p:sp>
          <p:nvSpPr>
            <p:cNvPr id="31" name="文本框 30"/>
            <p:cNvSpPr txBox="1"/>
            <p:nvPr/>
          </p:nvSpPr>
          <p:spPr>
            <a:xfrm>
              <a:off x="5243359" y="2739708"/>
              <a:ext cx="4681656" cy="338554"/>
            </a:xfrm>
            <a:prstGeom prst="rect">
              <a:avLst/>
            </a:prstGeom>
            <a:noFill/>
          </p:spPr>
          <p:txBody>
            <a:bodyPr wrap="square" lIns="0" rIns="0"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Add your title description</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2" name="组合 31"/>
          <p:cNvGrpSpPr/>
          <p:nvPr/>
        </p:nvGrpSpPr>
        <p:grpSpPr>
          <a:xfrm>
            <a:off x="5951459" y="2930374"/>
            <a:ext cx="4681656" cy="796242"/>
            <a:chOff x="5243359" y="3560257"/>
            <a:chExt cx="4681656" cy="796242"/>
          </a:xfrm>
        </p:grpSpPr>
        <p:sp>
          <p:nvSpPr>
            <p:cNvPr id="33" name="文本框 32"/>
            <p:cNvSpPr txBox="1"/>
            <p:nvPr/>
          </p:nvSpPr>
          <p:spPr>
            <a:xfrm>
              <a:off x="5978554" y="3560257"/>
              <a:ext cx="3156028" cy="523220"/>
            </a:xfrm>
            <a:prstGeom prst="rect">
              <a:avLst/>
            </a:prstGeom>
            <a:noFill/>
          </p:spPr>
          <p:txBody>
            <a:bodyPr wrap="square" lIns="0" rIns="0" rtlCol="0">
              <a:spAutoFit/>
            </a:bodyPr>
            <a:lstStyle/>
            <a:p>
              <a:pPr algn="ctr" fontAlgn="base">
                <a:spcBef>
                  <a:spcPct val="0"/>
                </a:spcBef>
                <a:spcAft>
                  <a:spcPct val="0"/>
                </a:spcAft>
              </a:pPr>
              <a:r>
                <a:rPr lang="zh-CN" altLang="en-US" sz="2800" b="1" dirty="0">
                  <a:solidFill>
                    <a:schemeClr val="bg1"/>
                  </a:solidFill>
                  <a:latin typeface="微软雅黑" panose="020B0503020204020204" pitchFamily="34" charset="-122"/>
                  <a:ea typeface="微软雅黑" panose="020B0503020204020204" pitchFamily="34" charset="-122"/>
                </a:rPr>
                <a:t>添加目录三文字</a:t>
              </a:r>
            </a:p>
          </p:txBody>
        </p:sp>
        <p:sp>
          <p:nvSpPr>
            <p:cNvPr id="34" name="文本框 33"/>
            <p:cNvSpPr txBox="1"/>
            <p:nvPr/>
          </p:nvSpPr>
          <p:spPr>
            <a:xfrm>
              <a:off x="5243359" y="4017945"/>
              <a:ext cx="4681656" cy="338554"/>
            </a:xfrm>
            <a:prstGeom prst="rect">
              <a:avLst/>
            </a:prstGeom>
            <a:noFill/>
          </p:spPr>
          <p:txBody>
            <a:bodyPr wrap="square" lIns="0" rIns="0"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Add your title description</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5" name="组合 34"/>
          <p:cNvGrpSpPr/>
          <p:nvPr/>
        </p:nvGrpSpPr>
        <p:grpSpPr>
          <a:xfrm>
            <a:off x="5951459" y="4061909"/>
            <a:ext cx="4681656" cy="796242"/>
            <a:chOff x="5243359" y="4838494"/>
            <a:chExt cx="4681656" cy="796242"/>
          </a:xfrm>
        </p:grpSpPr>
        <p:sp>
          <p:nvSpPr>
            <p:cNvPr id="36" name="文本框 35"/>
            <p:cNvSpPr txBox="1"/>
            <p:nvPr/>
          </p:nvSpPr>
          <p:spPr>
            <a:xfrm>
              <a:off x="5978554" y="4838494"/>
              <a:ext cx="3156028" cy="523220"/>
            </a:xfrm>
            <a:prstGeom prst="rect">
              <a:avLst/>
            </a:prstGeom>
            <a:noFill/>
          </p:spPr>
          <p:txBody>
            <a:bodyPr wrap="square" lIns="0" rIns="0" rtlCol="0">
              <a:spAutoFit/>
            </a:bodyPr>
            <a:lstStyle/>
            <a:p>
              <a:pPr algn="ctr" fontAlgn="base">
                <a:spcBef>
                  <a:spcPct val="0"/>
                </a:spcBef>
                <a:spcAft>
                  <a:spcPct val="0"/>
                </a:spcAft>
              </a:pPr>
              <a:r>
                <a:rPr lang="zh-CN" altLang="en-US" sz="2800" b="1" dirty="0">
                  <a:solidFill>
                    <a:schemeClr val="bg1"/>
                  </a:solidFill>
                  <a:latin typeface="微软雅黑" panose="020B0503020204020204" pitchFamily="34" charset="-122"/>
                  <a:ea typeface="微软雅黑" panose="020B0503020204020204" pitchFamily="34" charset="-122"/>
                </a:rPr>
                <a:t>添加目录四文字</a:t>
              </a:r>
            </a:p>
          </p:txBody>
        </p:sp>
        <p:sp>
          <p:nvSpPr>
            <p:cNvPr id="37" name="文本框 36"/>
            <p:cNvSpPr txBox="1"/>
            <p:nvPr/>
          </p:nvSpPr>
          <p:spPr>
            <a:xfrm>
              <a:off x="5243359" y="5296182"/>
              <a:ext cx="4681656" cy="338554"/>
            </a:xfrm>
            <a:prstGeom prst="rect">
              <a:avLst/>
            </a:prstGeom>
            <a:noFill/>
          </p:spPr>
          <p:txBody>
            <a:bodyPr wrap="square" lIns="0" rIns="0"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Add your title description</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8" name="文本框 37"/>
          <p:cNvSpPr txBox="1"/>
          <p:nvPr/>
        </p:nvSpPr>
        <p:spPr>
          <a:xfrm>
            <a:off x="5275110" y="1344569"/>
            <a:ext cx="1653955" cy="646331"/>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目录</a:t>
            </a:r>
          </a:p>
        </p:txBody>
      </p:sp>
      <p:sp>
        <p:nvSpPr>
          <p:cNvPr id="39" name="文本框 38"/>
          <p:cNvSpPr txBox="1"/>
          <p:nvPr/>
        </p:nvSpPr>
        <p:spPr>
          <a:xfrm>
            <a:off x="5088999" y="1962867"/>
            <a:ext cx="2026176"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mn-ea"/>
                <a:sym typeface="+mn-lt"/>
              </a:rPr>
              <a:t>CONTENTS</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65" name="图片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554" y="2820171"/>
            <a:ext cx="742812" cy="922111"/>
          </a:xfrm>
          <a:prstGeom prst="rect">
            <a:avLst/>
          </a:prstGeom>
        </p:spPr>
      </p:pic>
      <p:pic>
        <p:nvPicPr>
          <p:cNvPr id="66" name="图片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3974" y="3948761"/>
            <a:ext cx="742812" cy="922111"/>
          </a:xfrm>
          <a:prstGeom prst="rect">
            <a:avLst/>
          </a:prstGeom>
        </p:spPr>
      </p:pic>
      <p:pic>
        <p:nvPicPr>
          <p:cNvPr id="67" name="图片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702" y="2820171"/>
            <a:ext cx="742812" cy="922111"/>
          </a:xfrm>
          <a:prstGeom prst="rect">
            <a:avLst/>
          </a:prstGeom>
        </p:spPr>
      </p:pic>
      <p:pic>
        <p:nvPicPr>
          <p:cNvPr id="68" name="图片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9122" y="3948761"/>
            <a:ext cx="742812" cy="922111"/>
          </a:xfrm>
          <a:prstGeom prst="rect">
            <a:avLst/>
          </a:prstGeom>
        </p:spPr>
      </p:pic>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75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50" fill="hold"/>
                                        <p:tgtEl>
                                          <p:spTgt spid="26"/>
                                        </p:tgtEl>
                                        <p:attrNameLst>
                                          <p:attrName>ppt_x</p:attrName>
                                        </p:attrNameLst>
                                      </p:cBhvr>
                                      <p:tavLst>
                                        <p:tav tm="0">
                                          <p:val>
                                            <p:strVal val="1+#ppt_w/2"/>
                                          </p:val>
                                        </p:tav>
                                        <p:tav tm="100000">
                                          <p:val>
                                            <p:strVal val="#ppt_x"/>
                                          </p:val>
                                        </p:tav>
                                      </p:tavLst>
                                    </p:anim>
                                    <p:anim calcmode="lin" valueType="num">
                                      <p:cBhvr additive="base">
                                        <p:cTn id="27" dur="25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1"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2" presetClass="entr" presetSubtype="2"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250" fill="hold"/>
                                        <p:tgtEl>
                                          <p:spTgt spid="32"/>
                                        </p:tgtEl>
                                        <p:attrNameLst>
                                          <p:attrName>ppt_x</p:attrName>
                                        </p:attrNameLst>
                                      </p:cBhvr>
                                      <p:tavLst>
                                        <p:tav tm="0">
                                          <p:val>
                                            <p:strVal val="1+#ppt_w/2"/>
                                          </p:val>
                                        </p:tav>
                                        <p:tav tm="100000">
                                          <p:val>
                                            <p:strVal val="#ppt_x"/>
                                          </p:val>
                                        </p:tav>
                                      </p:tavLst>
                                    </p:anim>
                                    <p:anim calcmode="lin" valueType="num">
                                      <p:cBhvr additive="base">
                                        <p:cTn id="37" dur="250" fill="hold"/>
                                        <p:tgtEl>
                                          <p:spTgt spid="32"/>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1"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additive="base">
                                        <p:cTn id="41" dur="500" fill="hold"/>
                                        <p:tgtEl>
                                          <p:spTgt spid="66"/>
                                        </p:tgtEl>
                                        <p:attrNameLst>
                                          <p:attrName>ppt_x</p:attrName>
                                        </p:attrNameLst>
                                      </p:cBhvr>
                                      <p:tavLst>
                                        <p:tav tm="0">
                                          <p:val>
                                            <p:strVal val="#ppt_x"/>
                                          </p:val>
                                        </p:tav>
                                        <p:tav tm="100000">
                                          <p:val>
                                            <p:strVal val="#ppt_x"/>
                                          </p:val>
                                        </p:tav>
                                      </p:tavLst>
                                    </p:anim>
                                    <p:anim calcmode="lin" valueType="num">
                                      <p:cBhvr additive="base">
                                        <p:cTn id="42" dur="500" fill="hold"/>
                                        <p:tgtEl>
                                          <p:spTgt spid="66"/>
                                        </p:tgtEl>
                                        <p:attrNameLst>
                                          <p:attrName>ppt_y</p:attrName>
                                        </p:attrNameLst>
                                      </p:cBhvr>
                                      <p:tavLst>
                                        <p:tav tm="0">
                                          <p:val>
                                            <p:strVal val="0-#ppt_h/2"/>
                                          </p:val>
                                        </p:tav>
                                        <p:tav tm="100000">
                                          <p:val>
                                            <p:strVal val="#ppt_y"/>
                                          </p:val>
                                        </p:tav>
                                      </p:tavLst>
                                    </p:anim>
                                  </p:childTnLst>
                                </p:cTn>
                              </p:par>
                            </p:childTnLst>
                          </p:cTn>
                        </p:par>
                        <p:par>
                          <p:cTn id="43" fill="hold">
                            <p:stCondLst>
                              <p:cond delay="3500"/>
                            </p:stCondLst>
                            <p:childTnLst>
                              <p:par>
                                <p:cTn id="44" presetID="2" presetClass="entr" presetSubtype="2"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250" fill="hold"/>
                                        <p:tgtEl>
                                          <p:spTgt spid="29"/>
                                        </p:tgtEl>
                                        <p:attrNameLst>
                                          <p:attrName>ppt_x</p:attrName>
                                        </p:attrNameLst>
                                      </p:cBhvr>
                                      <p:tavLst>
                                        <p:tav tm="0">
                                          <p:val>
                                            <p:strVal val="1+#ppt_w/2"/>
                                          </p:val>
                                        </p:tav>
                                        <p:tav tm="100000">
                                          <p:val>
                                            <p:strVal val="#ppt_x"/>
                                          </p:val>
                                        </p:tav>
                                      </p:tavLst>
                                    </p:anim>
                                    <p:anim calcmode="lin" valueType="num">
                                      <p:cBhvr additive="base">
                                        <p:cTn id="47" dur="25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1"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ppt_x"/>
                                          </p:val>
                                        </p:tav>
                                        <p:tav tm="100000">
                                          <p:val>
                                            <p:strVal val="#ppt_x"/>
                                          </p:val>
                                        </p:tav>
                                      </p:tavLst>
                                    </p:anim>
                                    <p:anim calcmode="lin" valueType="num">
                                      <p:cBhvr additive="base">
                                        <p:cTn id="52" dur="500" fill="hold"/>
                                        <p:tgtEl>
                                          <p:spTgt spid="68"/>
                                        </p:tgtEl>
                                        <p:attrNameLst>
                                          <p:attrName>ppt_y</p:attrName>
                                        </p:attrNameLst>
                                      </p:cBhvr>
                                      <p:tavLst>
                                        <p:tav tm="0">
                                          <p:val>
                                            <p:strVal val="0-#ppt_h/2"/>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250" fill="hold"/>
                                        <p:tgtEl>
                                          <p:spTgt spid="35"/>
                                        </p:tgtEl>
                                        <p:attrNameLst>
                                          <p:attrName>ppt_x</p:attrName>
                                        </p:attrNameLst>
                                      </p:cBhvr>
                                      <p:tavLst>
                                        <p:tav tm="0">
                                          <p:val>
                                            <p:strVal val="1+#ppt_w/2"/>
                                          </p:val>
                                        </p:tav>
                                        <p:tav tm="100000">
                                          <p:val>
                                            <p:strVal val="#ppt_x"/>
                                          </p:val>
                                        </p:tav>
                                      </p:tavLst>
                                    </p:anim>
                                    <p:anim calcmode="lin" valueType="num">
                                      <p:cBhvr additive="base">
                                        <p:cTn id="57" dur="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文本框 12"/>
          <p:cNvSpPr txBox="1"/>
          <p:nvPr/>
        </p:nvSpPr>
        <p:spPr>
          <a:xfrm>
            <a:off x="3541454" y="2968553"/>
            <a:ext cx="5109091" cy="830997"/>
          </a:xfrm>
          <a:prstGeom prst="rect">
            <a:avLst/>
          </a:prstGeom>
          <a:noFill/>
        </p:spPr>
        <p:txBody>
          <a:bodyPr wrap="non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cs typeface="Microsoft JhengHei Light" panose="020B0304030504040204" pitchFamily="34" charset="-122"/>
              </a:rPr>
              <a:t>点击加入你的标题</a:t>
            </a:r>
          </a:p>
        </p:txBody>
      </p:sp>
      <p:sp>
        <p:nvSpPr>
          <p:cNvPr id="9" name="TextBox 23"/>
          <p:cNvSpPr txBox="1"/>
          <p:nvPr/>
        </p:nvSpPr>
        <p:spPr>
          <a:xfrm>
            <a:off x="4060653" y="3930178"/>
            <a:ext cx="4070692" cy="1200329"/>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solidFill>
                <a:latin typeface="微软雅黑" panose="020B0503020204020204" pitchFamily="34" charset="-122"/>
                <a:ea typeface="微软雅黑" panose="020B0503020204020204" pitchFamily="34" charset="-122"/>
              </a:rPr>
              <a:t>aste</a:t>
            </a:r>
            <a:r>
              <a:rPr lang="en-US" altLang="zh-CN" sz="800" dirty="0">
                <a:solidFill>
                  <a:schemeClr val="bg1"/>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chemeClr val="bg1"/>
              </a:solidFill>
              <a:latin typeface="微软雅黑" panose="020B0503020204020204" pitchFamily="34" charset="-122"/>
              <a:ea typeface="微软雅黑" panose="020B0503020204020204" pitchFamily="34" charset="-122"/>
            </a:endParaRPr>
          </a:p>
          <a:p>
            <a:pPr algn="ctr"/>
            <a:r>
              <a:rPr lang="en-US" altLang="zh-CN" sz="800" dirty="0">
                <a:solidFill>
                  <a:schemeClr val="bg1"/>
                </a:solidFill>
                <a:latin typeface="微软雅黑" panose="020B0503020204020204" pitchFamily="34" charset="-122"/>
                <a:ea typeface="微软雅黑" panose="020B0503020204020204" pitchFamily="34" charset="-122"/>
              </a:rPr>
              <a:t>Your content to play here, or through your copy, </a:t>
            </a:r>
          </a:p>
          <a:p>
            <a:pPr algn="ctr"/>
            <a:r>
              <a:rPr lang="en-US" altLang="zh-CN" sz="80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solidFill>
                <a:latin typeface="微软雅黑" panose="020B0503020204020204" pitchFamily="34" charset="-122"/>
                <a:ea typeface="微软雅黑" panose="020B0503020204020204" pitchFamily="34" charset="-122"/>
              </a:rPr>
              <a:t>aste</a:t>
            </a:r>
            <a:r>
              <a:rPr lang="en-US" altLang="zh-CN" sz="800" dirty="0">
                <a:solidFill>
                  <a:schemeClr val="bg1"/>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p>
        </p:txBody>
      </p:sp>
      <p:grpSp>
        <p:nvGrpSpPr>
          <p:cNvPr id="2" name="组合 1"/>
          <p:cNvGrpSpPr/>
          <p:nvPr/>
        </p:nvGrpSpPr>
        <p:grpSpPr>
          <a:xfrm>
            <a:off x="4528457" y="1466975"/>
            <a:ext cx="3210577" cy="1167753"/>
            <a:chOff x="4528457" y="1887889"/>
            <a:chExt cx="3210577" cy="1167753"/>
          </a:xfrm>
        </p:grpSpPr>
        <p:sp>
          <p:nvSpPr>
            <p:cNvPr id="10" name="矩形 9"/>
            <p:cNvSpPr/>
            <p:nvPr/>
          </p:nvSpPr>
          <p:spPr>
            <a:xfrm>
              <a:off x="5149652" y="2166832"/>
              <a:ext cx="258938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solidFill>
                    <a:schemeClr val="bg1"/>
                  </a:solidFill>
                  <a:latin typeface="微软雅黑" panose="020B0503020204020204" pitchFamily="34" charset="-122"/>
                  <a:ea typeface="微软雅黑" panose="020B0503020204020204" pitchFamily="34" charset="-122"/>
                </a:rPr>
                <a:t>第四章</a:t>
              </a: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8457" y="1887889"/>
              <a:ext cx="905515" cy="1124087"/>
            </a:xfrm>
            <a:prstGeom prst="rect">
              <a:avLst/>
            </a:prstGeom>
          </p:spPr>
        </p:pic>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9"/>
                                        </p:tgtEl>
                                        <p:attrNameLst>
                                          <p:attrName>style.visibility</p:attrName>
                                        </p:attrNameLst>
                                      </p:cBhvr>
                                      <p:to>
                                        <p:strVal val="visible"/>
                                      </p:to>
                                    </p:set>
                                    <p:animEffect transition="in" filter="wipe(left)">
                                      <p:cBhvr>
                                        <p:cTn id="21"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1141576" y="2041560"/>
            <a:ext cx="10142374" cy="4005478"/>
            <a:chOff x="582776" y="1984410"/>
            <a:chExt cx="7476453" cy="2952639"/>
          </a:xfrm>
        </p:grpSpPr>
        <p:sp>
          <p:nvSpPr>
            <p:cNvPr id="8" name="Oval 34"/>
            <p:cNvSpPr/>
            <p:nvPr/>
          </p:nvSpPr>
          <p:spPr>
            <a:xfrm>
              <a:off x="5106590" y="1984410"/>
              <a:ext cx="2952639" cy="2952639"/>
            </a:xfrm>
            <a:prstGeom prst="ellips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9" name="Rectangle 6"/>
            <p:cNvSpPr/>
            <p:nvPr/>
          </p:nvSpPr>
          <p:spPr>
            <a:xfrm>
              <a:off x="588663" y="248546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solidFill>
              </a:endParaRPr>
            </a:p>
          </p:txBody>
        </p:sp>
        <p:sp>
          <p:nvSpPr>
            <p:cNvPr id="10" name="Rectangle 7"/>
            <p:cNvSpPr/>
            <p:nvPr/>
          </p:nvSpPr>
          <p:spPr>
            <a:xfrm>
              <a:off x="588663" y="2485461"/>
              <a:ext cx="2897245" cy="157882"/>
            </a:xfrm>
            <a:prstGeom prst="rect">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solidFill>
              </a:endParaRPr>
            </a:p>
          </p:txBody>
        </p:sp>
        <p:sp>
          <p:nvSpPr>
            <p:cNvPr id="11" name="Freeform 8"/>
            <p:cNvSpPr>
              <a:spLocks noEditPoints="1"/>
            </p:cNvSpPr>
            <p:nvPr/>
          </p:nvSpPr>
          <p:spPr bwMode="auto">
            <a:xfrm>
              <a:off x="588663" y="2236621"/>
              <a:ext cx="186011" cy="181919"/>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rgbClr val="009DE7"/>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solidFill>
              </a:endParaRPr>
            </a:p>
          </p:txBody>
        </p:sp>
        <p:sp>
          <p:nvSpPr>
            <p:cNvPr id="12" name="TextBox 10"/>
            <p:cNvSpPr txBox="1"/>
            <p:nvPr/>
          </p:nvSpPr>
          <p:spPr>
            <a:xfrm>
              <a:off x="772561" y="2215392"/>
              <a:ext cx="873479"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dirty="0">
                  <a:solidFill>
                    <a:schemeClr val="bg1"/>
                  </a:solidFill>
                  <a:latin typeface="PT Sans" panose="020B0503020203020204" pitchFamily="34" charset="0"/>
                </a:rPr>
                <a:t>RESEARCH</a:t>
              </a:r>
            </a:p>
          </p:txBody>
        </p:sp>
        <p:sp>
          <p:nvSpPr>
            <p:cNvPr id="13" name="TextBox 34"/>
            <p:cNvSpPr txBox="1"/>
            <p:nvPr/>
          </p:nvSpPr>
          <p:spPr>
            <a:xfrm>
              <a:off x="4496707" y="2215392"/>
              <a:ext cx="400817"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solidFill>
                  <a:latin typeface="PT Sans" panose="020B0503020203020204" pitchFamily="34" charset="0"/>
                </a:rPr>
                <a:t>70%</a:t>
              </a:r>
            </a:p>
          </p:txBody>
        </p:sp>
        <p:sp>
          <p:nvSpPr>
            <p:cNvPr id="15" name="Rectangle 11"/>
            <p:cNvSpPr/>
            <p:nvPr/>
          </p:nvSpPr>
          <p:spPr>
            <a:xfrm>
              <a:off x="588663" y="3145692"/>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solidFill>
              </a:endParaRPr>
            </a:p>
          </p:txBody>
        </p:sp>
        <p:sp>
          <p:nvSpPr>
            <p:cNvPr id="18" name="Rectangle 12"/>
            <p:cNvSpPr/>
            <p:nvPr/>
          </p:nvSpPr>
          <p:spPr>
            <a:xfrm>
              <a:off x="588663" y="3144193"/>
              <a:ext cx="4002419" cy="159380"/>
            </a:xfrm>
            <a:prstGeom prst="rect">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solidFill>
              </a:endParaRPr>
            </a:p>
          </p:txBody>
        </p:sp>
        <p:sp>
          <p:nvSpPr>
            <p:cNvPr id="19" name="TextBox 38"/>
            <p:cNvSpPr txBox="1"/>
            <p:nvPr/>
          </p:nvSpPr>
          <p:spPr>
            <a:xfrm>
              <a:off x="772559" y="2875622"/>
              <a:ext cx="1284694"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dirty="0">
                  <a:solidFill>
                    <a:schemeClr val="bg1"/>
                  </a:solidFill>
                  <a:latin typeface="PT Sans" panose="020B0503020203020204" pitchFamily="34" charset="0"/>
                </a:rPr>
                <a:t>GRAPHIC DESIGN</a:t>
              </a:r>
            </a:p>
          </p:txBody>
        </p:sp>
        <p:sp>
          <p:nvSpPr>
            <p:cNvPr id="20" name="TextBox 39"/>
            <p:cNvSpPr txBox="1"/>
            <p:nvPr/>
          </p:nvSpPr>
          <p:spPr>
            <a:xfrm>
              <a:off x="4496707" y="2875622"/>
              <a:ext cx="400817"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solidFill>
                  <a:latin typeface="PT Sans" panose="020B0503020203020204" pitchFamily="34" charset="0"/>
                </a:rPr>
                <a:t>92%</a:t>
              </a:r>
            </a:p>
          </p:txBody>
        </p:sp>
        <p:sp>
          <p:nvSpPr>
            <p:cNvPr id="21" name="Rectangle 15"/>
            <p:cNvSpPr/>
            <p:nvPr/>
          </p:nvSpPr>
          <p:spPr>
            <a:xfrm>
              <a:off x="588663" y="3805923"/>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solidFill>
              </a:endParaRPr>
            </a:p>
          </p:txBody>
        </p:sp>
        <p:sp>
          <p:nvSpPr>
            <p:cNvPr id="22" name="Rectangle 16"/>
            <p:cNvSpPr/>
            <p:nvPr/>
          </p:nvSpPr>
          <p:spPr>
            <a:xfrm>
              <a:off x="588661" y="3804424"/>
              <a:ext cx="3567800" cy="159380"/>
            </a:xfrm>
            <a:prstGeom prst="rect">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solidFill>
              </a:endParaRPr>
            </a:p>
          </p:txBody>
        </p:sp>
        <p:sp>
          <p:nvSpPr>
            <p:cNvPr id="23" name="TextBox 43"/>
            <p:cNvSpPr txBox="1"/>
            <p:nvPr/>
          </p:nvSpPr>
          <p:spPr>
            <a:xfrm>
              <a:off x="772559" y="3535852"/>
              <a:ext cx="1476122"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dirty="0">
                  <a:solidFill>
                    <a:schemeClr val="bg1"/>
                  </a:solidFill>
                  <a:latin typeface="PT Sans" panose="020B0503020203020204" pitchFamily="34" charset="0"/>
                </a:rPr>
                <a:t>WEB DEVELOPMENT</a:t>
              </a:r>
            </a:p>
          </p:txBody>
        </p:sp>
        <p:sp>
          <p:nvSpPr>
            <p:cNvPr id="24" name="TextBox 44"/>
            <p:cNvSpPr txBox="1"/>
            <p:nvPr/>
          </p:nvSpPr>
          <p:spPr>
            <a:xfrm>
              <a:off x="4496707" y="3535852"/>
              <a:ext cx="400817"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solidFill>
                  <a:latin typeface="PT Sans" panose="020B0503020203020204" pitchFamily="34" charset="0"/>
                </a:rPr>
                <a:t>87%</a:t>
              </a:r>
            </a:p>
          </p:txBody>
        </p:sp>
        <p:sp>
          <p:nvSpPr>
            <p:cNvPr id="25" name="Rectangle 19"/>
            <p:cNvSpPr/>
            <p:nvPr/>
          </p:nvSpPr>
          <p:spPr>
            <a:xfrm>
              <a:off x="588663" y="446615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solidFill>
              </a:endParaRPr>
            </a:p>
          </p:txBody>
        </p:sp>
        <p:sp>
          <p:nvSpPr>
            <p:cNvPr id="26" name="Rectangle 20"/>
            <p:cNvSpPr/>
            <p:nvPr/>
          </p:nvSpPr>
          <p:spPr>
            <a:xfrm>
              <a:off x="588663" y="4464655"/>
              <a:ext cx="2186776" cy="159380"/>
            </a:xfrm>
            <a:prstGeom prst="rect">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solidFill>
              </a:endParaRPr>
            </a:p>
          </p:txBody>
        </p:sp>
        <p:sp>
          <p:nvSpPr>
            <p:cNvPr id="27" name="TextBox 48"/>
            <p:cNvSpPr txBox="1"/>
            <p:nvPr/>
          </p:nvSpPr>
          <p:spPr>
            <a:xfrm>
              <a:off x="772561" y="4196082"/>
              <a:ext cx="738770"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dirty="0">
                  <a:solidFill>
                    <a:schemeClr val="bg1"/>
                  </a:solidFill>
                  <a:latin typeface="PT Sans" panose="020B0503020203020204" pitchFamily="34" charset="0"/>
                </a:rPr>
                <a:t>IDENTITY</a:t>
              </a:r>
            </a:p>
          </p:txBody>
        </p:sp>
        <p:sp>
          <p:nvSpPr>
            <p:cNvPr id="28" name="TextBox 49"/>
            <p:cNvSpPr txBox="1"/>
            <p:nvPr/>
          </p:nvSpPr>
          <p:spPr>
            <a:xfrm>
              <a:off x="4496707" y="4196082"/>
              <a:ext cx="400817"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solidFill>
                  <a:latin typeface="PT Sans" panose="020B0503020203020204" pitchFamily="34" charset="0"/>
                </a:rPr>
                <a:t>52%</a:t>
              </a:r>
            </a:p>
          </p:txBody>
        </p:sp>
        <p:grpSp>
          <p:nvGrpSpPr>
            <p:cNvPr id="29" name="Group 23"/>
            <p:cNvGrpSpPr/>
            <p:nvPr/>
          </p:nvGrpSpPr>
          <p:grpSpPr>
            <a:xfrm>
              <a:off x="616465" y="2879838"/>
              <a:ext cx="130405" cy="199020"/>
              <a:chOff x="6553" y="1835403"/>
              <a:chExt cx="576263" cy="879476"/>
            </a:xfrm>
            <a:solidFill>
              <a:schemeClr val="bg1">
                <a:lumMod val="50000"/>
              </a:schemeClr>
            </a:solidFill>
          </p:grpSpPr>
          <p:sp>
            <p:nvSpPr>
              <p:cNvPr id="35" name="Freeform 3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solidFill>
                <a:srgbClr val="009DE7"/>
              </a:solidFill>
              <a:ln w="12700" cap="rnd">
                <a:solidFill>
                  <a:srgbClr val="009DE7"/>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solidFill>
                </a:endParaRPr>
              </a:p>
            </p:txBody>
          </p:sp>
          <p:sp>
            <p:nvSpPr>
              <p:cNvPr id="36" name="Freeform 3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solidFill>
                <a:srgbClr val="009DE7"/>
              </a:solidFill>
              <a:ln w="12700" cap="rnd">
                <a:no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solidFill>
                </a:endParaRPr>
              </a:p>
            </p:txBody>
          </p:sp>
          <p:sp>
            <p:nvSpPr>
              <p:cNvPr id="37" name="Line 52"/>
              <p:cNvSpPr>
                <a:spLocks noChangeShapeType="1"/>
              </p:cNvSpPr>
              <p:nvPr/>
            </p:nvSpPr>
            <p:spPr bwMode="auto">
              <a:xfrm>
                <a:off x="292303" y="2291016"/>
                <a:ext cx="0" cy="423863"/>
              </a:xfrm>
              <a:prstGeom prst="line">
                <a:avLst/>
              </a:prstGeom>
              <a:solidFill>
                <a:srgbClr val="009DE7"/>
              </a:solidFill>
              <a:ln w="12700" cap="rnd">
                <a:no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solidFill>
                </a:endParaRPr>
              </a:p>
            </p:txBody>
          </p:sp>
          <p:sp>
            <p:nvSpPr>
              <p:cNvPr id="38" name="Oval 33"/>
              <p:cNvSpPr>
                <a:spLocks noChangeArrowheads="1"/>
              </p:cNvSpPr>
              <p:nvPr/>
            </p:nvSpPr>
            <p:spPr bwMode="auto">
              <a:xfrm>
                <a:off x="216103" y="2138616"/>
                <a:ext cx="152400" cy="152400"/>
              </a:xfrm>
              <a:prstGeom prst="ellipse">
                <a:avLst/>
              </a:prstGeom>
              <a:solidFill>
                <a:srgbClr val="009DE7"/>
              </a:solidFill>
              <a:ln w="12700" cap="rnd">
                <a:no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solidFill>
                </a:endParaRPr>
              </a:p>
            </p:txBody>
          </p:sp>
        </p:grpSp>
        <p:grpSp>
          <p:nvGrpSpPr>
            <p:cNvPr id="30" name="Group 24"/>
            <p:cNvGrpSpPr/>
            <p:nvPr/>
          </p:nvGrpSpPr>
          <p:grpSpPr>
            <a:xfrm>
              <a:off x="582776" y="3539436"/>
              <a:ext cx="189785" cy="184900"/>
              <a:chOff x="-58217" y="2261763"/>
              <a:chExt cx="801688" cy="781051"/>
            </a:xfrm>
            <a:solidFill>
              <a:schemeClr val="bg1">
                <a:lumMod val="50000"/>
              </a:schemeClr>
            </a:solidFill>
          </p:grpSpPr>
          <p:sp>
            <p:nvSpPr>
              <p:cNvPr id="33" name="Freeform 28"/>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solidFill>
                </a:endParaRPr>
              </a:p>
            </p:txBody>
          </p:sp>
          <p:sp>
            <p:nvSpPr>
              <p:cNvPr id="34" name="Freeform 29"/>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solidFill>
                </a:endParaRPr>
              </a:p>
            </p:txBody>
          </p:sp>
        </p:grpSp>
        <p:sp>
          <p:nvSpPr>
            <p:cNvPr id="31" name="Freeform 25"/>
            <p:cNvSpPr>
              <a:spLocks noEditPoints="1"/>
            </p:cNvSpPr>
            <p:nvPr/>
          </p:nvSpPr>
          <p:spPr bwMode="auto">
            <a:xfrm>
              <a:off x="602614" y="4249207"/>
              <a:ext cx="169274" cy="147665"/>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rgbClr val="009DE7"/>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solidFill>
              </a:endParaRPr>
            </a:p>
          </p:txBody>
        </p:sp>
        <p:sp>
          <p:nvSpPr>
            <p:cNvPr id="32" name="Rectangle 26"/>
            <p:cNvSpPr/>
            <p:nvPr/>
          </p:nvSpPr>
          <p:spPr>
            <a:xfrm>
              <a:off x="5209781" y="2530293"/>
              <a:ext cx="2728513" cy="1905771"/>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You will not believe </a:t>
              </a:r>
              <a:r>
                <a:rPr lang="en-US" dirty="0">
                  <a:solidFill>
                    <a:schemeClr val="bg1"/>
                  </a:solidFill>
                </a:rPr>
                <a:t>all of the elements in this slide are all editable without reducing the quality, unlimited color, and unlimited size, none of which use jpg or </a:t>
              </a:r>
              <a:r>
                <a:rPr lang="en-US" dirty="0" err="1">
                  <a:solidFill>
                    <a:schemeClr val="bg1"/>
                  </a:solidFill>
                </a:rPr>
                <a:t>png</a:t>
              </a:r>
              <a:r>
                <a:rPr lang="en-US" dirty="0">
                  <a:solidFill>
                    <a:schemeClr val="bg1"/>
                  </a:solidFill>
                </a:rPr>
                <a:t>. pure vector of </a:t>
              </a:r>
              <a:r>
                <a:rPr lang="en-US" dirty="0" err="1">
                  <a:solidFill>
                    <a:schemeClr val="bg1"/>
                  </a:solidFill>
                </a:rPr>
                <a:t>powerpoint</a:t>
              </a:r>
              <a:r>
                <a:rPr lang="en-US" dirty="0">
                  <a:solidFill>
                    <a:schemeClr val="bg1"/>
                  </a:solidFill>
                </a:rPr>
                <a:t>.</a:t>
              </a:r>
              <a:endParaRPr lang="id-ID" b="1" dirty="0">
                <a:solidFill>
                  <a:schemeClr val="bg1"/>
                </a:solidFill>
              </a:endParaRPr>
            </a:p>
            <a:p>
              <a:pPr algn="ctr"/>
              <a:r>
                <a:rPr lang="en-US" dirty="0">
                  <a:solidFill>
                    <a:schemeClr val="bg1"/>
                  </a:solidFill>
                </a:rPr>
                <a:t> I am alone, and feel the charm of existence in this spot, which was created for the bliss</a:t>
              </a:r>
              <a:endParaRPr lang="id-ID" dirty="0">
                <a:solidFill>
                  <a:schemeClr val="bg1"/>
                </a:solidFill>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2704540" y="2107581"/>
            <a:ext cx="8228852" cy="3897116"/>
            <a:chOff x="1554951" y="1684483"/>
            <a:chExt cx="10015073" cy="4743056"/>
          </a:xfrm>
        </p:grpSpPr>
        <p:grpSp>
          <p:nvGrpSpPr>
            <p:cNvPr id="8" name="组合 7"/>
            <p:cNvGrpSpPr/>
            <p:nvPr/>
          </p:nvGrpSpPr>
          <p:grpSpPr>
            <a:xfrm>
              <a:off x="6778977" y="1763261"/>
              <a:ext cx="3837226" cy="837759"/>
              <a:chOff x="5505214" y="1341804"/>
              <a:chExt cx="3188529" cy="828569"/>
            </a:xfrm>
          </p:grpSpPr>
          <p:sp>
            <p:nvSpPr>
              <p:cNvPr id="36" name="TextBox 31"/>
              <p:cNvSpPr txBox="1"/>
              <p:nvPr/>
            </p:nvSpPr>
            <p:spPr>
              <a:xfrm>
                <a:off x="5505214" y="1341804"/>
                <a:ext cx="3188529" cy="481619"/>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r>
                  <a:rPr lang="zh-CN" altLang="en-US" sz="2000" dirty="0">
                    <a:solidFill>
                      <a:schemeClr val="bg1"/>
                    </a:solidFill>
                    <a:latin typeface="微软雅黑" panose="020B0503020204020204" pitchFamily="34" charset="-122"/>
                    <a:ea typeface="微软雅黑" panose="020B0503020204020204" pitchFamily="34" charset="-122"/>
                  </a:rPr>
                  <a:t>标题</a:t>
                </a:r>
              </a:p>
            </p:txBody>
          </p:sp>
          <p:sp>
            <p:nvSpPr>
              <p:cNvPr id="37" name="TextBox 32"/>
              <p:cNvSpPr txBox="1"/>
              <p:nvPr/>
            </p:nvSpPr>
            <p:spPr>
              <a:xfrm>
                <a:off x="5508104" y="1836945"/>
                <a:ext cx="3185639" cy="333428"/>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请输入要写的文字内容</a:t>
                </a:r>
              </a:p>
            </p:txBody>
          </p:sp>
        </p:grpSp>
        <p:grpSp>
          <p:nvGrpSpPr>
            <p:cNvPr id="9" name="组合 8"/>
            <p:cNvGrpSpPr/>
            <p:nvPr/>
          </p:nvGrpSpPr>
          <p:grpSpPr>
            <a:xfrm>
              <a:off x="3351314" y="1684483"/>
              <a:ext cx="4886476" cy="4132342"/>
              <a:chOff x="2746358" y="1089980"/>
              <a:chExt cx="3600093" cy="3623688"/>
            </a:xfrm>
            <a:solidFill>
              <a:srgbClr val="FFABB1"/>
            </a:solidFill>
          </p:grpSpPr>
          <p:sp>
            <p:nvSpPr>
              <p:cNvPr id="25" name="等腰三角形 24"/>
              <p:cNvSpPr/>
              <p:nvPr/>
            </p:nvSpPr>
            <p:spPr>
              <a:xfrm rot="21500399">
                <a:off x="3893139" y="1089980"/>
                <a:ext cx="1232971" cy="1062904"/>
              </a:xfrm>
              <a:prstGeom prst="triangl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6" name="等腰三角形 25"/>
              <p:cNvSpPr/>
              <p:nvPr/>
            </p:nvSpPr>
            <p:spPr>
              <a:xfrm rot="4227329">
                <a:off x="5198513" y="1948864"/>
                <a:ext cx="1232971" cy="1062904"/>
              </a:xfrm>
              <a:prstGeom prst="triangl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7" name="等腰三角形 26"/>
              <p:cNvSpPr/>
              <p:nvPr/>
            </p:nvSpPr>
            <p:spPr>
              <a:xfrm rot="8518912">
                <a:off x="4673626" y="3582371"/>
                <a:ext cx="1232971" cy="1062904"/>
              </a:xfrm>
              <a:prstGeom prst="triangl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8" name="等腰三角形 27"/>
              <p:cNvSpPr/>
              <p:nvPr/>
            </p:nvSpPr>
            <p:spPr>
              <a:xfrm rot="12845080">
                <a:off x="3267393" y="3650764"/>
                <a:ext cx="1232971" cy="1062904"/>
              </a:xfrm>
              <a:prstGeom prst="triangl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9" name="等腰三角形 28"/>
              <p:cNvSpPr/>
              <p:nvPr/>
            </p:nvSpPr>
            <p:spPr>
              <a:xfrm rot="17109199">
                <a:off x="2661324" y="2081357"/>
                <a:ext cx="1232971" cy="1062904"/>
              </a:xfrm>
              <a:prstGeom prst="triangle">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0" name="TextBox 39"/>
              <p:cNvSpPr txBox="1"/>
              <p:nvPr/>
            </p:nvSpPr>
            <p:spPr>
              <a:xfrm>
                <a:off x="4308886" y="1378133"/>
                <a:ext cx="371919" cy="558411"/>
              </a:xfrm>
              <a:prstGeom prst="rect">
                <a:avLst/>
              </a:prstGeom>
              <a:noFill/>
              <a:ln>
                <a:noFill/>
              </a:ln>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1" name="TextBox 40"/>
              <p:cNvSpPr txBox="1"/>
              <p:nvPr/>
            </p:nvSpPr>
            <p:spPr>
              <a:xfrm>
                <a:off x="5075024" y="3612701"/>
                <a:ext cx="371919" cy="558411"/>
              </a:xfrm>
              <a:prstGeom prst="rect">
                <a:avLst/>
              </a:prstGeom>
              <a:noFill/>
              <a:ln>
                <a:noFill/>
              </a:ln>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2" name="TextBox 41"/>
              <p:cNvSpPr txBox="1"/>
              <p:nvPr/>
            </p:nvSpPr>
            <p:spPr>
              <a:xfrm>
                <a:off x="3606593" y="3612701"/>
                <a:ext cx="371919" cy="558411"/>
              </a:xfrm>
              <a:prstGeom prst="rect">
                <a:avLst/>
              </a:prstGeom>
              <a:noFill/>
              <a:ln>
                <a:noFill/>
              </a:ln>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4</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3" name="TextBox 42"/>
              <p:cNvSpPr txBox="1"/>
              <p:nvPr/>
            </p:nvSpPr>
            <p:spPr>
              <a:xfrm>
                <a:off x="3192133" y="2324895"/>
                <a:ext cx="371919" cy="558411"/>
              </a:xfrm>
              <a:prstGeom prst="rect">
                <a:avLst/>
              </a:prstGeom>
              <a:noFill/>
              <a:ln>
                <a:noFill/>
              </a:ln>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5</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4" name="TextBox 43"/>
              <p:cNvSpPr txBox="1"/>
              <p:nvPr/>
            </p:nvSpPr>
            <p:spPr>
              <a:xfrm>
                <a:off x="3843838" y="2619628"/>
                <a:ext cx="1414219" cy="558411"/>
              </a:xfrm>
              <a:prstGeom prst="rect">
                <a:avLst/>
              </a:prstGeom>
              <a:noFill/>
              <a:ln>
                <a:noFill/>
              </a:ln>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标题</a:t>
                </a:r>
              </a:p>
            </p:txBody>
          </p:sp>
          <p:sp>
            <p:nvSpPr>
              <p:cNvPr id="35" name="TextBox 44"/>
              <p:cNvSpPr txBox="1"/>
              <p:nvPr/>
            </p:nvSpPr>
            <p:spPr>
              <a:xfrm>
                <a:off x="5446943" y="2211710"/>
                <a:ext cx="371919" cy="558411"/>
              </a:xfrm>
              <a:prstGeom prst="rect">
                <a:avLst/>
              </a:prstGeom>
              <a:noFill/>
              <a:ln>
                <a:noFill/>
              </a:ln>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732798" y="3780400"/>
              <a:ext cx="3837226" cy="837759"/>
              <a:chOff x="5505214" y="1341804"/>
              <a:chExt cx="3188529" cy="828569"/>
            </a:xfrm>
          </p:grpSpPr>
          <p:sp>
            <p:nvSpPr>
              <p:cNvPr id="23" name="TextBox 46"/>
              <p:cNvSpPr txBox="1"/>
              <p:nvPr/>
            </p:nvSpPr>
            <p:spPr>
              <a:xfrm>
                <a:off x="5505214" y="1341804"/>
                <a:ext cx="3188529" cy="481619"/>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r>
                  <a:rPr lang="zh-CN" altLang="en-US" sz="2000" dirty="0">
                    <a:solidFill>
                      <a:schemeClr val="bg1"/>
                    </a:solidFill>
                    <a:latin typeface="微软雅黑" panose="020B0503020204020204" pitchFamily="34" charset="-122"/>
                    <a:ea typeface="微软雅黑" panose="020B0503020204020204" pitchFamily="34" charset="-122"/>
                  </a:rPr>
                  <a:t>标题</a:t>
                </a:r>
              </a:p>
            </p:txBody>
          </p:sp>
          <p:sp>
            <p:nvSpPr>
              <p:cNvPr id="24" name="TextBox 47"/>
              <p:cNvSpPr txBox="1"/>
              <p:nvPr/>
            </p:nvSpPr>
            <p:spPr>
              <a:xfrm>
                <a:off x="5508104" y="1836945"/>
                <a:ext cx="3185639" cy="333428"/>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请输入要写的文字内容</a:t>
                </a:r>
              </a:p>
            </p:txBody>
          </p:sp>
        </p:grpSp>
        <p:grpSp>
          <p:nvGrpSpPr>
            <p:cNvPr id="11" name="组合 10"/>
            <p:cNvGrpSpPr/>
            <p:nvPr/>
          </p:nvGrpSpPr>
          <p:grpSpPr>
            <a:xfrm>
              <a:off x="1554951" y="3917120"/>
              <a:ext cx="3837226" cy="837759"/>
              <a:chOff x="5505214" y="1341804"/>
              <a:chExt cx="3188529" cy="828569"/>
            </a:xfrm>
          </p:grpSpPr>
          <p:sp>
            <p:nvSpPr>
              <p:cNvPr id="21" name="TextBox 49"/>
              <p:cNvSpPr txBox="1"/>
              <p:nvPr/>
            </p:nvSpPr>
            <p:spPr>
              <a:xfrm>
                <a:off x="5505214" y="1341804"/>
                <a:ext cx="3188529" cy="481619"/>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r>
                  <a:rPr lang="zh-CN" altLang="en-US" sz="2000" dirty="0">
                    <a:solidFill>
                      <a:schemeClr val="bg1"/>
                    </a:solidFill>
                    <a:latin typeface="微软雅黑" panose="020B0503020204020204" pitchFamily="34" charset="-122"/>
                    <a:ea typeface="微软雅黑" panose="020B0503020204020204" pitchFamily="34" charset="-122"/>
                  </a:rPr>
                  <a:t>标题</a:t>
                </a:r>
              </a:p>
            </p:txBody>
          </p:sp>
          <p:sp>
            <p:nvSpPr>
              <p:cNvPr id="22" name="TextBox 50"/>
              <p:cNvSpPr txBox="1"/>
              <p:nvPr/>
            </p:nvSpPr>
            <p:spPr>
              <a:xfrm>
                <a:off x="5508104" y="1836945"/>
                <a:ext cx="3185639" cy="333428"/>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请输入要写的文字内容</a:t>
                </a:r>
              </a:p>
            </p:txBody>
          </p:sp>
        </p:grpSp>
        <p:grpSp>
          <p:nvGrpSpPr>
            <p:cNvPr id="12" name="组合 11"/>
            <p:cNvGrpSpPr/>
            <p:nvPr/>
          </p:nvGrpSpPr>
          <p:grpSpPr>
            <a:xfrm>
              <a:off x="1914991" y="1917150"/>
              <a:ext cx="3837226" cy="837759"/>
              <a:chOff x="5505214" y="1341804"/>
              <a:chExt cx="3188529" cy="828569"/>
            </a:xfrm>
          </p:grpSpPr>
          <p:sp>
            <p:nvSpPr>
              <p:cNvPr id="19" name="TextBox 52"/>
              <p:cNvSpPr txBox="1"/>
              <p:nvPr/>
            </p:nvSpPr>
            <p:spPr>
              <a:xfrm>
                <a:off x="5505214" y="1341804"/>
                <a:ext cx="3188529" cy="481619"/>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05.</a:t>
                </a:r>
                <a:r>
                  <a:rPr lang="zh-CN" altLang="en-US" sz="2000" dirty="0">
                    <a:solidFill>
                      <a:schemeClr val="bg1"/>
                    </a:solidFill>
                    <a:latin typeface="微软雅黑" panose="020B0503020204020204" pitchFamily="34" charset="-122"/>
                    <a:ea typeface="微软雅黑" panose="020B0503020204020204" pitchFamily="34" charset="-122"/>
                  </a:rPr>
                  <a:t>标题</a:t>
                </a:r>
              </a:p>
            </p:txBody>
          </p:sp>
          <p:sp>
            <p:nvSpPr>
              <p:cNvPr id="20" name="TextBox 53"/>
              <p:cNvSpPr txBox="1"/>
              <p:nvPr/>
            </p:nvSpPr>
            <p:spPr>
              <a:xfrm>
                <a:off x="5508104" y="1836945"/>
                <a:ext cx="3185639" cy="333428"/>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请输入要写的文字内容</a:t>
                </a:r>
              </a:p>
            </p:txBody>
          </p:sp>
        </p:grpSp>
        <p:grpSp>
          <p:nvGrpSpPr>
            <p:cNvPr id="13" name="组合 12"/>
            <p:cNvGrpSpPr/>
            <p:nvPr/>
          </p:nvGrpSpPr>
          <p:grpSpPr>
            <a:xfrm>
              <a:off x="5525255" y="5589780"/>
              <a:ext cx="3837226" cy="837759"/>
              <a:chOff x="5505214" y="1341804"/>
              <a:chExt cx="3188529" cy="828569"/>
            </a:xfrm>
          </p:grpSpPr>
          <p:sp>
            <p:nvSpPr>
              <p:cNvPr id="15" name="TextBox 55"/>
              <p:cNvSpPr txBox="1"/>
              <p:nvPr/>
            </p:nvSpPr>
            <p:spPr>
              <a:xfrm>
                <a:off x="5505214" y="1341804"/>
                <a:ext cx="3188529" cy="481619"/>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r>
                  <a:rPr lang="zh-CN" altLang="en-US" sz="2000" dirty="0">
                    <a:solidFill>
                      <a:schemeClr val="bg1"/>
                    </a:solidFill>
                    <a:latin typeface="微软雅黑" panose="020B0503020204020204" pitchFamily="34" charset="-122"/>
                    <a:ea typeface="微软雅黑" panose="020B0503020204020204" pitchFamily="34" charset="-122"/>
                  </a:rPr>
                  <a:t>标题</a:t>
                </a:r>
              </a:p>
            </p:txBody>
          </p:sp>
          <p:sp>
            <p:nvSpPr>
              <p:cNvPr id="18" name="TextBox 56"/>
              <p:cNvSpPr txBox="1"/>
              <p:nvPr/>
            </p:nvSpPr>
            <p:spPr>
              <a:xfrm>
                <a:off x="5508104" y="1836945"/>
                <a:ext cx="3185639" cy="333428"/>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请输入要写的文字内容</a:t>
                </a:r>
              </a:p>
            </p:txBody>
          </p:sp>
        </p:gr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1826295" y="2021040"/>
            <a:ext cx="9273506" cy="4500258"/>
            <a:chOff x="1050497" y="2058446"/>
            <a:chExt cx="7625304" cy="3700417"/>
          </a:xfrm>
          <a:solidFill>
            <a:srgbClr val="009DE7"/>
          </a:solidFill>
        </p:grpSpPr>
        <p:sp>
          <p:nvSpPr>
            <p:cNvPr id="8" name="Freeform 6"/>
            <p:cNvSpPr/>
            <p:nvPr/>
          </p:nvSpPr>
          <p:spPr bwMode="auto">
            <a:xfrm flipH="1">
              <a:off x="4278778" y="5487268"/>
              <a:ext cx="670400" cy="144227"/>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grpFill/>
            <a:ln>
              <a:noFill/>
            </a:ln>
          </p:spPr>
          <p:txBody>
            <a:bodyPr vert="horz" wrap="square" lIns="68580" tIns="34290" rIns="68580" bIns="34290" numCol="1" anchor="t" anchorCtr="0" compatLnSpc="1"/>
            <a:lstStyle/>
            <a:p>
              <a:endParaRPr lang="id-ID" sz="1015">
                <a:solidFill>
                  <a:schemeClr val="bg1"/>
                </a:solidFill>
              </a:endParaRPr>
            </a:p>
          </p:txBody>
        </p:sp>
        <p:sp>
          <p:nvSpPr>
            <p:cNvPr id="9" name="Freeform 24"/>
            <p:cNvSpPr/>
            <p:nvPr/>
          </p:nvSpPr>
          <p:spPr>
            <a:xfrm flipH="1">
              <a:off x="4103062" y="5159324"/>
              <a:ext cx="1021829" cy="297882"/>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bg1"/>
                </a:solidFill>
              </a:endParaRPr>
            </a:p>
          </p:txBody>
        </p:sp>
        <p:sp>
          <p:nvSpPr>
            <p:cNvPr id="10" name="Freeform 25"/>
            <p:cNvSpPr/>
            <p:nvPr/>
          </p:nvSpPr>
          <p:spPr>
            <a:xfrm flipH="1">
              <a:off x="4386065" y="5661556"/>
              <a:ext cx="455825" cy="9730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bg1"/>
                </a:solidFill>
              </a:endParaRPr>
            </a:p>
          </p:txBody>
        </p:sp>
        <p:sp>
          <p:nvSpPr>
            <p:cNvPr id="11" name="Freeform 5"/>
            <p:cNvSpPr/>
            <p:nvPr/>
          </p:nvSpPr>
          <p:spPr bwMode="auto">
            <a:xfrm>
              <a:off x="4531977" y="4583762"/>
              <a:ext cx="133350" cy="394097"/>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2" name="Freeform 6"/>
            <p:cNvSpPr/>
            <p:nvPr/>
          </p:nvSpPr>
          <p:spPr bwMode="auto">
            <a:xfrm>
              <a:off x="4570077" y="4513515"/>
              <a:ext cx="104775" cy="121444"/>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3" name="Freeform 7"/>
            <p:cNvSpPr/>
            <p:nvPr/>
          </p:nvSpPr>
          <p:spPr bwMode="auto">
            <a:xfrm>
              <a:off x="4558171" y="4557568"/>
              <a:ext cx="114300" cy="110729"/>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5" name="Freeform 8"/>
            <p:cNvSpPr/>
            <p:nvPr/>
          </p:nvSpPr>
          <p:spPr bwMode="auto">
            <a:xfrm>
              <a:off x="4549837" y="4963571"/>
              <a:ext cx="34529" cy="5715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8" name="Freeform 9"/>
            <p:cNvSpPr/>
            <p:nvPr/>
          </p:nvSpPr>
          <p:spPr bwMode="auto">
            <a:xfrm>
              <a:off x="4670090" y="4582571"/>
              <a:ext cx="132160" cy="394097"/>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9" name="Freeform 10"/>
            <p:cNvSpPr/>
            <p:nvPr/>
          </p:nvSpPr>
          <p:spPr bwMode="auto">
            <a:xfrm>
              <a:off x="4706999" y="4509943"/>
              <a:ext cx="104775" cy="121444"/>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20" name="Freeform 11"/>
            <p:cNvSpPr/>
            <p:nvPr/>
          </p:nvSpPr>
          <p:spPr bwMode="auto">
            <a:xfrm>
              <a:off x="4696283" y="4556377"/>
              <a:ext cx="114300" cy="109538"/>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21" name="Freeform 12"/>
            <p:cNvSpPr/>
            <p:nvPr/>
          </p:nvSpPr>
          <p:spPr bwMode="auto">
            <a:xfrm>
              <a:off x="4687949" y="4959999"/>
              <a:ext cx="34529" cy="5715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22" name="Freeform 13"/>
            <p:cNvSpPr/>
            <p:nvPr/>
          </p:nvSpPr>
          <p:spPr bwMode="auto">
            <a:xfrm>
              <a:off x="4790344" y="4584952"/>
              <a:ext cx="30956" cy="200025"/>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grpSp>
          <p:nvGrpSpPr>
            <p:cNvPr id="23" name="Group 123"/>
            <p:cNvGrpSpPr/>
            <p:nvPr/>
          </p:nvGrpSpPr>
          <p:grpSpPr>
            <a:xfrm>
              <a:off x="3864037" y="4523040"/>
              <a:ext cx="613172" cy="465535"/>
              <a:chOff x="7170738" y="4168775"/>
              <a:chExt cx="817563" cy="620713"/>
            </a:xfrm>
            <a:grpFill/>
          </p:grpSpPr>
          <p:sp>
            <p:nvSpPr>
              <p:cNvPr id="119"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20"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21"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22"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23"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2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grpSp>
        <p:sp>
          <p:nvSpPr>
            <p:cNvPr id="24" name="Freeform 20"/>
            <p:cNvSpPr>
              <a:spLocks noEditPoints="1"/>
            </p:cNvSpPr>
            <p:nvPr/>
          </p:nvSpPr>
          <p:spPr bwMode="auto">
            <a:xfrm>
              <a:off x="3365164" y="2903789"/>
              <a:ext cx="358379" cy="377429"/>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25" name="Oval 21"/>
            <p:cNvSpPr>
              <a:spLocks noChangeArrowheads="1"/>
            </p:cNvSpPr>
            <p:nvPr/>
          </p:nvSpPr>
          <p:spPr bwMode="auto">
            <a:xfrm>
              <a:off x="5652356" y="2815683"/>
              <a:ext cx="105966" cy="1059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26" name="Freeform 22"/>
            <p:cNvSpPr/>
            <p:nvPr/>
          </p:nvSpPr>
          <p:spPr bwMode="auto">
            <a:xfrm>
              <a:off x="5690455" y="2894264"/>
              <a:ext cx="166688" cy="347663"/>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27" name="Freeform 23"/>
            <p:cNvSpPr/>
            <p:nvPr/>
          </p:nvSpPr>
          <p:spPr bwMode="auto">
            <a:xfrm>
              <a:off x="5544009" y="2894264"/>
              <a:ext cx="178594" cy="3429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28" name="Freeform 24"/>
            <p:cNvSpPr/>
            <p:nvPr/>
          </p:nvSpPr>
          <p:spPr bwMode="auto">
            <a:xfrm>
              <a:off x="5699981" y="2777584"/>
              <a:ext cx="19050" cy="59531"/>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29" name="Freeform 25"/>
            <p:cNvSpPr>
              <a:spLocks noEditPoints="1"/>
            </p:cNvSpPr>
            <p:nvPr/>
          </p:nvSpPr>
          <p:spPr bwMode="auto">
            <a:xfrm>
              <a:off x="4847493" y="2521599"/>
              <a:ext cx="169069" cy="4572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30" name="Freeform 26"/>
            <p:cNvSpPr>
              <a:spLocks noEditPoints="1"/>
            </p:cNvSpPr>
            <p:nvPr/>
          </p:nvSpPr>
          <p:spPr bwMode="auto">
            <a:xfrm>
              <a:off x="4702237" y="2665664"/>
              <a:ext cx="458391" cy="167879"/>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31" name="Freeform 27"/>
            <p:cNvSpPr>
              <a:spLocks noEditPoints="1"/>
            </p:cNvSpPr>
            <p:nvPr/>
          </p:nvSpPr>
          <p:spPr bwMode="auto">
            <a:xfrm>
              <a:off x="4736765" y="2562081"/>
              <a:ext cx="389335" cy="373856"/>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32" name="Freeform 28"/>
            <p:cNvSpPr>
              <a:spLocks noEditPoints="1"/>
            </p:cNvSpPr>
            <p:nvPr/>
          </p:nvSpPr>
          <p:spPr bwMode="auto">
            <a:xfrm>
              <a:off x="4736765" y="2562081"/>
              <a:ext cx="389335" cy="373856"/>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33" name="Oval 29"/>
            <p:cNvSpPr>
              <a:spLocks noChangeArrowheads="1"/>
            </p:cNvSpPr>
            <p:nvPr/>
          </p:nvSpPr>
          <p:spPr bwMode="auto">
            <a:xfrm>
              <a:off x="4897500" y="2714481"/>
              <a:ext cx="70247" cy="702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34" name="Freeform 30"/>
            <p:cNvSpPr>
              <a:spLocks noEditPoints="1"/>
            </p:cNvSpPr>
            <p:nvPr/>
          </p:nvSpPr>
          <p:spPr bwMode="auto">
            <a:xfrm>
              <a:off x="5436853" y="2391821"/>
              <a:ext cx="192881" cy="365522"/>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35" name="Rectangle 31"/>
            <p:cNvSpPr>
              <a:spLocks noChangeArrowheads="1"/>
            </p:cNvSpPr>
            <p:nvPr/>
          </p:nvSpPr>
          <p:spPr bwMode="auto">
            <a:xfrm>
              <a:off x="5340412" y="2390631"/>
              <a:ext cx="48816" cy="355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36" name="Freeform 32"/>
            <p:cNvSpPr>
              <a:spLocks noEditPoints="1"/>
            </p:cNvSpPr>
            <p:nvPr/>
          </p:nvSpPr>
          <p:spPr bwMode="auto">
            <a:xfrm>
              <a:off x="3759262" y="4183712"/>
              <a:ext cx="421481" cy="30837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grpSp>
          <p:nvGrpSpPr>
            <p:cNvPr id="37" name="Group 127"/>
            <p:cNvGrpSpPr/>
            <p:nvPr/>
          </p:nvGrpSpPr>
          <p:grpSpPr>
            <a:xfrm>
              <a:off x="4943934" y="4492083"/>
              <a:ext cx="381001" cy="490538"/>
              <a:chOff x="8610600" y="4127500"/>
              <a:chExt cx="508001" cy="654050"/>
            </a:xfrm>
            <a:grpFill/>
          </p:grpSpPr>
          <p:sp>
            <p:nvSpPr>
              <p:cNvPr id="111"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12"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13"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14"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15"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16"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17"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18"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grpSp>
        <p:sp>
          <p:nvSpPr>
            <p:cNvPr id="38" name="Freeform 41"/>
            <p:cNvSpPr>
              <a:spLocks noEditPoints="1"/>
            </p:cNvSpPr>
            <p:nvPr/>
          </p:nvSpPr>
          <p:spPr bwMode="auto">
            <a:xfrm>
              <a:off x="5259450" y="3996783"/>
              <a:ext cx="321469" cy="292894"/>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39" name="Freeform 42"/>
            <p:cNvSpPr/>
            <p:nvPr/>
          </p:nvSpPr>
          <p:spPr bwMode="auto">
            <a:xfrm>
              <a:off x="5342794" y="4267055"/>
              <a:ext cx="69056" cy="148829"/>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40" name="Freeform 43"/>
            <p:cNvSpPr/>
            <p:nvPr/>
          </p:nvSpPr>
          <p:spPr bwMode="auto">
            <a:xfrm>
              <a:off x="5314219" y="4312299"/>
              <a:ext cx="97631" cy="201216"/>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41" name="Freeform 44"/>
            <p:cNvSpPr/>
            <p:nvPr/>
          </p:nvSpPr>
          <p:spPr bwMode="auto">
            <a:xfrm>
              <a:off x="4422440" y="2058446"/>
              <a:ext cx="392906" cy="359569"/>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grpFill/>
            <a:ln>
              <a:noFill/>
            </a:ln>
          </p:spPr>
          <p:txBody>
            <a:bodyPr vert="horz" wrap="square" lIns="68580" tIns="34290" rIns="68580" bIns="34290" numCol="1" anchor="t" anchorCtr="0" compatLnSpc="1"/>
            <a:lstStyle/>
            <a:p>
              <a:endParaRPr lang="id-ID" sz="1350">
                <a:solidFill>
                  <a:schemeClr val="bg1"/>
                </a:solidFill>
              </a:endParaRPr>
            </a:p>
          </p:txBody>
        </p:sp>
        <p:sp>
          <p:nvSpPr>
            <p:cNvPr id="42" name="Freeform 45"/>
            <p:cNvSpPr>
              <a:spLocks noEditPoints="1"/>
            </p:cNvSpPr>
            <p:nvPr/>
          </p:nvSpPr>
          <p:spPr bwMode="auto">
            <a:xfrm>
              <a:off x="4305759" y="4053933"/>
              <a:ext cx="478631" cy="396479"/>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43" name="Freeform 46"/>
            <p:cNvSpPr>
              <a:spLocks noEditPoints="1"/>
            </p:cNvSpPr>
            <p:nvPr/>
          </p:nvSpPr>
          <p:spPr bwMode="auto">
            <a:xfrm>
              <a:off x="5152293" y="3264550"/>
              <a:ext cx="614363" cy="716756"/>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grpFill/>
            <a:ln>
              <a:noFill/>
            </a:ln>
          </p:spPr>
          <p:txBody>
            <a:bodyPr vert="horz" wrap="square" lIns="68580" tIns="34290" rIns="68580" bIns="34290" numCol="1" anchor="t" anchorCtr="0" compatLnSpc="1"/>
            <a:lstStyle/>
            <a:p>
              <a:endParaRPr lang="id-ID" sz="1350">
                <a:solidFill>
                  <a:schemeClr val="bg1"/>
                </a:solidFill>
              </a:endParaRPr>
            </a:p>
          </p:txBody>
        </p:sp>
        <p:sp>
          <p:nvSpPr>
            <p:cNvPr id="44" name="Freeform 47"/>
            <p:cNvSpPr>
              <a:spLocks noEditPoints="1"/>
            </p:cNvSpPr>
            <p:nvPr/>
          </p:nvSpPr>
          <p:spPr bwMode="auto">
            <a:xfrm>
              <a:off x="5617827" y="3474099"/>
              <a:ext cx="265510" cy="521494"/>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grpFill/>
            <a:ln>
              <a:noFill/>
            </a:ln>
          </p:spPr>
          <p:txBody>
            <a:bodyPr vert="horz" wrap="square" lIns="68580" tIns="34290" rIns="68580" bIns="34290" numCol="1" anchor="t" anchorCtr="0" compatLnSpc="1"/>
            <a:lstStyle/>
            <a:p>
              <a:endParaRPr lang="id-ID" sz="1350">
                <a:solidFill>
                  <a:schemeClr val="bg1"/>
                </a:solidFill>
              </a:endParaRPr>
            </a:p>
          </p:txBody>
        </p:sp>
        <p:sp>
          <p:nvSpPr>
            <p:cNvPr id="45" name="Freeform 48"/>
            <p:cNvSpPr>
              <a:spLocks noEditPoints="1"/>
            </p:cNvSpPr>
            <p:nvPr/>
          </p:nvSpPr>
          <p:spPr bwMode="auto">
            <a:xfrm>
              <a:off x="4691521" y="3540774"/>
              <a:ext cx="434579" cy="434579"/>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46" name="Freeform 49"/>
            <p:cNvSpPr/>
            <p:nvPr/>
          </p:nvSpPr>
          <p:spPr bwMode="auto">
            <a:xfrm>
              <a:off x="4771293" y="3678887"/>
              <a:ext cx="216694" cy="1143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grpSp>
          <p:nvGrpSpPr>
            <p:cNvPr id="47" name="Group 126"/>
            <p:cNvGrpSpPr/>
            <p:nvPr/>
          </p:nvGrpSpPr>
          <p:grpSpPr>
            <a:xfrm>
              <a:off x="4865352" y="4100368"/>
              <a:ext cx="340519" cy="323850"/>
              <a:chOff x="8505825" y="3605213"/>
              <a:chExt cx="454025" cy="431800"/>
            </a:xfrm>
            <a:grpFill/>
          </p:grpSpPr>
          <p:sp>
            <p:nvSpPr>
              <p:cNvPr id="109"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110"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grpSp>
        <p:sp>
          <p:nvSpPr>
            <p:cNvPr id="48" name="Freeform 52"/>
            <p:cNvSpPr/>
            <p:nvPr/>
          </p:nvSpPr>
          <p:spPr bwMode="auto">
            <a:xfrm>
              <a:off x="3815221" y="2172745"/>
              <a:ext cx="509588" cy="414338"/>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49" name="Freeform 53"/>
            <p:cNvSpPr/>
            <p:nvPr/>
          </p:nvSpPr>
          <p:spPr bwMode="auto">
            <a:xfrm>
              <a:off x="4202175" y="2150125"/>
              <a:ext cx="140494" cy="192881"/>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50" name="Freeform 54"/>
            <p:cNvSpPr/>
            <p:nvPr/>
          </p:nvSpPr>
          <p:spPr bwMode="auto">
            <a:xfrm>
              <a:off x="3881896" y="2282283"/>
              <a:ext cx="385763" cy="252413"/>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51" name="Freeform 55"/>
            <p:cNvSpPr>
              <a:spLocks noEditPoints="1"/>
            </p:cNvSpPr>
            <p:nvPr/>
          </p:nvSpPr>
          <p:spPr bwMode="auto">
            <a:xfrm>
              <a:off x="3567571" y="2503739"/>
              <a:ext cx="222647" cy="390525"/>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grpFill/>
            <a:ln>
              <a:noFill/>
            </a:ln>
          </p:spPr>
          <p:txBody>
            <a:bodyPr vert="horz" wrap="square" lIns="68580" tIns="34290" rIns="68580" bIns="34290" numCol="1" anchor="t" anchorCtr="0" compatLnSpc="1"/>
            <a:lstStyle/>
            <a:p>
              <a:endParaRPr lang="id-ID" sz="1350">
                <a:solidFill>
                  <a:schemeClr val="bg1"/>
                </a:solidFill>
              </a:endParaRPr>
            </a:p>
          </p:txBody>
        </p:sp>
        <p:sp>
          <p:nvSpPr>
            <p:cNvPr id="52" name="Freeform 56"/>
            <p:cNvSpPr>
              <a:spLocks noEditPoints="1"/>
            </p:cNvSpPr>
            <p:nvPr/>
          </p:nvSpPr>
          <p:spPr bwMode="auto">
            <a:xfrm>
              <a:off x="3365165" y="3321699"/>
              <a:ext cx="416719" cy="453629"/>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53" name="Freeform 57"/>
            <p:cNvSpPr>
              <a:spLocks noEditPoints="1"/>
            </p:cNvSpPr>
            <p:nvPr/>
          </p:nvSpPr>
          <p:spPr bwMode="auto">
            <a:xfrm>
              <a:off x="4902262" y="2148933"/>
              <a:ext cx="396479" cy="389335"/>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54" name="Freeform 58"/>
            <p:cNvSpPr>
              <a:spLocks noEditPoints="1"/>
            </p:cNvSpPr>
            <p:nvPr/>
          </p:nvSpPr>
          <p:spPr bwMode="auto">
            <a:xfrm>
              <a:off x="3501706" y="3773151"/>
              <a:ext cx="385763" cy="390525"/>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55" name="Rectangle 59"/>
            <p:cNvSpPr>
              <a:spLocks noChangeArrowheads="1"/>
            </p:cNvSpPr>
            <p:nvPr/>
          </p:nvSpPr>
          <p:spPr bwMode="auto">
            <a:xfrm>
              <a:off x="4998703" y="3402661"/>
              <a:ext cx="470297"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56" name="Rectangle 60"/>
            <p:cNvSpPr>
              <a:spLocks noChangeArrowheads="1"/>
            </p:cNvSpPr>
            <p:nvPr/>
          </p:nvSpPr>
          <p:spPr bwMode="auto">
            <a:xfrm>
              <a:off x="5017753" y="3355036"/>
              <a:ext cx="432197"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57" name="Rectangle 61"/>
            <p:cNvSpPr>
              <a:spLocks noChangeArrowheads="1"/>
            </p:cNvSpPr>
            <p:nvPr/>
          </p:nvSpPr>
          <p:spPr bwMode="auto">
            <a:xfrm>
              <a:off x="5188012" y="3306220"/>
              <a:ext cx="91679"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58" name="Rectangle 62"/>
            <p:cNvSpPr>
              <a:spLocks noChangeArrowheads="1"/>
            </p:cNvSpPr>
            <p:nvPr/>
          </p:nvSpPr>
          <p:spPr bwMode="auto">
            <a:xfrm>
              <a:off x="5204681" y="3131199"/>
              <a:ext cx="58341"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59" name="Rectangle 63"/>
            <p:cNvSpPr>
              <a:spLocks noChangeArrowheads="1"/>
            </p:cNvSpPr>
            <p:nvPr/>
          </p:nvSpPr>
          <p:spPr bwMode="auto">
            <a:xfrm>
              <a:off x="5188012" y="3121674"/>
              <a:ext cx="91679"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60" name="Rectangle 64"/>
            <p:cNvSpPr>
              <a:spLocks noChangeArrowheads="1"/>
            </p:cNvSpPr>
            <p:nvPr/>
          </p:nvSpPr>
          <p:spPr bwMode="auto">
            <a:xfrm>
              <a:off x="5327315" y="3306220"/>
              <a:ext cx="89297"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61" name="Rectangle 65"/>
            <p:cNvSpPr>
              <a:spLocks noChangeArrowheads="1"/>
            </p:cNvSpPr>
            <p:nvPr/>
          </p:nvSpPr>
          <p:spPr bwMode="auto">
            <a:xfrm>
              <a:off x="5342793" y="3131199"/>
              <a:ext cx="57150"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62" name="Rectangle 66"/>
            <p:cNvSpPr>
              <a:spLocks noChangeArrowheads="1"/>
            </p:cNvSpPr>
            <p:nvPr/>
          </p:nvSpPr>
          <p:spPr bwMode="auto">
            <a:xfrm>
              <a:off x="5327315" y="3121674"/>
              <a:ext cx="89297"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63" name="Rectangle 67"/>
            <p:cNvSpPr>
              <a:spLocks noChangeArrowheads="1"/>
            </p:cNvSpPr>
            <p:nvPr/>
          </p:nvSpPr>
          <p:spPr bwMode="auto">
            <a:xfrm>
              <a:off x="5051089" y="3306220"/>
              <a:ext cx="91679"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64" name="Rectangle 68"/>
            <p:cNvSpPr>
              <a:spLocks noChangeArrowheads="1"/>
            </p:cNvSpPr>
            <p:nvPr/>
          </p:nvSpPr>
          <p:spPr bwMode="auto">
            <a:xfrm>
              <a:off x="5066569" y="3131199"/>
              <a:ext cx="59531"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65" name="Rectangle 69"/>
            <p:cNvSpPr>
              <a:spLocks noChangeArrowheads="1"/>
            </p:cNvSpPr>
            <p:nvPr/>
          </p:nvSpPr>
          <p:spPr bwMode="auto">
            <a:xfrm>
              <a:off x="5051089" y="3121674"/>
              <a:ext cx="91679"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66" name="Rectangle 70"/>
            <p:cNvSpPr>
              <a:spLocks noChangeArrowheads="1"/>
            </p:cNvSpPr>
            <p:nvPr/>
          </p:nvSpPr>
          <p:spPr bwMode="auto">
            <a:xfrm>
              <a:off x="5017753" y="3069286"/>
              <a:ext cx="432197"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67" name="Freeform 71"/>
            <p:cNvSpPr/>
            <p:nvPr/>
          </p:nvSpPr>
          <p:spPr bwMode="auto">
            <a:xfrm>
              <a:off x="5017753" y="2931174"/>
              <a:ext cx="432197" cy="138113"/>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68" name="Freeform 72"/>
            <p:cNvSpPr>
              <a:spLocks noEditPoints="1"/>
            </p:cNvSpPr>
            <p:nvPr/>
          </p:nvSpPr>
          <p:spPr bwMode="auto">
            <a:xfrm>
              <a:off x="3829508" y="3056189"/>
              <a:ext cx="600075" cy="391716"/>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69" name="Freeform 73"/>
            <p:cNvSpPr>
              <a:spLocks noEditPoints="1"/>
            </p:cNvSpPr>
            <p:nvPr/>
          </p:nvSpPr>
          <p:spPr bwMode="auto">
            <a:xfrm>
              <a:off x="5153484" y="3486006"/>
              <a:ext cx="140494" cy="245269"/>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70" name="Freeform 74"/>
            <p:cNvSpPr>
              <a:spLocks noEditPoints="1"/>
            </p:cNvSpPr>
            <p:nvPr/>
          </p:nvSpPr>
          <p:spPr bwMode="auto">
            <a:xfrm>
              <a:off x="3927139" y="2645425"/>
              <a:ext cx="282179" cy="34528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grpFill/>
            <a:ln>
              <a:noFill/>
            </a:ln>
          </p:spPr>
          <p:txBody>
            <a:bodyPr vert="horz" wrap="square" lIns="68580" tIns="34290" rIns="68580" bIns="34290" numCol="1" anchor="t" anchorCtr="0" compatLnSpc="1"/>
            <a:lstStyle/>
            <a:p>
              <a:endParaRPr lang="id-ID" sz="1350">
                <a:solidFill>
                  <a:schemeClr val="bg1"/>
                </a:solidFill>
              </a:endParaRPr>
            </a:p>
          </p:txBody>
        </p:sp>
        <p:sp>
          <p:nvSpPr>
            <p:cNvPr id="71" name="Freeform 75"/>
            <p:cNvSpPr>
              <a:spLocks noEditPoints="1"/>
            </p:cNvSpPr>
            <p:nvPr/>
          </p:nvSpPr>
          <p:spPr bwMode="auto">
            <a:xfrm>
              <a:off x="4470065" y="3008564"/>
              <a:ext cx="427435" cy="428625"/>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grpFill/>
            <a:ln>
              <a:noFill/>
            </a:ln>
          </p:spPr>
          <p:txBody>
            <a:bodyPr vert="horz" wrap="square" lIns="68580" tIns="34290" rIns="68580" bIns="34290" numCol="1" anchor="t" anchorCtr="0" compatLnSpc="1"/>
            <a:lstStyle/>
            <a:p>
              <a:endParaRPr lang="id-ID" sz="1350">
                <a:solidFill>
                  <a:schemeClr val="bg1"/>
                </a:solidFill>
              </a:endParaRPr>
            </a:p>
          </p:txBody>
        </p:sp>
        <p:sp>
          <p:nvSpPr>
            <p:cNvPr id="72" name="Freeform 76"/>
            <p:cNvSpPr>
              <a:spLocks noEditPoints="1"/>
            </p:cNvSpPr>
            <p:nvPr/>
          </p:nvSpPr>
          <p:spPr bwMode="auto">
            <a:xfrm>
              <a:off x="4043821" y="3561015"/>
              <a:ext cx="482204" cy="365522"/>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grpFill/>
            <a:ln>
              <a:noFill/>
            </a:ln>
          </p:spPr>
          <p:txBody>
            <a:bodyPr vert="horz" wrap="square" lIns="68580" tIns="34290" rIns="68580" bIns="34290" numCol="1" anchor="t" anchorCtr="0" compatLnSpc="1"/>
            <a:lstStyle/>
            <a:p>
              <a:endParaRPr lang="id-ID" sz="1350">
                <a:solidFill>
                  <a:schemeClr val="bg1"/>
                </a:solidFill>
              </a:endParaRPr>
            </a:p>
          </p:txBody>
        </p:sp>
        <p:sp>
          <p:nvSpPr>
            <p:cNvPr id="73" name="Freeform 77"/>
            <p:cNvSpPr/>
            <p:nvPr/>
          </p:nvSpPr>
          <p:spPr bwMode="auto">
            <a:xfrm>
              <a:off x="4254562" y="3025233"/>
              <a:ext cx="160735" cy="120254"/>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74" name="Freeform 78"/>
            <p:cNvSpPr/>
            <p:nvPr/>
          </p:nvSpPr>
          <p:spPr bwMode="auto">
            <a:xfrm>
              <a:off x="4325999" y="2994277"/>
              <a:ext cx="44054" cy="54769"/>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75" name="Freeform 79"/>
            <p:cNvSpPr>
              <a:spLocks noEditPoints="1"/>
            </p:cNvSpPr>
            <p:nvPr/>
          </p:nvSpPr>
          <p:spPr bwMode="auto">
            <a:xfrm>
              <a:off x="4075968" y="3996783"/>
              <a:ext cx="169069" cy="234554"/>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76" name="Freeform 80"/>
            <p:cNvSpPr>
              <a:spLocks noEditPoints="1"/>
            </p:cNvSpPr>
            <p:nvPr/>
          </p:nvSpPr>
          <p:spPr bwMode="auto">
            <a:xfrm>
              <a:off x="5374940" y="2794252"/>
              <a:ext cx="211931" cy="23217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77" name="Freeform 81"/>
            <p:cNvSpPr>
              <a:spLocks noEditPoints="1"/>
            </p:cNvSpPr>
            <p:nvPr/>
          </p:nvSpPr>
          <p:spPr bwMode="auto">
            <a:xfrm>
              <a:off x="4315283" y="2482309"/>
              <a:ext cx="320279" cy="46077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78" name="Freeform 82"/>
            <p:cNvSpPr>
              <a:spLocks noEditPoints="1"/>
            </p:cNvSpPr>
            <p:nvPr/>
          </p:nvSpPr>
          <p:spPr bwMode="auto">
            <a:xfrm>
              <a:off x="4200984" y="2416824"/>
              <a:ext cx="184547" cy="163116"/>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79" name="Freeform 83"/>
            <p:cNvSpPr/>
            <p:nvPr/>
          </p:nvSpPr>
          <p:spPr bwMode="auto">
            <a:xfrm>
              <a:off x="4148596" y="2514456"/>
              <a:ext cx="80963" cy="51197"/>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80" name="Freeform 84"/>
            <p:cNvSpPr/>
            <p:nvPr/>
          </p:nvSpPr>
          <p:spPr bwMode="auto">
            <a:xfrm>
              <a:off x="4097399" y="2521599"/>
              <a:ext cx="109538" cy="66675"/>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81" name="Freeform 85"/>
            <p:cNvSpPr>
              <a:spLocks noEditPoints="1"/>
            </p:cNvSpPr>
            <p:nvPr/>
          </p:nvSpPr>
          <p:spPr bwMode="auto">
            <a:xfrm>
              <a:off x="4034296" y="3390755"/>
              <a:ext cx="334566" cy="119063"/>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82" name="Freeform 86"/>
            <p:cNvSpPr/>
            <p:nvPr/>
          </p:nvSpPr>
          <p:spPr bwMode="auto">
            <a:xfrm>
              <a:off x="5420184" y="3697937"/>
              <a:ext cx="184547" cy="236935"/>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83" name="Freeform 87"/>
            <p:cNvSpPr/>
            <p:nvPr/>
          </p:nvSpPr>
          <p:spPr bwMode="auto">
            <a:xfrm>
              <a:off x="5524959" y="3689602"/>
              <a:ext cx="89297" cy="61913"/>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84" name="Freeform 88"/>
            <p:cNvSpPr/>
            <p:nvPr/>
          </p:nvSpPr>
          <p:spPr bwMode="auto">
            <a:xfrm>
              <a:off x="5455902" y="3738418"/>
              <a:ext cx="122635" cy="170260"/>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85" name="Freeform 89"/>
            <p:cNvSpPr>
              <a:spLocks noEditPoints="1"/>
            </p:cNvSpPr>
            <p:nvPr/>
          </p:nvSpPr>
          <p:spPr bwMode="auto">
            <a:xfrm>
              <a:off x="5170152" y="2769249"/>
              <a:ext cx="166688" cy="121444"/>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86" name="Freeform 90"/>
            <p:cNvSpPr/>
            <p:nvPr/>
          </p:nvSpPr>
          <p:spPr bwMode="auto">
            <a:xfrm>
              <a:off x="3780694" y="3564587"/>
              <a:ext cx="154781" cy="200025"/>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87" name="Freeform 91"/>
            <p:cNvSpPr/>
            <p:nvPr/>
          </p:nvSpPr>
          <p:spPr bwMode="auto">
            <a:xfrm>
              <a:off x="3771168" y="3557443"/>
              <a:ext cx="76200" cy="52388"/>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88" name="Freeform 92"/>
            <p:cNvSpPr/>
            <p:nvPr/>
          </p:nvSpPr>
          <p:spPr bwMode="auto">
            <a:xfrm>
              <a:off x="3802124" y="3600305"/>
              <a:ext cx="104775" cy="144066"/>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89" name="Freeform 93"/>
            <p:cNvSpPr>
              <a:spLocks noEditPoints="1"/>
            </p:cNvSpPr>
            <p:nvPr/>
          </p:nvSpPr>
          <p:spPr bwMode="auto">
            <a:xfrm>
              <a:off x="4801059" y="4802837"/>
              <a:ext cx="164306" cy="179785"/>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90" name="Freeform 94"/>
            <p:cNvSpPr/>
            <p:nvPr/>
          </p:nvSpPr>
          <p:spPr bwMode="auto">
            <a:xfrm>
              <a:off x="4602224" y="3618165"/>
              <a:ext cx="47625" cy="45244"/>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91" name="Freeform 95"/>
            <p:cNvSpPr/>
            <p:nvPr/>
          </p:nvSpPr>
          <p:spPr bwMode="auto">
            <a:xfrm>
              <a:off x="4591508" y="3481243"/>
              <a:ext cx="44054" cy="147638"/>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92" name="Freeform 96"/>
            <p:cNvSpPr/>
            <p:nvPr/>
          </p:nvSpPr>
          <p:spPr bwMode="auto">
            <a:xfrm>
              <a:off x="4622465" y="3505056"/>
              <a:ext cx="95250" cy="127397"/>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93" name="Freeform 97"/>
            <p:cNvSpPr/>
            <p:nvPr/>
          </p:nvSpPr>
          <p:spPr bwMode="auto">
            <a:xfrm>
              <a:off x="4614131" y="3652693"/>
              <a:ext cx="11906" cy="23813"/>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94" name="Freeform 98"/>
            <p:cNvSpPr>
              <a:spLocks noEditPoints="1"/>
            </p:cNvSpPr>
            <p:nvPr/>
          </p:nvSpPr>
          <p:spPr bwMode="auto">
            <a:xfrm>
              <a:off x="4576031" y="2446589"/>
              <a:ext cx="165497" cy="177404"/>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bg1"/>
                </a:solidFill>
              </a:endParaRPr>
            </a:p>
          </p:txBody>
        </p:sp>
        <p:sp>
          <p:nvSpPr>
            <p:cNvPr id="95" name="Oval 133"/>
            <p:cNvSpPr/>
            <p:nvPr/>
          </p:nvSpPr>
          <p:spPr>
            <a:xfrm>
              <a:off x="1076407" y="2356961"/>
              <a:ext cx="412307" cy="4123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bg1"/>
                </a:solidFill>
              </a:endParaRPr>
            </a:p>
          </p:txBody>
        </p:sp>
        <p:sp>
          <p:nvSpPr>
            <p:cNvPr id="96" name="TextBox 111"/>
            <p:cNvSpPr txBox="1"/>
            <p:nvPr/>
          </p:nvSpPr>
          <p:spPr>
            <a:xfrm>
              <a:off x="1079147" y="2375416"/>
              <a:ext cx="373285" cy="303690"/>
            </a:xfrm>
            <a:prstGeom prst="rect">
              <a:avLst/>
            </a:prstGeom>
            <a:noFill/>
          </p:spPr>
          <p:txBody>
            <a:bodyPr wrap="none" rtlCol="0">
              <a:spAutoFit/>
            </a:bodyPr>
            <a:lstStyle/>
            <a:p>
              <a:r>
                <a:rPr lang="id-ID" b="1" dirty="0">
                  <a:solidFill>
                    <a:schemeClr val="bg1"/>
                  </a:solidFill>
                  <a:latin typeface="Raleway" panose="020B0003030101060003" pitchFamily="34" charset="0"/>
                </a:rPr>
                <a:t>01</a:t>
              </a:r>
            </a:p>
          </p:txBody>
        </p:sp>
        <p:sp>
          <p:nvSpPr>
            <p:cNvPr id="97" name="TextBox 112"/>
            <p:cNvSpPr txBox="1"/>
            <p:nvPr/>
          </p:nvSpPr>
          <p:spPr>
            <a:xfrm>
              <a:off x="1472275" y="2400379"/>
              <a:ext cx="1107466" cy="303690"/>
            </a:xfrm>
            <a:prstGeom prst="rect">
              <a:avLst/>
            </a:prstGeom>
            <a:noFill/>
          </p:spPr>
          <p:txBody>
            <a:bodyPr wrap="none" rtlCol="0">
              <a:spAutoFit/>
            </a:bodyPr>
            <a:lstStyle/>
            <a:p>
              <a:r>
                <a:rPr lang="id-ID" dirty="0">
                  <a:solidFill>
                    <a:schemeClr val="bg1"/>
                  </a:solidFill>
                  <a:latin typeface="Raleway" panose="020B0003030101060003" pitchFamily="34" charset="0"/>
                </a:rPr>
                <a:t>Content</a:t>
              </a:r>
              <a:r>
                <a:rPr lang="id-ID" b="1" dirty="0">
                  <a:solidFill>
                    <a:schemeClr val="bg1"/>
                  </a:solidFill>
                  <a:latin typeface="Raleway" panose="020B0003030101060003" pitchFamily="34" charset="0"/>
                </a:rPr>
                <a:t> 01</a:t>
              </a:r>
            </a:p>
          </p:txBody>
        </p:sp>
        <p:sp>
          <p:nvSpPr>
            <p:cNvPr id="98" name="TextBox 113"/>
            <p:cNvSpPr txBox="1"/>
            <p:nvPr/>
          </p:nvSpPr>
          <p:spPr>
            <a:xfrm>
              <a:off x="1050497" y="2771388"/>
              <a:ext cx="1829987" cy="493495"/>
            </a:xfrm>
            <a:prstGeom prst="rect">
              <a:avLst/>
            </a:prstGeom>
            <a:noFill/>
          </p:spPr>
          <p:txBody>
            <a:bodyPr wrap="square" rtlCol="0">
              <a:spAutoFit/>
            </a:bodyPr>
            <a:lstStyle/>
            <a:p>
              <a:r>
                <a:rPr lang="id-ID" sz="825" dirty="0">
                  <a:solidFill>
                    <a:schemeClr val="bg1"/>
                  </a:solidFill>
                </a:rPr>
                <a:t>Suitable for all category</a:t>
              </a:r>
              <a:r>
                <a:rPr lang="en-US" sz="825" dirty="0">
                  <a:solidFill>
                    <a:schemeClr val="bg1"/>
                  </a:solidFill>
                </a:rPr>
                <a:t>, Lorem Ipsum is not simply random text.</a:t>
              </a:r>
              <a:r>
                <a:rPr lang="id-ID" sz="825" dirty="0">
                  <a:solidFill>
                    <a:schemeClr val="bg1"/>
                  </a:solidFill>
                </a:rPr>
                <a:t> Suitable for all category</a:t>
              </a:r>
              <a:r>
                <a:rPr lang="en-US" sz="825" dirty="0">
                  <a:solidFill>
                    <a:schemeClr val="bg1"/>
                  </a:solidFill>
                </a:rPr>
                <a:t>, </a:t>
              </a:r>
              <a:r>
                <a:rPr lang="en-US" sz="825" dirty="0" err="1">
                  <a:solidFill>
                    <a:schemeClr val="bg1"/>
                  </a:solidFill>
                </a:rPr>
                <a:t>Lorem</a:t>
              </a:r>
              <a:r>
                <a:rPr lang="en-US" sz="825" dirty="0">
                  <a:solidFill>
                    <a:schemeClr val="bg1"/>
                  </a:solidFill>
                </a:rPr>
                <a:t> </a:t>
              </a:r>
              <a:r>
                <a:rPr lang="en-US" sz="825" dirty="0" err="1">
                  <a:solidFill>
                    <a:schemeClr val="bg1"/>
                  </a:solidFill>
                </a:rPr>
                <a:t>Ipsum</a:t>
              </a:r>
              <a:r>
                <a:rPr lang="en-US" sz="825" dirty="0">
                  <a:solidFill>
                    <a:schemeClr val="bg1"/>
                  </a:solidFill>
                </a:rPr>
                <a:t> is not simply random text.</a:t>
              </a:r>
              <a:endParaRPr lang="en-US" sz="825" b="1" dirty="0">
                <a:solidFill>
                  <a:schemeClr val="bg1"/>
                </a:solidFill>
                <a:latin typeface="Signika Negative" pitchFamily="2" charset="0"/>
              </a:endParaRPr>
            </a:p>
            <a:p>
              <a:endParaRPr lang="en-US" sz="825" b="1" dirty="0">
                <a:solidFill>
                  <a:schemeClr val="bg1"/>
                </a:solidFill>
                <a:latin typeface="Signika Negative" pitchFamily="2" charset="0"/>
              </a:endParaRPr>
            </a:p>
          </p:txBody>
        </p:sp>
        <p:sp>
          <p:nvSpPr>
            <p:cNvPr id="99" name="Oval 138"/>
            <p:cNvSpPr/>
            <p:nvPr/>
          </p:nvSpPr>
          <p:spPr>
            <a:xfrm>
              <a:off x="1076407" y="3476189"/>
              <a:ext cx="412307" cy="4123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bg1"/>
                </a:solidFill>
              </a:endParaRPr>
            </a:p>
          </p:txBody>
        </p:sp>
        <p:sp>
          <p:nvSpPr>
            <p:cNvPr id="100" name="TextBox 115"/>
            <p:cNvSpPr txBox="1"/>
            <p:nvPr/>
          </p:nvSpPr>
          <p:spPr>
            <a:xfrm>
              <a:off x="1072424" y="3494644"/>
              <a:ext cx="373285" cy="303690"/>
            </a:xfrm>
            <a:prstGeom prst="rect">
              <a:avLst/>
            </a:prstGeom>
            <a:noFill/>
          </p:spPr>
          <p:txBody>
            <a:bodyPr wrap="none" rtlCol="0">
              <a:spAutoFit/>
            </a:bodyPr>
            <a:lstStyle/>
            <a:p>
              <a:r>
                <a:rPr lang="id-ID" b="1" dirty="0">
                  <a:solidFill>
                    <a:schemeClr val="bg1"/>
                  </a:solidFill>
                  <a:latin typeface="Raleway" panose="020B0003030101060003" pitchFamily="34" charset="0"/>
                </a:rPr>
                <a:t>02</a:t>
              </a:r>
            </a:p>
          </p:txBody>
        </p:sp>
        <p:sp>
          <p:nvSpPr>
            <p:cNvPr id="101" name="TextBox 116"/>
            <p:cNvSpPr txBox="1"/>
            <p:nvPr/>
          </p:nvSpPr>
          <p:spPr>
            <a:xfrm>
              <a:off x="1472276" y="3519607"/>
              <a:ext cx="1107466" cy="303690"/>
            </a:xfrm>
            <a:prstGeom prst="rect">
              <a:avLst/>
            </a:prstGeom>
            <a:noFill/>
          </p:spPr>
          <p:txBody>
            <a:bodyPr wrap="none" rtlCol="0">
              <a:spAutoFit/>
            </a:bodyPr>
            <a:lstStyle/>
            <a:p>
              <a:r>
                <a:rPr lang="id-ID" dirty="0">
                  <a:solidFill>
                    <a:schemeClr val="bg1"/>
                  </a:solidFill>
                  <a:latin typeface="Raleway" panose="020B0003030101060003" pitchFamily="34" charset="0"/>
                </a:rPr>
                <a:t>Content</a:t>
              </a:r>
              <a:r>
                <a:rPr lang="id-ID" b="1" dirty="0">
                  <a:solidFill>
                    <a:schemeClr val="bg1"/>
                  </a:solidFill>
                  <a:latin typeface="Raleway" panose="020B0003030101060003" pitchFamily="34" charset="0"/>
                </a:rPr>
                <a:t> 02</a:t>
              </a:r>
            </a:p>
          </p:txBody>
        </p:sp>
        <p:sp>
          <p:nvSpPr>
            <p:cNvPr id="102" name="TextBox 117"/>
            <p:cNvSpPr txBox="1"/>
            <p:nvPr/>
          </p:nvSpPr>
          <p:spPr>
            <a:xfrm>
              <a:off x="1050497" y="3890616"/>
              <a:ext cx="1829987" cy="284709"/>
            </a:xfrm>
            <a:prstGeom prst="rect">
              <a:avLst/>
            </a:prstGeom>
            <a:noFill/>
          </p:spPr>
          <p:txBody>
            <a:bodyPr wrap="square" rtlCol="0">
              <a:spAutoFit/>
            </a:bodyPr>
            <a:lstStyle/>
            <a:p>
              <a:r>
                <a:rPr lang="id-ID" sz="825" dirty="0">
                  <a:solidFill>
                    <a:schemeClr val="bg1"/>
                  </a:solidFill>
                </a:rPr>
                <a:t>Suitable for all category</a:t>
              </a:r>
              <a:r>
                <a:rPr lang="en-US" sz="825" dirty="0">
                  <a:solidFill>
                    <a:schemeClr val="bg1"/>
                  </a:solidFill>
                </a:rPr>
                <a:t>, Lorem Ipsum is not simply random text.</a:t>
              </a:r>
              <a:r>
                <a:rPr lang="id-ID" sz="825" dirty="0">
                  <a:solidFill>
                    <a:schemeClr val="bg1"/>
                  </a:solidFill>
                </a:rPr>
                <a:t> Suitable for all category</a:t>
              </a:r>
              <a:r>
                <a:rPr lang="en-US" sz="825" dirty="0">
                  <a:solidFill>
                    <a:schemeClr val="bg1"/>
                  </a:solidFill>
                </a:rPr>
                <a:t>, </a:t>
              </a:r>
              <a:endParaRPr lang="en-US" sz="825" b="1" dirty="0">
                <a:solidFill>
                  <a:schemeClr val="bg1"/>
                </a:solidFill>
                <a:latin typeface="Signika Negative" pitchFamily="2" charset="0"/>
              </a:endParaRPr>
            </a:p>
          </p:txBody>
        </p:sp>
        <p:sp>
          <p:nvSpPr>
            <p:cNvPr id="103" name="Oval 142"/>
            <p:cNvSpPr/>
            <p:nvPr/>
          </p:nvSpPr>
          <p:spPr>
            <a:xfrm>
              <a:off x="1076407" y="4424593"/>
              <a:ext cx="412307" cy="4123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bg1"/>
                </a:solidFill>
              </a:endParaRPr>
            </a:p>
          </p:txBody>
        </p:sp>
        <p:sp>
          <p:nvSpPr>
            <p:cNvPr id="104" name="TextBox 119"/>
            <p:cNvSpPr txBox="1"/>
            <p:nvPr/>
          </p:nvSpPr>
          <p:spPr>
            <a:xfrm>
              <a:off x="1072423" y="4443047"/>
              <a:ext cx="373285" cy="303690"/>
            </a:xfrm>
            <a:prstGeom prst="rect">
              <a:avLst/>
            </a:prstGeom>
            <a:noFill/>
          </p:spPr>
          <p:txBody>
            <a:bodyPr wrap="none" rtlCol="0">
              <a:spAutoFit/>
            </a:bodyPr>
            <a:lstStyle/>
            <a:p>
              <a:r>
                <a:rPr lang="id-ID" b="1" dirty="0">
                  <a:solidFill>
                    <a:schemeClr val="bg1"/>
                  </a:solidFill>
                  <a:latin typeface="Raleway" panose="020B0003030101060003" pitchFamily="34" charset="0"/>
                </a:rPr>
                <a:t>03</a:t>
              </a:r>
            </a:p>
          </p:txBody>
        </p:sp>
        <p:sp>
          <p:nvSpPr>
            <p:cNvPr id="105" name="TextBox 120"/>
            <p:cNvSpPr txBox="1"/>
            <p:nvPr/>
          </p:nvSpPr>
          <p:spPr>
            <a:xfrm>
              <a:off x="1472276" y="4468010"/>
              <a:ext cx="1107466" cy="303690"/>
            </a:xfrm>
            <a:prstGeom prst="rect">
              <a:avLst/>
            </a:prstGeom>
            <a:noFill/>
          </p:spPr>
          <p:txBody>
            <a:bodyPr wrap="none" rtlCol="0">
              <a:spAutoFit/>
            </a:bodyPr>
            <a:lstStyle/>
            <a:p>
              <a:r>
                <a:rPr lang="id-ID" dirty="0">
                  <a:solidFill>
                    <a:schemeClr val="bg1"/>
                  </a:solidFill>
                  <a:latin typeface="Raleway" panose="020B0003030101060003" pitchFamily="34" charset="0"/>
                </a:rPr>
                <a:t>Content</a:t>
              </a:r>
              <a:r>
                <a:rPr lang="id-ID" b="1" dirty="0">
                  <a:solidFill>
                    <a:schemeClr val="bg1"/>
                  </a:solidFill>
                  <a:latin typeface="Raleway" panose="020B0003030101060003" pitchFamily="34" charset="0"/>
                </a:rPr>
                <a:t> 03</a:t>
              </a:r>
            </a:p>
          </p:txBody>
        </p:sp>
        <p:sp>
          <p:nvSpPr>
            <p:cNvPr id="106" name="TextBox 121"/>
            <p:cNvSpPr txBox="1"/>
            <p:nvPr/>
          </p:nvSpPr>
          <p:spPr>
            <a:xfrm>
              <a:off x="1050497" y="4839020"/>
              <a:ext cx="1829987" cy="284709"/>
            </a:xfrm>
            <a:prstGeom prst="rect">
              <a:avLst/>
            </a:prstGeom>
            <a:noFill/>
          </p:spPr>
          <p:txBody>
            <a:bodyPr wrap="square" rtlCol="0">
              <a:spAutoFit/>
            </a:bodyPr>
            <a:lstStyle/>
            <a:p>
              <a:r>
                <a:rPr lang="id-ID" sz="825" dirty="0">
                  <a:solidFill>
                    <a:schemeClr val="bg1"/>
                  </a:solidFill>
                </a:rPr>
                <a:t>Suitable for all category</a:t>
              </a:r>
              <a:r>
                <a:rPr lang="en-US" sz="825" dirty="0">
                  <a:solidFill>
                    <a:schemeClr val="bg1"/>
                  </a:solidFill>
                </a:rPr>
                <a:t>, Lorem Ipsum is not simply random text.</a:t>
              </a:r>
              <a:r>
                <a:rPr lang="id-ID" sz="825" dirty="0">
                  <a:solidFill>
                    <a:schemeClr val="bg1"/>
                  </a:solidFill>
                </a:rPr>
                <a:t> Suitable for all category</a:t>
              </a:r>
              <a:r>
                <a:rPr lang="en-US" sz="825" dirty="0">
                  <a:solidFill>
                    <a:schemeClr val="bg1"/>
                  </a:solidFill>
                </a:rPr>
                <a:t>, </a:t>
              </a:r>
              <a:endParaRPr lang="en-US" sz="825" b="1" dirty="0">
                <a:solidFill>
                  <a:schemeClr val="bg1"/>
                </a:solidFill>
                <a:latin typeface="Signika Negative" pitchFamily="2" charset="0"/>
              </a:endParaRPr>
            </a:p>
          </p:txBody>
        </p:sp>
        <p:sp>
          <p:nvSpPr>
            <p:cNvPr id="107" name="TextBox 122"/>
            <p:cNvSpPr txBox="1"/>
            <p:nvPr/>
          </p:nvSpPr>
          <p:spPr>
            <a:xfrm>
              <a:off x="6249801" y="2833543"/>
              <a:ext cx="1663703" cy="455535"/>
            </a:xfrm>
            <a:prstGeom prst="rect">
              <a:avLst/>
            </a:prstGeom>
            <a:noFill/>
          </p:spPr>
          <p:txBody>
            <a:bodyPr wrap="none" rtlCol="0">
              <a:spAutoFit/>
            </a:bodyPr>
            <a:lstStyle/>
            <a:p>
              <a:r>
                <a:rPr lang="id-ID" sz="3000" b="1" dirty="0">
                  <a:solidFill>
                    <a:schemeClr val="bg1"/>
                  </a:solidFill>
                  <a:latin typeface="Raleway" panose="020B0003030101060003" pitchFamily="34" charset="0"/>
                </a:rPr>
                <a:t>Lamp Icon</a:t>
              </a:r>
            </a:p>
          </p:txBody>
        </p:sp>
        <p:sp>
          <p:nvSpPr>
            <p:cNvPr id="108" name="Rectangle 147"/>
            <p:cNvSpPr/>
            <p:nvPr/>
          </p:nvSpPr>
          <p:spPr>
            <a:xfrm>
              <a:off x="6280915" y="3324770"/>
              <a:ext cx="2394886" cy="1005972"/>
            </a:xfrm>
            <a:prstGeom prst="rect">
              <a:avLst/>
            </a:prstGeom>
            <a:noFill/>
          </p:spPr>
          <p:txBody>
            <a:bodyPr wrap="square">
              <a:spAutoFit/>
            </a:bodyPr>
            <a:lstStyle/>
            <a:p>
              <a:pPr algn="just"/>
              <a:r>
                <a:rPr lang="id-ID" sz="1050" b="1" dirty="0">
                  <a:solidFill>
                    <a:schemeClr val="bg1"/>
                  </a:solidFill>
                  <a:latin typeface="PT Sans" panose="020B0503020203020204" pitchFamily="34" charset="0"/>
                </a:rPr>
                <a:t>Suitable for all categories </a:t>
              </a:r>
              <a:r>
                <a:rPr lang="id-ID" sz="1050" dirty="0">
                  <a:solidFill>
                    <a:schemeClr val="bg1"/>
                  </a:solidFill>
                  <a:latin typeface="PT Sans" panose="020B0503020203020204" pitchFamily="34" charset="0"/>
                </a:rPr>
                <a:t>business and personal presentation, eaque ipsa quae ab illo inventore veritatis et quasi architecto beatae business and personal presentation, eaque ipsa quae ab illo inventore veritatis et quasi architecto</a:t>
              </a:r>
            </a:p>
            <a:p>
              <a:pPr algn="just"/>
              <a:endParaRPr lang="id-ID" sz="1050" dirty="0">
                <a:solidFill>
                  <a:schemeClr val="bg1"/>
                </a:solidFill>
                <a:latin typeface="PT Sans" panose="020B0503020203020204" pitchFamily="34" charset="0"/>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sp>
        <p:nvSpPr>
          <p:cNvPr id="7" name="椭圆 6"/>
          <p:cNvSpPr/>
          <p:nvPr/>
        </p:nvSpPr>
        <p:spPr>
          <a:xfrm>
            <a:off x="1422547" y="2694650"/>
            <a:ext cx="1622351" cy="1622351"/>
          </a:xfrm>
          <a:prstGeom prst="ellipse">
            <a:avLst/>
          </a:prstGeom>
          <a:solidFill>
            <a:srgbClr val="009DE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976388" y="2694650"/>
            <a:ext cx="1622351" cy="1622351"/>
          </a:xfrm>
          <a:prstGeom prst="ellipse">
            <a:avLst/>
          </a:prstGeom>
          <a:solidFill>
            <a:srgbClr val="009DE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530229" y="2694650"/>
            <a:ext cx="1622351" cy="1622351"/>
          </a:xfrm>
          <a:prstGeom prst="ellipse">
            <a:avLst/>
          </a:prstGeom>
          <a:solidFill>
            <a:srgbClr val="009DE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084070" y="2694650"/>
            <a:ext cx="1622351" cy="1622351"/>
          </a:xfrm>
          <a:prstGeom prst="ellipse">
            <a:avLst/>
          </a:prstGeom>
          <a:solidFill>
            <a:srgbClr val="009DE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50939" y="3023042"/>
            <a:ext cx="965565" cy="965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304780" y="3023042"/>
            <a:ext cx="965565" cy="965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858621" y="3028770"/>
            <a:ext cx="965565" cy="965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412462" y="3023042"/>
            <a:ext cx="965565" cy="965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46"/>
          <p:cNvSpPr>
            <a:spLocks noEditPoints="1"/>
          </p:cNvSpPr>
          <p:nvPr/>
        </p:nvSpPr>
        <p:spPr bwMode="auto">
          <a:xfrm>
            <a:off x="1980633" y="3235876"/>
            <a:ext cx="513120" cy="51312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91 h 144"/>
              <a:gd name="T12" fmla="*/ 108 w 144"/>
              <a:gd name="T13" fmla="*/ 93 h 144"/>
              <a:gd name="T14" fmla="*/ 84 w 144"/>
              <a:gd name="T15" fmla="*/ 93 h 144"/>
              <a:gd name="T16" fmla="*/ 84 w 144"/>
              <a:gd name="T17" fmla="*/ 100 h 144"/>
              <a:gd name="T18" fmla="*/ 101 w 144"/>
              <a:gd name="T19" fmla="*/ 100 h 144"/>
              <a:gd name="T20" fmla="*/ 103 w 144"/>
              <a:gd name="T21" fmla="*/ 102 h 144"/>
              <a:gd name="T22" fmla="*/ 103 w 144"/>
              <a:gd name="T23" fmla="*/ 108 h 144"/>
              <a:gd name="T24" fmla="*/ 101 w 144"/>
              <a:gd name="T25" fmla="*/ 110 h 144"/>
              <a:gd name="T26" fmla="*/ 43 w 144"/>
              <a:gd name="T27" fmla="*/ 110 h 144"/>
              <a:gd name="T28" fmla="*/ 41 w 144"/>
              <a:gd name="T29" fmla="*/ 108 h 144"/>
              <a:gd name="T30" fmla="*/ 41 w 144"/>
              <a:gd name="T31" fmla="*/ 102 h 144"/>
              <a:gd name="T32" fmla="*/ 43 w 144"/>
              <a:gd name="T33" fmla="*/ 100 h 144"/>
              <a:gd name="T34" fmla="*/ 60 w 144"/>
              <a:gd name="T35" fmla="*/ 100 h 144"/>
              <a:gd name="T36" fmla="*/ 60 w 144"/>
              <a:gd name="T37" fmla="*/ 93 h 144"/>
              <a:gd name="T38" fmla="*/ 36 w 144"/>
              <a:gd name="T39" fmla="*/ 93 h 144"/>
              <a:gd name="T40" fmla="*/ 34 w 144"/>
              <a:gd name="T41" fmla="*/ 91 h 144"/>
              <a:gd name="T42" fmla="*/ 34 w 144"/>
              <a:gd name="T43" fmla="*/ 37 h 144"/>
              <a:gd name="T44" fmla="*/ 36 w 144"/>
              <a:gd name="T45" fmla="*/ 35 h 144"/>
              <a:gd name="T46" fmla="*/ 108 w 144"/>
              <a:gd name="T47" fmla="*/ 35 h 144"/>
              <a:gd name="T48" fmla="*/ 110 w 144"/>
              <a:gd name="T49" fmla="*/ 37 h 144"/>
              <a:gd name="T50" fmla="*/ 110 w 144"/>
              <a:gd name="T5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solidFill>
            <a:srgbClr val="009DE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Freeform 52"/>
          <p:cNvSpPr>
            <a:spLocks noEditPoints="1"/>
          </p:cNvSpPr>
          <p:nvPr/>
        </p:nvSpPr>
        <p:spPr bwMode="auto">
          <a:xfrm>
            <a:off x="4531002" y="3249264"/>
            <a:ext cx="513120" cy="51312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76 h 144"/>
              <a:gd name="T12" fmla="*/ 105 w 144"/>
              <a:gd name="T13" fmla="*/ 91 h 144"/>
              <a:gd name="T14" fmla="*/ 109 w 144"/>
              <a:gd name="T15" fmla="*/ 104 h 144"/>
              <a:gd name="T16" fmla="*/ 91 w 144"/>
              <a:gd name="T17" fmla="*/ 117 h 144"/>
              <a:gd name="T18" fmla="*/ 80 w 144"/>
              <a:gd name="T19" fmla="*/ 110 h 144"/>
              <a:gd name="T20" fmla="*/ 72 w 144"/>
              <a:gd name="T21" fmla="*/ 111 h 144"/>
              <a:gd name="T22" fmla="*/ 64 w 144"/>
              <a:gd name="T23" fmla="*/ 110 h 144"/>
              <a:gd name="T24" fmla="*/ 53 w 144"/>
              <a:gd name="T25" fmla="*/ 117 h 144"/>
              <a:gd name="T26" fmla="*/ 35 w 144"/>
              <a:gd name="T27" fmla="*/ 104 h 144"/>
              <a:gd name="T28" fmla="*/ 39 w 144"/>
              <a:gd name="T29" fmla="*/ 91 h 144"/>
              <a:gd name="T30" fmla="*/ 34 w 144"/>
              <a:gd name="T31" fmla="*/ 76 h 144"/>
              <a:gd name="T32" fmla="*/ 23 w 144"/>
              <a:gd name="T33" fmla="*/ 68 h 144"/>
              <a:gd name="T34" fmla="*/ 30 w 144"/>
              <a:gd name="T35" fmla="*/ 46 h 144"/>
              <a:gd name="T36" fmla="*/ 43 w 144"/>
              <a:gd name="T37" fmla="*/ 46 h 144"/>
              <a:gd name="T38" fmla="*/ 56 w 144"/>
              <a:gd name="T39" fmla="*/ 37 h 144"/>
              <a:gd name="T40" fmla="*/ 60 w 144"/>
              <a:gd name="T41" fmla="*/ 24 h 144"/>
              <a:gd name="T42" fmla="*/ 84 w 144"/>
              <a:gd name="T43" fmla="*/ 24 h 144"/>
              <a:gd name="T44" fmla="*/ 88 w 144"/>
              <a:gd name="T45" fmla="*/ 37 h 144"/>
              <a:gd name="T46" fmla="*/ 101 w 144"/>
              <a:gd name="T47" fmla="*/ 46 h 144"/>
              <a:gd name="T48" fmla="*/ 114 w 144"/>
              <a:gd name="T49" fmla="*/ 46 h 144"/>
              <a:gd name="T50" fmla="*/ 121 w 144"/>
              <a:gd name="T51" fmla="*/ 68 h 144"/>
              <a:gd name="T52" fmla="*/ 110 w 144"/>
              <a:gd name="T53"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rgbClr val="009DE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 name="Freeform 62"/>
          <p:cNvSpPr>
            <a:spLocks noEditPoints="1"/>
          </p:cNvSpPr>
          <p:nvPr/>
        </p:nvSpPr>
        <p:spPr bwMode="auto">
          <a:xfrm>
            <a:off x="9638684" y="3235196"/>
            <a:ext cx="513120" cy="51312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0 w 144"/>
              <a:gd name="T11" fmla="*/ 107 h 144"/>
              <a:gd name="T12" fmla="*/ 48 w 144"/>
              <a:gd name="T13" fmla="*/ 110 h 144"/>
              <a:gd name="T14" fmla="*/ 33 w 144"/>
              <a:gd name="T15" fmla="*/ 110 h 144"/>
              <a:gd name="T16" fmla="*/ 30 w 144"/>
              <a:gd name="T17" fmla="*/ 107 h 144"/>
              <a:gd name="T18" fmla="*/ 30 w 144"/>
              <a:gd name="T19" fmla="*/ 76 h 144"/>
              <a:gd name="T20" fmla="*/ 33 w 144"/>
              <a:gd name="T21" fmla="*/ 74 h 144"/>
              <a:gd name="T22" fmla="*/ 48 w 144"/>
              <a:gd name="T23" fmla="*/ 74 h 144"/>
              <a:gd name="T24" fmla="*/ 50 w 144"/>
              <a:gd name="T25" fmla="*/ 76 h 144"/>
              <a:gd name="T26" fmla="*/ 50 w 144"/>
              <a:gd name="T27" fmla="*/ 107 h 144"/>
              <a:gd name="T28" fmla="*/ 80 w 144"/>
              <a:gd name="T29" fmla="*/ 107 h 144"/>
              <a:gd name="T30" fmla="*/ 77 w 144"/>
              <a:gd name="T31" fmla="*/ 110 h 144"/>
              <a:gd name="T32" fmla="*/ 63 w 144"/>
              <a:gd name="T33" fmla="*/ 110 h 144"/>
              <a:gd name="T34" fmla="*/ 60 w 144"/>
              <a:gd name="T35" fmla="*/ 107 h 144"/>
              <a:gd name="T36" fmla="*/ 60 w 144"/>
              <a:gd name="T37" fmla="*/ 55 h 144"/>
              <a:gd name="T38" fmla="*/ 63 w 144"/>
              <a:gd name="T39" fmla="*/ 52 h 144"/>
              <a:gd name="T40" fmla="*/ 77 w 144"/>
              <a:gd name="T41" fmla="*/ 52 h 144"/>
              <a:gd name="T42" fmla="*/ 80 w 144"/>
              <a:gd name="T43" fmla="*/ 55 h 144"/>
              <a:gd name="T44" fmla="*/ 80 w 144"/>
              <a:gd name="T45" fmla="*/ 107 h 144"/>
              <a:gd name="T46" fmla="*/ 110 w 144"/>
              <a:gd name="T47" fmla="*/ 107 h 144"/>
              <a:gd name="T48" fmla="*/ 107 w 144"/>
              <a:gd name="T49" fmla="*/ 110 h 144"/>
              <a:gd name="T50" fmla="*/ 92 w 144"/>
              <a:gd name="T51" fmla="*/ 110 h 144"/>
              <a:gd name="T52" fmla="*/ 89 w 144"/>
              <a:gd name="T53" fmla="*/ 107 h 144"/>
              <a:gd name="T54" fmla="*/ 89 w 144"/>
              <a:gd name="T55" fmla="*/ 32 h 144"/>
              <a:gd name="T56" fmla="*/ 92 w 144"/>
              <a:gd name="T57" fmla="*/ 29 h 144"/>
              <a:gd name="T58" fmla="*/ 107 w 144"/>
              <a:gd name="T59" fmla="*/ 29 h 144"/>
              <a:gd name="T60" fmla="*/ 110 w 144"/>
              <a:gd name="T61" fmla="*/ 32 h 144"/>
              <a:gd name="T62" fmla="*/ 110 w 144"/>
              <a:gd name="T63"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0" y="107"/>
                </a:moveTo>
                <a:cubicBezTo>
                  <a:pt x="50" y="109"/>
                  <a:pt x="49" y="110"/>
                  <a:pt x="48" y="110"/>
                </a:cubicBezTo>
                <a:cubicBezTo>
                  <a:pt x="33" y="110"/>
                  <a:pt x="33" y="110"/>
                  <a:pt x="33" y="110"/>
                </a:cubicBezTo>
                <a:cubicBezTo>
                  <a:pt x="31" y="110"/>
                  <a:pt x="30" y="109"/>
                  <a:pt x="30" y="107"/>
                </a:cubicBezTo>
                <a:cubicBezTo>
                  <a:pt x="30" y="76"/>
                  <a:pt x="30" y="76"/>
                  <a:pt x="30" y="76"/>
                </a:cubicBezTo>
                <a:cubicBezTo>
                  <a:pt x="30" y="75"/>
                  <a:pt x="31" y="74"/>
                  <a:pt x="33" y="74"/>
                </a:cubicBezTo>
                <a:cubicBezTo>
                  <a:pt x="48" y="74"/>
                  <a:pt x="48" y="74"/>
                  <a:pt x="48" y="74"/>
                </a:cubicBezTo>
                <a:cubicBezTo>
                  <a:pt x="49" y="74"/>
                  <a:pt x="50" y="75"/>
                  <a:pt x="50" y="76"/>
                </a:cubicBezTo>
                <a:lnTo>
                  <a:pt x="50" y="107"/>
                </a:lnTo>
                <a:close/>
                <a:moveTo>
                  <a:pt x="80" y="107"/>
                </a:moveTo>
                <a:cubicBezTo>
                  <a:pt x="80" y="109"/>
                  <a:pt x="79" y="110"/>
                  <a:pt x="77" y="110"/>
                </a:cubicBezTo>
                <a:cubicBezTo>
                  <a:pt x="63" y="110"/>
                  <a:pt x="63" y="110"/>
                  <a:pt x="63" y="110"/>
                </a:cubicBezTo>
                <a:cubicBezTo>
                  <a:pt x="61" y="110"/>
                  <a:pt x="60" y="109"/>
                  <a:pt x="60" y="107"/>
                </a:cubicBezTo>
                <a:cubicBezTo>
                  <a:pt x="60" y="55"/>
                  <a:pt x="60" y="55"/>
                  <a:pt x="60" y="55"/>
                </a:cubicBezTo>
                <a:cubicBezTo>
                  <a:pt x="60" y="53"/>
                  <a:pt x="61" y="52"/>
                  <a:pt x="63" y="52"/>
                </a:cubicBezTo>
                <a:cubicBezTo>
                  <a:pt x="77" y="52"/>
                  <a:pt x="77" y="52"/>
                  <a:pt x="77" y="52"/>
                </a:cubicBezTo>
                <a:cubicBezTo>
                  <a:pt x="79" y="52"/>
                  <a:pt x="80" y="53"/>
                  <a:pt x="80" y="55"/>
                </a:cubicBezTo>
                <a:lnTo>
                  <a:pt x="80" y="107"/>
                </a:lnTo>
                <a:close/>
                <a:moveTo>
                  <a:pt x="110" y="107"/>
                </a:moveTo>
                <a:cubicBezTo>
                  <a:pt x="110" y="109"/>
                  <a:pt x="108" y="110"/>
                  <a:pt x="107" y="110"/>
                </a:cubicBezTo>
                <a:cubicBezTo>
                  <a:pt x="92" y="110"/>
                  <a:pt x="92" y="110"/>
                  <a:pt x="92" y="110"/>
                </a:cubicBezTo>
                <a:cubicBezTo>
                  <a:pt x="91" y="110"/>
                  <a:pt x="89" y="109"/>
                  <a:pt x="89" y="107"/>
                </a:cubicBezTo>
                <a:cubicBezTo>
                  <a:pt x="89" y="32"/>
                  <a:pt x="89" y="32"/>
                  <a:pt x="89" y="32"/>
                </a:cubicBezTo>
                <a:cubicBezTo>
                  <a:pt x="89" y="30"/>
                  <a:pt x="91" y="29"/>
                  <a:pt x="92" y="29"/>
                </a:cubicBezTo>
                <a:cubicBezTo>
                  <a:pt x="107" y="29"/>
                  <a:pt x="107" y="29"/>
                  <a:pt x="107" y="29"/>
                </a:cubicBezTo>
                <a:cubicBezTo>
                  <a:pt x="108" y="29"/>
                  <a:pt x="110" y="30"/>
                  <a:pt x="110" y="32"/>
                </a:cubicBezTo>
                <a:lnTo>
                  <a:pt x="110" y="107"/>
                </a:lnTo>
                <a:close/>
              </a:path>
            </a:pathLst>
          </a:custGeom>
          <a:solidFill>
            <a:srgbClr val="009DE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Freeform 76"/>
          <p:cNvSpPr>
            <a:spLocks noEditPoints="1"/>
          </p:cNvSpPr>
          <p:nvPr/>
        </p:nvSpPr>
        <p:spPr bwMode="auto">
          <a:xfrm>
            <a:off x="7098911" y="3249944"/>
            <a:ext cx="513120" cy="51312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2 w 144"/>
              <a:gd name="T11" fmla="*/ 34 h 144"/>
              <a:gd name="T12" fmla="*/ 62 w 144"/>
              <a:gd name="T13" fmla="*/ 44 h 144"/>
              <a:gd name="T14" fmla="*/ 52 w 144"/>
              <a:gd name="T15" fmla="*/ 54 h 144"/>
              <a:gd name="T16" fmla="*/ 42 w 144"/>
              <a:gd name="T17" fmla="*/ 44 h 144"/>
              <a:gd name="T18" fmla="*/ 52 w 144"/>
              <a:gd name="T19" fmla="*/ 34 h 144"/>
              <a:gd name="T20" fmla="*/ 88 w 144"/>
              <a:gd name="T21" fmla="*/ 94 h 144"/>
              <a:gd name="T22" fmla="*/ 55 w 144"/>
              <a:gd name="T23" fmla="*/ 121 h 144"/>
              <a:gd name="T24" fmla="*/ 29 w 144"/>
              <a:gd name="T25" fmla="*/ 88 h 144"/>
              <a:gd name="T26" fmla="*/ 62 w 144"/>
              <a:gd name="T27" fmla="*/ 62 h 144"/>
              <a:gd name="T28" fmla="*/ 88 w 144"/>
              <a:gd name="T29" fmla="*/ 94 h 144"/>
              <a:gd name="T30" fmla="*/ 89 w 144"/>
              <a:gd name="T31" fmla="*/ 59 h 144"/>
              <a:gd name="T32" fmla="*/ 73 w 144"/>
              <a:gd name="T33" fmla="*/ 40 h 144"/>
              <a:gd name="T34" fmla="*/ 92 w 144"/>
              <a:gd name="T35" fmla="*/ 24 h 144"/>
              <a:gd name="T36" fmla="*/ 108 w 144"/>
              <a:gd name="T37" fmla="*/ 44 h 144"/>
              <a:gd name="T38" fmla="*/ 89 w 144"/>
              <a:gd name="T39" fmla="*/ 59 h 144"/>
              <a:gd name="T40" fmla="*/ 108 w 144"/>
              <a:gd name="T41" fmla="*/ 94 h 144"/>
              <a:gd name="T42" fmla="*/ 96 w 144"/>
              <a:gd name="T43" fmla="*/ 79 h 144"/>
              <a:gd name="T44" fmla="*/ 111 w 144"/>
              <a:gd name="T45" fmla="*/ 67 h 144"/>
              <a:gd name="T46" fmla="*/ 123 w 144"/>
              <a:gd name="T47" fmla="*/ 82 h 144"/>
              <a:gd name="T48" fmla="*/ 108 w 144"/>
              <a:gd name="T49"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solidFill>
            <a:srgbClr val="009DE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 name="文本框 21"/>
          <p:cNvSpPr txBox="1"/>
          <p:nvPr/>
        </p:nvSpPr>
        <p:spPr>
          <a:xfrm>
            <a:off x="1192516" y="4716431"/>
            <a:ext cx="2148345" cy="646331"/>
          </a:xfrm>
          <a:prstGeom prst="rect">
            <a:avLst/>
          </a:prstGeom>
          <a:noFill/>
          <a:effectLst/>
        </p:spPr>
        <p:txBody>
          <a:bodyPr wrap="none" rtlCol="0">
            <a:spAutoFit/>
          </a:bodyPr>
          <a:lstStyle/>
          <a:p>
            <a:r>
              <a:rPr lang="en-US" altLang="zh-CN" sz="1400" b="1" dirty="0">
                <a:solidFill>
                  <a:schemeClr val="bg1"/>
                </a:solidFill>
                <a:latin typeface="方正姚体" panose="02010601030101010101" pitchFamily="2" charset="-122"/>
                <a:ea typeface="方正姚体" panose="02010601030101010101" pitchFamily="2" charset="-122"/>
              </a:rPr>
              <a:t>MORE  THEN  TEMPLATE</a:t>
            </a:r>
            <a:endParaRPr lang="en-US" altLang="zh-CN" sz="1000" b="1" dirty="0">
              <a:solidFill>
                <a:schemeClr val="bg1"/>
              </a:solidFill>
              <a:latin typeface="方正姚体" panose="02010601030101010101" pitchFamily="2" charset="-122"/>
              <a:ea typeface="方正姚体" panose="02010601030101010101" pitchFamily="2" charset="-122"/>
            </a:endParaRPr>
          </a:p>
          <a:p>
            <a:r>
              <a:rPr lang="en-US" altLang="zh-CN" sz="1100" dirty="0">
                <a:solidFill>
                  <a:schemeClr val="bg1"/>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solidFill>
                <a:latin typeface="方正姚体" panose="02010601030101010101" pitchFamily="2" charset="-122"/>
                <a:ea typeface="方正姚体" panose="02010601030101010101" pitchFamily="2" charset="-122"/>
              </a:rPr>
              <a:t>of the  narrative thought</a:t>
            </a:r>
            <a:endParaRPr lang="en-US" altLang="zh-CN" sz="1400" dirty="0">
              <a:solidFill>
                <a:schemeClr val="bg1"/>
              </a:solidFill>
              <a:latin typeface="方正姚体" panose="02010601030101010101" pitchFamily="2" charset="-122"/>
              <a:ea typeface="方正姚体" panose="02010601030101010101" pitchFamily="2" charset="-122"/>
            </a:endParaRPr>
          </a:p>
        </p:txBody>
      </p:sp>
      <p:sp>
        <p:nvSpPr>
          <p:cNvPr id="23" name="文本框 22"/>
          <p:cNvSpPr txBox="1"/>
          <p:nvPr/>
        </p:nvSpPr>
        <p:spPr>
          <a:xfrm>
            <a:off x="3795323" y="4716430"/>
            <a:ext cx="2148345" cy="646331"/>
          </a:xfrm>
          <a:prstGeom prst="rect">
            <a:avLst/>
          </a:prstGeom>
          <a:noFill/>
          <a:effectLst/>
        </p:spPr>
        <p:txBody>
          <a:bodyPr wrap="none" rtlCol="0">
            <a:spAutoFit/>
          </a:bodyPr>
          <a:lstStyle/>
          <a:p>
            <a:r>
              <a:rPr lang="en-US" altLang="zh-CN" sz="1400" b="1" dirty="0">
                <a:solidFill>
                  <a:schemeClr val="bg1"/>
                </a:solidFill>
                <a:latin typeface="方正姚体" panose="02010601030101010101" pitchFamily="2" charset="-122"/>
                <a:ea typeface="方正姚体" panose="02010601030101010101" pitchFamily="2" charset="-122"/>
              </a:rPr>
              <a:t>MORE  THEN  TEMPLATE</a:t>
            </a:r>
            <a:endParaRPr lang="en-US" altLang="zh-CN" sz="1000" b="1" dirty="0">
              <a:solidFill>
                <a:schemeClr val="bg1"/>
              </a:solidFill>
              <a:latin typeface="方正姚体" panose="02010601030101010101" pitchFamily="2" charset="-122"/>
              <a:ea typeface="方正姚体" panose="02010601030101010101" pitchFamily="2" charset="-122"/>
            </a:endParaRPr>
          </a:p>
          <a:p>
            <a:r>
              <a:rPr lang="en-US" altLang="zh-CN" sz="1100" dirty="0">
                <a:solidFill>
                  <a:schemeClr val="bg1"/>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solidFill>
                <a:latin typeface="方正姚体" panose="02010601030101010101" pitchFamily="2" charset="-122"/>
                <a:ea typeface="方正姚体" panose="02010601030101010101" pitchFamily="2" charset="-122"/>
              </a:rPr>
              <a:t>of the  narrative thought</a:t>
            </a:r>
            <a:endParaRPr lang="en-US" altLang="zh-CN" sz="1400" dirty="0">
              <a:solidFill>
                <a:schemeClr val="bg1"/>
              </a:solidFill>
              <a:latin typeface="方正姚体" panose="02010601030101010101" pitchFamily="2" charset="-122"/>
              <a:ea typeface="方正姚体" panose="02010601030101010101" pitchFamily="2" charset="-122"/>
            </a:endParaRPr>
          </a:p>
        </p:txBody>
      </p:sp>
      <p:sp>
        <p:nvSpPr>
          <p:cNvPr id="24" name="文本框 23"/>
          <p:cNvSpPr txBox="1"/>
          <p:nvPr/>
        </p:nvSpPr>
        <p:spPr>
          <a:xfrm>
            <a:off x="6398131" y="4716431"/>
            <a:ext cx="2148345" cy="646331"/>
          </a:xfrm>
          <a:prstGeom prst="rect">
            <a:avLst/>
          </a:prstGeom>
          <a:noFill/>
          <a:effectLst/>
        </p:spPr>
        <p:txBody>
          <a:bodyPr wrap="none" rtlCol="0">
            <a:spAutoFit/>
          </a:bodyPr>
          <a:lstStyle/>
          <a:p>
            <a:r>
              <a:rPr lang="en-US" altLang="zh-CN" sz="1400" b="1" dirty="0">
                <a:solidFill>
                  <a:schemeClr val="bg1"/>
                </a:solidFill>
                <a:latin typeface="方正姚体" panose="02010601030101010101" pitchFamily="2" charset="-122"/>
                <a:ea typeface="方正姚体" panose="02010601030101010101" pitchFamily="2" charset="-122"/>
              </a:rPr>
              <a:t>MORE  THEN  TEMPLATE</a:t>
            </a:r>
            <a:endParaRPr lang="en-US" altLang="zh-CN" sz="1000" b="1" dirty="0">
              <a:solidFill>
                <a:schemeClr val="bg1"/>
              </a:solidFill>
              <a:latin typeface="方正姚体" panose="02010601030101010101" pitchFamily="2" charset="-122"/>
              <a:ea typeface="方正姚体" panose="02010601030101010101" pitchFamily="2" charset="-122"/>
            </a:endParaRPr>
          </a:p>
          <a:p>
            <a:r>
              <a:rPr lang="en-US" altLang="zh-CN" sz="1100" dirty="0">
                <a:solidFill>
                  <a:schemeClr val="bg1"/>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solidFill>
                <a:latin typeface="方正姚体" panose="02010601030101010101" pitchFamily="2" charset="-122"/>
                <a:ea typeface="方正姚体" panose="02010601030101010101" pitchFamily="2" charset="-122"/>
              </a:rPr>
              <a:t>of the  narrative thought</a:t>
            </a:r>
            <a:endParaRPr lang="en-US" altLang="zh-CN" sz="1400" dirty="0">
              <a:solidFill>
                <a:schemeClr val="bg1"/>
              </a:solidFill>
              <a:latin typeface="方正姚体" panose="02010601030101010101" pitchFamily="2" charset="-122"/>
              <a:ea typeface="方正姚体" panose="02010601030101010101" pitchFamily="2" charset="-122"/>
            </a:endParaRPr>
          </a:p>
        </p:txBody>
      </p:sp>
      <p:sp>
        <p:nvSpPr>
          <p:cNvPr id="25" name="文本框 24"/>
          <p:cNvSpPr txBox="1"/>
          <p:nvPr/>
        </p:nvSpPr>
        <p:spPr>
          <a:xfrm>
            <a:off x="9077631" y="4716430"/>
            <a:ext cx="2148345" cy="646331"/>
          </a:xfrm>
          <a:prstGeom prst="rect">
            <a:avLst/>
          </a:prstGeom>
          <a:noFill/>
          <a:effectLst/>
        </p:spPr>
        <p:txBody>
          <a:bodyPr wrap="none" rtlCol="0">
            <a:spAutoFit/>
          </a:bodyPr>
          <a:lstStyle/>
          <a:p>
            <a:r>
              <a:rPr lang="en-US" altLang="zh-CN" sz="1400" b="1" dirty="0">
                <a:solidFill>
                  <a:schemeClr val="bg1"/>
                </a:solidFill>
                <a:latin typeface="方正姚体" panose="02010601030101010101" pitchFamily="2" charset="-122"/>
                <a:ea typeface="方正姚体" panose="02010601030101010101" pitchFamily="2" charset="-122"/>
              </a:rPr>
              <a:t>MORE  THEN  TEMPLATE</a:t>
            </a:r>
            <a:endParaRPr lang="en-US" altLang="zh-CN" sz="1000" b="1" dirty="0">
              <a:solidFill>
                <a:schemeClr val="bg1"/>
              </a:solidFill>
              <a:latin typeface="方正姚体" panose="02010601030101010101" pitchFamily="2" charset="-122"/>
              <a:ea typeface="方正姚体" panose="02010601030101010101" pitchFamily="2" charset="-122"/>
            </a:endParaRPr>
          </a:p>
          <a:p>
            <a:r>
              <a:rPr lang="en-US" altLang="zh-CN" sz="1100" dirty="0">
                <a:solidFill>
                  <a:schemeClr val="bg1"/>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solidFill>
                <a:latin typeface="方正姚体" panose="02010601030101010101" pitchFamily="2" charset="-122"/>
                <a:ea typeface="方正姚体" panose="02010601030101010101" pitchFamily="2" charset="-122"/>
              </a:rPr>
              <a:t>of the  narrative thought</a:t>
            </a:r>
            <a:endParaRPr lang="en-US" altLang="zh-CN" sz="1400" dirty="0">
              <a:solidFill>
                <a:schemeClr val="bg1"/>
              </a:solidFill>
              <a:latin typeface="方正姚体" panose="02010601030101010101" pitchFamily="2" charset="-122"/>
              <a:ea typeface="方正姚体" panose="02010601030101010101" pitchFamily="2"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anim calcmode="lin" valueType="num">
                                      <p:cBhvr>
                                        <p:cTn id="36" dur="250" fill="hold"/>
                                        <p:tgtEl>
                                          <p:spTgt spid="11"/>
                                        </p:tgtEl>
                                        <p:attrNameLst>
                                          <p:attrName>ppt_x</p:attrName>
                                        </p:attrNameLst>
                                      </p:cBhvr>
                                      <p:tavLst>
                                        <p:tav tm="0">
                                          <p:val>
                                            <p:strVal val="#ppt_x"/>
                                          </p:val>
                                        </p:tav>
                                        <p:tav tm="100000">
                                          <p:val>
                                            <p:strVal val="#ppt_x"/>
                                          </p:val>
                                        </p:tav>
                                      </p:tavLst>
                                    </p:anim>
                                    <p:anim calcmode="lin" valueType="num">
                                      <p:cBhvr>
                                        <p:cTn id="37" dur="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50"/>
                                        <p:tgtEl>
                                          <p:spTgt spid="13"/>
                                        </p:tgtEl>
                                      </p:cBhvr>
                                    </p:animEffect>
                                    <p:anim calcmode="lin" valueType="num">
                                      <p:cBhvr>
                                        <p:cTn id="48" dur="250" fill="hold"/>
                                        <p:tgtEl>
                                          <p:spTgt spid="13"/>
                                        </p:tgtEl>
                                        <p:attrNameLst>
                                          <p:attrName>ppt_x</p:attrName>
                                        </p:attrNameLst>
                                      </p:cBhvr>
                                      <p:tavLst>
                                        <p:tav tm="0">
                                          <p:val>
                                            <p:strVal val="#ppt_x"/>
                                          </p:val>
                                        </p:tav>
                                        <p:tav tm="100000">
                                          <p:val>
                                            <p:strVal val="#ppt_x"/>
                                          </p:val>
                                        </p:tav>
                                      </p:tavLst>
                                    </p:anim>
                                    <p:anim calcmode="lin" valueType="num">
                                      <p:cBhvr>
                                        <p:cTn id="49" dur="250" fill="hold"/>
                                        <p:tgtEl>
                                          <p:spTgt spid="1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50"/>
                                        <p:tgtEl>
                                          <p:spTgt spid="19"/>
                                        </p:tgtEl>
                                      </p:cBhvr>
                                    </p:animEffect>
                                    <p:anim calcmode="lin" valueType="num">
                                      <p:cBhvr>
                                        <p:cTn id="66" dur="250" fill="hold"/>
                                        <p:tgtEl>
                                          <p:spTgt spid="19"/>
                                        </p:tgtEl>
                                        <p:attrNameLst>
                                          <p:attrName>ppt_x</p:attrName>
                                        </p:attrNameLst>
                                      </p:cBhvr>
                                      <p:tavLst>
                                        <p:tav tm="0">
                                          <p:val>
                                            <p:strVal val="#ppt_x"/>
                                          </p:val>
                                        </p:tav>
                                        <p:tav tm="100000">
                                          <p:val>
                                            <p:strVal val="#ppt_x"/>
                                          </p:val>
                                        </p:tav>
                                      </p:tavLst>
                                    </p:anim>
                                    <p:anim calcmode="lin" valueType="num">
                                      <p:cBhvr>
                                        <p:cTn id="67" dur="25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50"/>
                                        <p:tgtEl>
                                          <p:spTgt spid="20"/>
                                        </p:tgtEl>
                                      </p:cBhvr>
                                    </p:animEffect>
                                    <p:anim calcmode="lin" valueType="num">
                                      <p:cBhvr>
                                        <p:cTn id="72" dur="250" fill="hold"/>
                                        <p:tgtEl>
                                          <p:spTgt spid="20"/>
                                        </p:tgtEl>
                                        <p:attrNameLst>
                                          <p:attrName>ppt_x</p:attrName>
                                        </p:attrNameLst>
                                      </p:cBhvr>
                                      <p:tavLst>
                                        <p:tav tm="0">
                                          <p:val>
                                            <p:strVal val="#ppt_x"/>
                                          </p:val>
                                        </p:tav>
                                        <p:tav tm="100000">
                                          <p:val>
                                            <p:strVal val="#ppt_x"/>
                                          </p:val>
                                        </p:tav>
                                      </p:tavLst>
                                    </p:anim>
                                    <p:anim calcmode="lin" valueType="num">
                                      <p:cBhvr>
                                        <p:cTn id="73" dur="25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250"/>
                                        <p:tgtEl>
                                          <p:spTgt spid="21"/>
                                        </p:tgtEl>
                                      </p:cBhvr>
                                    </p:animEffect>
                                    <p:anim calcmode="lin" valueType="num">
                                      <p:cBhvr>
                                        <p:cTn id="78" dur="250" fill="hold"/>
                                        <p:tgtEl>
                                          <p:spTgt spid="21"/>
                                        </p:tgtEl>
                                        <p:attrNameLst>
                                          <p:attrName>ppt_x</p:attrName>
                                        </p:attrNameLst>
                                      </p:cBhvr>
                                      <p:tavLst>
                                        <p:tav tm="0">
                                          <p:val>
                                            <p:strVal val="#ppt_x"/>
                                          </p:val>
                                        </p:tav>
                                        <p:tav tm="100000">
                                          <p:val>
                                            <p:strVal val="#ppt_x"/>
                                          </p:val>
                                        </p:tav>
                                      </p:tavLst>
                                    </p:anim>
                                    <p:anim calcmode="lin" valueType="num">
                                      <p:cBhvr>
                                        <p:cTn id="79" dur="25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250"/>
                                        <p:tgtEl>
                                          <p:spTgt spid="22"/>
                                        </p:tgtEl>
                                      </p:cBhvr>
                                    </p:animEffect>
                                    <p:anim calcmode="lin" valueType="num">
                                      <p:cBhvr>
                                        <p:cTn id="84" dur="250" fill="hold"/>
                                        <p:tgtEl>
                                          <p:spTgt spid="22"/>
                                        </p:tgtEl>
                                        <p:attrNameLst>
                                          <p:attrName>ppt_x</p:attrName>
                                        </p:attrNameLst>
                                      </p:cBhvr>
                                      <p:tavLst>
                                        <p:tav tm="0">
                                          <p:val>
                                            <p:strVal val="#ppt_x"/>
                                          </p:val>
                                        </p:tav>
                                        <p:tav tm="100000">
                                          <p:val>
                                            <p:strVal val="#ppt_x"/>
                                          </p:val>
                                        </p:tav>
                                      </p:tavLst>
                                    </p:anim>
                                    <p:anim calcmode="lin" valueType="num">
                                      <p:cBhvr>
                                        <p:cTn id="85" dur="250" fill="hold"/>
                                        <p:tgtEl>
                                          <p:spTgt spid="22"/>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250"/>
                                        <p:tgtEl>
                                          <p:spTgt spid="23"/>
                                        </p:tgtEl>
                                      </p:cBhvr>
                                    </p:animEffect>
                                    <p:anim calcmode="lin" valueType="num">
                                      <p:cBhvr>
                                        <p:cTn id="90" dur="250" fill="hold"/>
                                        <p:tgtEl>
                                          <p:spTgt spid="23"/>
                                        </p:tgtEl>
                                        <p:attrNameLst>
                                          <p:attrName>ppt_x</p:attrName>
                                        </p:attrNameLst>
                                      </p:cBhvr>
                                      <p:tavLst>
                                        <p:tav tm="0">
                                          <p:val>
                                            <p:strVal val="#ppt_x"/>
                                          </p:val>
                                        </p:tav>
                                        <p:tav tm="100000">
                                          <p:val>
                                            <p:strVal val="#ppt_x"/>
                                          </p:val>
                                        </p:tav>
                                      </p:tavLst>
                                    </p:anim>
                                    <p:anim calcmode="lin" valueType="num">
                                      <p:cBhvr>
                                        <p:cTn id="91" dur="250" fill="hold"/>
                                        <p:tgtEl>
                                          <p:spTgt spid="23"/>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250"/>
                                        <p:tgtEl>
                                          <p:spTgt spid="24"/>
                                        </p:tgtEl>
                                      </p:cBhvr>
                                    </p:animEffect>
                                    <p:anim calcmode="lin" valueType="num">
                                      <p:cBhvr>
                                        <p:cTn id="96" dur="250" fill="hold"/>
                                        <p:tgtEl>
                                          <p:spTgt spid="24"/>
                                        </p:tgtEl>
                                        <p:attrNameLst>
                                          <p:attrName>ppt_x</p:attrName>
                                        </p:attrNameLst>
                                      </p:cBhvr>
                                      <p:tavLst>
                                        <p:tav tm="0">
                                          <p:val>
                                            <p:strVal val="#ppt_x"/>
                                          </p:val>
                                        </p:tav>
                                        <p:tav tm="100000">
                                          <p:val>
                                            <p:strVal val="#ppt_x"/>
                                          </p:val>
                                        </p:tav>
                                      </p:tavLst>
                                    </p:anim>
                                    <p:anim calcmode="lin" valueType="num">
                                      <p:cBhvr>
                                        <p:cTn id="97" dur="25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250"/>
                                        <p:tgtEl>
                                          <p:spTgt spid="25"/>
                                        </p:tgtEl>
                                      </p:cBhvr>
                                    </p:animEffect>
                                    <p:anim calcmode="lin" valueType="num">
                                      <p:cBhvr>
                                        <p:cTn id="102" dur="250" fill="hold"/>
                                        <p:tgtEl>
                                          <p:spTgt spid="25"/>
                                        </p:tgtEl>
                                        <p:attrNameLst>
                                          <p:attrName>ppt_x</p:attrName>
                                        </p:attrNameLst>
                                      </p:cBhvr>
                                      <p:tavLst>
                                        <p:tav tm="0">
                                          <p:val>
                                            <p:strVal val="#ppt_x"/>
                                          </p:val>
                                        </p:tav>
                                        <p:tav tm="100000">
                                          <p:val>
                                            <p:strVal val="#ppt_x"/>
                                          </p:val>
                                        </p:tav>
                                      </p:tavLst>
                                    </p:anim>
                                    <p:anim calcmode="lin" valueType="num">
                                      <p:cBhvr>
                                        <p:cTn id="103"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P spid="18" grpId="0" animBg="1"/>
      <p:bldP spid="19" grpId="0" animBg="1"/>
      <p:bldP spid="20" grpId="0" animBg="1"/>
      <p:bldP spid="21" grpId="0" animBg="1"/>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文本框 4"/>
          <p:cNvSpPr txBox="1">
            <a:spLocks noChangeArrowheads="1"/>
          </p:cNvSpPr>
          <p:nvPr/>
        </p:nvSpPr>
        <p:spPr bwMode="auto">
          <a:xfrm>
            <a:off x="5563879" y="2545124"/>
            <a:ext cx="62078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300" b="1" dirty="0">
                <a:solidFill>
                  <a:schemeClr val="bg1"/>
                </a:solidFill>
                <a:latin typeface="微软雅黑" panose="020B0503020204020204" pitchFamily="34" charset="-122"/>
                <a:ea typeface="微软雅黑" panose="020B0503020204020204" pitchFamily="34" charset="-122"/>
              </a:rPr>
              <a:t>谢谢您的观看指导</a:t>
            </a:r>
          </a:p>
        </p:txBody>
      </p:sp>
      <p:sp>
        <p:nvSpPr>
          <p:cNvPr id="9" name="文本框 5"/>
          <p:cNvSpPr txBox="1">
            <a:spLocks noChangeArrowheads="1"/>
          </p:cNvSpPr>
          <p:nvPr/>
        </p:nvSpPr>
        <p:spPr bwMode="auto">
          <a:xfrm>
            <a:off x="5685436" y="3526597"/>
            <a:ext cx="5964763" cy="338554"/>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APPLICABLE TO THE INTERNAPPLICABLE TO THE INTE</a:t>
            </a:r>
          </a:p>
        </p:txBody>
      </p:sp>
      <p:sp>
        <p:nvSpPr>
          <p:cNvPr id="10" name="文本框 6"/>
          <p:cNvSpPr txBox="1">
            <a:spLocks noChangeArrowheads="1"/>
          </p:cNvSpPr>
          <p:nvPr/>
        </p:nvSpPr>
        <p:spPr bwMode="auto">
          <a:xfrm>
            <a:off x="6816188" y="3936209"/>
            <a:ext cx="3703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适用于科技企业公司</a:t>
            </a:r>
            <a:r>
              <a:rPr lang="en-US" altLang="zh-CN" b="1" dirty="0">
                <a:solidFill>
                  <a:schemeClr val="bg1"/>
                </a:solidFill>
                <a:latin typeface="微软雅黑" panose="020B0503020204020204" pitchFamily="34" charset="-122"/>
                <a:ea typeface="微软雅黑" panose="020B0503020204020204" pitchFamily="34" charset="-122"/>
              </a:rPr>
              <a:t>PPT</a:t>
            </a:r>
            <a:r>
              <a:rPr lang="zh-CN" altLang="en-US" b="1" dirty="0">
                <a:solidFill>
                  <a:schemeClr val="bg1"/>
                </a:solidFill>
                <a:latin typeface="微软雅黑" panose="020B0503020204020204" pitchFamily="34" charset="-122"/>
                <a:ea typeface="微软雅黑" panose="020B0503020204020204" pitchFamily="34" charset="-122"/>
              </a:rPr>
              <a:t>模板</a:t>
            </a:r>
          </a:p>
        </p:txBody>
      </p:sp>
      <p:sp>
        <p:nvSpPr>
          <p:cNvPr id="16" name="文本框 4"/>
          <p:cNvSpPr txBox="1">
            <a:spLocks noChangeArrowheads="1"/>
          </p:cNvSpPr>
          <p:nvPr/>
        </p:nvSpPr>
        <p:spPr bwMode="auto">
          <a:xfrm>
            <a:off x="6693034" y="1117711"/>
            <a:ext cx="39495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dirty="0">
                <a:solidFill>
                  <a:schemeClr val="bg1"/>
                </a:solidFill>
                <a:latin typeface="DFPPingJuW7-B5" panose="040B0700000000000000" pitchFamily="82" charset="-120"/>
                <a:ea typeface="DFPPingJuW7-B5" panose="040B0700000000000000" pitchFamily="82" charset="-120"/>
              </a:rPr>
              <a:t>2020</a:t>
            </a:r>
            <a:endParaRPr lang="zh-CN" altLang="en-US" sz="8800" dirty="0">
              <a:solidFill>
                <a:schemeClr val="bg1"/>
              </a:solidFill>
              <a:latin typeface="DFPPingJuW7-B5" panose="040B0700000000000000" pitchFamily="82" charset="-120"/>
              <a:ea typeface="DFPPingJuW7-B5" panose="040B0700000000000000" pitchFamily="82" charset="-120"/>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
            <a:ext cx="5525779" cy="6859588"/>
          </a:xfrm>
          <a:prstGeom prst="rect">
            <a:avLst/>
          </a:prstGeom>
        </p:spPr>
      </p:pic>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anim calcmode="lin" valueType="num">
                                      <p:cBhvr>
                                        <p:cTn id="17" dur="750" fill="hold"/>
                                        <p:tgtEl>
                                          <p:spTgt spid="8"/>
                                        </p:tgtEl>
                                        <p:attrNameLst>
                                          <p:attrName>ppt_x</p:attrName>
                                        </p:attrNameLst>
                                      </p:cBhvr>
                                      <p:tavLst>
                                        <p:tav tm="0">
                                          <p:val>
                                            <p:strVal val="#ppt_x"/>
                                          </p:val>
                                        </p:tav>
                                        <p:tav tm="100000">
                                          <p:val>
                                            <p:strVal val="#ppt_x"/>
                                          </p:val>
                                        </p:tav>
                                      </p:tavLst>
                                    </p:anim>
                                    <p:anim calcmode="lin" valueType="num">
                                      <p:cBhvr>
                                        <p:cTn id="18" dur="75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750"/>
                                        <p:tgtEl>
                                          <p:spTgt spid="10"/>
                                        </p:tgtEl>
                                      </p:cBhvr>
                                    </p:animEffect>
                                    <p:anim calcmode="lin" valueType="num">
                                      <p:cBhvr>
                                        <p:cTn id="28" dur="750" fill="hold"/>
                                        <p:tgtEl>
                                          <p:spTgt spid="10"/>
                                        </p:tgtEl>
                                        <p:attrNameLst>
                                          <p:attrName>ppt_x</p:attrName>
                                        </p:attrNameLst>
                                      </p:cBhvr>
                                      <p:tavLst>
                                        <p:tav tm="0">
                                          <p:val>
                                            <p:strVal val="#ppt_x"/>
                                          </p:val>
                                        </p:tav>
                                        <p:tav tm="100000">
                                          <p:val>
                                            <p:strVal val="#ppt_x"/>
                                          </p:val>
                                        </p:tav>
                                      </p:tavLst>
                                    </p:anim>
                                    <p:anim calcmode="lin" valueType="num">
                                      <p:cBhvr>
                                        <p:cTn id="29" dur="75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文本框 12"/>
          <p:cNvSpPr txBox="1"/>
          <p:nvPr/>
        </p:nvSpPr>
        <p:spPr>
          <a:xfrm>
            <a:off x="3541454" y="2968553"/>
            <a:ext cx="5109091" cy="830997"/>
          </a:xfrm>
          <a:prstGeom prst="rect">
            <a:avLst/>
          </a:prstGeom>
          <a:noFill/>
        </p:spPr>
        <p:txBody>
          <a:bodyPr wrap="non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cs typeface="Microsoft JhengHei Light" panose="020B0304030504040204" pitchFamily="34" charset="-122"/>
              </a:rPr>
              <a:t>点击加入你的标题</a:t>
            </a:r>
          </a:p>
        </p:txBody>
      </p:sp>
      <p:sp>
        <p:nvSpPr>
          <p:cNvPr id="9" name="TextBox 23"/>
          <p:cNvSpPr txBox="1"/>
          <p:nvPr/>
        </p:nvSpPr>
        <p:spPr>
          <a:xfrm>
            <a:off x="4060653" y="3930178"/>
            <a:ext cx="4070692" cy="1200329"/>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solidFill>
                <a:latin typeface="微软雅黑" panose="020B0503020204020204" pitchFamily="34" charset="-122"/>
                <a:ea typeface="微软雅黑" panose="020B0503020204020204" pitchFamily="34" charset="-122"/>
              </a:rPr>
              <a:t>aste</a:t>
            </a:r>
            <a:r>
              <a:rPr lang="en-US" altLang="zh-CN" sz="800" dirty="0">
                <a:solidFill>
                  <a:schemeClr val="bg1"/>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chemeClr val="bg1"/>
              </a:solidFill>
              <a:latin typeface="微软雅黑" panose="020B0503020204020204" pitchFamily="34" charset="-122"/>
              <a:ea typeface="微软雅黑" panose="020B0503020204020204" pitchFamily="34" charset="-122"/>
            </a:endParaRPr>
          </a:p>
          <a:p>
            <a:pPr algn="ctr"/>
            <a:r>
              <a:rPr lang="en-US" altLang="zh-CN" sz="800" dirty="0">
                <a:solidFill>
                  <a:schemeClr val="bg1"/>
                </a:solidFill>
                <a:latin typeface="微软雅黑" panose="020B0503020204020204" pitchFamily="34" charset="-122"/>
                <a:ea typeface="微软雅黑" panose="020B0503020204020204" pitchFamily="34" charset="-122"/>
              </a:rPr>
              <a:t>Your content to play here, or through your copy, </a:t>
            </a:r>
          </a:p>
          <a:p>
            <a:pPr algn="ctr"/>
            <a:r>
              <a:rPr lang="en-US" altLang="zh-CN" sz="80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solidFill>
                <a:latin typeface="微软雅黑" panose="020B0503020204020204" pitchFamily="34" charset="-122"/>
                <a:ea typeface="微软雅黑" panose="020B0503020204020204" pitchFamily="34" charset="-122"/>
              </a:rPr>
              <a:t>aste</a:t>
            </a:r>
            <a:r>
              <a:rPr lang="en-US" altLang="zh-CN" sz="800" dirty="0">
                <a:solidFill>
                  <a:schemeClr val="bg1"/>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p>
        </p:txBody>
      </p:sp>
      <p:grpSp>
        <p:nvGrpSpPr>
          <p:cNvPr id="2" name="组合 1"/>
          <p:cNvGrpSpPr/>
          <p:nvPr/>
        </p:nvGrpSpPr>
        <p:grpSpPr>
          <a:xfrm>
            <a:off x="4528457" y="1466975"/>
            <a:ext cx="3210577" cy="1167753"/>
            <a:chOff x="4528457" y="1887889"/>
            <a:chExt cx="3210577" cy="1167753"/>
          </a:xfrm>
        </p:grpSpPr>
        <p:sp>
          <p:nvSpPr>
            <p:cNvPr id="10" name="矩形 9"/>
            <p:cNvSpPr/>
            <p:nvPr/>
          </p:nvSpPr>
          <p:spPr>
            <a:xfrm>
              <a:off x="5149652" y="2166832"/>
              <a:ext cx="258938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solidFill>
                    <a:schemeClr val="bg1"/>
                  </a:solidFill>
                  <a:latin typeface="微软雅黑" panose="020B0503020204020204" pitchFamily="34" charset="-122"/>
                  <a:ea typeface="微软雅黑" panose="020B0503020204020204" pitchFamily="34" charset="-122"/>
                </a:rPr>
                <a:t>第一章</a:t>
              </a: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8457" y="1887889"/>
              <a:ext cx="905515" cy="1124087"/>
            </a:xfrm>
            <a:prstGeom prst="rect">
              <a:avLst/>
            </a:prstGeom>
          </p:spPr>
        </p:pic>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9"/>
                                        </p:tgtEl>
                                        <p:attrNameLst>
                                          <p:attrName>style.visibility</p:attrName>
                                        </p:attrNameLst>
                                      </p:cBhvr>
                                      <p:to>
                                        <p:strVal val="visible"/>
                                      </p:to>
                                    </p:set>
                                    <p:animEffect transition="in" filter="wipe(left)">
                                      <p:cBhvr>
                                        <p:cTn id="21"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sp>
        <p:nvSpPr>
          <p:cNvPr id="7" name="直接连接符 24"/>
          <p:cNvSpPr>
            <a:spLocks noChangeShapeType="1"/>
          </p:cNvSpPr>
          <p:nvPr/>
        </p:nvSpPr>
        <p:spPr bwMode="auto">
          <a:xfrm>
            <a:off x="1150693" y="3279775"/>
            <a:ext cx="10117137" cy="1588"/>
          </a:xfrm>
          <a:prstGeom prst="line">
            <a:avLst/>
          </a:prstGeom>
          <a:noFill/>
          <a:ln w="28575">
            <a:solidFill>
              <a:srgbClr val="009DE7"/>
            </a:solidFill>
            <a:prstDash val="sys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8" name="椭圆 2"/>
          <p:cNvSpPr>
            <a:spLocks noChangeArrowheads="1"/>
          </p:cNvSpPr>
          <p:nvPr/>
        </p:nvSpPr>
        <p:spPr bwMode="auto">
          <a:xfrm>
            <a:off x="5087693" y="2209800"/>
            <a:ext cx="2052637" cy="2052638"/>
          </a:xfrm>
          <a:prstGeom prst="ellipse">
            <a:avLst/>
          </a:prstGeom>
          <a:solidFill>
            <a:srgbClr val="009DE7"/>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9" name="椭圆 3"/>
          <p:cNvSpPr>
            <a:spLocks noChangeArrowheads="1"/>
          </p:cNvSpPr>
          <p:nvPr/>
        </p:nvSpPr>
        <p:spPr bwMode="auto">
          <a:xfrm>
            <a:off x="2933455" y="2571750"/>
            <a:ext cx="1308100" cy="1308100"/>
          </a:xfrm>
          <a:prstGeom prst="ellipse">
            <a:avLst/>
          </a:prstGeom>
          <a:solidFill>
            <a:srgbClr val="009DE7"/>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0" name="椭圆 4"/>
          <p:cNvSpPr>
            <a:spLocks noChangeArrowheads="1"/>
          </p:cNvSpPr>
          <p:nvPr/>
        </p:nvSpPr>
        <p:spPr bwMode="auto">
          <a:xfrm>
            <a:off x="785568" y="2582863"/>
            <a:ext cx="1308100" cy="1308100"/>
          </a:xfrm>
          <a:prstGeom prst="ellipse">
            <a:avLst/>
          </a:prstGeom>
          <a:solidFill>
            <a:srgbClr val="009DE7"/>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1" name="椭圆 5"/>
          <p:cNvSpPr>
            <a:spLocks noChangeArrowheads="1"/>
          </p:cNvSpPr>
          <p:nvPr/>
        </p:nvSpPr>
        <p:spPr bwMode="auto">
          <a:xfrm>
            <a:off x="7983293" y="2581275"/>
            <a:ext cx="1308100" cy="1308100"/>
          </a:xfrm>
          <a:prstGeom prst="ellipse">
            <a:avLst/>
          </a:prstGeom>
          <a:solidFill>
            <a:srgbClr val="009DE7"/>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 name="椭圆 6"/>
          <p:cNvSpPr>
            <a:spLocks noChangeArrowheads="1"/>
          </p:cNvSpPr>
          <p:nvPr/>
        </p:nvSpPr>
        <p:spPr bwMode="auto">
          <a:xfrm>
            <a:off x="10132768" y="2582863"/>
            <a:ext cx="1308100" cy="1308100"/>
          </a:xfrm>
          <a:prstGeom prst="ellipse">
            <a:avLst/>
          </a:prstGeom>
          <a:solidFill>
            <a:srgbClr val="009DE7"/>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3" name="文本框 13"/>
          <p:cNvSpPr>
            <a:spLocks noChangeArrowheads="1"/>
          </p:cNvSpPr>
          <p:nvPr/>
        </p:nvSpPr>
        <p:spPr bwMode="auto">
          <a:xfrm>
            <a:off x="577794" y="4584700"/>
            <a:ext cx="171412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1600" dirty="0">
                <a:solidFill>
                  <a:schemeClr val="bg1"/>
                </a:solidFill>
                <a:latin typeface="Calibri" panose="020F0502020204030204" pitchFamily="34" charset="0"/>
                <a:sym typeface="Calibri" panose="020F0502020204030204" pitchFamily="34" charset="0"/>
              </a:rPr>
              <a:t>  </a:t>
            </a:r>
            <a:r>
              <a:rPr lang="en-US" altLang="zh-CN" sz="2000" dirty="0">
                <a:solidFill>
                  <a:schemeClr val="bg1"/>
                </a:solidFill>
                <a:latin typeface="Calibri" panose="020F0502020204030204" pitchFamily="34" charset="0"/>
                <a:sym typeface="Calibri" panose="020F0502020204030204" pitchFamily="34" charset="0"/>
              </a:rPr>
              <a:t>YOUR  TITLE</a:t>
            </a:r>
            <a:endParaRPr lang="en-US" altLang="zh-CN" sz="1600" dirty="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400" dirty="0">
                <a:solidFill>
                  <a:schemeClr val="bg1"/>
                </a:solidFill>
                <a:latin typeface="Calibri" panose="020F0502020204030204" pitchFamily="34" charset="0"/>
                <a:sym typeface="Calibri" panose="020F0502020204030204" pitchFamily="34" charset="0"/>
              </a:rPr>
              <a:t>Click here to add you</a:t>
            </a:r>
            <a:endParaRPr lang="zh-CN" altLang="en-US" sz="1400" dirty="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400" dirty="0">
                <a:solidFill>
                  <a:schemeClr val="bg1"/>
                </a:solidFill>
                <a:latin typeface="Calibri" panose="020F0502020204030204" pitchFamily="34" charset="0"/>
                <a:sym typeface="Calibri" panose="020F0502020204030204" pitchFamily="34" charset="0"/>
              </a:rPr>
              <a:t> to the  center of the</a:t>
            </a:r>
            <a:endParaRPr lang="zh-CN" altLang="en-US" sz="1400" dirty="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400" dirty="0">
                <a:solidFill>
                  <a:schemeClr val="bg1"/>
                </a:solidFill>
                <a:latin typeface="Calibri" panose="020F0502020204030204" pitchFamily="34" charset="0"/>
                <a:sym typeface="Calibri" panose="020F0502020204030204" pitchFamily="34" charset="0"/>
              </a:rPr>
              <a:t> narrative thought</a:t>
            </a:r>
            <a:endParaRPr lang="zh-CN" altLang="en-US" sz="1400" dirty="0">
              <a:solidFill>
                <a:schemeClr val="bg1"/>
              </a:solidFill>
              <a:sym typeface="Calibri" panose="020F0502020204030204" pitchFamily="34" charset="0"/>
            </a:endParaRPr>
          </a:p>
        </p:txBody>
      </p:sp>
      <p:sp>
        <p:nvSpPr>
          <p:cNvPr id="15" name="文本框 14"/>
          <p:cNvSpPr>
            <a:spLocks noChangeArrowheads="1"/>
          </p:cNvSpPr>
          <p:nvPr/>
        </p:nvSpPr>
        <p:spPr bwMode="auto">
          <a:xfrm>
            <a:off x="2746319" y="4567238"/>
            <a:ext cx="171412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1600" dirty="0">
                <a:solidFill>
                  <a:schemeClr val="bg1"/>
                </a:solidFill>
                <a:latin typeface="Calibri" panose="020F0502020204030204" pitchFamily="34" charset="0"/>
                <a:sym typeface="Calibri" panose="020F0502020204030204" pitchFamily="34" charset="0"/>
              </a:rPr>
              <a:t>  </a:t>
            </a:r>
            <a:r>
              <a:rPr lang="en-US" altLang="zh-CN" sz="2000" dirty="0">
                <a:solidFill>
                  <a:schemeClr val="bg1"/>
                </a:solidFill>
                <a:latin typeface="Calibri" panose="020F0502020204030204" pitchFamily="34" charset="0"/>
                <a:sym typeface="Calibri" panose="020F0502020204030204" pitchFamily="34" charset="0"/>
              </a:rPr>
              <a:t>YOUR  TITLE</a:t>
            </a:r>
            <a:endParaRPr lang="en-US" altLang="zh-CN" sz="1600" dirty="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400" dirty="0">
                <a:solidFill>
                  <a:schemeClr val="bg1"/>
                </a:solidFill>
                <a:latin typeface="Calibri" panose="020F0502020204030204" pitchFamily="34" charset="0"/>
                <a:sym typeface="Calibri" panose="020F0502020204030204" pitchFamily="34" charset="0"/>
              </a:rPr>
              <a:t>Click here to add you</a:t>
            </a:r>
            <a:endParaRPr lang="zh-CN" altLang="en-US" sz="1400" dirty="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400" dirty="0">
                <a:solidFill>
                  <a:schemeClr val="bg1"/>
                </a:solidFill>
                <a:latin typeface="Calibri" panose="020F0502020204030204" pitchFamily="34" charset="0"/>
                <a:sym typeface="Calibri" panose="020F0502020204030204" pitchFamily="34" charset="0"/>
              </a:rPr>
              <a:t> to the  center of the</a:t>
            </a:r>
            <a:endParaRPr lang="zh-CN" altLang="en-US" sz="1400" dirty="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400" dirty="0">
                <a:solidFill>
                  <a:schemeClr val="bg1"/>
                </a:solidFill>
                <a:latin typeface="Calibri" panose="020F0502020204030204" pitchFamily="34" charset="0"/>
                <a:sym typeface="Calibri" panose="020F0502020204030204" pitchFamily="34" charset="0"/>
              </a:rPr>
              <a:t> narrative thought</a:t>
            </a:r>
            <a:endParaRPr lang="zh-CN" altLang="en-US" sz="1400" dirty="0">
              <a:solidFill>
                <a:schemeClr val="bg1"/>
              </a:solidFill>
              <a:sym typeface="Calibri" panose="020F0502020204030204" pitchFamily="34" charset="0"/>
            </a:endParaRPr>
          </a:p>
        </p:txBody>
      </p:sp>
      <p:sp>
        <p:nvSpPr>
          <p:cNvPr id="18" name="文本框 15"/>
          <p:cNvSpPr>
            <a:spLocks noChangeArrowheads="1"/>
          </p:cNvSpPr>
          <p:nvPr/>
        </p:nvSpPr>
        <p:spPr bwMode="auto">
          <a:xfrm>
            <a:off x="7805682" y="4552950"/>
            <a:ext cx="171412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a:t>
            </a:r>
            <a:r>
              <a:rPr lang="en-US" altLang="zh-CN" sz="2000">
                <a:solidFill>
                  <a:schemeClr val="bg1"/>
                </a:solidFill>
                <a:latin typeface="Calibri" panose="020F0502020204030204" pitchFamily="34" charset="0"/>
                <a:sym typeface="Calibri" panose="020F0502020204030204" pitchFamily="34" charset="0"/>
              </a:rPr>
              <a:t>YOUR  TITLE</a:t>
            </a:r>
            <a:endParaRPr lang="en-US" altLang="zh-CN" sz="16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400">
                <a:solidFill>
                  <a:schemeClr val="bg1"/>
                </a:solidFill>
                <a:latin typeface="Calibri" panose="020F0502020204030204" pitchFamily="34" charset="0"/>
                <a:sym typeface="Calibri" panose="020F0502020204030204" pitchFamily="34" charset="0"/>
              </a:rPr>
              <a:t>Click here to add you</a:t>
            </a:r>
            <a:endParaRPr lang="zh-CN" altLang="en-US" sz="14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400">
                <a:solidFill>
                  <a:schemeClr val="bg1"/>
                </a:solidFill>
                <a:latin typeface="Calibri" panose="020F0502020204030204" pitchFamily="34" charset="0"/>
                <a:sym typeface="Calibri" panose="020F0502020204030204" pitchFamily="34" charset="0"/>
              </a:rPr>
              <a:t> to the  center of the</a:t>
            </a:r>
            <a:endParaRPr lang="zh-CN" altLang="en-US" sz="14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400">
                <a:solidFill>
                  <a:schemeClr val="bg1"/>
                </a:solidFill>
                <a:latin typeface="Calibri" panose="020F0502020204030204" pitchFamily="34" charset="0"/>
                <a:sym typeface="Calibri" panose="020F0502020204030204" pitchFamily="34" charset="0"/>
              </a:rPr>
              <a:t> narrative thought</a:t>
            </a:r>
            <a:endParaRPr lang="zh-CN" altLang="en-US" sz="1400">
              <a:solidFill>
                <a:schemeClr val="bg1"/>
              </a:solidFill>
              <a:sym typeface="Calibri" panose="020F0502020204030204" pitchFamily="34" charset="0"/>
            </a:endParaRPr>
          </a:p>
        </p:txBody>
      </p:sp>
      <p:sp>
        <p:nvSpPr>
          <p:cNvPr id="19" name="文本框 16"/>
          <p:cNvSpPr>
            <a:spLocks noChangeArrowheads="1"/>
          </p:cNvSpPr>
          <p:nvPr/>
        </p:nvSpPr>
        <p:spPr bwMode="auto">
          <a:xfrm>
            <a:off x="9930549" y="4567238"/>
            <a:ext cx="171412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a:t>
            </a:r>
            <a:r>
              <a:rPr lang="en-US" altLang="zh-CN" sz="2000">
                <a:solidFill>
                  <a:schemeClr val="bg1"/>
                </a:solidFill>
                <a:latin typeface="Calibri" panose="020F0502020204030204" pitchFamily="34" charset="0"/>
                <a:sym typeface="Calibri" panose="020F0502020204030204" pitchFamily="34" charset="0"/>
              </a:rPr>
              <a:t>YOUR  TITLE</a:t>
            </a:r>
            <a:endParaRPr lang="en-US" altLang="zh-CN" sz="16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400">
                <a:solidFill>
                  <a:schemeClr val="bg1"/>
                </a:solidFill>
                <a:latin typeface="Calibri" panose="020F0502020204030204" pitchFamily="34" charset="0"/>
                <a:sym typeface="Calibri" panose="020F0502020204030204" pitchFamily="34" charset="0"/>
              </a:rPr>
              <a:t>Click here to add you</a:t>
            </a:r>
            <a:endParaRPr lang="zh-CN" altLang="en-US" sz="14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400">
                <a:solidFill>
                  <a:schemeClr val="bg1"/>
                </a:solidFill>
                <a:latin typeface="Calibri" panose="020F0502020204030204" pitchFamily="34" charset="0"/>
                <a:sym typeface="Calibri" panose="020F0502020204030204" pitchFamily="34" charset="0"/>
              </a:rPr>
              <a:t> to the  center of the</a:t>
            </a:r>
            <a:endParaRPr lang="zh-CN" altLang="en-US" sz="14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400">
                <a:solidFill>
                  <a:schemeClr val="bg1"/>
                </a:solidFill>
                <a:latin typeface="Calibri" panose="020F0502020204030204" pitchFamily="34" charset="0"/>
                <a:sym typeface="Calibri" panose="020F0502020204030204" pitchFamily="34" charset="0"/>
              </a:rPr>
              <a:t> narrative thought</a:t>
            </a:r>
            <a:endParaRPr lang="zh-CN" altLang="en-US" sz="1400">
              <a:solidFill>
                <a:schemeClr val="bg1"/>
              </a:solidFill>
              <a:sym typeface="Calibri" panose="020F0502020204030204" pitchFamily="34" charset="0"/>
            </a:endParaRPr>
          </a:p>
        </p:txBody>
      </p:sp>
      <p:sp>
        <p:nvSpPr>
          <p:cNvPr id="20" name="文本框 17"/>
          <p:cNvSpPr>
            <a:spLocks noChangeArrowheads="1"/>
          </p:cNvSpPr>
          <p:nvPr/>
        </p:nvSpPr>
        <p:spPr bwMode="auto">
          <a:xfrm>
            <a:off x="5214283" y="4564063"/>
            <a:ext cx="19296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a:t>
            </a:r>
            <a:r>
              <a:rPr lang="en-US" altLang="zh-CN" sz="2400" b="1">
                <a:solidFill>
                  <a:schemeClr val="bg1"/>
                </a:solidFill>
                <a:latin typeface="Calibri" panose="020F0502020204030204" pitchFamily="34" charset="0"/>
                <a:sym typeface="Calibri" panose="020F0502020204030204" pitchFamily="34" charset="0"/>
              </a:rPr>
              <a:t>YOUR  TITLE</a:t>
            </a:r>
            <a:endParaRPr lang="en-US" altLang="zh-CN" b="1">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Click here to add you</a:t>
            </a:r>
            <a:endParaRPr lang="zh-CN" altLang="en-US" sz="16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to the  center of the</a:t>
            </a:r>
            <a:endParaRPr lang="zh-CN" altLang="en-US" sz="16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narrative thought</a:t>
            </a:r>
            <a:endParaRPr lang="zh-CN" altLang="en-US" sz="1400">
              <a:solidFill>
                <a:schemeClr val="bg1"/>
              </a:solidFill>
              <a:sym typeface="Calibri" panose="020F0502020204030204" pitchFamily="34" charset="0"/>
            </a:endParaRPr>
          </a:p>
        </p:txBody>
      </p:sp>
      <p:pic>
        <p:nvPicPr>
          <p:cNvPr id="21" name="图片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580" y="2965450"/>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293" y="2911475"/>
            <a:ext cx="661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5193" y="2938463"/>
            <a:ext cx="6000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7755" y="2801938"/>
            <a:ext cx="105251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3705" y="2938463"/>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anim calcmode="lin" valueType="num">
                                      <p:cBhvr>
                                        <p:cTn id="36" dur="250" fill="hold"/>
                                        <p:tgtEl>
                                          <p:spTgt spid="11"/>
                                        </p:tgtEl>
                                        <p:attrNameLst>
                                          <p:attrName>ppt_x</p:attrName>
                                        </p:attrNameLst>
                                      </p:cBhvr>
                                      <p:tavLst>
                                        <p:tav tm="0">
                                          <p:val>
                                            <p:strVal val="#ppt_x"/>
                                          </p:val>
                                        </p:tav>
                                        <p:tav tm="100000">
                                          <p:val>
                                            <p:strVal val="#ppt_x"/>
                                          </p:val>
                                        </p:tav>
                                      </p:tavLst>
                                    </p:anim>
                                    <p:anim calcmode="lin" valueType="num">
                                      <p:cBhvr>
                                        <p:cTn id="37" dur="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50"/>
                                        <p:tgtEl>
                                          <p:spTgt spid="13"/>
                                        </p:tgtEl>
                                      </p:cBhvr>
                                    </p:animEffect>
                                    <p:anim calcmode="lin" valueType="num">
                                      <p:cBhvr>
                                        <p:cTn id="48" dur="250" fill="hold"/>
                                        <p:tgtEl>
                                          <p:spTgt spid="13"/>
                                        </p:tgtEl>
                                        <p:attrNameLst>
                                          <p:attrName>ppt_x</p:attrName>
                                        </p:attrNameLst>
                                      </p:cBhvr>
                                      <p:tavLst>
                                        <p:tav tm="0">
                                          <p:val>
                                            <p:strVal val="#ppt_x"/>
                                          </p:val>
                                        </p:tav>
                                        <p:tav tm="100000">
                                          <p:val>
                                            <p:strVal val="#ppt_x"/>
                                          </p:val>
                                        </p:tav>
                                      </p:tavLst>
                                    </p:anim>
                                    <p:anim calcmode="lin" valueType="num">
                                      <p:cBhvr>
                                        <p:cTn id="49" dur="250" fill="hold"/>
                                        <p:tgtEl>
                                          <p:spTgt spid="1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50"/>
                                        <p:tgtEl>
                                          <p:spTgt spid="19"/>
                                        </p:tgtEl>
                                      </p:cBhvr>
                                    </p:animEffect>
                                    <p:anim calcmode="lin" valueType="num">
                                      <p:cBhvr>
                                        <p:cTn id="66" dur="250" fill="hold"/>
                                        <p:tgtEl>
                                          <p:spTgt spid="19"/>
                                        </p:tgtEl>
                                        <p:attrNameLst>
                                          <p:attrName>ppt_x</p:attrName>
                                        </p:attrNameLst>
                                      </p:cBhvr>
                                      <p:tavLst>
                                        <p:tav tm="0">
                                          <p:val>
                                            <p:strVal val="#ppt_x"/>
                                          </p:val>
                                        </p:tav>
                                        <p:tav tm="100000">
                                          <p:val>
                                            <p:strVal val="#ppt_x"/>
                                          </p:val>
                                        </p:tav>
                                      </p:tavLst>
                                    </p:anim>
                                    <p:anim calcmode="lin" valueType="num">
                                      <p:cBhvr>
                                        <p:cTn id="67" dur="25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50"/>
                                        <p:tgtEl>
                                          <p:spTgt spid="20"/>
                                        </p:tgtEl>
                                      </p:cBhvr>
                                    </p:animEffect>
                                    <p:anim calcmode="lin" valueType="num">
                                      <p:cBhvr>
                                        <p:cTn id="72" dur="250" fill="hold"/>
                                        <p:tgtEl>
                                          <p:spTgt spid="20"/>
                                        </p:tgtEl>
                                        <p:attrNameLst>
                                          <p:attrName>ppt_x</p:attrName>
                                        </p:attrNameLst>
                                      </p:cBhvr>
                                      <p:tavLst>
                                        <p:tav tm="0">
                                          <p:val>
                                            <p:strVal val="#ppt_x"/>
                                          </p:val>
                                        </p:tav>
                                        <p:tav tm="100000">
                                          <p:val>
                                            <p:strVal val="#ppt_x"/>
                                          </p:val>
                                        </p:tav>
                                      </p:tavLst>
                                    </p:anim>
                                    <p:anim calcmode="lin" valueType="num">
                                      <p:cBhvr>
                                        <p:cTn id="73" dur="25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250"/>
                                        <p:tgtEl>
                                          <p:spTgt spid="21"/>
                                        </p:tgtEl>
                                      </p:cBhvr>
                                    </p:animEffect>
                                    <p:anim calcmode="lin" valueType="num">
                                      <p:cBhvr>
                                        <p:cTn id="78" dur="250" fill="hold"/>
                                        <p:tgtEl>
                                          <p:spTgt spid="21"/>
                                        </p:tgtEl>
                                        <p:attrNameLst>
                                          <p:attrName>ppt_x</p:attrName>
                                        </p:attrNameLst>
                                      </p:cBhvr>
                                      <p:tavLst>
                                        <p:tav tm="0">
                                          <p:val>
                                            <p:strVal val="#ppt_x"/>
                                          </p:val>
                                        </p:tav>
                                        <p:tav tm="100000">
                                          <p:val>
                                            <p:strVal val="#ppt_x"/>
                                          </p:val>
                                        </p:tav>
                                      </p:tavLst>
                                    </p:anim>
                                    <p:anim calcmode="lin" valueType="num">
                                      <p:cBhvr>
                                        <p:cTn id="79" dur="25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250"/>
                                        <p:tgtEl>
                                          <p:spTgt spid="22"/>
                                        </p:tgtEl>
                                      </p:cBhvr>
                                    </p:animEffect>
                                    <p:anim calcmode="lin" valueType="num">
                                      <p:cBhvr>
                                        <p:cTn id="84" dur="250" fill="hold"/>
                                        <p:tgtEl>
                                          <p:spTgt spid="22"/>
                                        </p:tgtEl>
                                        <p:attrNameLst>
                                          <p:attrName>ppt_x</p:attrName>
                                        </p:attrNameLst>
                                      </p:cBhvr>
                                      <p:tavLst>
                                        <p:tav tm="0">
                                          <p:val>
                                            <p:strVal val="#ppt_x"/>
                                          </p:val>
                                        </p:tav>
                                        <p:tav tm="100000">
                                          <p:val>
                                            <p:strVal val="#ppt_x"/>
                                          </p:val>
                                        </p:tav>
                                      </p:tavLst>
                                    </p:anim>
                                    <p:anim calcmode="lin" valueType="num">
                                      <p:cBhvr>
                                        <p:cTn id="85" dur="250" fill="hold"/>
                                        <p:tgtEl>
                                          <p:spTgt spid="22"/>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250"/>
                                        <p:tgtEl>
                                          <p:spTgt spid="23"/>
                                        </p:tgtEl>
                                      </p:cBhvr>
                                    </p:animEffect>
                                    <p:anim calcmode="lin" valueType="num">
                                      <p:cBhvr>
                                        <p:cTn id="90" dur="250" fill="hold"/>
                                        <p:tgtEl>
                                          <p:spTgt spid="23"/>
                                        </p:tgtEl>
                                        <p:attrNameLst>
                                          <p:attrName>ppt_x</p:attrName>
                                        </p:attrNameLst>
                                      </p:cBhvr>
                                      <p:tavLst>
                                        <p:tav tm="0">
                                          <p:val>
                                            <p:strVal val="#ppt_x"/>
                                          </p:val>
                                        </p:tav>
                                        <p:tav tm="100000">
                                          <p:val>
                                            <p:strVal val="#ppt_x"/>
                                          </p:val>
                                        </p:tav>
                                      </p:tavLst>
                                    </p:anim>
                                    <p:anim calcmode="lin" valueType="num">
                                      <p:cBhvr>
                                        <p:cTn id="91" dur="250" fill="hold"/>
                                        <p:tgtEl>
                                          <p:spTgt spid="23"/>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250"/>
                                        <p:tgtEl>
                                          <p:spTgt spid="24"/>
                                        </p:tgtEl>
                                      </p:cBhvr>
                                    </p:animEffect>
                                    <p:anim calcmode="lin" valueType="num">
                                      <p:cBhvr>
                                        <p:cTn id="96" dur="250" fill="hold"/>
                                        <p:tgtEl>
                                          <p:spTgt spid="24"/>
                                        </p:tgtEl>
                                        <p:attrNameLst>
                                          <p:attrName>ppt_x</p:attrName>
                                        </p:attrNameLst>
                                      </p:cBhvr>
                                      <p:tavLst>
                                        <p:tav tm="0">
                                          <p:val>
                                            <p:strVal val="#ppt_x"/>
                                          </p:val>
                                        </p:tav>
                                        <p:tav tm="100000">
                                          <p:val>
                                            <p:strVal val="#ppt_x"/>
                                          </p:val>
                                        </p:tav>
                                      </p:tavLst>
                                    </p:anim>
                                    <p:anim calcmode="lin" valueType="num">
                                      <p:cBhvr>
                                        <p:cTn id="97" dur="25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250"/>
                                        <p:tgtEl>
                                          <p:spTgt spid="25"/>
                                        </p:tgtEl>
                                      </p:cBhvr>
                                    </p:animEffect>
                                    <p:anim calcmode="lin" valueType="num">
                                      <p:cBhvr>
                                        <p:cTn id="102" dur="250" fill="hold"/>
                                        <p:tgtEl>
                                          <p:spTgt spid="25"/>
                                        </p:tgtEl>
                                        <p:attrNameLst>
                                          <p:attrName>ppt_x</p:attrName>
                                        </p:attrNameLst>
                                      </p:cBhvr>
                                      <p:tavLst>
                                        <p:tav tm="0">
                                          <p:val>
                                            <p:strVal val="#ppt_x"/>
                                          </p:val>
                                        </p:tav>
                                        <p:tav tm="100000">
                                          <p:val>
                                            <p:strVal val="#ppt_x"/>
                                          </p:val>
                                        </p:tav>
                                      </p:tavLst>
                                    </p:anim>
                                    <p:anim calcmode="lin" valueType="num">
                                      <p:cBhvr>
                                        <p:cTn id="103"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5"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Group 2"/>
          <p:cNvGrpSpPr/>
          <p:nvPr/>
        </p:nvGrpSpPr>
        <p:grpSpPr bwMode="auto">
          <a:xfrm>
            <a:off x="4558671" y="2325011"/>
            <a:ext cx="2944516" cy="2944519"/>
            <a:chOff x="0" y="0"/>
            <a:chExt cx="5167313" cy="5167313"/>
          </a:xfrm>
        </p:grpSpPr>
        <p:sp>
          <p:nvSpPr>
            <p:cNvPr id="8" name="AutoShape 3"/>
            <p:cNvSpPr/>
            <p:nvPr/>
          </p:nvSpPr>
          <p:spPr bwMode="auto">
            <a:xfrm>
              <a:off x="-3" y="0"/>
              <a:ext cx="2747966" cy="5165725"/>
            </a:xfrm>
            <a:custGeom>
              <a:avLst/>
              <a:gdLst>
                <a:gd name="T0" fmla="*/ 1373983 w 21600"/>
                <a:gd name="T1" fmla="*/ 2582863 h 21600"/>
                <a:gd name="T2" fmla="*/ 1373983 w 21600"/>
                <a:gd name="T3" fmla="*/ 2582863 h 21600"/>
                <a:gd name="T4" fmla="*/ 1373983 w 21600"/>
                <a:gd name="T5" fmla="*/ 2582863 h 21600"/>
                <a:gd name="T6" fmla="*/ 1373983 w 21600"/>
                <a:gd name="T7" fmla="*/ 2582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308" y="0"/>
                  </a:moveTo>
                  <a:cubicBezTo>
                    <a:pt x="14701" y="0"/>
                    <a:pt x="9624" y="1210"/>
                    <a:pt x="5949" y="3164"/>
                  </a:cubicBezTo>
                  <a:cubicBezTo>
                    <a:pt x="2319" y="5095"/>
                    <a:pt x="61" y="7754"/>
                    <a:pt x="6" y="10694"/>
                  </a:cubicBezTo>
                  <a:lnTo>
                    <a:pt x="1750" y="11487"/>
                  </a:lnTo>
                  <a:lnTo>
                    <a:pt x="2605" y="11097"/>
                  </a:lnTo>
                  <a:lnTo>
                    <a:pt x="1750" y="11489"/>
                  </a:lnTo>
                  <a:lnTo>
                    <a:pt x="6" y="10694"/>
                  </a:lnTo>
                  <a:cubicBezTo>
                    <a:pt x="6" y="10730"/>
                    <a:pt x="0" y="10765"/>
                    <a:pt x="0" y="10802"/>
                  </a:cubicBezTo>
                  <a:cubicBezTo>
                    <a:pt x="0" y="13784"/>
                    <a:pt x="2278" y="16485"/>
                    <a:pt x="5952" y="18439"/>
                  </a:cubicBezTo>
                  <a:cubicBezTo>
                    <a:pt x="9582" y="20370"/>
                    <a:pt x="14579" y="21571"/>
                    <a:pt x="20106" y="21600"/>
                  </a:cubicBezTo>
                  <a:lnTo>
                    <a:pt x="21600" y="20672"/>
                  </a:lnTo>
                  <a:lnTo>
                    <a:pt x="20237" y="19826"/>
                  </a:lnTo>
                  <a:cubicBezTo>
                    <a:pt x="15579" y="19816"/>
                    <a:pt x="11363" y="18810"/>
                    <a:pt x="8307" y="17185"/>
                  </a:cubicBezTo>
                  <a:cubicBezTo>
                    <a:pt x="5236" y="15551"/>
                    <a:pt x="3338" y="13294"/>
                    <a:pt x="3338" y="10802"/>
                  </a:cubicBezTo>
                  <a:cubicBezTo>
                    <a:pt x="3338" y="10789"/>
                    <a:pt x="3338" y="10778"/>
                    <a:pt x="3338" y="10765"/>
                  </a:cubicBezTo>
                  <a:cubicBezTo>
                    <a:pt x="3338" y="10765"/>
                    <a:pt x="3338" y="10764"/>
                    <a:pt x="3338" y="10763"/>
                  </a:cubicBezTo>
                  <a:lnTo>
                    <a:pt x="3341" y="10763"/>
                  </a:lnTo>
                  <a:cubicBezTo>
                    <a:pt x="3360" y="8286"/>
                    <a:pt x="5252" y="6044"/>
                    <a:pt x="8307" y="4419"/>
                  </a:cubicBezTo>
                  <a:cubicBezTo>
                    <a:pt x="11379" y="2785"/>
                    <a:pt x="15622" y="1774"/>
                    <a:pt x="20308" y="1774"/>
                  </a:cubicBezTo>
                  <a:cubicBezTo>
                    <a:pt x="20333" y="1774"/>
                    <a:pt x="20356" y="1775"/>
                    <a:pt x="20380" y="1775"/>
                  </a:cubicBezTo>
                  <a:lnTo>
                    <a:pt x="19017" y="931"/>
                  </a:lnTo>
                  <a:lnTo>
                    <a:pt x="20511" y="3"/>
                  </a:lnTo>
                  <a:cubicBezTo>
                    <a:pt x="20443" y="3"/>
                    <a:pt x="20377" y="0"/>
                    <a:pt x="20308" y="0"/>
                  </a:cubicBezTo>
                  <a:close/>
                </a:path>
              </a:pathLst>
            </a:custGeom>
            <a:solidFill>
              <a:srgbClr val="009DE7">
                <a:alpha val="80000"/>
              </a:srgbClr>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sp>
          <p:nvSpPr>
            <p:cNvPr id="9" name="AutoShape 4"/>
            <p:cNvSpPr/>
            <p:nvPr/>
          </p:nvSpPr>
          <p:spPr bwMode="auto">
            <a:xfrm>
              <a:off x="2419350" y="0"/>
              <a:ext cx="2747966" cy="5167313"/>
            </a:xfrm>
            <a:custGeom>
              <a:avLst/>
              <a:gdLst>
                <a:gd name="T0" fmla="*/ 1373983 w 21600"/>
                <a:gd name="T1" fmla="*/ 2583657 h 21600"/>
                <a:gd name="T2" fmla="*/ 1373983 w 21600"/>
                <a:gd name="T3" fmla="*/ 2583657 h 21600"/>
                <a:gd name="T4" fmla="*/ 1373983 w 21600"/>
                <a:gd name="T5" fmla="*/ 2583657 h 21600"/>
                <a:gd name="T6" fmla="*/ 1373983 w 21600"/>
                <a:gd name="T7" fmla="*/ 2583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4" y="0"/>
                  </a:moveTo>
                  <a:lnTo>
                    <a:pt x="0" y="928"/>
                  </a:lnTo>
                  <a:lnTo>
                    <a:pt x="1363" y="1774"/>
                  </a:lnTo>
                  <a:cubicBezTo>
                    <a:pt x="6021" y="1784"/>
                    <a:pt x="10237" y="2790"/>
                    <a:pt x="13293" y="4415"/>
                  </a:cubicBezTo>
                  <a:cubicBezTo>
                    <a:pt x="16364" y="6049"/>
                    <a:pt x="18265" y="8306"/>
                    <a:pt x="18265" y="10798"/>
                  </a:cubicBezTo>
                  <a:cubicBezTo>
                    <a:pt x="18265" y="10811"/>
                    <a:pt x="18262" y="10822"/>
                    <a:pt x="18262" y="10835"/>
                  </a:cubicBezTo>
                  <a:lnTo>
                    <a:pt x="18262" y="10837"/>
                  </a:lnTo>
                  <a:lnTo>
                    <a:pt x="18259" y="10837"/>
                  </a:lnTo>
                  <a:cubicBezTo>
                    <a:pt x="18240" y="13314"/>
                    <a:pt x="16348" y="15556"/>
                    <a:pt x="13293" y="17181"/>
                  </a:cubicBezTo>
                  <a:cubicBezTo>
                    <a:pt x="10221" y="18815"/>
                    <a:pt x="5978" y="19826"/>
                    <a:pt x="1292" y="19826"/>
                  </a:cubicBezTo>
                  <a:cubicBezTo>
                    <a:pt x="1267" y="19826"/>
                    <a:pt x="1244" y="19825"/>
                    <a:pt x="1220" y="19825"/>
                  </a:cubicBezTo>
                  <a:lnTo>
                    <a:pt x="2583" y="20669"/>
                  </a:lnTo>
                  <a:lnTo>
                    <a:pt x="1089" y="21597"/>
                  </a:lnTo>
                  <a:cubicBezTo>
                    <a:pt x="1157" y="21597"/>
                    <a:pt x="1223" y="21600"/>
                    <a:pt x="1292" y="21600"/>
                  </a:cubicBezTo>
                  <a:cubicBezTo>
                    <a:pt x="6899" y="21600"/>
                    <a:pt x="11976" y="20390"/>
                    <a:pt x="15651" y="18436"/>
                  </a:cubicBezTo>
                  <a:cubicBezTo>
                    <a:pt x="19281" y="16505"/>
                    <a:pt x="21539" y="13846"/>
                    <a:pt x="21594" y="10906"/>
                  </a:cubicBezTo>
                  <a:cubicBezTo>
                    <a:pt x="21594" y="10870"/>
                    <a:pt x="21600" y="10835"/>
                    <a:pt x="21600" y="10798"/>
                  </a:cubicBezTo>
                  <a:cubicBezTo>
                    <a:pt x="21600" y="7816"/>
                    <a:pt x="19326" y="5115"/>
                    <a:pt x="15651" y="3161"/>
                  </a:cubicBezTo>
                  <a:cubicBezTo>
                    <a:pt x="12021" y="1230"/>
                    <a:pt x="7021" y="29"/>
                    <a:pt x="1494" y="0"/>
                  </a:cubicBezTo>
                  <a:close/>
                </a:path>
              </a:pathLst>
            </a:custGeom>
            <a:solidFill>
              <a:srgbClr val="009DE7"/>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grpSp>
          <p:nvGrpSpPr>
            <p:cNvPr id="10" name="Group 5"/>
            <p:cNvGrpSpPr/>
            <p:nvPr/>
          </p:nvGrpSpPr>
          <p:grpSpPr bwMode="auto">
            <a:xfrm>
              <a:off x="649025" y="625054"/>
              <a:ext cx="3869262" cy="3860848"/>
              <a:chOff x="0" y="-1"/>
              <a:chExt cx="3869261" cy="3860849"/>
            </a:xfrm>
          </p:grpSpPr>
          <p:sp>
            <p:nvSpPr>
              <p:cNvPr id="11" name="AutoShape 6"/>
              <p:cNvSpPr/>
              <p:nvPr/>
            </p:nvSpPr>
            <p:spPr bwMode="auto">
              <a:xfrm>
                <a:off x="261" y="420"/>
                <a:ext cx="3868740" cy="3860801"/>
              </a:xfrm>
              <a:custGeom>
                <a:avLst/>
                <a:gdLst>
                  <a:gd name="T0" fmla="*/ 1934370 w 21600"/>
                  <a:gd name="T1" fmla="*/ 1930400 h 21600"/>
                  <a:gd name="T2" fmla="*/ 1934370 w 21600"/>
                  <a:gd name="T3" fmla="*/ 1930400 h 21600"/>
                  <a:gd name="T4" fmla="*/ 1934370 w 21600"/>
                  <a:gd name="T5" fmla="*/ 1930400 h 21600"/>
                  <a:gd name="T6" fmla="*/ 1934370 w 21600"/>
                  <a:gd name="T7" fmla="*/ 1930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009DE7">
                  <a:alpha val="80000"/>
                </a:srgbClr>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sp>
            <p:nvSpPr>
              <p:cNvPr id="12" name="AutoShape 7"/>
              <p:cNvSpPr/>
              <p:nvPr/>
            </p:nvSpPr>
            <p:spPr bwMode="auto">
              <a:xfrm>
                <a:off x="778137" y="102020"/>
                <a:ext cx="2455864" cy="3549651"/>
              </a:xfrm>
              <a:custGeom>
                <a:avLst/>
                <a:gdLst>
                  <a:gd name="T0" fmla="*/ 1227932 w 20624"/>
                  <a:gd name="T1" fmla="*/ 1800728 h 21378"/>
                  <a:gd name="T2" fmla="*/ 1227932 w 20624"/>
                  <a:gd name="T3" fmla="*/ 1800728 h 21378"/>
                  <a:gd name="T4" fmla="*/ 1227932 w 20624"/>
                  <a:gd name="T5" fmla="*/ 1800728 h 21378"/>
                  <a:gd name="T6" fmla="*/ 1227932 w 20624"/>
                  <a:gd name="T7" fmla="*/ 1800728 h 213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24" h="21378">
                    <a:moveTo>
                      <a:pt x="10555" y="9976"/>
                    </a:moveTo>
                    <a:cubicBezTo>
                      <a:pt x="9964" y="9881"/>
                      <a:pt x="9449" y="9919"/>
                      <a:pt x="9405" y="10060"/>
                    </a:cubicBezTo>
                    <a:cubicBezTo>
                      <a:pt x="9361" y="10201"/>
                      <a:pt x="9804" y="10393"/>
                      <a:pt x="10395" y="10488"/>
                    </a:cubicBezTo>
                    <a:cubicBezTo>
                      <a:pt x="10986" y="10583"/>
                      <a:pt x="11501" y="10545"/>
                      <a:pt x="11545" y="10403"/>
                    </a:cubicBezTo>
                    <a:cubicBezTo>
                      <a:pt x="11589" y="10262"/>
                      <a:pt x="11146" y="10070"/>
                      <a:pt x="10555" y="9976"/>
                    </a:cubicBezTo>
                    <a:close/>
                    <a:moveTo>
                      <a:pt x="17197" y="13840"/>
                    </a:moveTo>
                    <a:cubicBezTo>
                      <a:pt x="17304" y="13527"/>
                      <a:pt x="17520" y="13167"/>
                      <a:pt x="17348" y="12852"/>
                    </a:cubicBezTo>
                    <a:cubicBezTo>
                      <a:pt x="17183" y="12550"/>
                      <a:pt x="13854" y="11819"/>
                      <a:pt x="13288" y="11819"/>
                    </a:cubicBezTo>
                    <a:cubicBezTo>
                      <a:pt x="12345" y="11819"/>
                      <a:pt x="11372" y="11842"/>
                      <a:pt x="10964" y="12559"/>
                    </a:cubicBezTo>
                    <a:cubicBezTo>
                      <a:pt x="10964" y="12559"/>
                      <a:pt x="8149" y="11691"/>
                      <a:pt x="8151" y="11303"/>
                    </a:cubicBezTo>
                    <a:cubicBezTo>
                      <a:pt x="8152" y="11134"/>
                      <a:pt x="8645" y="10164"/>
                      <a:pt x="8242" y="10160"/>
                    </a:cubicBezTo>
                    <a:cubicBezTo>
                      <a:pt x="7840" y="10155"/>
                      <a:pt x="6651" y="11320"/>
                      <a:pt x="6027" y="10451"/>
                    </a:cubicBezTo>
                    <a:cubicBezTo>
                      <a:pt x="5403" y="9581"/>
                      <a:pt x="6089" y="8451"/>
                      <a:pt x="8346" y="8772"/>
                    </a:cubicBezTo>
                    <a:cubicBezTo>
                      <a:pt x="10141" y="9028"/>
                      <a:pt x="9994" y="9968"/>
                      <a:pt x="10010" y="9314"/>
                    </a:cubicBezTo>
                    <a:cubicBezTo>
                      <a:pt x="10032" y="8445"/>
                      <a:pt x="10911" y="7298"/>
                      <a:pt x="11111" y="7014"/>
                    </a:cubicBezTo>
                    <a:cubicBezTo>
                      <a:pt x="11548" y="6390"/>
                      <a:pt x="12791" y="5882"/>
                      <a:pt x="12877" y="5670"/>
                    </a:cubicBezTo>
                    <a:cubicBezTo>
                      <a:pt x="12877" y="5670"/>
                      <a:pt x="12490" y="5065"/>
                      <a:pt x="12224" y="5052"/>
                    </a:cubicBezTo>
                    <a:cubicBezTo>
                      <a:pt x="11964" y="5040"/>
                      <a:pt x="13723" y="4485"/>
                      <a:pt x="13415" y="4395"/>
                    </a:cubicBezTo>
                    <a:cubicBezTo>
                      <a:pt x="13039" y="4287"/>
                      <a:pt x="11658" y="3484"/>
                      <a:pt x="11207" y="3353"/>
                    </a:cubicBezTo>
                    <a:cubicBezTo>
                      <a:pt x="10825" y="3242"/>
                      <a:pt x="10480" y="2908"/>
                      <a:pt x="10030" y="2928"/>
                    </a:cubicBezTo>
                    <a:cubicBezTo>
                      <a:pt x="9401" y="2956"/>
                      <a:pt x="10692" y="4940"/>
                      <a:pt x="9087" y="4314"/>
                    </a:cubicBezTo>
                    <a:cubicBezTo>
                      <a:pt x="8765" y="4188"/>
                      <a:pt x="7844" y="3986"/>
                      <a:pt x="7682" y="3724"/>
                    </a:cubicBezTo>
                    <a:cubicBezTo>
                      <a:pt x="7533" y="3482"/>
                      <a:pt x="8133" y="2959"/>
                      <a:pt x="8348" y="2793"/>
                    </a:cubicBezTo>
                    <a:cubicBezTo>
                      <a:pt x="8707" y="2516"/>
                      <a:pt x="9496" y="2529"/>
                      <a:pt x="9949" y="2653"/>
                    </a:cubicBezTo>
                    <a:cubicBezTo>
                      <a:pt x="10359" y="2765"/>
                      <a:pt x="10856" y="3137"/>
                      <a:pt x="11304" y="2904"/>
                    </a:cubicBezTo>
                    <a:cubicBezTo>
                      <a:pt x="11774" y="2661"/>
                      <a:pt x="10635" y="1518"/>
                      <a:pt x="9866" y="1417"/>
                    </a:cubicBezTo>
                    <a:cubicBezTo>
                      <a:pt x="9440" y="1361"/>
                      <a:pt x="8856" y="978"/>
                      <a:pt x="8428" y="1040"/>
                    </a:cubicBezTo>
                    <a:cubicBezTo>
                      <a:pt x="8188" y="1075"/>
                      <a:pt x="8232" y="1222"/>
                      <a:pt x="8095" y="1323"/>
                    </a:cubicBezTo>
                    <a:cubicBezTo>
                      <a:pt x="7613" y="1680"/>
                      <a:pt x="7307" y="1187"/>
                      <a:pt x="6872" y="1177"/>
                    </a:cubicBezTo>
                    <a:cubicBezTo>
                      <a:pt x="6217" y="1163"/>
                      <a:pt x="5552" y="1326"/>
                      <a:pt x="5008" y="1578"/>
                    </a:cubicBezTo>
                    <a:cubicBezTo>
                      <a:pt x="4878" y="1410"/>
                      <a:pt x="4766" y="1056"/>
                      <a:pt x="4505" y="967"/>
                    </a:cubicBezTo>
                    <a:cubicBezTo>
                      <a:pt x="4333" y="909"/>
                      <a:pt x="1262" y="2082"/>
                      <a:pt x="1262" y="2082"/>
                    </a:cubicBezTo>
                    <a:cubicBezTo>
                      <a:pt x="1262" y="2082"/>
                      <a:pt x="1124" y="2632"/>
                      <a:pt x="902" y="2689"/>
                    </a:cubicBezTo>
                    <a:cubicBezTo>
                      <a:pt x="680" y="2746"/>
                      <a:pt x="-427" y="2940"/>
                      <a:pt x="179" y="2916"/>
                    </a:cubicBezTo>
                    <a:cubicBezTo>
                      <a:pt x="311" y="2911"/>
                      <a:pt x="1302" y="2735"/>
                      <a:pt x="2332" y="2466"/>
                    </a:cubicBezTo>
                    <a:cubicBezTo>
                      <a:pt x="2318" y="2764"/>
                      <a:pt x="2297" y="3061"/>
                      <a:pt x="2266" y="3358"/>
                    </a:cubicBezTo>
                    <a:cubicBezTo>
                      <a:pt x="2211" y="3889"/>
                      <a:pt x="2175" y="4411"/>
                      <a:pt x="2140" y="4942"/>
                    </a:cubicBezTo>
                    <a:cubicBezTo>
                      <a:pt x="2106" y="5469"/>
                      <a:pt x="1841" y="5980"/>
                      <a:pt x="1632" y="6478"/>
                    </a:cubicBezTo>
                    <a:cubicBezTo>
                      <a:pt x="1484" y="6833"/>
                      <a:pt x="1288" y="7376"/>
                      <a:pt x="1583" y="7723"/>
                    </a:cubicBezTo>
                    <a:cubicBezTo>
                      <a:pt x="2126" y="8363"/>
                      <a:pt x="3361" y="8730"/>
                      <a:pt x="3681" y="9655"/>
                    </a:cubicBezTo>
                    <a:cubicBezTo>
                      <a:pt x="3801" y="9999"/>
                      <a:pt x="3700" y="10198"/>
                      <a:pt x="3991" y="10478"/>
                    </a:cubicBezTo>
                    <a:cubicBezTo>
                      <a:pt x="4742" y="11201"/>
                      <a:pt x="6584" y="11034"/>
                      <a:pt x="7721" y="11656"/>
                    </a:cubicBezTo>
                    <a:cubicBezTo>
                      <a:pt x="8801" y="12247"/>
                      <a:pt x="9939" y="12831"/>
                      <a:pt x="10803" y="12919"/>
                    </a:cubicBezTo>
                    <a:cubicBezTo>
                      <a:pt x="10778" y="12991"/>
                      <a:pt x="9910" y="14631"/>
                      <a:pt x="9937" y="14854"/>
                    </a:cubicBezTo>
                    <a:cubicBezTo>
                      <a:pt x="9967" y="15096"/>
                      <a:pt x="10360" y="15384"/>
                      <a:pt x="10551" y="15566"/>
                    </a:cubicBezTo>
                    <a:cubicBezTo>
                      <a:pt x="10892" y="15888"/>
                      <a:pt x="12388" y="16938"/>
                      <a:pt x="12569" y="17281"/>
                    </a:cubicBezTo>
                    <a:cubicBezTo>
                      <a:pt x="12739" y="17603"/>
                      <a:pt x="12740" y="17992"/>
                      <a:pt x="12546" y="18309"/>
                    </a:cubicBezTo>
                    <a:cubicBezTo>
                      <a:pt x="12326" y="18669"/>
                      <a:pt x="12101" y="19035"/>
                      <a:pt x="11964" y="19417"/>
                    </a:cubicBezTo>
                    <a:cubicBezTo>
                      <a:pt x="11884" y="19641"/>
                      <a:pt x="11389" y="21313"/>
                      <a:pt x="11683" y="21363"/>
                    </a:cubicBezTo>
                    <a:cubicBezTo>
                      <a:pt x="12157" y="21444"/>
                      <a:pt x="12759" y="21167"/>
                      <a:pt x="13053" y="20924"/>
                    </a:cubicBezTo>
                    <a:cubicBezTo>
                      <a:pt x="13223" y="20784"/>
                      <a:pt x="13358" y="20164"/>
                      <a:pt x="13463" y="20050"/>
                    </a:cubicBezTo>
                    <a:cubicBezTo>
                      <a:pt x="13706" y="19783"/>
                      <a:pt x="15141" y="19060"/>
                      <a:pt x="15507" y="18888"/>
                    </a:cubicBezTo>
                    <a:cubicBezTo>
                      <a:pt x="15669" y="18813"/>
                      <a:pt x="19105" y="16948"/>
                      <a:pt x="19470" y="16437"/>
                    </a:cubicBezTo>
                    <a:cubicBezTo>
                      <a:pt x="19498" y="16398"/>
                      <a:pt x="19720" y="15551"/>
                      <a:pt x="20542" y="14254"/>
                    </a:cubicBezTo>
                    <a:cubicBezTo>
                      <a:pt x="21173" y="13258"/>
                      <a:pt x="17973" y="13546"/>
                      <a:pt x="17197" y="13840"/>
                    </a:cubicBezTo>
                    <a:close/>
                    <a:moveTo>
                      <a:pt x="13673" y="1219"/>
                    </a:moveTo>
                    <a:cubicBezTo>
                      <a:pt x="13425" y="1053"/>
                      <a:pt x="11675" y="373"/>
                      <a:pt x="11661" y="379"/>
                    </a:cubicBezTo>
                    <a:cubicBezTo>
                      <a:pt x="11438" y="318"/>
                      <a:pt x="9305" y="-156"/>
                      <a:pt x="9412" y="52"/>
                    </a:cubicBezTo>
                    <a:cubicBezTo>
                      <a:pt x="9598" y="411"/>
                      <a:pt x="11388" y="1499"/>
                      <a:pt x="11584" y="1623"/>
                    </a:cubicBezTo>
                    <a:cubicBezTo>
                      <a:pt x="11848" y="1791"/>
                      <a:pt x="13726" y="3327"/>
                      <a:pt x="14112" y="2968"/>
                    </a:cubicBezTo>
                    <a:cubicBezTo>
                      <a:pt x="14185" y="2900"/>
                      <a:pt x="13749" y="2414"/>
                      <a:pt x="13697" y="2341"/>
                    </a:cubicBezTo>
                    <a:cubicBezTo>
                      <a:pt x="13542" y="2119"/>
                      <a:pt x="13542" y="1935"/>
                      <a:pt x="13573" y="1686"/>
                    </a:cubicBezTo>
                    <a:cubicBezTo>
                      <a:pt x="13588" y="1559"/>
                      <a:pt x="13735" y="1261"/>
                      <a:pt x="13673" y="1219"/>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grpSp>
      </p:grpSp>
      <p:grpSp>
        <p:nvGrpSpPr>
          <p:cNvPr id="13" name="Group 3"/>
          <p:cNvGrpSpPr/>
          <p:nvPr/>
        </p:nvGrpSpPr>
        <p:grpSpPr bwMode="auto">
          <a:xfrm>
            <a:off x="981264" y="1644722"/>
            <a:ext cx="1040884" cy="1040655"/>
            <a:chOff x="-1" y="0"/>
            <a:chExt cx="1730446" cy="1730446"/>
          </a:xfrm>
        </p:grpSpPr>
        <p:sp>
          <p:nvSpPr>
            <p:cNvPr id="15" name="AutoShape 4"/>
            <p:cNvSpPr/>
            <p:nvPr/>
          </p:nvSpPr>
          <p:spPr bwMode="auto">
            <a:xfrm>
              <a:off x="435" y="393"/>
              <a:ext cx="1730010" cy="1730392"/>
            </a:xfrm>
            <a:custGeom>
              <a:avLst/>
              <a:gdLst>
                <a:gd name="T0" fmla="*/ 864961 w 19679"/>
                <a:gd name="T1" fmla="*/ 949654 h 19679"/>
                <a:gd name="T2" fmla="*/ 864961 w 19679"/>
                <a:gd name="T3" fmla="*/ 949654 h 19679"/>
                <a:gd name="T4" fmla="*/ 864961 w 19679"/>
                <a:gd name="T5" fmla="*/ 949654 h 19679"/>
                <a:gd name="T6" fmla="*/ 864961 w 19679"/>
                <a:gd name="T7" fmla="*/ 94965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9DE7"/>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sp>
          <p:nvSpPr>
            <p:cNvPr id="18" name="AutoShape 5"/>
            <p:cNvSpPr/>
            <p:nvPr/>
          </p:nvSpPr>
          <p:spPr bwMode="auto">
            <a:xfrm>
              <a:off x="370244" y="294083"/>
              <a:ext cx="990391" cy="965209"/>
            </a:xfrm>
            <a:custGeom>
              <a:avLst/>
              <a:gdLst>
                <a:gd name="T0" fmla="*/ 495196 w 21600"/>
                <a:gd name="T1" fmla="*/ 482605 h 21600"/>
                <a:gd name="T2" fmla="*/ 495196 w 21600"/>
                <a:gd name="T3" fmla="*/ 482605 h 21600"/>
                <a:gd name="T4" fmla="*/ 495196 w 21600"/>
                <a:gd name="T5" fmla="*/ 482605 h 21600"/>
                <a:gd name="T6" fmla="*/ 495196 w 21600"/>
                <a:gd name="T7" fmla="*/ 48260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14" y="20035"/>
                  </a:moveTo>
                  <a:lnTo>
                    <a:pt x="16338" y="20035"/>
                  </a:lnTo>
                  <a:lnTo>
                    <a:pt x="16338" y="17900"/>
                  </a:lnTo>
                  <a:lnTo>
                    <a:pt x="18414" y="17900"/>
                  </a:lnTo>
                  <a:cubicBezTo>
                    <a:pt x="18414" y="17900"/>
                    <a:pt x="18414" y="20035"/>
                    <a:pt x="18414" y="20035"/>
                  </a:cubicBezTo>
                  <a:close/>
                  <a:moveTo>
                    <a:pt x="15126" y="20035"/>
                  </a:moveTo>
                  <a:lnTo>
                    <a:pt x="13050" y="20035"/>
                  </a:lnTo>
                  <a:lnTo>
                    <a:pt x="13050" y="17900"/>
                  </a:lnTo>
                  <a:lnTo>
                    <a:pt x="15126" y="17900"/>
                  </a:lnTo>
                  <a:cubicBezTo>
                    <a:pt x="15126" y="17900"/>
                    <a:pt x="15126" y="20035"/>
                    <a:pt x="15126" y="20035"/>
                  </a:cubicBezTo>
                  <a:close/>
                  <a:moveTo>
                    <a:pt x="11838" y="20035"/>
                  </a:moveTo>
                  <a:lnTo>
                    <a:pt x="9762" y="20035"/>
                  </a:lnTo>
                  <a:lnTo>
                    <a:pt x="9762" y="17900"/>
                  </a:lnTo>
                  <a:lnTo>
                    <a:pt x="11838" y="17900"/>
                  </a:lnTo>
                  <a:cubicBezTo>
                    <a:pt x="11838" y="17900"/>
                    <a:pt x="11838" y="20035"/>
                    <a:pt x="11838" y="20035"/>
                  </a:cubicBezTo>
                  <a:close/>
                  <a:moveTo>
                    <a:pt x="13677" y="7653"/>
                  </a:moveTo>
                  <a:cubicBezTo>
                    <a:pt x="13978" y="7653"/>
                    <a:pt x="14225" y="7905"/>
                    <a:pt x="14225" y="8217"/>
                  </a:cubicBezTo>
                  <a:lnTo>
                    <a:pt x="14225" y="10189"/>
                  </a:lnTo>
                  <a:lnTo>
                    <a:pt x="11416" y="10189"/>
                  </a:lnTo>
                  <a:lnTo>
                    <a:pt x="11281" y="7653"/>
                  </a:lnTo>
                  <a:cubicBezTo>
                    <a:pt x="11281" y="7653"/>
                    <a:pt x="13677" y="7653"/>
                    <a:pt x="13677" y="7653"/>
                  </a:cubicBezTo>
                  <a:close/>
                  <a:moveTo>
                    <a:pt x="8723" y="12020"/>
                  </a:moveTo>
                  <a:lnTo>
                    <a:pt x="6712" y="13616"/>
                  </a:lnTo>
                  <a:lnTo>
                    <a:pt x="6576" y="13616"/>
                  </a:lnTo>
                  <a:lnTo>
                    <a:pt x="6576" y="9777"/>
                  </a:lnTo>
                  <a:cubicBezTo>
                    <a:pt x="6576" y="9120"/>
                    <a:pt x="6091" y="8577"/>
                    <a:pt x="5469" y="8507"/>
                  </a:cubicBezTo>
                  <a:lnTo>
                    <a:pt x="5469" y="7653"/>
                  </a:lnTo>
                  <a:lnTo>
                    <a:pt x="8922" y="7653"/>
                  </a:lnTo>
                  <a:cubicBezTo>
                    <a:pt x="8922" y="7653"/>
                    <a:pt x="8723" y="12020"/>
                    <a:pt x="8723" y="12020"/>
                  </a:cubicBezTo>
                  <a:close/>
                  <a:moveTo>
                    <a:pt x="8550" y="20035"/>
                  </a:moveTo>
                  <a:lnTo>
                    <a:pt x="6474" y="20035"/>
                  </a:lnTo>
                  <a:lnTo>
                    <a:pt x="6474" y="17900"/>
                  </a:lnTo>
                  <a:lnTo>
                    <a:pt x="8550" y="17900"/>
                  </a:lnTo>
                  <a:cubicBezTo>
                    <a:pt x="8550" y="17900"/>
                    <a:pt x="8550" y="20035"/>
                    <a:pt x="8550" y="20035"/>
                  </a:cubicBezTo>
                  <a:close/>
                  <a:moveTo>
                    <a:pt x="5262" y="20035"/>
                  </a:moveTo>
                  <a:lnTo>
                    <a:pt x="3186" y="20035"/>
                  </a:lnTo>
                  <a:lnTo>
                    <a:pt x="3186" y="17900"/>
                  </a:lnTo>
                  <a:lnTo>
                    <a:pt x="5262" y="17900"/>
                  </a:lnTo>
                  <a:cubicBezTo>
                    <a:pt x="5262" y="17900"/>
                    <a:pt x="5262" y="20035"/>
                    <a:pt x="5262" y="20035"/>
                  </a:cubicBezTo>
                  <a:close/>
                  <a:moveTo>
                    <a:pt x="2009" y="8500"/>
                  </a:moveTo>
                  <a:lnTo>
                    <a:pt x="2009" y="8217"/>
                  </a:lnTo>
                  <a:cubicBezTo>
                    <a:pt x="2009" y="7905"/>
                    <a:pt x="2255" y="7653"/>
                    <a:pt x="2557" y="7653"/>
                  </a:cubicBezTo>
                  <a:lnTo>
                    <a:pt x="5195" y="7653"/>
                  </a:lnTo>
                  <a:lnTo>
                    <a:pt x="5195" y="8507"/>
                  </a:lnTo>
                  <a:cubicBezTo>
                    <a:pt x="4572" y="8577"/>
                    <a:pt x="4087" y="9120"/>
                    <a:pt x="4087" y="9777"/>
                  </a:cubicBezTo>
                  <a:lnTo>
                    <a:pt x="4087" y="13616"/>
                  </a:lnTo>
                  <a:lnTo>
                    <a:pt x="3220" y="13616"/>
                  </a:lnTo>
                  <a:lnTo>
                    <a:pt x="3220" y="9777"/>
                  </a:lnTo>
                  <a:cubicBezTo>
                    <a:pt x="3220" y="9083"/>
                    <a:pt x="2680" y="8518"/>
                    <a:pt x="2009" y="8500"/>
                  </a:cubicBezTo>
                  <a:close/>
                  <a:moveTo>
                    <a:pt x="21208" y="14178"/>
                  </a:moveTo>
                  <a:lnTo>
                    <a:pt x="21071" y="12090"/>
                  </a:lnTo>
                  <a:lnTo>
                    <a:pt x="20546" y="12090"/>
                  </a:lnTo>
                  <a:lnTo>
                    <a:pt x="20409" y="14178"/>
                  </a:lnTo>
                  <a:lnTo>
                    <a:pt x="19270" y="14178"/>
                  </a:lnTo>
                  <a:lnTo>
                    <a:pt x="19133" y="12090"/>
                  </a:lnTo>
                  <a:lnTo>
                    <a:pt x="18608" y="12090"/>
                  </a:lnTo>
                  <a:lnTo>
                    <a:pt x="18471" y="14178"/>
                  </a:lnTo>
                  <a:lnTo>
                    <a:pt x="17170" y="14178"/>
                  </a:lnTo>
                  <a:lnTo>
                    <a:pt x="17170" y="10188"/>
                  </a:lnTo>
                  <a:lnTo>
                    <a:pt x="14498" y="10188"/>
                  </a:lnTo>
                  <a:lnTo>
                    <a:pt x="14498" y="8216"/>
                  </a:lnTo>
                  <a:cubicBezTo>
                    <a:pt x="14498" y="7750"/>
                    <a:pt x="14130" y="7371"/>
                    <a:pt x="13676" y="7371"/>
                  </a:cubicBezTo>
                  <a:lnTo>
                    <a:pt x="11265" y="7371"/>
                  </a:lnTo>
                  <a:lnTo>
                    <a:pt x="10868" y="0"/>
                  </a:lnTo>
                  <a:lnTo>
                    <a:pt x="9270" y="0"/>
                  </a:lnTo>
                  <a:lnTo>
                    <a:pt x="8933" y="7371"/>
                  </a:lnTo>
                  <a:lnTo>
                    <a:pt x="2556" y="7371"/>
                  </a:lnTo>
                  <a:cubicBezTo>
                    <a:pt x="2103" y="7371"/>
                    <a:pt x="1734" y="7750"/>
                    <a:pt x="1734" y="8216"/>
                  </a:cubicBezTo>
                  <a:lnTo>
                    <a:pt x="1734" y="8522"/>
                  </a:lnTo>
                  <a:cubicBezTo>
                    <a:pt x="1162" y="8637"/>
                    <a:pt x="730" y="9156"/>
                    <a:pt x="730" y="9777"/>
                  </a:cubicBezTo>
                  <a:lnTo>
                    <a:pt x="730" y="13615"/>
                  </a:lnTo>
                  <a:lnTo>
                    <a:pt x="0" y="13615"/>
                  </a:lnTo>
                  <a:lnTo>
                    <a:pt x="0" y="21600"/>
                  </a:lnTo>
                  <a:lnTo>
                    <a:pt x="21600" y="21600"/>
                  </a:lnTo>
                  <a:lnTo>
                    <a:pt x="21600" y="14178"/>
                  </a:lnTo>
                  <a:cubicBezTo>
                    <a:pt x="21600" y="14178"/>
                    <a:pt x="21208" y="14178"/>
                    <a:pt x="21208" y="14178"/>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grpSp>
      <p:grpSp>
        <p:nvGrpSpPr>
          <p:cNvPr id="19" name="Group 13"/>
          <p:cNvGrpSpPr/>
          <p:nvPr/>
        </p:nvGrpSpPr>
        <p:grpSpPr bwMode="auto">
          <a:xfrm>
            <a:off x="2483058" y="2854555"/>
            <a:ext cx="1393958" cy="1393650"/>
            <a:chOff x="-1" y="0"/>
            <a:chExt cx="1730446" cy="1730446"/>
          </a:xfrm>
        </p:grpSpPr>
        <p:sp>
          <p:nvSpPr>
            <p:cNvPr id="20" name="AutoShape 14"/>
            <p:cNvSpPr/>
            <p:nvPr/>
          </p:nvSpPr>
          <p:spPr bwMode="auto">
            <a:xfrm>
              <a:off x="435" y="54"/>
              <a:ext cx="1730010" cy="1730392"/>
            </a:xfrm>
            <a:custGeom>
              <a:avLst/>
              <a:gdLst>
                <a:gd name="T0" fmla="*/ 864961 w 19679"/>
                <a:gd name="T1" fmla="*/ 949654 h 19679"/>
                <a:gd name="T2" fmla="*/ 864961 w 19679"/>
                <a:gd name="T3" fmla="*/ 949654 h 19679"/>
                <a:gd name="T4" fmla="*/ 864961 w 19679"/>
                <a:gd name="T5" fmla="*/ 949654 h 19679"/>
                <a:gd name="T6" fmla="*/ 864961 w 19679"/>
                <a:gd name="T7" fmla="*/ 94965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9DE7"/>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sp>
          <p:nvSpPr>
            <p:cNvPr id="21" name="AutoShape 15"/>
            <p:cNvSpPr/>
            <p:nvPr/>
          </p:nvSpPr>
          <p:spPr bwMode="auto">
            <a:xfrm>
              <a:off x="306757" y="381058"/>
              <a:ext cx="1117364" cy="841383"/>
            </a:xfrm>
            <a:custGeom>
              <a:avLst/>
              <a:gdLst>
                <a:gd name="T0" fmla="*/ 558682 w 21600"/>
                <a:gd name="T1" fmla="*/ 420692 h 21600"/>
                <a:gd name="T2" fmla="*/ 558682 w 21600"/>
                <a:gd name="T3" fmla="*/ 420692 h 21600"/>
                <a:gd name="T4" fmla="*/ 558682 w 21600"/>
                <a:gd name="T5" fmla="*/ 420692 h 21600"/>
                <a:gd name="T6" fmla="*/ 558682 w 21600"/>
                <a:gd name="T7" fmla="*/ 4206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grpSp>
      <p:grpSp>
        <p:nvGrpSpPr>
          <p:cNvPr id="22" name="Group 20"/>
          <p:cNvGrpSpPr/>
          <p:nvPr/>
        </p:nvGrpSpPr>
        <p:grpSpPr bwMode="auto">
          <a:xfrm>
            <a:off x="1632865" y="5056234"/>
            <a:ext cx="861062" cy="860873"/>
            <a:chOff x="-1" y="0"/>
            <a:chExt cx="1730446" cy="1730446"/>
          </a:xfrm>
        </p:grpSpPr>
        <p:sp>
          <p:nvSpPr>
            <p:cNvPr id="23" name="AutoShape 21"/>
            <p:cNvSpPr/>
            <p:nvPr/>
          </p:nvSpPr>
          <p:spPr bwMode="auto">
            <a:xfrm>
              <a:off x="435" y="731"/>
              <a:ext cx="1730010" cy="1730393"/>
            </a:xfrm>
            <a:custGeom>
              <a:avLst/>
              <a:gdLst>
                <a:gd name="T0" fmla="*/ 864961 w 19679"/>
                <a:gd name="T1" fmla="*/ 949654 h 19679"/>
                <a:gd name="T2" fmla="*/ 864961 w 19679"/>
                <a:gd name="T3" fmla="*/ 949654 h 19679"/>
                <a:gd name="T4" fmla="*/ 864961 w 19679"/>
                <a:gd name="T5" fmla="*/ 949654 h 19679"/>
                <a:gd name="T6" fmla="*/ 864961 w 19679"/>
                <a:gd name="T7" fmla="*/ 94965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9DE7"/>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sp>
          <p:nvSpPr>
            <p:cNvPr id="24" name="AutoShape 22"/>
            <p:cNvSpPr/>
            <p:nvPr/>
          </p:nvSpPr>
          <p:spPr bwMode="auto">
            <a:xfrm>
              <a:off x="314694" y="457936"/>
              <a:ext cx="1101493" cy="815983"/>
            </a:xfrm>
            <a:custGeom>
              <a:avLst/>
              <a:gdLst>
                <a:gd name="T0" fmla="*/ 550747 w 21600"/>
                <a:gd name="T1" fmla="*/ 407992 h 21600"/>
                <a:gd name="T2" fmla="*/ 550747 w 21600"/>
                <a:gd name="T3" fmla="*/ 407992 h 21600"/>
                <a:gd name="T4" fmla="*/ 550747 w 21600"/>
                <a:gd name="T5" fmla="*/ 407992 h 21600"/>
                <a:gd name="T6" fmla="*/ 550747 w 21600"/>
                <a:gd name="T7" fmla="*/ 4079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783" y="7747"/>
                  </a:moveTo>
                  <a:lnTo>
                    <a:pt x="7783" y="1308"/>
                  </a:lnTo>
                  <a:lnTo>
                    <a:pt x="10731" y="1308"/>
                  </a:lnTo>
                  <a:lnTo>
                    <a:pt x="11764" y="7747"/>
                  </a:lnTo>
                  <a:cubicBezTo>
                    <a:pt x="11764" y="7747"/>
                    <a:pt x="7783" y="7747"/>
                    <a:pt x="7783" y="7747"/>
                  </a:cubicBezTo>
                  <a:close/>
                  <a:moveTo>
                    <a:pt x="7228" y="7747"/>
                  </a:moveTo>
                  <a:lnTo>
                    <a:pt x="2795" y="7747"/>
                  </a:lnTo>
                  <a:lnTo>
                    <a:pt x="2795" y="1308"/>
                  </a:lnTo>
                  <a:lnTo>
                    <a:pt x="7228" y="1308"/>
                  </a:lnTo>
                  <a:cubicBezTo>
                    <a:pt x="7228" y="1308"/>
                    <a:pt x="7228" y="7747"/>
                    <a:pt x="7228" y="7747"/>
                  </a:cubicBezTo>
                  <a:close/>
                  <a:moveTo>
                    <a:pt x="12264" y="7747"/>
                  </a:moveTo>
                  <a:lnTo>
                    <a:pt x="11171" y="913"/>
                  </a:lnTo>
                  <a:lnTo>
                    <a:pt x="11434" y="0"/>
                  </a:lnTo>
                  <a:lnTo>
                    <a:pt x="1906" y="0"/>
                  </a:lnTo>
                  <a:lnTo>
                    <a:pt x="2280" y="1308"/>
                  </a:lnTo>
                  <a:lnTo>
                    <a:pt x="2280" y="7644"/>
                  </a:lnTo>
                  <a:lnTo>
                    <a:pt x="0" y="11211"/>
                  </a:lnTo>
                  <a:lnTo>
                    <a:pt x="593" y="11211"/>
                  </a:lnTo>
                  <a:cubicBezTo>
                    <a:pt x="1530" y="9532"/>
                    <a:pt x="3019" y="8445"/>
                    <a:pt x="4691" y="8445"/>
                  </a:cubicBezTo>
                  <a:cubicBezTo>
                    <a:pt x="7521" y="8445"/>
                    <a:pt x="9825" y="11558"/>
                    <a:pt x="9825" y="15384"/>
                  </a:cubicBezTo>
                  <a:cubicBezTo>
                    <a:pt x="9825" y="15779"/>
                    <a:pt x="9800" y="16165"/>
                    <a:pt x="9753" y="16543"/>
                  </a:cubicBezTo>
                  <a:lnTo>
                    <a:pt x="14797" y="16543"/>
                  </a:lnTo>
                  <a:cubicBezTo>
                    <a:pt x="14994" y="14050"/>
                    <a:pt x="16559" y="12100"/>
                    <a:pt x="18455" y="12100"/>
                  </a:cubicBezTo>
                  <a:cubicBezTo>
                    <a:pt x="19238" y="12100"/>
                    <a:pt x="19964" y="12430"/>
                    <a:pt x="20560" y="12998"/>
                  </a:cubicBezTo>
                  <a:lnTo>
                    <a:pt x="20766" y="8499"/>
                  </a:lnTo>
                  <a:cubicBezTo>
                    <a:pt x="20766" y="8499"/>
                    <a:pt x="12264" y="7747"/>
                    <a:pt x="12264" y="7747"/>
                  </a:cubicBezTo>
                  <a:close/>
                  <a:moveTo>
                    <a:pt x="18456" y="18711"/>
                  </a:moveTo>
                  <a:cubicBezTo>
                    <a:pt x="17787" y="18711"/>
                    <a:pt x="17244" y="17976"/>
                    <a:pt x="17244" y="17073"/>
                  </a:cubicBezTo>
                  <a:cubicBezTo>
                    <a:pt x="17244" y="16170"/>
                    <a:pt x="17787" y="15435"/>
                    <a:pt x="18456" y="15435"/>
                  </a:cubicBezTo>
                  <a:cubicBezTo>
                    <a:pt x="19124" y="15435"/>
                    <a:pt x="19667" y="16170"/>
                    <a:pt x="19667" y="17073"/>
                  </a:cubicBezTo>
                  <a:cubicBezTo>
                    <a:pt x="19667" y="17976"/>
                    <a:pt x="19124" y="18711"/>
                    <a:pt x="18456" y="18711"/>
                  </a:cubicBezTo>
                  <a:close/>
                  <a:moveTo>
                    <a:pt x="18456" y="20017"/>
                  </a:moveTo>
                  <a:cubicBezTo>
                    <a:pt x="17255" y="20017"/>
                    <a:pt x="16277" y="18696"/>
                    <a:pt x="16277" y="17073"/>
                  </a:cubicBezTo>
                  <a:cubicBezTo>
                    <a:pt x="16277" y="15450"/>
                    <a:pt x="17255" y="14129"/>
                    <a:pt x="18456" y="14129"/>
                  </a:cubicBezTo>
                  <a:cubicBezTo>
                    <a:pt x="19657" y="14129"/>
                    <a:pt x="20634" y="15450"/>
                    <a:pt x="20634" y="17073"/>
                  </a:cubicBezTo>
                  <a:cubicBezTo>
                    <a:pt x="20634" y="18696"/>
                    <a:pt x="19657" y="20017"/>
                    <a:pt x="18456" y="20017"/>
                  </a:cubicBezTo>
                  <a:close/>
                  <a:moveTo>
                    <a:pt x="18456" y="12823"/>
                  </a:moveTo>
                  <a:cubicBezTo>
                    <a:pt x="16719" y="12823"/>
                    <a:pt x="15311" y="14726"/>
                    <a:pt x="15311" y="17073"/>
                  </a:cubicBezTo>
                  <a:cubicBezTo>
                    <a:pt x="15311" y="19420"/>
                    <a:pt x="16719" y="21323"/>
                    <a:pt x="18456" y="21323"/>
                  </a:cubicBezTo>
                  <a:cubicBezTo>
                    <a:pt x="20192" y="21323"/>
                    <a:pt x="21600" y="19420"/>
                    <a:pt x="21600" y="17073"/>
                  </a:cubicBezTo>
                  <a:cubicBezTo>
                    <a:pt x="21600" y="14726"/>
                    <a:pt x="20192" y="12823"/>
                    <a:pt x="18456" y="12823"/>
                  </a:cubicBezTo>
                  <a:close/>
                  <a:moveTo>
                    <a:pt x="4691" y="17682"/>
                  </a:moveTo>
                  <a:cubicBezTo>
                    <a:pt x="3754" y="17682"/>
                    <a:pt x="2991" y="16651"/>
                    <a:pt x="2991" y="15385"/>
                  </a:cubicBezTo>
                  <a:cubicBezTo>
                    <a:pt x="2991" y="14118"/>
                    <a:pt x="3754" y="13087"/>
                    <a:pt x="4691" y="13087"/>
                  </a:cubicBezTo>
                  <a:cubicBezTo>
                    <a:pt x="5628" y="13087"/>
                    <a:pt x="6391" y="14118"/>
                    <a:pt x="6391" y="15385"/>
                  </a:cubicBezTo>
                  <a:cubicBezTo>
                    <a:pt x="6391" y="16651"/>
                    <a:pt x="5628" y="17682"/>
                    <a:pt x="4691" y="17682"/>
                  </a:cubicBezTo>
                  <a:close/>
                  <a:moveTo>
                    <a:pt x="4691" y="18988"/>
                  </a:moveTo>
                  <a:cubicBezTo>
                    <a:pt x="3221" y="18988"/>
                    <a:pt x="2025" y="17372"/>
                    <a:pt x="2025" y="15385"/>
                  </a:cubicBezTo>
                  <a:cubicBezTo>
                    <a:pt x="2025" y="13398"/>
                    <a:pt x="3221" y="11781"/>
                    <a:pt x="4691" y="11781"/>
                  </a:cubicBezTo>
                  <a:cubicBezTo>
                    <a:pt x="6161" y="11781"/>
                    <a:pt x="7357" y="13398"/>
                    <a:pt x="7357" y="15385"/>
                  </a:cubicBezTo>
                  <a:cubicBezTo>
                    <a:pt x="7357" y="17372"/>
                    <a:pt x="6161" y="18988"/>
                    <a:pt x="4691" y="18988"/>
                  </a:cubicBezTo>
                  <a:close/>
                  <a:moveTo>
                    <a:pt x="4691" y="9169"/>
                  </a:moveTo>
                  <a:cubicBezTo>
                    <a:pt x="2151" y="9169"/>
                    <a:pt x="93" y="11952"/>
                    <a:pt x="93" y="15385"/>
                  </a:cubicBezTo>
                  <a:cubicBezTo>
                    <a:pt x="93" y="18817"/>
                    <a:pt x="2151" y="21600"/>
                    <a:pt x="4691" y="21600"/>
                  </a:cubicBezTo>
                  <a:cubicBezTo>
                    <a:pt x="7231" y="21600"/>
                    <a:pt x="9290" y="18817"/>
                    <a:pt x="9290" y="15385"/>
                  </a:cubicBezTo>
                  <a:cubicBezTo>
                    <a:pt x="9290" y="11952"/>
                    <a:pt x="7231" y="9169"/>
                    <a:pt x="4691" y="9169"/>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grpSp>
      <p:grpSp>
        <p:nvGrpSpPr>
          <p:cNvPr id="25" name="Group 5"/>
          <p:cNvGrpSpPr/>
          <p:nvPr/>
        </p:nvGrpSpPr>
        <p:grpSpPr bwMode="auto">
          <a:xfrm>
            <a:off x="9779550" y="4909602"/>
            <a:ext cx="842589" cy="842849"/>
            <a:chOff x="-1" y="0"/>
            <a:chExt cx="1730446" cy="1730446"/>
          </a:xfrm>
        </p:grpSpPr>
        <p:sp>
          <p:nvSpPr>
            <p:cNvPr id="26" name="AutoShape 6"/>
            <p:cNvSpPr/>
            <p:nvPr/>
          </p:nvSpPr>
          <p:spPr bwMode="auto">
            <a:xfrm>
              <a:off x="34" y="0"/>
              <a:ext cx="1730375" cy="1729843"/>
            </a:xfrm>
            <a:custGeom>
              <a:avLst/>
              <a:gdLst>
                <a:gd name="T0" fmla="*/ 865144 w 19679"/>
                <a:gd name="T1" fmla="*/ 949352 h 19679"/>
                <a:gd name="T2" fmla="*/ 865144 w 19679"/>
                <a:gd name="T3" fmla="*/ 949352 h 19679"/>
                <a:gd name="T4" fmla="*/ 865144 w 19679"/>
                <a:gd name="T5" fmla="*/ 949352 h 19679"/>
                <a:gd name="T6" fmla="*/ 865144 w 19679"/>
                <a:gd name="T7" fmla="*/ 9493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9DE7"/>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sp>
          <p:nvSpPr>
            <p:cNvPr id="27" name="AutoShape 7"/>
            <p:cNvSpPr/>
            <p:nvPr/>
          </p:nvSpPr>
          <p:spPr bwMode="auto">
            <a:xfrm>
              <a:off x="542959" y="407863"/>
              <a:ext cx="644525" cy="914119"/>
            </a:xfrm>
            <a:custGeom>
              <a:avLst/>
              <a:gdLst>
                <a:gd name="T0" fmla="*/ 322263 w 21600"/>
                <a:gd name="T1" fmla="*/ 457060 h 21600"/>
                <a:gd name="T2" fmla="*/ 322263 w 21600"/>
                <a:gd name="T3" fmla="*/ 457060 h 21600"/>
                <a:gd name="T4" fmla="*/ 322263 w 21600"/>
                <a:gd name="T5" fmla="*/ 457060 h 21600"/>
                <a:gd name="T6" fmla="*/ 322263 w 21600"/>
                <a:gd name="T7" fmla="*/ 4570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300" y="17374"/>
                  </a:moveTo>
                  <a:cubicBezTo>
                    <a:pt x="15134" y="17374"/>
                    <a:pt x="15000" y="17469"/>
                    <a:pt x="15000" y="17586"/>
                  </a:cubicBezTo>
                  <a:lnTo>
                    <a:pt x="15000" y="18857"/>
                  </a:lnTo>
                  <a:cubicBezTo>
                    <a:pt x="15000" y="18973"/>
                    <a:pt x="15134" y="19068"/>
                    <a:pt x="15300" y="19068"/>
                  </a:cubicBezTo>
                  <a:lnTo>
                    <a:pt x="17700" y="19068"/>
                  </a:lnTo>
                  <a:cubicBezTo>
                    <a:pt x="17866" y="19068"/>
                    <a:pt x="18000" y="18973"/>
                    <a:pt x="18000" y="18857"/>
                  </a:cubicBezTo>
                  <a:lnTo>
                    <a:pt x="18000" y="17586"/>
                  </a:lnTo>
                  <a:cubicBezTo>
                    <a:pt x="18000" y="17469"/>
                    <a:pt x="17866" y="17374"/>
                    <a:pt x="17700" y="17374"/>
                  </a:cubicBezTo>
                  <a:cubicBezTo>
                    <a:pt x="17700" y="17374"/>
                    <a:pt x="15300" y="17374"/>
                    <a:pt x="15300" y="17374"/>
                  </a:cubicBezTo>
                  <a:close/>
                  <a:moveTo>
                    <a:pt x="17700" y="19492"/>
                  </a:moveTo>
                  <a:lnTo>
                    <a:pt x="15300" y="19492"/>
                  </a:lnTo>
                  <a:cubicBezTo>
                    <a:pt x="14804" y="19492"/>
                    <a:pt x="14400" y="19207"/>
                    <a:pt x="14400" y="18857"/>
                  </a:cubicBezTo>
                  <a:lnTo>
                    <a:pt x="14400" y="17586"/>
                  </a:lnTo>
                  <a:cubicBezTo>
                    <a:pt x="14400" y="17236"/>
                    <a:pt x="14804" y="16951"/>
                    <a:pt x="15300" y="16951"/>
                  </a:cubicBezTo>
                  <a:lnTo>
                    <a:pt x="17700" y="16951"/>
                  </a:lnTo>
                  <a:cubicBezTo>
                    <a:pt x="18196" y="16951"/>
                    <a:pt x="18600" y="17236"/>
                    <a:pt x="18600" y="17586"/>
                  </a:cubicBezTo>
                  <a:lnTo>
                    <a:pt x="18600" y="18857"/>
                  </a:lnTo>
                  <a:cubicBezTo>
                    <a:pt x="18600" y="19207"/>
                    <a:pt x="18196" y="19492"/>
                    <a:pt x="17700" y="19492"/>
                  </a:cubicBezTo>
                  <a:close/>
                  <a:moveTo>
                    <a:pt x="9825" y="17374"/>
                  </a:moveTo>
                  <a:cubicBezTo>
                    <a:pt x="9659" y="17374"/>
                    <a:pt x="9525" y="17469"/>
                    <a:pt x="9525" y="17586"/>
                  </a:cubicBezTo>
                  <a:lnTo>
                    <a:pt x="9525" y="18857"/>
                  </a:lnTo>
                  <a:cubicBezTo>
                    <a:pt x="9525" y="18973"/>
                    <a:pt x="9659" y="19068"/>
                    <a:pt x="9825" y="19068"/>
                  </a:cubicBezTo>
                  <a:lnTo>
                    <a:pt x="12225" y="19068"/>
                  </a:lnTo>
                  <a:cubicBezTo>
                    <a:pt x="12391" y="19068"/>
                    <a:pt x="12525" y="18973"/>
                    <a:pt x="12525" y="18857"/>
                  </a:cubicBezTo>
                  <a:lnTo>
                    <a:pt x="12525" y="17586"/>
                  </a:lnTo>
                  <a:cubicBezTo>
                    <a:pt x="12525" y="17469"/>
                    <a:pt x="12391" y="17374"/>
                    <a:pt x="12225" y="17374"/>
                  </a:cubicBezTo>
                  <a:cubicBezTo>
                    <a:pt x="12225" y="17374"/>
                    <a:pt x="9825" y="17374"/>
                    <a:pt x="9825" y="17374"/>
                  </a:cubicBezTo>
                  <a:close/>
                  <a:moveTo>
                    <a:pt x="12225" y="19492"/>
                  </a:moveTo>
                  <a:lnTo>
                    <a:pt x="9825" y="19492"/>
                  </a:lnTo>
                  <a:cubicBezTo>
                    <a:pt x="9329" y="19492"/>
                    <a:pt x="8925" y="19207"/>
                    <a:pt x="8925" y="18857"/>
                  </a:cubicBezTo>
                  <a:lnTo>
                    <a:pt x="8925" y="17586"/>
                  </a:lnTo>
                  <a:cubicBezTo>
                    <a:pt x="8925" y="17236"/>
                    <a:pt x="9329" y="16951"/>
                    <a:pt x="9825" y="16951"/>
                  </a:cubicBezTo>
                  <a:lnTo>
                    <a:pt x="12225" y="16951"/>
                  </a:lnTo>
                  <a:cubicBezTo>
                    <a:pt x="12721" y="16951"/>
                    <a:pt x="13125" y="17236"/>
                    <a:pt x="13125" y="17586"/>
                  </a:cubicBezTo>
                  <a:lnTo>
                    <a:pt x="13125" y="18857"/>
                  </a:lnTo>
                  <a:cubicBezTo>
                    <a:pt x="13125" y="19207"/>
                    <a:pt x="12721" y="19492"/>
                    <a:pt x="12225" y="19492"/>
                  </a:cubicBezTo>
                  <a:close/>
                  <a:moveTo>
                    <a:pt x="4350" y="17374"/>
                  </a:moveTo>
                  <a:cubicBezTo>
                    <a:pt x="4184" y="17374"/>
                    <a:pt x="4050" y="17469"/>
                    <a:pt x="4050" y="17586"/>
                  </a:cubicBezTo>
                  <a:lnTo>
                    <a:pt x="4050" y="18857"/>
                  </a:lnTo>
                  <a:cubicBezTo>
                    <a:pt x="4050" y="18973"/>
                    <a:pt x="4184" y="19068"/>
                    <a:pt x="4350" y="19068"/>
                  </a:cubicBezTo>
                  <a:lnTo>
                    <a:pt x="6750" y="19068"/>
                  </a:lnTo>
                  <a:cubicBezTo>
                    <a:pt x="6916" y="19068"/>
                    <a:pt x="7050" y="18973"/>
                    <a:pt x="7050" y="18857"/>
                  </a:cubicBezTo>
                  <a:lnTo>
                    <a:pt x="7050" y="17586"/>
                  </a:lnTo>
                  <a:cubicBezTo>
                    <a:pt x="7050" y="17469"/>
                    <a:pt x="6916" y="17374"/>
                    <a:pt x="6750" y="17374"/>
                  </a:cubicBezTo>
                  <a:cubicBezTo>
                    <a:pt x="6750" y="17374"/>
                    <a:pt x="4350" y="17374"/>
                    <a:pt x="4350" y="17374"/>
                  </a:cubicBezTo>
                  <a:close/>
                  <a:moveTo>
                    <a:pt x="6750" y="19492"/>
                  </a:moveTo>
                  <a:lnTo>
                    <a:pt x="4350" y="19492"/>
                  </a:lnTo>
                  <a:cubicBezTo>
                    <a:pt x="3854" y="19492"/>
                    <a:pt x="3450" y="19207"/>
                    <a:pt x="3450" y="18857"/>
                  </a:cubicBezTo>
                  <a:lnTo>
                    <a:pt x="3450" y="17586"/>
                  </a:lnTo>
                  <a:cubicBezTo>
                    <a:pt x="3450" y="17236"/>
                    <a:pt x="3854" y="16951"/>
                    <a:pt x="4350" y="16951"/>
                  </a:cubicBezTo>
                  <a:lnTo>
                    <a:pt x="6750" y="16951"/>
                  </a:lnTo>
                  <a:cubicBezTo>
                    <a:pt x="7246" y="16951"/>
                    <a:pt x="7650" y="17236"/>
                    <a:pt x="7650" y="17586"/>
                  </a:cubicBezTo>
                  <a:lnTo>
                    <a:pt x="7650" y="18857"/>
                  </a:lnTo>
                  <a:cubicBezTo>
                    <a:pt x="7650" y="19207"/>
                    <a:pt x="7246" y="19492"/>
                    <a:pt x="6750" y="19492"/>
                  </a:cubicBezTo>
                  <a:close/>
                  <a:moveTo>
                    <a:pt x="15300" y="13129"/>
                  </a:moveTo>
                  <a:cubicBezTo>
                    <a:pt x="15134" y="13129"/>
                    <a:pt x="15000" y="13224"/>
                    <a:pt x="15000" y="13341"/>
                  </a:cubicBezTo>
                  <a:lnTo>
                    <a:pt x="15000" y="14612"/>
                  </a:lnTo>
                  <a:cubicBezTo>
                    <a:pt x="15000" y="14729"/>
                    <a:pt x="15134" y="14824"/>
                    <a:pt x="15300" y="14824"/>
                  </a:cubicBezTo>
                  <a:lnTo>
                    <a:pt x="17700" y="14824"/>
                  </a:lnTo>
                  <a:cubicBezTo>
                    <a:pt x="17866" y="14824"/>
                    <a:pt x="18000" y="14729"/>
                    <a:pt x="18000" y="14612"/>
                  </a:cubicBezTo>
                  <a:lnTo>
                    <a:pt x="18000" y="13341"/>
                  </a:lnTo>
                  <a:cubicBezTo>
                    <a:pt x="18000" y="13224"/>
                    <a:pt x="17866" y="13129"/>
                    <a:pt x="17700" y="13129"/>
                  </a:cubicBezTo>
                  <a:cubicBezTo>
                    <a:pt x="17700" y="13129"/>
                    <a:pt x="15300" y="13129"/>
                    <a:pt x="15300" y="13129"/>
                  </a:cubicBezTo>
                  <a:close/>
                  <a:moveTo>
                    <a:pt x="17700" y="15247"/>
                  </a:moveTo>
                  <a:lnTo>
                    <a:pt x="15300" y="15247"/>
                  </a:lnTo>
                  <a:cubicBezTo>
                    <a:pt x="14804" y="15247"/>
                    <a:pt x="14400" y="14962"/>
                    <a:pt x="14400" y="14612"/>
                  </a:cubicBezTo>
                  <a:lnTo>
                    <a:pt x="14400" y="13341"/>
                  </a:lnTo>
                  <a:cubicBezTo>
                    <a:pt x="14400" y="12991"/>
                    <a:pt x="14804" y="12706"/>
                    <a:pt x="15300" y="12706"/>
                  </a:cubicBezTo>
                  <a:lnTo>
                    <a:pt x="17700" y="12706"/>
                  </a:lnTo>
                  <a:cubicBezTo>
                    <a:pt x="18196" y="12706"/>
                    <a:pt x="18600" y="12991"/>
                    <a:pt x="18600" y="13341"/>
                  </a:cubicBezTo>
                  <a:lnTo>
                    <a:pt x="18600" y="14612"/>
                  </a:lnTo>
                  <a:cubicBezTo>
                    <a:pt x="18600" y="14962"/>
                    <a:pt x="18196" y="15247"/>
                    <a:pt x="17700" y="15247"/>
                  </a:cubicBezTo>
                  <a:close/>
                  <a:moveTo>
                    <a:pt x="9825" y="13129"/>
                  </a:moveTo>
                  <a:cubicBezTo>
                    <a:pt x="9659" y="13129"/>
                    <a:pt x="9525" y="13224"/>
                    <a:pt x="9525" y="13341"/>
                  </a:cubicBezTo>
                  <a:lnTo>
                    <a:pt x="9525" y="14612"/>
                  </a:lnTo>
                  <a:cubicBezTo>
                    <a:pt x="9525" y="14729"/>
                    <a:pt x="9659" y="14824"/>
                    <a:pt x="9825" y="14824"/>
                  </a:cubicBezTo>
                  <a:lnTo>
                    <a:pt x="12225" y="14824"/>
                  </a:lnTo>
                  <a:cubicBezTo>
                    <a:pt x="12391" y="14824"/>
                    <a:pt x="12525" y="14729"/>
                    <a:pt x="12525" y="14612"/>
                  </a:cubicBezTo>
                  <a:lnTo>
                    <a:pt x="12525" y="13341"/>
                  </a:lnTo>
                  <a:cubicBezTo>
                    <a:pt x="12525" y="13224"/>
                    <a:pt x="12391" y="13129"/>
                    <a:pt x="12225" y="13129"/>
                  </a:cubicBezTo>
                  <a:cubicBezTo>
                    <a:pt x="12225" y="13129"/>
                    <a:pt x="9825" y="13129"/>
                    <a:pt x="9825" y="13129"/>
                  </a:cubicBezTo>
                  <a:close/>
                  <a:moveTo>
                    <a:pt x="12225" y="15247"/>
                  </a:moveTo>
                  <a:lnTo>
                    <a:pt x="9825" y="15247"/>
                  </a:lnTo>
                  <a:cubicBezTo>
                    <a:pt x="9329" y="15247"/>
                    <a:pt x="8925" y="14962"/>
                    <a:pt x="8925" y="14612"/>
                  </a:cubicBezTo>
                  <a:lnTo>
                    <a:pt x="8925" y="13341"/>
                  </a:lnTo>
                  <a:cubicBezTo>
                    <a:pt x="8925" y="12991"/>
                    <a:pt x="9329" y="12706"/>
                    <a:pt x="9825" y="12706"/>
                  </a:cubicBezTo>
                  <a:lnTo>
                    <a:pt x="12225" y="12706"/>
                  </a:lnTo>
                  <a:cubicBezTo>
                    <a:pt x="12721" y="12706"/>
                    <a:pt x="13125" y="12991"/>
                    <a:pt x="13125" y="13341"/>
                  </a:cubicBezTo>
                  <a:lnTo>
                    <a:pt x="13125" y="14612"/>
                  </a:lnTo>
                  <a:cubicBezTo>
                    <a:pt x="13125" y="14962"/>
                    <a:pt x="12721" y="15247"/>
                    <a:pt x="12225" y="15247"/>
                  </a:cubicBezTo>
                  <a:close/>
                  <a:moveTo>
                    <a:pt x="4350" y="13129"/>
                  </a:moveTo>
                  <a:cubicBezTo>
                    <a:pt x="4184" y="13129"/>
                    <a:pt x="4050" y="13224"/>
                    <a:pt x="4050" y="13341"/>
                  </a:cubicBezTo>
                  <a:lnTo>
                    <a:pt x="4050" y="14612"/>
                  </a:lnTo>
                  <a:cubicBezTo>
                    <a:pt x="4050" y="14729"/>
                    <a:pt x="4184" y="14824"/>
                    <a:pt x="4350" y="14824"/>
                  </a:cubicBezTo>
                  <a:lnTo>
                    <a:pt x="6750" y="14824"/>
                  </a:lnTo>
                  <a:cubicBezTo>
                    <a:pt x="6916" y="14824"/>
                    <a:pt x="7050" y="14729"/>
                    <a:pt x="7050" y="14612"/>
                  </a:cubicBezTo>
                  <a:lnTo>
                    <a:pt x="7050" y="13341"/>
                  </a:lnTo>
                  <a:cubicBezTo>
                    <a:pt x="7050" y="13224"/>
                    <a:pt x="6916" y="13129"/>
                    <a:pt x="6750" y="13129"/>
                  </a:cubicBezTo>
                  <a:cubicBezTo>
                    <a:pt x="6750" y="13129"/>
                    <a:pt x="4350" y="13129"/>
                    <a:pt x="4350" y="13129"/>
                  </a:cubicBezTo>
                  <a:close/>
                  <a:moveTo>
                    <a:pt x="6750" y="15247"/>
                  </a:moveTo>
                  <a:lnTo>
                    <a:pt x="4350" y="15247"/>
                  </a:lnTo>
                  <a:cubicBezTo>
                    <a:pt x="3854" y="15247"/>
                    <a:pt x="3450" y="14962"/>
                    <a:pt x="3450" y="14612"/>
                  </a:cubicBezTo>
                  <a:lnTo>
                    <a:pt x="3450" y="13341"/>
                  </a:lnTo>
                  <a:cubicBezTo>
                    <a:pt x="3450" y="12991"/>
                    <a:pt x="3854" y="12706"/>
                    <a:pt x="4350" y="12706"/>
                  </a:cubicBezTo>
                  <a:lnTo>
                    <a:pt x="6750" y="12706"/>
                  </a:lnTo>
                  <a:cubicBezTo>
                    <a:pt x="7246" y="12706"/>
                    <a:pt x="7650" y="12991"/>
                    <a:pt x="7650" y="13341"/>
                  </a:cubicBezTo>
                  <a:lnTo>
                    <a:pt x="7650" y="14612"/>
                  </a:lnTo>
                  <a:cubicBezTo>
                    <a:pt x="7650" y="14962"/>
                    <a:pt x="7246" y="15247"/>
                    <a:pt x="6750" y="15247"/>
                  </a:cubicBezTo>
                  <a:close/>
                  <a:moveTo>
                    <a:pt x="15300" y="8912"/>
                  </a:moveTo>
                  <a:cubicBezTo>
                    <a:pt x="15134" y="8912"/>
                    <a:pt x="15000" y="9007"/>
                    <a:pt x="15000" y="9124"/>
                  </a:cubicBezTo>
                  <a:lnTo>
                    <a:pt x="15000" y="10394"/>
                  </a:lnTo>
                  <a:cubicBezTo>
                    <a:pt x="15000" y="10511"/>
                    <a:pt x="15134" y="10606"/>
                    <a:pt x="15300" y="10606"/>
                  </a:cubicBezTo>
                  <a:lnTo>
                    <a:pt x="17700" y="10606"/>
                  </a:lnTo>
                  <a:cubicBezTo>
                    <a:pt x="17866" y="10606"/>
                    <a:pt x="18000" y="10511"/>
                    <a:pt x="18000" y="10394"/>
                  </a:cubicBezTo>
                  <a:lnTo>
                    <a:pt x="18000" y="9124"/>
                  </a:lnTo>
                  <a:cubicBezTo>
                    <a:pt x="18000" y="9007"/>
                    <a:pt x="17866" y="8912"/>
                    <a:pt x="17700" y="8912"/>
                  </a:cubicBezTo>
                  <a:cubicBezTo>
                    <a:pt x="17700" y="8912"/>
                    <a:pt x="15300" y="8912"/>
                    <a:pt x="15300" y="8912"/>
                  </a:cubicBezTo>
                  <a:close/>
                  <a:moveTo>
                    <a:pt x="17700" y="11030"/>
                  </a:moveTo>
                  <a:lnTo>
                    <a:pt x="15300" y="11030"/>
                  </a:lnTo>
                  <a:cubicBezTo>
                    <a:pt x="14804" y="11030"/>
                    <a:pt x="14400" y="10745"/>
                    <a:pt x="14400" y="10394"/>
                  </a:cubicBezTo>
                  <a:lnTo>
                    <a:pt x="14400" y="9124"/>
                  </a:lnTo>
                  <a:cubicBezTo>
                    <a:pt x="14400" y="8773"/>
                    <a:pt x="14804" y="8488"/>
                    <a:pt x="15300" y="8488"/>
                  </a:cubicBezTo>
                  <a:lnTo>
                    <a:pt x="17700" y="8488"/>
                  </a:lnTo>
                  <a:cubicBezTo>
                    <a:pt x="18196" y="8488"/>
                    <a:pt x="18600" y="8773"/>
                    <a:pt x="18600" y="9124"/>
                  </a:cubicBezTo>
                  <a:lnTo>
                    <a:pt x="18600" y="10394"/>
                  </a:lnTo>
                  <a:cubicBezTo>
                    <a:pt x="18600" y="10745"/>
                    <a:pt x="18196" y="11030"/>
                    <a:pt x="17700" y="11030"/>
                  </a:cubicBezTo>
                  <a:close/>
                  <a:moveTo>
                    <a:pt x="9825" y="8912"/>
                  </a:moveTo>
                  <a:cubicBezTo>
                    <a:pt x="9659" y="8912"/>
                    <a:pt x="9525" y="9007"/>
                    <a:pt x="9525" y="9124"/>
                  </a:cubicBezTo>
                  <a:lnTo>
                    <a:pt x="9525" y="10394"/>
                  </a:lnTo>
                  <a:cubicBezTo>
                    <a:pt x="9525" y="10511"/>
                    <a:pt x="9659" y="10606"/>
                    <a:pt x="9825" y="10606"/>
                  </a:cubicBezTo>
                  <a:lnTo>
                    <a:pt x="12225" y="10606"/>
                  </a:lnTo>
                  <a:cubicBezTo>
                    <a:pt x="12391" y="10606"/>
                    <a:pt x="12525" y="10511"/>
                    <a:pt x="12525" y="10394"/>
                  </a:cubicBezTo>
                  <a:lnTo>
                    <a:pt x="12525" y="9124"/>
                  </a:lnTo>
                  <a:cubicBezTo>
                    <a:pt x="12525" y="9007"/>
                    <a:pt x="12391" y="8912"/>
                    <a:pt x="12225" y="8912"/>
                  </a:cubicBezTo>
                  <a:cubicBezTo>
                    <a:pt x="12225" y="8912"/>
                    <a:pt x="9825" y="8912"/>
                    <a:pt x="9825" y="8912"/>
                  </a:cubicBezTo>
                  <a:close/>
                  <a:moveTo>
                    <a:pt x="12225" y="11030"/>
                  </a:moveTo>
                  <a:lnTo>
                    <a:pt x="9825" y="11030"/>
                  </a:lnTo>
                  <a:cubicBezTo>
                    <a:pt x="9329" y="11030"/>
                    <a:pt x="8925" y="10745"/>
                    <a:pt x="8925" y="10394"/>
                  </a:cubicBezTo>
                  <a:lnTo>
                    <a:pt x="8925" y="9124"/>
                  </a:lnTo>
                  <a:cubicBezTo>
                    <a:pt x="8925" y="8773"/>
                    <a:pt x="9329" y="8488"/>
                    <a:pt x="9825" y="8488"/>
                  </a:cubicBezTo>
                  <a:lnTo>
                    <a:pt x="12225" y="8488"/>
                  </a:lnTo>
                  <a:cubicBezTo>
                    <a:pt x="12721" y="8488"/>
                    <a:pt x="13125" y="8773"/>
                    <a:pt x="13125" y="9124"/>
                  </a:cubicBezTo>
                  <a:lnTo>
                    <a:pt x="13125" y="10394"/>
                  </a:lnTo>
                  <a:cubicBezTo>
                    <a:pt x="13125" y="10745"/>
                    <a:pt x="12721" y="11030"/>
                    <a:pt x="12225" y="11030"/>
                  </a:cubicBezTo>
                  <a:close/>
                  <a:moveTo>
                    <a:pt x="4350" y="8912"/>
                  </a:moveTo>
                  <a:cubicBezTo>
                    <a:pt x="4184" y="8912"/>
                    <a:pt x="4050" y="9007"/>
                    <a:pt x="4050" y="9124"/>
                  </a:cubicBezTo>
                  <a:lnTo>
                    <a:pt x="4050" y="10394"/>
                  </a:lnTo>
                  <a:cubicBezTo>
                    <a:pt x="4050" y="10511"/>
                    <a:pt x="4184" y="10606"/>
                    <a:pt x="4350" y="10606"/>
                  </a:cubicBezTo>
                  <a:lnTo>
                    <a:pt x="6750" y="10606"/>
                  </a:lnTo>
                  <a:cubicBezTo>
                    <a:pt x="6916" y="10606"/>
                    <a:pt x="7050" y="10511"/>
                    <a:pt x="7050" y="10394"/>
                  </a:cubicBezTo>
                  <a:lnTo>
                    <a:pt x="7050" y="9124"/>
                  </a:lnTo>
                  <a:cubicBezTo>
                    <a:pt x="7050" y="9007"/>
                    <a:pt x="6916" y="8912"/>
                    <a:pt x="6750" y="8912"/>
                  </a:cubicBezTo>
                  <a:cubicBezTo>
                    <a:pt x="6750" y="8912"/>
                    <a:pt x="4350" y="8912"/>
                    <a:pt x="4350" y="8912"/>
                  </a:cubicBezTo>
                  <a:close/>
                  <a:moveTo>
                    <a:pt x="6750" y="11030"/>
                  </a:moveTo>
                  <a:lnTo>
                    <a:pt x="4350" y="11030"/>
                  </a:lnTo>
                  <a:cubicBezTo>
                    <a:pt x="3854" y="11030"/>
                    <a:pt x="3450" y="10745"/>
                    <a:pt x="3450" y="10394"/>
                  </a:cubicBezTo>
                  <a:lnTo>
                    <a:pt x="3450" y="9124"/>
                  </a:lnTo>
                  <a:cubicBezTo>
                    <a:pt x="3450" y="8773"/>
                    <a:pt x="3854" y="8488"/>
                    <a:pt x="4350" y="8488"/>
                  </a:cubicBezTo>
                  <a:lnTo>
                    <a:pt x="6750" y="8488"/>
                  </a:lnTo>
                  <a:cubicBezTo>
                    <a:pt x="7246" y="8488"/>
                    <a:pt x="7650" y="8773"/>
                    <a:pt x="7650" y="9124"/>
                  </a:cubicBezTo>
                  <a:lnTo>
                    <a:pt x="7650" y="10394"/>
                  </a:lnTo>
                  <a:cubicBezTo>
                    <a:pt x="7650" y="10745"/>
                    <a:pt x="7246" y="11030"/>
                    <a:pt x="6750" y="11030"/>
                  </a:cubicBezTo>
                  <a:close/>
                  <a:moveTo>
                    <a:pt x="3900" y="2559"/>
                  </a:moveTo>
                  <a:cubicBezTo>
                    <a:pt x="3734" y="2559"/>
                    <a:pt x="3600" y="2654"/>
                    <a:pt x="3600" y="2771"/>
                  </a:cubicBezTo>
                  <a:lnTo>
                    <a:pt x="3600" y="6159"/>
                  </a:lnTo>
                  <a:cubicBezTo>
                    <a:pt x="3600" y="6276"/>
                    <a:pt x="3734" y="6371"/>
                    <a:pt x="3900" y="6371"/>
                  </a:cubicBezTo>
                  <a:lnTo>
                    <a:pt x="17700" y="6371"/>
                  </a:lnTo>
                  <a:cubicBezTo>
                    <a:pt x="17866" y="6371"/>
                    <a:pt x="18000" y="6276"/>
                    <a:pt x="18000" y="6159"/>
                  </a:cubicBezTo>
                  <a:lnTo>
                    <a:pt x="18000" y="2771"/>
                  </a:lnTo>
                  <a:cubicBezTo>
                    <a:pt x="18000" y="2654"/>
                    <a:pt x="17866" y="2559"/>
                    <a:pt x="17700" y="2559"/>
                  </a:cubicBezTo>
                  <a:cubicBezTo>
                    <a:pt x="17700" y="2559"/>
                    <a:pt x="3900" y="2559"/>
                    <a:pt x="3900" y="2559"/>
                  </a:cubicBezTo>
                  <a:close/>
                  <a:moveTo>
                    <a:pt x="17700" y="6794"/>
                  </a:moveTo>
                  <a:lnTo>
                    <a:pt x="3900" y="6794"/>
                  </a:lnTo>
                  <a:cubicBezTo>
                    <a:pt x="3404" y="6794"/>
                    <a:pt x="3000" y="6509"/>
                    <a:pt x="3000" y="6159"/>
                  </a:cubicBezTo>
                  <a:lnTo>
                    <a:pt x="3000" y="2771"/>
                  </a:lnTo>
                  <a:cubicBezTo>
                    <a:pt x="3000" y="2420"/>
                    <a:pt x="3404" y="2135"/>
                    <a:pt x="3900" y="2135"/>
                  </a:cubicBezTo>
                  <a:lnTo>
                    <a:pt x="17700" y="2135"/>
                  </a:lnTo>
                  <a:cubicBezTo>
                    <a:pt x="18196" y="2135"/>
                    <a:pt x="18600" y="2420"/>
                    <a:pt x="18600" y="2771"/>
                  </a:cubicBezTo>
                  <a:lnTo>
                    <a:pt x="18600" y="6159"/>
                  </a:lnTo>
                  <a:cubicBezTo>
                    <a:pt x="18600" y="6509"/>
                    <a:pt x="18196" y="6794"/>
                    <a:pt x="17700" y="6794"/>
                  </a:cubicBezTo>
                  <a:close/>
                  <a:moveTo>
                    <a:pt x="1500" y="424"/>
                  </a:moveTo>
                  <a:cubicBezTo>
                    <a:pt x="1004" y="424"/>
                    <a:pt x="600" y="708"/>
                    <a:pt x="600" y="1059"/>
                  </a:cubicBezTo>
                  <a:lnTo>
                    <a:pt x="600" y="20541"/>
                  </a:lnTo>
                  <a:cubicBezTo>
                    <a:pt x="600" y="20892"/>
                    <a:pt x="1004" y="21176"/>
                    <a:pt x="1500" y="21176"/>
                  </a:cubicBezTo>
                  <a:lnTo>
                    <a:pt x="20100" y="21176"/>
                  </a:lnTo>
                  <a:cubicBezTo>
                    <a:pt x="20596" y="21176"/>
                    <a:pt x="21000" y="20892"/>
                    <a:pt x="21000" y="20541"/>
                  </a:cubicBezTo>
                  <a:lnTo>
                    <a:pt x="21000" y="1059"/>
                  </a:lnTo>
                  <a:cubicBezTo>
                    <a:pt x="21000" y="708"/>
                    <a:pt x="20596" y="424"/>
                    <a:pt x="20100" y="424"/>
                  </a:cubicBezTo>
                  <a:cubicBezTo>
                    <a:pt x="20100" y="424"/>
                    <a:pt x="1500" y="424"/>
                    <a:pt x="1500" y="424"/>
                  </a:cubicBezTo>
                  <a:close/>
                  <a:moveTo>
                    <a:pt x="20100" y="21600"/>
                  </a:moveTo>
                  <a:lnTo>
                    <a:pt x="1500" y="21600"/>
                  </a:lnTo>
                  <a:cubicBezTo>
                    <a:pt x="673" y="21600"/>
                    <a:pt x="0" y="21125"/>
                    <a:pt x="0" y="20541"/>
                  </a:cubicBezTo>
                  <a:lnTo>
                    <a:pt x="0" y="1059"/>
                  </a:lnTo>
                  <a:cubicBezTo>
                    <a:pt x="0" y="475"/>
                    <a:pt x="673" y="0"/>
                    <a:pt x="1500" y="0"/>
                  </a:cubicBezTo>
                  <a:lnTo>
                    <a:pt x="20100" y="0"/>
                  </a:lnTo>
                  <a:cubicBezTo>
                    <a:pt x="20927" y="0"/>
                    <a:pt x="21600" y="475"/>
                    <a:pt x="21600" y="1059"/>
                  </a:cubicBezTo>
                  <a:lnTo>
                    <a:pt x="21600" y="20541"/>
                  </a:lnTo>
                  <a:cubicBezTo>
                    <a:pt x="21600" y="21125"/>
                    <a:pt x="20927" y="21600"/>
                    <a:pt x="20100" y="21600"/>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grpSp>
      <p:grpSp>
        <p:nvGrpSpPr>
          <p:cNvPr id="28" name="Group 11"/>
          <p:cNvGrpSpPr/>
          <p:nvPr/>
        </p:nvGrpSpPr>
        <p:grpSpPr bwMode="auto">
          <a:xfrm>
            <a:off x="8760138" y="1821578"/>
            <a:ext cx="1335157" cy="1335569"/>
            <a:chOff x="-1" y="0"/>
            <a:chExt cx="1730446" cy="1730446"/>
          </a:xfrm>
        </p:grpSpPr>
        <p:sp>
          <p:nvSpPr>
            <p:cNvPr id="29" name="AutoShape 12"/>
            <p:cNvSpPr/>
            <p:nvPr/>
          </p:nvSpPr>
          <p:spPr bwMode="auto">
            <a:xfrm>
              <a:off x="34" y="0"/>
              <a:ext cx="1730376" cy="1729843"/>
            </a:xfrm>
            <a:custGeom>
              <a:avLst/>
              <a:gdLst>
                <a:gd name="T0" fmla="*/ 865144 w 19679"/>
                <a:gd name="T1" fmla="*/ 949352 h 19679"/>
                <a:gd name="T2" fmla="*/ 865144 w 19679"/>
                <a:gd name="T3" fmla="*/ 949352 h 19679"/>
                <a:gd name="T4" fmla="*/ 865144 w 19679"/>
                <a:gd name="T5" fmla="*/ 949352 h 19679"/>
                <a:gd name="T6" fmla="*/ 865144 w 19679"/>
                <a:gd name="T7" fmla="*/ 9493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9DE7"/>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sp>
          <p:nvSpPr>
            <p:cNvPr id="30" name="AutoShape 13"/>
            <p:cNvSpPr/>
            <p:nvPr/>
          </p:nvSpPr>
          <p:spPr bwMode="auto">
            <a:xfrm>
              <a:off x="368334" y="368187"/>
              <a:ext cx="993776" cy="993470"/>
            </a:xfrm>
            <a:custGeom>
              <a:avLst/>
              <a:gdLst>
                <a:gd name="T0" fmla="*/ 496888 w 21600"/>
                <a:gd name="T1" fmla="*/ 496735 h 21600"/>
                <a:gd name="T2" fmla="*/ 496888 w 21600"/>
                <a:gd name="T3" fmla="*/ 496735 h 21600"/>
                <a:gd name="T4" fmla="*/ 496888 w 21600"/>
                <a:gd name="T5" fmla="*/ 496735 h 21600"/>
                <a:gd name="T6" fmla="*/ 496888 w 21600"/>
                <a:gd name="T7" fmla="*/ 49673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49" y="17347"/>
                  </a:moveTo>
                  <a:cubicBezTo>
                    <a:pt x="17853" y="16804"/>
                    <a:pt x="16646" y="16374"/>
                    <a:pt x="15311" y="16076"/>
                  </a:cubicBezTo>
                  <a:cubicBezTo>
                    <a:pt x="15720" y="14573"/>
                    <a:pt x="15960" y="12848"/>
                    <a:pt x="15977" y="11012"/>
                  </a:cubicBezTo>
                  <a:lnTo>
                    <a:pt x="21174" y="11012"/>
                  </a:lnTo>
                  <a:cubicBezTo>
                    <a:pt x="21127" y="13320"/>
                    <a:pt x="20306" y="15555"/>
                    <a:pt x="18849" y="17347"/>
                  </a:cubicBezTo>
                  <a:close/>
                  <a:moveTo>
                    <a:pt x="18568" y="17678"/>
                  </a:moveTo>
                  <a:cubicBezTo>
                    <a:pt x="16952" y="19505"/>
                    <a:pt x="14766" y="20689"/>
                    <a:pt x="12387" y="21055"/>
                  </a:cubicBezTo>
                  <a:cubicBezTo>
                    <a:pt x="13561" y="20254"/>
                    <a:pt x="14552" y="18615"/>
                    <a:pt x="15194" y="16483"/>
                  </a:cubicBezTo>
                  <a:cubicBezTo>
                    <a:pt x="16465" y="16765"/>
                    <a:pt x="17615" y="17168"/>
                    <a:pt x="18569" y="17677"/>
                  </a:cubicBezTo>
                  <a:cubicBezTo>
                    <a:pt x="18568" y="17677"/>
                    <a:pt x="18568" y="17678"/>
                    <a:pt x="18568" y="17678"/>
                  </a:cubicBezTo>
                  <a:close/>
                  <a:moveTo>
                    <a:pt x="2998" y="17642"/>
                  </a:moveTo>
                  <a:cubicBezTo>
                    <a:pt x="3939" y="17151"/>
                    <a:pt x="5066" y="16759"/>
                    <a:pt x="6308" y="16484"/>
                  </a:cubicBezTo>
                  <a:cubicBezTo>
                    <a:pt x="6945" y="18598"/>
                    <a:pt x="7925" y="20227"/>
                    <a:pt x="9087" y="21035"/>
                  </a:cubicBezTo>
                  <a:cubicBezTo>
                    <a:pt x="6741" y="20643"/>
                    <a:pt x="4592" y="19457"/>
                    <a:pt x="2998" y="17642"/>
                  </a:cubicBezTo>
                  <a:close/>
                  <a:moveTo>
                    <a:pt x="426" y="11012"/>
                  </a:moveTo>
                  <a:lnTo>
                    <a:pt x="5525" y="11012"/>
                  </a:lnTo>
                  <a:cubicBezTo>
                    <a:pt x="5542" y="12848"/>
                    <a:pt x="5782" y="14574"/>
                    <a:pt x="6192" y="16077"/>
                  </a:cubicBezTo>
                  <a:cubicBezTo>
                    <a:pt x="4886" y="16369"/>
                    <a:pt x="3703" y="16786"/>
                    <a:pt x="2720" y="17311"/>
                  </a:cubicBezTo>
                  <a:cubicBezTo>
                    <a:pt x="1282" y="15528"/>
                    <a:pt x="473" y="13305"/>
                    <a:pt x="426" y="11012"/>
                  </a:cubicBezTo>
                  <a:close/>
                  <a:moveTo>
                    <a:pt x="2719" y="4289"/>
                  </a:moveTo>
                  <a:cubicBezTo>
                    <a:pt x="3702" y="4815"/>
                    <a:pt x="4886" y="5232"/>
                    <a:pt x="6191" y="5523"/>
                  </a:cubicBezTo>
                  <a:cubicBezTo>
                    <a:pt x="5782" y="7027"/>
                    <a:pt x="5542" y="8752"/>
                    <a:pt x="5525" y="10588"/>
                  </a:cubicBezTo>
                  <a:lnTo>
                    <a:pt x="426" y="10588"/>
                  </a:lnTo>
                  <a:cubicBezTo>
                    <a:pt x="473" y="8292"/>
                    <a:pt x="1282" y="6069"/>
                    <a:pt x="2719" y="4289"/>
                  </a:cubicBezTo>
                  <a:close/>
                  <a:moveTo>
                    <a:pt x="2998" y="3958"/>
                  </a:moveTo>
                  <a:cubicBezTo>
                    <a:pt x="4591" y="2145"/>
                    <a:pt x="6737" y="959"/>
                    <a:pt x="9079" y="567"/>
                  </a:cubicBezTo>
                  <a:cubicBezTo>
                    <a:pt x="7921" y="1377"/>
                    <a:pt x="6943" y="3005"/>
                    <a:pt x="6308" y="5116"/>
                  </a:cubicBezTo>
                  <a:cubicBezTo>
                    <a:pt x="5066" y="4841"/>
                    <a:pt x="3939" y="4450"/>
                    <a:pt x="2998" y="3958"/>
                  </a:cubicBezTo>
                  <a:cubicBezTo>
                    <a:pt x="2998" y="3958"/>
                    <a:pt x="2998" y="3958"/>
                    <a:pt x="2998" y="3958"/>
                  </a:cubicBezTo>
                  <a:close/>
                  <a:moveTo>
                    <a:pt x="18569" y="3923"/>
                  </a:moveTo>
                  <a:cubicBezTo>
                    <a:pt x="18569" y="3923"/>
                    <a:pt x="18569" y="3923"/>
                    <a:pt x="18569" y="3923"/>
                  </a:cubicBezTo>
                  <a:cubicBezTo>
                    <a:pt x="17615" y="4431"/>
                    <a:pt x="16465" y="4835"/>
                    <a:pt x="15195" y="5117"/>
                  </a:cubicBezTo>
                  <a:cubicBezTo>
                    <a:pt x="14554" y="2986"/>
                    <a:pt x="13564" y="1348"/>
                    <a:pt x="12392" y="546"/>
                  </a:cubicBezTo>
                  <a:cubicBezTo>
                    <a:pt x="14769" y="913"/>
                    <a:pt x="16953" y="2097"/>
                    <a:pt x="18569" y="3923"/>
                  </a:cubicBezTo>
                  <a:close/>
                  <a:moveTo>
                    <a:pt x="11012" y="10588"/>
                  </a:moveTo>
                  <a:lnTo>
                    <a:pt x="11012" y="6005"/>
                  </a:lnTo>
                  <a:cubicBezTo>
                    <a:pt x="12369" y="5990"/>
                    <a:pt x="13688" y="5853"/>
                    <a:pt x="14909" y="5608"/>
                  </a:cubicBezTo>
                  <a:cubicBezTo>
                    <a:pt x="15304" y="7079"/>
                    <a:pt x="15537" y="8777"/>
                    <a:pt x="15554" y="10588"/>
                  </a:cubicBezTo>
                  <a:cubicBezTo>
                    <a:pt x="15554" y="10588"/>
                    <a:pt x="11012" y="10588"/>
                    <a:pt x="11012" y="10588"/>
                  </a:cubicBezTo>
                  <a:close/>
                  <a:moveTo>
                    <a:pt x="11012" y="15595"/>
                  </a:moveTo>
                  <a:lnTo>
                    <a:pt x="11012" y="11012"/>
                  </a:lnTo>
                  <a:lnTo>
                    <a:pt x="15554" y="11012"/>
                  </a:lnTo>
                  <a:cubicBezTo>
                    <a:pt x="15537" y="12823"/>
                    <a:pt x="15304" y="14521"/>
                    <a:pt x="14909" y="15991"/>
                  </a:cubicBezTo>
                  <a:cubicBezTo>
                    <a:pt x="13687" y="15747"/>
                    <a:pt x="12368" y="15610"/>
                    <a:pt x="11012" y="15595"/>
                  </a:cubicBezTo>
                  <a:close/>
                  <a:moveTo>
                    <a:pt x="11012" y="16018"/>
                  </a:moveTo>
                  <a:cubicBezTo>
                    <a:pt x="12329" y="16034"/>
                    <a:pt x="13609" y="16165"/>
                    <a:pt x="14794" y="16399"/>
                  </a:cubicBezTo>
                  <a:cubicBezTo>
                    <a:pt x="13983" y="19122"/>
                    <a:pt x="12598" y="20977"/>
                    <a:pt x="11012" y="21161"/>
                  </a:cubicBezTo>
                  <a:cubicBezTo>
                    <a:pt x="11012" y="21161"/>
                    <a:pt x="11012" y="16018"/>
                    <a:pt x="11012" y="16018"/>
                  </a:cubicBezTo>
                  <a:close/>
                  <a:moveTo>
                    <a:pt x="10589" y="16017"/>
                  </a:moveTo>
                  <a:lnTo>
                    <a:pt x="10589" y="21170"/>
                  </a:lnTo>
                  <a:cubicBezTo>
                    <a:pt x="8961" y="21053"/>
                    <a:pt x="7537" y="19179"/>
                    <a:pt x="6709" y="16400"/>
                  </a:cubicBezTo>
                  <a:cubicBezTo>
                    <a:pt x="7924" y="16159"/>
                    <a:pt x="9238" y="16027"/>
                    <a:pt x="10589" y="16017"/>
                  </a:cubicBezTo>
                  <a:close/>
                  <a:moveTo>
                    <a:pt x="10589" y="11012"/>
                  </a:moveTo>
                  <a:lnTo>
                    <a:pt x="10589" y="15594"/>
                  </a:lnTo>
                  <a:cubicBezTo>
                    <a:pt x="9199" y="15604"/>
                    <a:pt x="7846" y="15742"/>
                    <a:pt x="6593" y="15992"/>
                  </a:cubicBezTo>
                  <a:cubicBezTo>
                    <a:pt x="6198" y="14522"/>
                    <a:pt x="5965" y="12823"/>
                    <a:pt x="5948" y="11012"/>
                  </a:cubicBezTo>
                  <a:cubicBezTo>
                    <a:pt x="5948" y="11012"/>
                    <a:pt x="10589" y="11012"/>
                    <a:pt x="10589" y="11012"/>
                  </a:cubicBezTo>
                  <a:close/>
                  <a:moveTo>
                    <a:pt x="10589" y="6006"/>
                  </a:moveTo>
                  <a:lnTo>
                    <a:pt x="10589" y="10588"/>
                  </a:lnTo>
                  <a:lnTo>
                    <a:pt x="5948" y="10588"/>
                  </a:lnTo>
                  <a:cubicBezTo>
                    <a:pt x="5965" y="8777"/>
                    <a:pt x="6198" y="7079"/>
                    <a:pt x="6593" y="5608"/>
                  </a:cubicBezTo>
                  <a:cubicBezTo>
                    <a:pt x="7845" y="5859"/>
                    <a:pt x="9199" y="5996"/>
                    <a:pt x="10589" y="6006"/>
                  </a:cubicBezTo>
                  <a:close/>
                  <a:moveTo>
                    <a:pt x="10589" y="5583"/>
                  </a:moveTo>
                  <a:cubicBezTo>
                    <a:pt x="9238" y="5573"/>
                    <a:pt x="7924" y="5441"/>
                    <a:pt x="6708" y="5200"/>
                  </a:cubicBezTo>
                  <a:cubicBezTo>
                    <a:pt x="7536" y="2420"/>
                    <a:pt x="8961" y="546"/>
                    <a:pt x="10589" y="428"/>
                  </a:cubicBezTo>
                  <a:cubicBezTo>
                    <a:pt x="10589" y="428"/>
                    <a:pt x="10589" y="5583"/>
                    <a:pt x="10589" y="5583"/>
                  </a:cubicBezTo>
                  <a:close/>
                  <a:moveTo>
                    <a:pt x="14794" y="5201"/>
                  </a:moveTo>
                  <a:cubicBezTo>
                    <a:pt x="13609" y="5435"/>
                    <a:pt x="12330" y="5566"/>
                    <a:pt x="11012" y="5582"/>
                  </a:cubicBezTo>
                  <a:lnTo>
                    <a:pt x="11012" y="437"/>
                  </a:lnTo>
                  <a:cubicBezTo>
                    <a:pt x="12599" y="622"/>
                    <a:pt x="13983" y="2477"/>
                    <a:pt x="14794" y="5201"/>
                  </a:cubicBezTo>
                  <a:close/>
                  <a:moveTo>
                    <a:pt x="21174" y="10588"/>
                  </a:moveTo>
                  <a:lnTo>
                    <a:pt x="15977" y="10588"/>
                  </a:lnTo>
                  <a:cubicBezTo>
                    <a:pt x="15960" y="8752"/>
                    <a:pt x="15720" y="7027"/>
                    <a:pt x="15311" y="5523"/>
                  </a:cubicBezTo>
                  <a:cubicBezTo>
                    <a:pt x="16645" y="5224"/>
                    <a:pt x="17851" y="4794"/>
                    <a:pt x="18847" y="4251"/>
                  </a:cubicBezTo>
                  <a:cubicBezTo>
                    <a:pt x="20306" y="6040"/>
                    <a:pt x="21127" y="8276"/>
                    <a:pt x="21174" y="10588"/>
                  </a:cubicBezTo>
                  <a:close/>
                  <a:moveTo>
                    <a:pt x="19062" y="3846"/>
                  </a:moveTo>
                  <a:cubicBezTo>
                    <a:pt x="17005" y="1402"/>
                    <a:pt x="13994" y="0"/>
                    <a:pt x="10802" y="0"/>
                  </a:cubicBezTo>
                  <a:cubicBezTo>
                    <a:pt x="7591" y="0"/>
                    <a:pt x="4567" y="1416"/>
                    <a:pt x="2504" y="3884"/>
                  </a:cubicBezTo>
                  <a:cubicBezTo>
                    <a:pt x="889" y="5815"/>
                    <a:pt x="0" y="8272"/>
                    <a:pt x="0" y="10800"/>
                  </a:cubicBezTo>
                  <a:cubicBezTo>
                    <a:pt x="0" y="13325"/>
                    <a:pt x="889" y="15781"/>
                    <a:pt x="2504" y="17716"/>
                  </a:cubicBezTo>
                  <a:cubicBezTo>
                    <a:pt x="4567" y="20185"/>
                    <a:pt x="7591" y="21600"/>
                    <a:pt x="10802" y="21600"/>
                  </a:cubicBezTo>
                  <a:cubicBezTo>
                    <a:pt x="13994" y="21600"/>
                    <a:pt x="17005" y="20198"/>
                    <a:pt x="19062" y="17754"/>
                  </a:cubicBezTo>
                  <a:cubicBezTo>
                    <a:pt x="20699" y="15810"/>
                    <a:pt x="21600" y="13341"/>
                    <a:pt x="21600" y="10800"/>
                  </a:cubicBezTo>
                  <a:cubicBezTo>
                    <a:pt x="21600" y="8256"/>
                    <a:pt x="20699" y="5786"/>
                    <a:pt x="19062" y="3846"/>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grpSp>
      <p:grpSp>
        <p:nvGrpSpPr>
          <p:cNvPr id="31" name="Group 17"/>
          <p:cNvGrpSpPr/>
          <p:nvPr/>
        </p:nvGrpSpPr>
        <p:grpSpPr bwMode="auto">
          <a:xfrm>
            <a:off x="8373552" y="3959188"/>
            <a:ext cx="535650" cy="535815"/>
            <a:chOff x="-1" y="0"/>
            <a:chExt cx="1730446" cy="1730446"/>
          </a:xfrm>
        </p:grpSpPr>
        <p:sp>
          <p:nvSpPr>
            <p:cNvPr id="32" name="AutoShape 18"/>
            <p:cNvSpPr/>
            <p:nvPr/>
          </p:nvSpPr>
          <p:spPr bwMode="auto">
            <a:xfrm>
              <a:off x="34" y="0"/>
              <a:ext cx="1730376" cy="1729843"/>
            </a:xfrm>
            <a:custGeom>
              <a:avLst/>
              <a:gdLst>
                <a:gd name="T0" fmla="*/ 865144 w 19679"/>
                <a:gd name="T1" fmla="*/ 949352 h 19679"/>
                <a:gd name="T2" fmla="*/ 865144 w 19679"/>
                <a:gd name="T3" fmla="*/ 949352 h 19679"/>
                <a:gd name="T4" fmla="*/ 865144 w 19679"/>
                <a:gd name="T5" fmla="*/ 949352 h 19679"/>
                <a:gd name="T6" fmla="*/ 865144 w 19679"/>
                <a:gd name="T7" fmla="*/ 9493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9DE7"/>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sp>
          <p:nvSpPr>
            <p:cNvPr id="33" name="AutoShape 19"/>
            <p:cNvSpPr/>
            <p:nvPr/>
          </p:nvSpPr>
          <p:spPr bwMode="auto">
            <a:xfrm>
              <a:off x="463584" y="447537"/>
              <a:ext cx="803275" cy="834768"/>
            </a:xfrm>
            <a:custGeom>
              <a:avLst/>
              <a:gdLst>
                <a:gd name="T0" fmla="*/ 401638 w 21600"/>
                <a:gd name="T1" fmla="*/ 417384 h 21600"/>
                <a:gd name="T2" fmla="*/ 401638 w 21600"/>
                <a:gd name="T3" fmla="*/ 417384 h 21600"/>
                <a:gd name="T4" fmla="*/ 401638 w 21600"/>
                <a:gd name="T5" fmla="*/ 417384 h 21600"/>
                <a:gd name="T6" fmla="*/ 401638 w 21600"/>
                <a:gd name="T7" fmla="*/ 41738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570" y="3945"/>
                  </a:moveTo>
                  <a:lnTo>
                    <a:pt x="17120" y="3489"/>
                  </a:lnTo>
                  <a:lnTo>
                    <a:pt x="2796" y="16537"/>
                  </a:lnTo>
                  <a:cubicBezTo>
                    <a:pt x="2754" y="16576"/>
                    <a:pt x="2699" y="16595"/>
                    <a:pt x="2645" y="16595"/>
                  </a:cubicBezTo>
                  <a:cubicBezTo>
                    <a:pt x="2586" y="16595"/>
                    <a:pt x="2528" y="16573"/>
                    <a:pt x="2485" y="16529"/>
                  </a:cubicBezTo>
                  <a:cubicBezTo>
                    <a:pt x="2401" y="16444"/>
                    <a:pt x="2405" y="16310"/>
                    <a:pt x="2493" y="16230"/>
                  </a:cubicBezTo>
                  <a:lnTo>
                    <a:pt x="16817" y="3182"/>
                  </a:lnTo>
                  <a:lnTo>
                    <a:pt x="16360" y="2719"/>
                  </a:lnTo>
                  <a:lnTo>
                    <a:pt x="18070" y="2326"/>
                  </a:lnTo>
                  <a:cubicBezTo>
                    <a:pt x="18070" y="2326"/>
                    <a:pt x="17570" y="3945"/>
                    <a:pt x="17570" y="3945"/>
                  </a:cubicBezTo>
                  <a:close/>
                  <a:moveTo>
                    <a:pt x="13886" y="21176"/>
                  </a:moveTo>
                  <a:lnTo>
                    <a:pt x="13886" y="8894"/>
                  </a:lnTo>
                  <a:lnTo>
                    <a:pt x="17853" y="8894"/>
                  </a:lnTo>
                  <a:lnTo>
                    <a:pt x="17853" y="21176"/>
                  </a:lnTo>
                  <a:cubicBezTo>
                    <a:pt x="17853" y="21176"/>
                    <a:pt x="13886" y="21176"/>
                    <a:pt x="13886" y="21176"/>
                  </a:cubicBezTo>
                  <a:close/>
                  <a:moveTo>
                    <a:pt x="9477" y="21176"/>
                  </a:moveTo>
                  <a:lnTo>
                    <a:pt x="9477" y="12745"/>
                  </a:lnTo>
                  <a:lnTo>
                    <a:pt x="13445" y="12745"/>
                  </a:lnTo>
                  <a:lnTo>
                    <a:pt x="13445" y="21176"/>
                  </a:lnTo>
                  <a:cubicBezTo>
                    <a:pt x="13445" y="21176"/>
                    <a:pt x="9477" y="21176"/>
                    <a:pt x="9477" y="21176"/>
                  </a:cubicBezTo>
                  <a:close/>
                  <a:moveTo>
                    <a:pt x="5069" y="21176"/>
                  </a:moveTo>
                  <a:lnTo>
                    <a:pt x="5069" y="16595"/>
                  </a:lnTo>
                  <a:lnTo>
                    <a:pt x="9037" y="16595"/>
                  </a:lnTo>
                  <a:lnTo>
                    <a:pt x="9037" y="21176"/>
                  </a:lnTo>
                  <a:cubicBezTo>
                    <a:pt x="9037" y="21176"/>
                    <a:pt x="5069" y="21176"/>
                    <a:pt x="5069" y="21176"/>
                  </a:cubicBezTo>
                  <a:close/>
                  <a:moveTo>
                    <a:pt x="21380" y="21176"/>
                  </a:moveTo>
                  <a:lnTo>
                    <a:pt x="18294" y="21176"/>
                  </a:lnTo>
                  <a:lnTo>
                    <a:pt x="18294" y="8471"/>
                  </a:lnTo>
                  <a:lnTo>
                    <a:pt x="13445" y="8471"/>
                  </a:lnTo>
                  <a:lnTo>
                    <a:pt x="13445" y="12321"/>
                  </a:lnTo>
                  <a:lnTo>
                    <a:pt x="9037" y="12321"/>
                  </a:lnTo>
                  <a:lnTo>
                    <a:pt x="9037" y="16172"/>
                  </a:lnTo>
                  <a:lnTo>
                    <a:pt x="4629" y="16172"/>
                  </a:lnTo>
                  <a:lnTo>
                    <a:pt x="4629" y="21176"/>
                  </a:lnTo>
                  <a:lnTo>
                    <a:pt x="441" y="21176"/>
                  </a:lnTo>
                  <a:lnTo>
                    <a:pt x="441" y="212"/>
                  </a:lnTo>
                  <a:cubicBezTo>
                    <a:pt x="441" y="95"/>
                    <a:pt x="342" y="0"/>
                    <a:pt x="220" y="0"/>
                  </a:cubicBezTo>
                  <a:cubicBezTo>
                    <a:pt x="99" y="0"/>
                    <a:pt x="0" y="95"/>
                    <a:pt x="0" y="212"/>
                  </a:cubicBezTo>
                  <a:lnTo>
                    <a:pt x="0" y="21600"/>
                  </a:lnTo>
                  <a:lnTo>
                    <a:pt x="21380" y="21600"/>
                  </a:lnTo>
                  <a:cubicBezTo>
                    <a:pt x="21501" y="21600"/>
                    <a:pt x="21600" y="21505"/>
                    <a:pt x="21600" y="21388"/>
                  </a:cubicBezTo>
                  <a:cubicBezTo>
                    <a:pt x="21600" y="21271"/>
                    <a:pt x="21501" y="21176"/>
                    <a:pt x="21380" y="21176"/>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00">
                <a:solidFill>
                  <a:schemeClr val="bg1"/>
                </a:solidFill>
              </a:endParaRPr>
            </a:p>
          </p:txBody>
        </p:sp>
      </p:grpSp>
      <p:sp>
        <p:nvSpPr>
          <p:cNvPr id="34" name="Rectangle 21"/>
          <p:cNvSpPr/>
          <p:nvPr/>
        </p:nvSpPr>
        <p:spPr bwMode="auto">
          <a:xfrm>
            <a:off x="902372" y="2787341"/>
            <a:ext cx="1198930" cy="369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dirty="0">
                <a:solidFill>
                  <a:schemeClr val="bg1"/>
                </a:solidFill>
                <a:latin typeface="Roboto Condensed" panose="02000000000000000000" pitchFamily="2" charset="0"/>
                <a:ea typeface="Roboto Condensed" panose="02000000000000000000" pitchFamily="2" charset="0"/>
                <a:cs typeface="Helvetica Neue Thin" charset="0"/>
              </a:rPr>
              <a:t>Idea</a:t>
            </a:r>
            <a:endParaRPr lang="en-US" sz="1000" dirty="0">
              <a:solidFill>
                <a:schemeClr val="bg1"/>
              </a:solidFill>
              <a:latin typeface="Roboto Condensed" panose="02000000000000000000" pitchFamily="2" charset="0"/>
              <a:ea typeface="Roboto Condensed" panose="02000000000000000000" pitchFamily="2" charset="0"/>
              <a:cs typeface="Helvetica Neue Thin" charset="0"/>
            </a:endParaRPr>
          </a:p>
        </p:txBody>
      </p:sp>
      <p:sp>
        <p:nvSpPr>
          <p:cNvPr id="35" name="Rectangle 21"/>
          <p:cNvSpPr/>
          <p:nvPr/>
        </p:nvSpPr>
        <p:spPr bwMode="auto">
          <a:xfrm>
            <a:off x="2575280" y="4356240"/>
            <a:ext cx="1198930" cy="369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dirty="0">
                <a:solidFill>
                  <a:schemeClr val="bg1"/>
                </a:solidFill>
                <a:latin typeface="Roboto Condensed" panose="02000000000000000000" pitchFamily="2" charset="0"/>
                <a:ea typeface="Roboto Condensed" panose="02000000000000000000" pitchFamily="2" charset="0"/>
                <a:cs typeface="Helvetica Neue Thin" charset="0"/>
              </a:rPr>
              <a:t>Plan</a:t>
            </a:r>
            <a:endParaRPr lang="en-US" sz="1000" dirty="0">
              <a:solidFill>
                <a:schemeClr val="bg1"/>
              </a:solidFill>
              <a:latin typeface="Roboto Condensed" panose="02000000000000000000" pitchFamily="2" charset="0"/>
              <a:ea typeface="Roboto Condensed" panose="02000000000000000000" pitchFamily="2" charset="0"/>
              <a:cs typeface="Helvetica Neue Thin" charset="0"/>
            </a:endParaRPr>
          </a:p>
        </p:txBody>
      </p:sp>
      <p:sp>
        <p:nvSpPr>
          <p:cNvPr id="36" name="Rectangle 21"/>
          <p:cNvSpPr/>
          <p:nvPr/>
        </p:nvSpPr>
        <p:spPr bwMode="auto">
          <a:xfrm>
            <a:off x="1464039" y="5943676"/>
            <a:ext cx="1198930" cy="369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dirty="0">
                <a:solidFill>
                  <a:schemeClr val="bg1"/>
                </a:solidFill>
                <a:latin typeface="Roboto Condensed" panose="02000000000000000000" pitchFamily="2" charset="0"/>
                <a:ea typeface="Roboto Condensed" panose="02000000000000000000" pitchFamily="2" charset="0"/>
                <a:cs typeface="Helvetica Neue Thin" charset="0"/>
              </a:rPr>
              <a:t>Work</a:t>
            </a:r>
            <a:endParaRPr lang="en-US" sz="1000" dirty="0">
              <a:solidFill>
                <a:schemeClr val="bg1"/>
              </a:solidFill>
              <a:latin typeface="Roboto Condensed" panose="02000000000000000000" pitchFamily="2" charset="0"/>
              <a:ea typeface="Roboto Condensed" panose="02000000000000000000" pitchFamily="2" charset="0"/>
              <a:cs typeface="Helvetica Neue Thin" charset="0"/>
            </a:endParaRPr>
          </a:p>
        </p:txBody>
      </p:sp>
      <p:sp>
        <p:nvSpPr>
          <p:cNvPr id="37" name="Rectangle 21"/>
          <p:cNvSpPr/>
          <p:nvPr/>
        </p:nvSpPr>
        <p:spPr bwMode="auto">
          <a:xfrm>
            <a:off x="8828251" y="3199117"/>
            <a:ext cx="1198930" cy="369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dirty="0">
                <a:solidFill>
                  <a:schemeClr val="bg1"/>
                </a:solidFill>
                <a:latin typeface="Roboto Condensed" panose="02000000000000000000" pitchFamily="2" charset="0"/>
                <a:ea typeface="Roboto Condensed" panose="02000000000000000000" pitchFamily="2" charset="0"/>
                <a:cs typeface="Helvetica Neue Thin" charset="0"/>
              </a:rPr>
              <a:t>Business</a:t>
            </a:r>
            <a:endParaRPr lang="en-US" sz="1000" dirty="0">
              <a:solidFill>
                <a:schemeClr val="bg1"/>
              </a:solidFill>
              <a:latin typeface="Roboto Condensed" panose="02000000000000000000" pitchFamily="2" charset="0"/>
              <a:ea typeface="Roboto Condensed" panose="02000000000000000000" pitchFamily="2" charset="0"/>
              <a:cs typeface="Helvetica Neue Thin" charset="0"/>
            </a:endParaRPr>
          </a:p>
        </p:txBody>
      </p:sp>
      <p:sp>
        <p:nvSpPr>
          <p:cNvPr id="38" name="Rectangle 21"/>
          <p:cNvSpPr/>
          <p:nvPr/>
        </p:nvSpPr>
        <p:spPr bwMode="auto">
          <a:xfrm>
            <a:off x="8041911" y="4537595"/>
            <a:ext cx="1198930" cy="369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dirty="0">
                <a:solidFill>
                  <a:schemeClr val="bg1"/>
                </a:solidFill>
                <a:latin typeface="Roboto Condensed" panose="02000000000000000000" pitchFamily="2" charset="0"/>
                <a:ea typeface="Roboto Condensed" panose="02000000000000000000" pitchFamily="2" charset="0"/>
                <a:cs typeface="Helvetica Neue Thin" charset="0"/>
              </a:rPr>
              <a:t>Sales</a:t>
            </a:r>
            <a:endParaRPr lang="en-US" sz="1000" dirty="0">
              <a:solidFill>
                <a:schemeClr val="bg1"/>
              </a:solidFill>
              <a:latin typeface="Roboto Condensed" panose="02000000000000000000" pitchFamily="2" charset="0"/>
              <a:ea typeface="Roboto Condensed" panose="02000000000000000000" pitchFamily="2" charset="0"/>
              <a:cs typeface="Helvetica Neue Thin" charset="0"/>
            </a:endParaRPr>
          </a:p>
        </p:txBody>
      </p:sp>
      <p:sp>
        <p:nvSpPr>
          <p:cNvPr id="39" name="Rectangle 21"/>
          <p:cNvSpPr/>
          <p:nvPr/>
        </p:nvSpPr>
        <p:spPr bwMode="auto">
          <a:xfrm>
            <a:off x="9565149" y="5832546"/>
            <a:ext cx="1198930" cy="369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dirty="0">
                <a:solidFill>
                  <a:schemeClr val="bg1"/>
                </a:solidFill>
                <a:latin typeface="Roboto Condensed" panose="02000000000000000000" pitchFamily="2" charset="0"/>
                <a:ea typeface="Roboto Condensed" panose="02000000000000000000" pitchFamily="2" charset="0"/>
                <a:cs typeface="Helvetica Neue Thin" charset="0"/>
              </a:rPr>
              <a:t>Goal</a:t>
            </a:r>
            <a:endParaRPr lang="en-US" sz="1000" dirty="0">
              <a:solidFill>
                <a:schemeClr val="bg1"/>
              </a:solidFill>
              <a:latin typeface="Roboto Condensed" panose="02000000000000000000" pitchFamily="2" charset="0"/>
              <a:ea typeface="Roboto Condensed" panose="02000000000000000000" pitchFamily="2" charset="0"/>
              <a:cs typeface="Helvetica Neue Thin" charset="0"/>
            </a:endParaRPr>
          </a:p>
        </p:txBody>
      </p:sp>
      <p:sp>
        <p:nvSpPr>
          <p:cNvPr id="40" name="Rectángulo 1"/>
          <p:cNvSpPr/>
          <p:nvPr/>
        </p:nvSpPr>
        <p:spPr>
          <a:xfrm>
            <a:off x="3275086" y="5419087"/>
            <a:ext cx="5511685" cy="646331"/>
          </a:xfrm>
          <a:prstGeom prst="rect">
            <a:avLst/>
          </a:prstGeom>
        </p:spPr>
        <p:txBody>
          <a:bodyPr wrap="square">
            <a:spAutoFit/>
          </a:bodyPr>
          <a:lstStyle/>
          <a:p>
            <a:pPr algn="ctr"/>
            <a:r>
              <a:rPr lang="es-ES" sz="1200" dirty="0">
                <a:solidFill>
                  <a:schemeClr val="bg1"/>
                </a:solidFill>
                <a:latin typeface="Raleway" panose="020B0003030101060003" pitchFamily="34" charset="0"/>
              </a:rPr>
              <a:t>Lorem ipsum dolor sit amet, consectetur adipiscing elit. Mauris interdum, sapien et pellentesque sollicitudin, nibh lorem tincidunt est, non placerat mi quam sit amet nulla. </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anim calcmode="lin" valueType="num">
                                      <p:cBhvr>
                                        <p:cTn id="18" dur="250" fill="hold"/>
                                        <p:tgtEl>
                                          <p:spTgt spid="13"/>
                                        </p:tgtEl>
                                        <p:attrNameLst>
                                          <p:attrName>ppt_x</p:attrName>
                                        </p:attrNameLst>
                                      </p:cBhvr>
                                      <p:tavLst>
                                        <p:tav tm="0">
                                          <p:val>
                                            <p:strVal val="#ppt_x"/>
                                          </p:val>
                                        </p:tav>
                                        <p:tav tm="100000">
                                          <p:val>
                                            <p:strVal val="#ppt_x"/>
                                          </p:val>
                                        </p:tav>
                                      </p:tavLst>
                                    </p:anim>
                                    <p:anim calcmode="lin" valueType="num">
                                      <p:cBhvr>
                                        <p:cTn id="19" dur="25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50"/>
                                        <p:tgtEl>
                                          <p:spTgt spid="19"/>
                                        </p:tgtEl>
                                      </p:cBhvr>
                                    </p:animEffect>
                                    <p:anim calcmode="lin" valueType="num">
                                      <p:cBhvr>
                                        <p:cTn id="24" dur="250" fill="hold"/>
                                        <p:tgtEl>
                                          <p:spTgt spid="19"/>
                                        </p:tgtEl>
                                        <p:attrNameLst>
                                          <p:attrName>ppt_x</p:attrName>
                                        </p:attrNameLst>
                                      </p:cBhvr>
                                      <p:tavLst>
                                        <p:tav tm="0">
                                          <p:val>
                                            <p:strVal val="#ppt_x"/>
                                          </p:val>
                                        </p:tav>
                                        <p:tav tm="100000">
                                          <p:val>
                                            <p:strVal val="#ppt_x"/>
                                          </p:val>
                                        </p:tav>
                                      </p:tavLst>
                                    </p:anim>
                                    <p:anim calcmode="lin" valueType="num">
                                      <p:cBhvr>
                                        <p:cTn id="25" dur="25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50"/>
                                        <p:tgtEl>
                                          <p:spTgt spid="22"/>
                                        </p:tgtEl>
                                      </p:cBhvr>
                                    </p:animEffect>
                                    <p:anim calcmode="lin" valueType="num">
                                      <p:cBhvr>
                                        <p:cTn id="30" dur="250" fill="hold"/>
                                        <p:tgtEl>
                                          <p:spTgt spid="22"/>
                                        </p:tgtEl>
                                        <p:attrNameLst>
                                          <p:attrName>ppt_x</p:attrName>
                                        </p:attrNameLst>
                                      </p:cBhvr>
                                      <p:tavLst>
                                        <p:tav tm="0">
                                          <p:val>
                                            <p:strVal val="#ppt_x"/>
                                          </p:val>
                                        </p:tav>
                                        <p:tav tm="100000">
                                          <p:val>
                                            <p:strVal val="#ppt_x"/>
                                          </p:val>
                                        </p:tav>
                                      </p:tavLst>
                                    </p:anim>
                                    <p:anim calcmode="lin" valueType="num">
                                      <p:cBhvr>
                                        <p:cTn id="31" dur="250" fill="hold"/>
                                        <p:tgtEl>
                                          <p:spTgt spid="2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50"/>
                                        <p:tgtEl>
                                          <p:spTgt spid="25"/>
                                        </p:tgtEl>
                                      </p:cBhvr>
                                    </p:animEffect>
                                    <p:anim calcmode="lin" valueType="num">
                                      <p:cBhvr>
                                        <p:cTn id="36" dur="250" fill="hold"/>
                                        <p:tgtEl>
                                          <p:spTgt spid="25"/>
                                        </p:tgtEl>
                                        <p:attrNameLst>
                                          <p:attrName>ppt_x</p:attrName>
                                        </p:attrNameLst>
                                      </p:cBhvr>
                                      <p:tavLst>
                                        <p:tav tm="0">
                                          <p:val>
                                            <p:strVal val="#ppt_x"/>
                                          </p:val>
                                        </p:tav>
                                        <p:tav tm="100000">
                                          <p:val>
                                            <p:strVal val="#ppt_x"/>
                                          </p:val>
                                        </p:tav>
                                      </p:tavLst>
                                    </p:anim>
                                    <p:anim calcmode="lin" valueType="num">
                                      <p:cBhvr>
                                        <p:cTn id="37" dur="25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50"/>
                                        <p:tgtEl>
                                          <p:spTgt spid="28"/>
                                        </p:tgtEl>
                                      </p:cBhvr>
                                    </p:animEffect>
                                    <p:anim calcmode="lin" valueType="num">
                                      <p:cBhvr>
                                        <p:cTn id="42" dur="250" fill="hold"/>
                                        <p:tgtEl>
                                          <p:spTgt spid="28"/>
                                        </p:tgtEl>
                                        <p:attrNameLst>
                                          <p:attrName>ppt_x</p:attrName>
                                        </p:attrNameLst>
                                      </p:cBhvr>
                                      <p:tavLst>
                                        <p:tav tm="0">
                                          <p:val>
                                            <p:strVal val="#ppt_x"/>
                                          </p:val>
                                        </p:tav>
                                        <p:tav tm="100000">
                                          <p:val>
                                            <p:strVal val="#ppt_x"/>
                                          </p:val>
                                        </p:tav>
                                      </p:tavLst>
                                    </p:anim>
                                    <p:anim calcmode="lin" valueType="num">
                                      <p:cBhvr>
                                        <p:cTn id="43" dur="25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250"/>
                                        <p:tgtEl>
                                          <p:spTgt spid="31"/>
                                        </p:tgtEl>
                                      </p:cBhvr>
                                    </p:animEffect>
                                    <p:anim calcmode="lin" valueType="num">
                                      <p:cBhvr>
                                        <p:cTn id="48" dur="250" fill="hold"/>
                                        <p:tgtEl>
                                          <p:spTgt spid="31"/>
                                        </p:tgtEl>
                                        <p:attrNameLst>
                                          <p:attrName>ppt_x</p:attrName>
                                        </p:attrNameLst>
                                      </p:cBhvr>
                                      <p:tavLst>
                                        <p:tav tm="0">
                                          <p:val>
                                            <p:strVal val="#ppt_x"/>
                                          </p:val>
                                        </p:tav>
                                        <p:tav tm="100000">
                                          <p:val>
                                            <p:strVal val="#ppt_x"/>
                                          </p:val>
                                        </p:tav>
                                      </p:tavLst>
                                    </p:anim>
                                    <p:anim calcmode="lin" valueType="num">
                                      <p:cBhvr>
                                        <p:cTn id="49" dur="250" fill="hold"/>
                                        <p:tgtEl>
                                          <p:spTgt spid="31"/>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250"/>
                                        <p:tgtEl>
                                          <p:spTgt spid="34"/>
                                        </p:tgtEl>
                                      </p:cBhvr>
                                    </p:animEffect>
                                    <p:anim calcmode="lin" valueType="num">
                                      <p:cBhvr>
                                        <p:cTn id="54" dur="250" fill="hold"/>
                                        <p:tgtEl>
                                          <p:spTgt spid="34"/>
                                        </p:tgtEl>
                                        <p:attrNameLst>
                                          <p:attrName>ppt_x</p:attrName>
                                        </p:attrNameLst>
                                      </p:cBhvr>
                                      <p:tavLst>
                                        <p:tav tm="0">
                                          <p:val>
                                            <p:strVal val="#ppt_x"/>
                                          </p:val>
                                        </p:tav>
                                        <p:tav tm="100000">
                                          <p:val>
                                            <p:strVal val="#ppt_x"/>
                                          </p:val>
                                        </p:tav>
                                      </p:tavLst>
                                    </p:anim>
                                    <p:anim calcmode="lin" valueType="num">
                                      <p:cBhvr>
                                        <p:cTn id="55" dur="25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250"/>
                                        <p:tgtEl>
                                          <p:spTgt spid="35"/>
                                        </p:tgtEl>
                                      </p:cBhvr>
                                    </p:animEffect>
                                    <p:anim calcmode="lin" valueType="num">
                                      <p:cBhvr>
                                        <p:cTn id="60" dur="250" fill="hold"/>
                                        <p:tgtEl>
                                          <p:spTgt spid="35"/>
                                        </p:tgtEl>
                                        <p:attrNameLst>
                                          <p:attrName>ppt_x</p:attrName>
                                        </p:attrNameLst>
                                      </p:cBhvr>
                                      <p:tavLst>
                                        <p:tav tm="0">
                                          <p:val>
                                            <p:strVal val="#ppt_x"/>
                                          </p:val>
                                        </p:tav>
                                        <p:tav tm="100000">
                                          <p:val>
                                            <p:strVal val="#ppt_x"/>
                                          </p:val>
                                        </p:tav>
                                      </p:tavLst>
                                    </p:anim>
                                    <p:anim calcmode="lin" valueType="num">
                                      <p:cBhvr>
                                        <p:cTn id="61" dur="25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250"/>
                                        <p:tgtEl>
                                          <p:spTgt spid="36"/>
                                        </p:tgtEl>
                                      </p:cBhvr>
                                    </p:animEffect>
                                    <p:anim calcmode="lin" valueType="num">
                                      <p:cBhvr>
                                        <p:cTn id="66" dur="250" fill="hold"/>
                                        <p:tgtEl>
                                          <p:spTgt spid="36"/>
                                        </p:tgtEl>
                                        <p:attrNameLst>
                                          <p:attrName>ppt_x</p:attrName>
                                        </p:attrNameLst>
                                      </p:cBhvr>
                                      <p:tavLst>
                                        <p:tav tm="0">
                                          <p:val>
                                            <p:strVal val="#ppt_x"/>
                                          </p:val>
                                        </p:tav>
                                        <p:tav tm="100000">
                                          <p:val>
                                            <p:strVal val="#ppt_x"/>
                                          </p:val>
                                        </p:tav>
                                      </p:tavLst>
                                    </p:anim>
                                    <p:anim calcmode="lin" valueType="num">
                                      <p:cBhvr>
                                        <p:cTn id="67" dur="25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250"/>
                                        <p:tgtEl>
                                          <p:spTgt spid="37"/>
                                        </p:tgtEl>
                                      </p:cBhvr>
                                    </p:animEffect>
                                    <p:anim calcmode="lin" valueType="num">
                                      <p:cBhvr>
                                        <p:cTn id="72" dur="250" fill="hold"/>
                                        <p:tgtEl>
                                          <p:spTgt spid="37"/>
                                        </p:tgtEl>
                                        <p:attrNameLst>
                                          <p:attrName>ppt_x</p:attrName>
                                        </p:attrNameLst>
                                      </p:cBhvr>
                                      <p:tavLst>
                                        <p:tav tm="0">
                                          <p:val>
                                            <p:strVal val="#ppt_x"/>
                                          </p:val>
                                        </p:tav>
                                        <p:tav tm="100000">
                                          <p:val>
                                            <p:strVal val="#ppt_x"/>
                                          </p:val>
                                        </p:tav>
                                      </p:tavLst>
                                    </p:anim>
                                    <p:anim calcmode="lin" valueType="num">
                                      <p:cBhvr>
                                        <p:cTn id="73" dur="25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250"/>
                                        <p:tgtEl>
                                          <p:spTgt spid="38"/>
                                        </p:tgtEl>
                                      </p:cBhvr>
                                    </p:animEffect>
                                    <p:anim calcmode="lin" valueType="num">
                                      <p:cBhvr>
                                        <p:cTn id="78" dur="250" fill="hold"/>
                                        <p:tgtEl>
                                          <p:spTgt spid="38"/>
                                        </p:tgtEl>
                                        <p:attrNameLst>
                                          <p:attrName>ppt_x</p:attrName>
                                        </p:attrNameLst>
                                      </p:cBhvr>
                                      <p:tavLst>
                                        <p:tav tm="0">
                                          <p:val>
                                            <p:strVal val="#ppt_x"/>
                                          </p:val>
                                        </p:tav>
                                        <p:tav tm="100000">
                                          <p:val>
                                            <p:strVal val="#ppt_x"/>
                                          </p:val>
                                        </p:tav>
                                      </p:tavLst>
                                    </p:anim>
                                    <p:anim calcmode="lin" valueType="num">
                                      <p:cBhvr>
                                        <p:cTn id="79" dur="250" fill="hold"/>
                                        <p:tgtEl>
                                          <p:spTgt spid="38"/>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250"/>
                                        <p:tgtEl>
                                          <p:spTgt spid="39"/>
                                        </p:tgtEl>
                                      </p:cBhvr>
                                    </p:animEffect>
                                    <p:anim calcmode="lin" valueType="num">
                                      <p:cBhvr>
                                        <p:cTn id="84" dur="250" fill="hold"/>
                                        <p:tgtEl>
                                          <p:spTgt spid="39"/>
                                        </p:tgtEl>
                                        <p:attrNameLst>
                                          <p:attrName>ppt_x</p:attrName>
                                        </p:attrNameLst>
                                      </p:cBhvr>
                                      <p:tavLst>
                                        <p:tav tm="0">
                                          <p:val>
                                            <p:strVal val="#ppt_x"/>
                                          </p:val>
                                        </p:tav>
                                        <p:tav tm="100000">
                                          <p:val>
                                            <p:strVal val="#ppt_x"/>
                                          </p:val>
                                        </p:tav>
                                      </p:tavLst>
                                    </p:anim>
                                    <p:anim calcmode="lin" valueType="num">
                                      <p:cBhvr>
                                        <p:cTn id="85" dur="25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250"/>
                                        <p:tgtEl>
                                          <p:spTgt spid="40"/>
                                        </p:tgtEl>
                                      </p:cBhvr>
                                    </p:animEffect>
                                    <p:anim calcmode="lin" valueType="num">
                                      <p:cBhvr>
                                        <p:cTn id="90" dur="250" fill="hold"/>
                                        <p:tgtEl>
                                          <p:spTgt spid="40"/>
                                        </p:tgtEl>
                                        <p:attrNameLst>
                                          <p:attrName>ppt_x</p:attrName>
                                        </p:attrNameLst>
                                      </p:cBhvr>
                                      <p:tavLst>
                                        <p:tav tm="0">
                                          <p:val>
                                            <p:strVal val="#ppt_x"/>
                                          </p:val>
                                        </p:tav>
                                        <p:tav tm="100000">
                                          <p:val>
                                            <p:strVal val="#ppt_x"/>
                                          </p:val>
                                        </p:tav>
                                      </p:tavLst>
                                    </p:anim>
                                    <p:anim calcmode="lin" valueType="num">
                                      <p:cBhvr>
                                        <p:cTn id="91" dur="2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1044105" y="2033152"/>
            <a:ext cx="10153002" cy="4083431"/>
            <a:chOff x="519112" y="1504950"/>
            <a:chExt cx="8078861" cy="3249235"/>
          </a:xfrm>
        </p:grpSpPr>
        <p:sp>
          <p:nvSpPr>
            <p:cNvPr id="8" name="Freeform 5"/>
            <p:cNvSpPr/>
            <p:nvPr/>
          </p:nvSpPr>
          <p:spPr bwMode="auto">
            <a:xfrm>
              <a:off x="519112" y="1581150"/>
              <a:ext cx="547688" cy="2897188"/>
            </a:xfrm>
            <a:custGeom>
              <a:avLst/>
              <a:gdLst>
                <a:gd name="T0" fmla="*/ 197 w 290"/>
                <a:gd name="T1" fmla="*/ 1273 h 1548"/>
                <a:gd name="T2" fmla="*/ 290 w 290"/>
                <a:gd name="T3" fmla="*/ 1406 h 1548"/>
                <a:gd name="T4" fmla="*/ 145 w 290"/>
                <a:gd name="T5" fmla="*/ 1548 h 1548"/>
                <a:gd name="T6" fmla="*/ 0 w 290"/>
                <a:gd name="T7" fmla="*/ 1406 h 1548"/>
                <a:gd name="T8" fmla="*/ 93 w 290"/>
                <a:gd name="T9" fmla="*/ 1273 h 1548"/>
                <a:gd name="T10" fmla="*/ 93 w 290"/>
                <a:gd name="T11" fmla="*/ 0 h 1548"/>
                <a:gd name="T12" fmla="*/ 197 w 290"/>
                <a:gd name="T13" fmla="*/ 0 h 1548"/>
                <a:gd name="T14" fmla="*/ 197 w 290"/>
                <a:gd name="T15" fmla="*/ 1273 h 1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548">
                  <a:moveTo>
                    <a:pt x="197" y="1273"/>
                  </a:moveTo>
                  <a:cubicBezTo>
                    <a:pt x="251" y="1294"/>
                    <a:pt x="290" y="1345"/>
                    <a:pt x="290" y="1406"/>
                  </a:cubicBezTo>
                  <a:cubicBezTo>
                    <a:pt x="290" y="1485"/>
                    <a:pt x="225" y="1548"/>
                    <a:pt x="145" y="1548"/>
                  </a:cubicBezTo>
                  <a:cubicBezTo>
                    <a:pt x="65" y="1548"/>
                    <a:pt x="0" y="1485"/>
                    <a:pt x="0" y="1406"/>
                  </a:cubicBezTo>
                  <a:cubicBezTo>
                    <a:pt x="0" y="1345"/>
                    <a:pt x="38" y="1294"/>
                    <a:pt x="93" y="1273"/>
                  </a:cubicBezTo>
                  <a:cubicBezTo>
                    <a:pt x="93" y="0"/>
                    <a:pt x="93" y="0"/>
                    <a:pt x="93" y="0"/>
                  </a:cubicBezTo>
                  <a:cubicBezTo>
                    <a:pt x="197" y="0"/>
                    <a:pt x="197" y="0"/>
                    <a:pt x="197" y="0"/>
                  </a:cubicBezTo>
                  <a:lnTo>
                    <a:pt x="197" y="1273"/>
                  </a:lnTo>
                  <a:close/>
                </a:path>
              </a:pathLst>
            </a:custGeom>
            <a:solidFill>
              <a:srgbClr val="009DE7"/>
            </a:solidFill>
            <a:ln>
              <a:noFill/>
            </a:ln>
          </p:spPr>
          <p:txBody>
            <a:bodyPr vert="horz" wrap="square" lIns="91440" tIns="45720" rIns="91440" bIns="45720" numCol="1" anchor="t" anchorCtr="0" compatLnSpc="1"/>
            <a:lstStyle/>
            <a:p>
              <a:endParaRPr lang="en-US" sz="2000">
                <a:solidFill>
                  <a:schemeClr val="bg1"/>
                </a:solidFill>
              </a:endParaRPr>
            </a:p>
          </p:txBody>
        </p:sp>
        <p:grpSp>
          <p:nvGrpSpPr>
            <p:cNvPr id="9" name="Group 3"/>
            <p:cNvGrpSpPr/>
            <p:nvPr/>
          </p:nvGrpSpPr>
          <p:grpSpPr>
            <a:xfrm>
              <a:off x="646112" y="2116138"/>
              <a:ext cx="293688" cy="2216150"/>
              <a:chOff x="646112" y="2116138"/>
              <a:chExt cx="293688" cy="2216150"/>
            </a:xfrm>
          </p:grpSpPr>
          <p:sp>
            <p:nvSpPr>
              <p:cNvPr id="40" name="Oval 6"/>
              <p:cNvSpPr>
                <a:spLocks noChangeArrowheads="1"/>
              </p:cNvSpPr>
              <p:nvPr/>
            </p:nvSpPr>
            <p:spPr bwMode="auto">
              <a:xfrm>
                <a:off x="646112" y="4046538"/>
                <a:ext cx="293688" cy="285750"/>
              </a:xfrm>
              <a:prstGeom prst="ellipse">
                <a:avLst/>
              </a:prstGeom>
              <a:solidFill>
                <a:schemeClr val="bg1"/>
              </a:solidFill>
              <a:ln>
                <a:noFill/>
              </a:ln>
            </p:spPr>
            <p:txBody>
              <a:bodyPr vert="horz" wrap="square" lIns="91440" tIns="45720" rIns="91440" bIns="45720" numCol="1" anchor="t" anchorCtr="0" compatLnSpc="1"/>
              <a:lstStyle/>
              <a:p>
                <a:endParaRPr lang="en-US" sz="2000">
                  <a:solidFill>
                    <a:schemeClr val="bg1"/>
                  </a:solidFill>
                </a:endParaRPr>
              </a:p>
            </p:txBody>
          </p:sp>
          <p:sp>
            <p:nvSpPr>
              <p:cNvPr id="41" name="Rectangle 7"/>
              <p:cNvSpPr>
                <a:spLocks noChangeArrowheads="1"/>
              </p:cNvSpPr>
              <p:nvPr/>
            </p:nvSpPr>
            <p:spPr bwMode="auto">
              <a:xfrm>
                <a:off x="742664" y="2116138"/>
                <a:ext cx="100584" cy="1992312"/>
              </a:xfrm>
              <a:prstGeom prst="rect">
                <a:avLst/>
              </a:prstGeom>
              <a:solidFill>
                <a:schemeClr val="bg1"/>
              </a:solidFill>
              <a:ln>
                <a:noFill/>
              </a:ln>
            </p:spPr>
            <p:txBody>
              <a:bodyPr vert="horz" wrap="square" lIns="91440" tIns="45720" rIns="91440" bIns="45720" numCol="1" anchor="t" anchorCtr="0" compatLnSpc="1"/>
              <a:lstStyle/>
              <a:p>
                <a:endParaRPr lang="en-US" sz="2000">
                  <a:solidFill>
                    <a:schemeClr val="bg1"/>
                  </a:solidFill>
                </a:endParaRPr>
              </a:p>
            </p:txBody>
          </p:sp>
        </p:grpSp>
        <p:sp>
          <p:nvSpPr>
            <p:cNvPr id="10" name="Freeform 28"/>
            <p:cNvSpPr/>
            <p:nvPr/>
          </p:nvSpPr>
          <p:spPr bwMode="auto">
            <a:xfrm rot="5400000">
              <a:off x="1120687" y="2675973"/>
              <a:ext cx="505948" cy="605478"/>
            </a:xfrm>
            <a:custGeom>
              <a:avLst/>
              <a:gdLst>
                <a:gd name="T0" fmla="*/ 634 w 1268"/>
                <a:gd name="T1" fmla="*/ 0 h 1515"/>
                <a:gd name="T2" fmla="*/ 1268 w 1268"/>
                <a:gd name="T3" fmla="*/ 635 h 1515"/>
                <a:gd name="T4" fmla="*/ 867 w 1268"/>
                <a:gd name="T5" fmla="*/ 1225 h 1515"/>
                <a:gd name="T6" fmla="*/ 867 w 1268"/>
                <a:gd name="T7" fmla="*/ 1225 h 1515"/>
                <a:gd name="T8" fmla="*/ 649 w 1268"/>
                <a:gd name="T9" fmla="*/ 1515 h 1515"/>
                <a:gd name="T10" fmla="*/ 400 w 1268"/>
                <a:gd name="T11" fmla="*/ 1225 h 1515"/>
                <a:gd name="T12" fmla="*/ 400 w 1268"/>
                <a:gd name="T13" fmla="*/ 1225 h 1515"/>
                <a:gd name="T14" fmla="*/ 0 w 1268"/>
                <a:gd name="T15" fmla="*/ 635 h 1515"/>
                <a:gd name="T16" fmla="*/ 634 w 1268"/>
                <a:gd name="T1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8" h="1515">
                  <a:moveTo>
                    <a:pt x="634" y="0"/>
                  </a:moveTo>
                  <a:cubicBezTo>
                    <a:pt x="984" y="0"/>
                    <a:pt x="1268" y="284"/>
                    <a:pt x="1268" y="635"/>
                  </a:cubicBezTo>
                  <a:cubicBezTo>
                    <a:pt x="1268" y="903"/>
                    <a:pt x="1102" y="1132"/>
                    <a:pt x="867" y="1225"/>
                  </a:cubicBezTo>
                  <a:cubicBezTo>
                    <a:pt x="867" y="1225"/>
                    <a:pt x="867" y="1225"/>
                    <a:pt x="867" y="1225"/>
                  </a:cubicBezTo>
                  <a:cubicBezTo>
                    <a:pt x="649" y="1515"/>
                    <a:pt x="649" y="1515"/>
                    <a:pt x="649" y="1515"/>
                  </a:cubicBezTo>
                  <a:cubicBezTo>
                    <a:pt x="400" y="1225"/>
                    <a:pt x="400" y="1225"/>
                    <a:pt x="400" y="1225"/>
                  </a:cubicBezTo>
                  <a:cubicBezTo>
                    <a:pt x="400" y="1225"/>
                    <a:pt x="400" y="1225"/>
                    <a:pt x="400" y="1225"/>
                  </a:cubicBezTo>
                  <a:cubicBezTo>
                    <a:pt x="165" y="1131"/>
                    <a:pt x="0" y="902"/>
                    <a:pt x="0" y="635"/>
                  </a:cubicBezTo>
                  <a:cubicBezTo>
                    <a:pt x="0" y="284"/>
                    <a:pt x="284" y="0"/>
                    <a:pt x="634" y="0"/>
                  </a:cubicBezTo>
                  <a:close/>
                </a:path>
              </a:pathLst>
            </a:custGeom>
            <a:solidFill>
              <a:srgbClr val="009DE7"/>
            </a:solidFill>
            <a:ln>
              <a:noFill/>
            </a:ln>
          </p:spPr>
          <p:txBody>
            <a:bodyPr vert="horz" wrap="square" lIns="91440" tIns="45720" rIns="91440" bIns="45720" numCol="1" anchor="t" anchorCtr="0" compatLnSpc="1"/>
            <a:lstStyle/>
            <a:p>
              <a:endParaRPr lang="en-US" sz="2000">
                <a:solidFill>
                  <a:schemeClr val="bg1"/>
                </a:solidFill>
              </a:endParaRPr>
            </a:p>
          </p:txBody>
        </p:sp>
        <p:sp>
          <p:nvSpPr>
            <p:cNvPr id="11" name="Text Box 7"/>
            <p:cNvSpPr txBox="1">
              <a:spLocks noChangeArrowheads="1"/>
            </p:cNvSpPr>
            <p:nvPr/>
          </p:nvSpPr>
          <p:spPr bwMode="auto">
            <a:xfrm>
              <a:off x="1245740" y="2832518"/>
              <a:ext cx="377046" cy="257146"/>
            </a:xfrm>
            <a:prstGeom prst="rect">
              <a:avLst/>
            </a:prstGeom>
            <a:noFill/>
            <a:ln w="9525">
              <a:noFill/>
              <a:miter lim="800000"/>
            </a:ln>
          </p:spPr>
          <p:txBody>
            <a:bodyPr wrap="none" lIns="45720" tIns="22860" rIns="45720" bIns="22860">
              <a:spAutoFit/>
            </a:bodyPr>
            <a:lstStyle/>
            <a:p>
              <a:pPr algn="ctr" defTabSz="1088390"/>
              <a:r>
                <a:rPr lang="en-CA" spc="-150" dirty="0">
                  <a:solidFill>
                    <a:schemeClr val="bg1"/>
                  </a:solidFill>
                  <a:latin typeface="Open Sans Light" pitchFamily="34" charset="0"/>
                  <a:ea typeface="Open Sans Light" pitchFamily="34" charset="0"/>
                  <a:cs typeface="Open Sans Light" pitchFamily="34" charset="0"/>
                </a:rPr>
                <a:t>83%</a:t>
              </a:r>
            </a:p>
          </p:txBody>
        </p:sp>
        <p:sp>
          <p:nvSpPr>
            <p:cNvPr id="12" name="Text Box 7"/>
            <p:cNvSpPr txBox="1">
              <a:spLocks noChangeArrowheads="1"/>
            </p:cNvSpPr>
            <p:nvPr/>
          </p:nvSpPr>
          <p:spPr bwMode="auto">
            <a:xfrm>
              <a:off x="610809" y="4521528"/>
              <a:ext cx="364292" cy="232657"/>
            </a:xfrm>
            <a:prstGeom prst="rect">
              <a:avLst/>
            </a:prstGeom>
            <a:noFill/>
            <a:ln w="9525">
              <a:noFill/>
              <a:miter lim="800000"/>
            </a:ln>
          </p:spPr>
          <p:txBody>
            <a:bodyPr wrap="none" lIns="45720" tIns="22860" rIns="45720" bIns="22860">
              <a:spAutoFit/>
            </a:bodyPr>
            <a:lstStyle/>
            <a:p>
              <a:pPr algn="ctr" defTabSz="1088390"/>
              <a:r>
                <a:rPr lang="en-CA" sz="1600" spc="-150" dirty="0">
                  <a:solidFill>
                    <a:schemeClr val="bg1"/>
                  </a:solidFill>
                  <a:latin typeface="Open Sans Light" pitchFamily="34" charset="0"/>
                  <a:ea typeface="Open Sans Light" pitchFamily="34" charset="0"/>
                  <a:cs typeface="Open Sans Light" pitchFamily="34" charset="0"/>
                </a:rPr>
                <a:t>2015</a:t>
              </a:r>
            </a:p>
          </p:txBody>
        </p:sp>
        <p:sp>
          <p:nvSpPr>
            <p:cNvPr id="13" name="Freeform 5"/>
            <p:cNvSpPr/>
            <p:nvPr/>
          </p:nvSpPr>
          <p:spPr bwMode="auto">
            <a:xfrm>
              <a:off x="1828800" y="1581150"/>
              <a:ext cx="547688" cy="2897188"/>
            </a:xfrm>
            <a:custGeom>
              <a:avLst/>
              <a:gdLst>
                <a:gd name="T0" fmla="*/ 197 w 290"/>
                <a:gd name="T1" fmla="*/ 1273 h 1548"/>
                <a:gd name="T2" fmla="*/ 290 w 290"/>
                <a:gd name="T3" fmla="*/ 1406 h 1548"/>
                <a:gd name="T4" fmla="*/ 145 w 290"/>
                <a:gd name="T5" fmla="*/ 1548 h 1548"/>
                <a:gd name="T6" fmla="*/ 0 w 290"/>
                <a:gd name="T7" fmla="*/ 1406 h 1548"/>
                <a:gd name="T8" fmla="*/ 93 w 290"/>
                <a:gd name="T9" fmla="*/ 1273 h 1548"/>
                <a:gd name="T10" fmla="*/ 93 w 290"/>
                <a:gd name="T11" fmla="*/ 0 h 1548"/>
                <a:gd name="T12" fmla="*/ 197 w 290"/>
                <a:gd name="T13" fmla="*/ 0 h 1548"/>
                <a:gd name="T14" fmla="*/ 197 w 290"/>
                <a:gd name="T15" fmla="*/ 1273 h 1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548">
                  <a:moveTo>
                    <a:pt x="197" y="1273"/>
                  </a:moveTo>
                  <a:cubicBezTo>
                    <a:pt x="251" y="1294"/>
                    <a:pt x="290" y="1345"/>
                    <a:pt x="290" y="1406"/>
                  </a:cubicBezTo>
                  <a:cubicBezTo>
                    <a:pt x="290" y="1485"/>
                    <a:pt x="225" y="1548"/>
                    <a:pt x="145" y="1548"/>
                  </a:cubicBezTo>
                  <a:cubicBezTo>
                    <a:pt x="65" y="1548"/>
                    <a:pt x="0" y="1485"/>
                    <a:pt x="0" y="1406"/>
                  </a:cubicBezTo>
                  <a:cubicBezTo>
                    <a:pt x="0" y="1345"/>
                    <a:pt x="38" y="1294"/>
                    <a:pt x="93" y="1273"/>
                  </a:cubicBezTo>
                  <a:cubicBezTo>
                    <a:pt x="93" y="0"/>
                    <a:pt x="93" y="0"/>
                    <a:pt x="93" y="0"/>
                  </a:cubicBezTo>
                  <a:cubicBezTo>
                    <a:pt x="197" y="0"/>
                    <a:pt x="197" y="0"/>
                    <a:pt x="197" y="0"/>
                  </a:cubicBezTo>
                  <a:lnTo>
                    <a:pt x="197" y="1273"/>
                  </a:lnTo>
                  <a:close/>
                </a:path>
              </a:pathLst>
            </a:custGeom>
            <a:solidFill>
              <a:srgbClr val="009DE7"/>
            </a:solidFill>
            <a:ln>
              <a:noFill/>
            </a:ln>
          </p:spPr>
          <p:txBody>
            <a:bodyPr vert="horz" wrap="square" lIns="91440" tIns="45720" rIns="91440" bIns="45720" numCol="1" anchor="t" anchorCtr="0" compatLnSpc="1"/>
            <a:lstStyle/>
            <a:p>
              <a:endParaRPr lang="en-US" sz="2000">
                <a:solidFill>
                  <a:schemeClr val="bg1"/>
                </a:solidFill>
              </a:endParaRPr>
            </a:p>
          </p:txBody>
        </p:sp>
        <p:grpSp>
          <p:nvGrpSpPr>
            <p:cNvPr id="15" name="Group 4"/>
            <p:cNvGrpSpPr/>
            <p:nvPr/>
          </p:nvGrpSpPr>
          <p:grpSpPr>
            <a:xfrm>
              <a:off x="1955800" y="2725738"/>
              <a:ext cx="293688" cy="1606550"/>
              <a:chOff x="1955800" y="2725738"/>
              <a:chExt cx="293688" cy="1606550"/>
            </a:xfrm>
          </p:grpSpPr>
          <p:sp>
            <p:nvSpPr>
              <p:cNvPr id="38" name="Oval 6"/>
              <p:cNvSpPr>
                <a:spLocks noChangeArrowheads="1"/>
              </p:cNvSpPr>
              <p:nvPr/>
            </p:nvSpPr>
            <p:spPr bwMode="auto">
              <a:xfrm>
                <a:off x="1955800" y="4046538"/>
                <a:ext cx="293688" cy="285750"/>
              </a:xfrm>
              <a:prstGeom prst="ellipse">
                <a:avLst/>
              </a:prstGeom>
              <a:solidFill>
                <a:schemeClr val="bg1"/>
              </a:solidFill>
              <a:ln>
                <a:noFill/>
              </a:ln>
            </p:spPr>
            <p:txBody>
              <a:bodyPr vert="horz" wrap="square" lIns="91440" tIns="45720" rIns="91440" bIns="45720" numCol="1" anchor="t" anchorCtr="0" compatLnSpc="1"/>
              <a:lstStyle/>
              <a:p>
                <a:endParaRPr lang="en-US" sz="2000">
                  <a:solidFill>
                    <a:schemeClr val="bg1"/>
                  </a:solidFill>
                </a:endParaRPr>
              </a:p>
            </p:txBody>
          </p:sp>
          <p:sp>
            <p:nvSpPr>
              <p:cNvPr id="39" name="Rectangle 7"/>
              <p:cNvSpPr>
                <a:spLocks noChangeArrowheads="1"/>
              </p:cNvSpPr>
              <p:nvPr/>
            </p:nvSpPr>
            <p:spPr bwMode="auto">
              <a:xfrm>
                <a:off x="2052352" y="2725738"/>
                <a:ext cx="100584" cy="1382712"/>
              </a:xfrm>
              <a:prstGeom prst="rect">
                <a:avLst/>
              </a:prstGeom>
              <a:solidFill>
                <a:schemeClr val="bg1"/>
              </a:solidFill>
              <a:ln>
                <a:noFill/>
              </a:ln>
            </p:spPr>
            <p:txBody>
              <a:bodyPr vert="horz" wrap="square" lIns="91440" tIns="45720" rIns="91440" bIns="45720" numCol="1" anchor="t" anchorCtr="0" compatLnSpc="1"/>
              <a:lstStyle/>
              <a:p>
                <a:endParaRPr lang="en-US" sz="2000">
                  <a:solidFill>
                    <a:schemeClr val="bg1"/>
                  </a:solidFill>
                </a:endParaRPr>
              </a:p>
            </p:txBody>
          </p:sp>
        </p:grpSp>
        <p:sp>
          <p:nvSpPr>
            <p:cNvPr id="18" name="Freeform 28"/>
            <p:cNvSpPr/>
            <p:nvPr/>
          </p:nvSpPr>
          <p:spPr bwMode="auto">
            <a:xfrm rot="5400000">
              <a:off x="2430375" y="2675973"/>
              <a:ext cx="505948" cy="605478"/>
            </a:xfrm>
            <a:custGeom>
              <a:avLst/>
              <a:gdLst>
                <a:gd name="T0" fmla="*/ 634 w 1268"/>
                <a:gd name="T1" fmla="*/ 0 h 1515"/>
                <a:gd name="T2" fmla="*/ 1268 w 1268"/>
                <a:gd name="T3" fmla="*/ 635 h 1515"/>
                <a:gd name="T4" fmla="*/ 867 w 1268"/>
                <a:gd name="T5" fmla="*/ 1225 h 1515"/>
                <a:gd name="T6" fmla="*/ 867 w 1268"/>
                <a:gd name="T7" fmla="*/ 1225 h 1515"/>
                <a:gd name="T8" fmla="*/ 649 w 1268"/>
                <a:gd name="T9" fmla="*/ 1515 h 1515"/>
                <a:gd name="T10" fmla="*/ 400 w 1268"/>
                <a:gd name="T11" fmla="*/ 1225 h 1515"/>
                <a:gd name="T12" fmla="*/ 400 w 1268"/>
                <a:gd name="T13" fmla="*/ 1225 h 1515"/>
                <a:gd name="T14" fmla="*/ 0 w 1268"/>
                <a:gd name="T15" fmla="*/ 635 h 1515"/>
                <a:gd name="T16" fmla="*/ 634 w 1268"/>
                <a:gd name="T1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8" h="1515">
                  <a:moveTo>
                    <a:pt x="634" y="0"/>
                  </a:moveTo>
                  <a:cubicBezTo>
                    <a:pt x="984" y="0"/>
                    <a:pt x="1268" y="284"/>
                    <a:pt x="1268" y="635"/>
                  </a:cubicBezTo>
                  <a:cubicBezTo>
                    <a:pt x="1268" y="903"/>
                    <a:pt x="1102" y="1132"/>
                    <a:pt x="867" y="1225"/>
                  </a:cubicBezTo>
                  <a:cubicBezTo>
                    <a:pt x="867" y="1225"/>
                    <a:pt x="867" y="1225"/>
                    <a:pt x="867" y="1225"/>
                  </a:cubicBezTo>
                  <a:cubicBezTo>
                    <a:pt x="649" y="1515"/>
                    <a:pt x="649" y="1515"/>
                    <a:pt x="649" y="1515"/>
                  </a:cubicBezTo>
                  <a:cubicBezTo>
                    <a:pt x="400" y="1225"/>
                    <a:pt x="400" y="1225"/>
                    <a:pt x="400" y="1225"/>
                  </a:cubicBezTo>
                  <a:cubicBezTo>
                    <a:pt x="400" y="1225"/>
                    <a:pt x="400" y="1225"/>
                    <a:pt x="400" y="1225"/>
                  </a:cubicBezTo>
                  <a:cubicBezTo>
                    <a:pt x="165" y="1131"/>
                    <a:pt x="0" y="902"/>
                    <a:pt x="0" y="635"/>
                  </a:cubicBezTo>
                  <a:cubicBezTo>
                    <a:pt x="0" y="284"/>
                    <a:pt x="284" y="0"/>
                    <a:pt x="634" y="0"/>
                  </a:cubicBezTo>
                  <a:close/>
                </a:path>
              </a:pathLst>
            </a:custGeom>
            <a:solidFill>
              <a:srgbClr val="009DE7"/>
            </a:solidFill>
            <a:ln>
              <a:noFill/>
            </a:ln>
          </p:spPr>
          <p:txBody>
            <a:bodyPr vert="horz" wrap="square" lIns="91440" tIns="45720" rIns="91440" bIns="45720" numCol="1" anchor="t" anchorCtr="0" compatLnSpc="1"/>
            <a:lstStyle/>
            <a:p>
              <a:endParaRPr lang="en-US" sz="2000">
                <a:solidFill>
                  <a:schemeClr val="bg1"/>
                </a:solidFill>
              </a:endParaRPr>
            </a:p>
          </p:txBody>
        </p:sp>
        <p:sp>
          <p:nvSpPr>
            <p:cNvPr id="19" name="Text Box 7"/>
            <p:cNvSpPr txBox="1">
              <a:spLocks noChangeArrowheads="1"/>
            </p:cNvSpPr>
            <p:nvPr/>
          </p:nvSpPr>
          <p:spPr bwMode="auto">
            <a:xfrm>
              <a:off x="2555429" y="2832518"/>
              <a:ext cx="377046" cy="257146"/>
            </a:xfrm>
            <a:prstGeom prst="rect">
              <a:avLst/>
            </a:prstGeom>
            <a:noFill/>
            <a:ln w="9525">
              <a:noFill/>
              <a:miter lim="800000"/>
            </a:ln>
          </p:spPr>
          <p:txBody>
            <a:bodyPr wrap="none" lIns="45720" tIns="22860" rIns="45720" bIns="22860">
              <a:spAutoFit/>
            </a:bodyPr>
            <a:lstStyle/>
            <a:p>
              <a:pPr algn="ctr" defTabSz="1088390"/>
              <a:r>
                <a:rPr lang="en-CA" spc="-150">
                  <a:solidFill>
                    <a:schemeClr val="bg1"/>
                  </a:solidFill>
                  <a:latin typeface="Open Sans Light" pitchFamily="34" charset="0"/>
                  <a:ea typeface="Open Sans Light" pitchFamily="34" charset="0"/>
                  <a:cs typeface="Open Sans Light" pitchFamily="34" charset="0"/>
                </a:rPr>
                <a:t>50%</a:t>
              </a:r>
            </a:p>
          </p:txBody>
        </p:sp>
        <p:sp>
          <p:nvSpPr>
            <p:cNvPr id="20" name="Text Box 7"/>
            <p:cNvSpPr txBox="1">
              <a:spLocks noChangeArrowheads="1"/>
            </p:cNvSpPr>
            <p:nvPr/>
          </p:nvSpPr>
          <p:spPr bwMode="auto">
            <a:xfrm>
              <a:off x="1920499" y="4521528"/>
              <a:ext cx="364292" cy="232657"/>
            </a:xfrm>
            <a:prstGeom prst="rect">
              <a:avLst/>
            </a:prstGeom>
            <a:noFill/>
            <a:ln w="9525">
              <a:noFill/>
              <a:miter lim="800000"/>
            </a:ln>
          </p:spPr>
          <p:txBody>
            <a:bodyPr wrap="none" lIns="45720" tIns="22860" rIns="45720" bIns="22860">
              <a:spAutoFit/>
            </a:bodyPr>
            <a:lstStyle/>
            <a:p>
              <a:pPr algn="ctr" defTabSz="1088390"/>
              <a:r>
                <a:rPr lang="en-CA" sz="1600" spc="-150" dirty="0">
                  <a:solidFill>
                    <a:schemeClr val="bg1"/>
                  </a:solidFill>
                  <a:latin typeface="Open Sans Light" pitchFamily="34" charset="0"/>
                  <a:ea typeface="Open Sans Light" pitchFamily="34" charset="0"/>
                  <a:cs typeface="Open Sans Light" pitchFamily="34" charset="0"/>
                </a:rPr>
                <a:t>2016</a:t>
              </a:r>
            </a:p>
          </p:txBody>
        </p:sp>
        <p:sp>
          <p:nvSpPr>
            <p:cNvPr id="21" name="Freeform 5"/>
            <p:cNvSpPr/>
            <p:nvPr/>
          </p:nvSpPr>
          <p:spPr bwMode="auto">
            <a:xfrm>
              <a:off x="3186112" y="1581150"/>
              <a:ext cx="547688" cy="2897188"/>
            </a:xfrm>
            <a:custGeom>
              <a:avLst/>
              <a:gdLst>
                <a:gd name="T0" fmla="*/ 197 w 290"/>
                <a:gd name="T1" fmla="*/ 1273 h 1548"/>
                <a:gd name="T2" fmla="*/ 290 w 290"/>
                <a:gd name="T3" fmla="*/ 1406 h 1548"/>
                <a:gd name="T4" fmla="*/ 145 w 290"/>
                <a:gd name="T5" fmla="*/ 1548 h 1548"/>
                <a:gd name="T6" fmla="*/ 0 w 290"/>
                <a:gd name="T7" fmla="*/ 1406 h 1548"/>
                <a:gd name="T8" fmla="*/ 93 w 290"/>
                <a:gd name="T9" fmla="*/ 1273 h 1548"/>
                <a:gd name="T10" fmla="*/ 93 w 290"/>
                <a:gd name="T11" fmla="*/ 0 h 1548"/>
                <a:gd name="T12" fmla="*/ 197 w 290"/>
                <a:gd name="T13" fmla="*/ 0 h 1548"/>
                <a:gd name="T14" fmla="*/ 197 w 290"/>
                <a:gd name="T15" fmla="*/ 1273 h 1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548">
                  <a:moveTo>
                    <a:pt x="197" y="1273"/>
                  </a:moveTo>
                  <a:cubicBezTo>
                    <a:pt x="251" y="1294"/>
                    <a:pt x="290" y="1345"/>
                    <a:pt x="290" y="1406"/>
                  </a:cubicBezTo>
                  <a:cubicBezTo>
                    <a:pt x="290" y="1485"/>
                    <a:pt x="225" y="1548"/>
                    <a:pt x="145" y="1548"/>
                  </a:cubicBezTo>
                  <a:cubicBezTo>
                    <a:pt x="65" y="1548"/>
                    <a:pt x="0" y="1485"/>
                    <a:pt x="0" y="1406"/>
                  </a:cubicBezTo>
                  <a:cubicBezTo>
                    <a:pt x="0" y="1345"/>
                    <a:pt x="38" y="1294"/>
                    <a:pt x="93" y="1273"/>
                  </a:cubicBezTo>
                  <a:cubicBezTo>
                    <a:pt x="93" y="0"/>
                    <a:pt x="93" y="0"/>
                    <a:pt x="93" y="0"/>
                  </a:cubicBezTo>
                  <a:cubicBezTo>
                    <a:pt x="197" y="0"/>
                    <a:pt x="197" y="0"/>
                    <a:pt x="197" y="0"/>
                  </a:cubicBezTo>
                  <a:lnTo>
                    <a:pt x="197" y="1273"/>
                  </a:lnTo>
                  <a:close/>
                </a:path>
              </a:pathLst>
            </a:custGeom>
            <a:solidFill>
              <a:srgbClr val="009DE7"/>
            </a:solidFill>
            <a:ln>
              <a:noFill/>
            </a:ln>
          </p:spPr>
          <p:txBody>
            <a:bodyPr vert="horz" wrap="square" lIns="91440" tIns="45720" rIns="91440" bIns="45720" numCol="1" anchor="t" anchorCtr="0" compatLnSpc="1"/>
            <a:lstStyle/>
            <a:p>
              <a:endParaRPr lang="en-US" sz="2000">
                <a:solidFill>
                  <a:schemeClr val="bg1"/>
                </a:solidFill>
              </a:endParaRPr>
            </a:p>
          </p:txBody>
        </p:sp>
        <p:grpSp>
          <p:nvGrpSpPr>
            <p:cNvPr id="22" name="Group 5"/>
            <p:cNvGrpSpPr/>
            <p:nvPr/>
          </p:nvGrpSpPr>
          <p:grpSpPr>
            <a:xfrm>
              <a:off x="3313112" y="3231686"/>
              <a:ext cx="293688" cy="1100602"/>
              <a:chOff x="3313112" y="3231686"/>
              <a:chExt cx="293688" cy="1100602"/>
            </a:xfrm>
          </p:grpSpPr>
          <p:sp>
            <p:nvSpPr>
              <p:cNvPr id="36" name="Oval 6"/>
              <p:cNvSpPr>
                <a:spLocks noChangeArrowheads="1"/>
              </p:cNvSpPr>
              <p:nvPr/>
            </p:nvSpPr>
            <p:spPr bwMode="auto">
              <a:xfrm>
                <a:off x="3313112" y="4046538"/>
                <a:ext cx="293688" cy="285750"/>
              </a:xfrm>
              <a:prstGeom prst="ellipse">
                <a:avLst/>
              </a:prstGeom>
              <a:solidFill>
                <a:schemeClr val="bg1"/>
              </a:solidFill>
              <a:ln>
                <a:noFill/>
              </a:ln>
            </p:spPr>
            <p:txBody>
              <a:bodyPr vert="horz" wrap="square" lIns="91440" tIns="45720" rIns="91440" bIns="45720" numCol="1" anchor="t" anchorCtr="0" compatLnSpc="1"/>
              <a:lstStyle/>
              <a:p>
                <a:endParaRPr lang="en-US" sz="2000">
                  <a:solidFill>
                    <a:schemeClr val="bg1"/>
                  </a:solidFill>
                </a:endParaRPr>
              </a:p>
            </p:txBody>
          </p:sp>
          <p:sp>
            <p:nvSpPr>
              <p:cNvPr id="37" name="Rectangle 7"/>
              <p:cNvSpPr>
                <a:spLocks noChangeArrowheads="1"/>
              </p:cNvSpPr>
              <p:nvPr/>
            </p:nvSpPr>
            <p:spPr bwMode="auto">
              <a:xfrm>
                <a:off x="3409664" y="3231686"/>
                <a:ext cx="100584" cy="876764"/>
              </a:xfrm>
              <a:prstGeom prst="rect">
                <a:avLst/>
              </a:prstGeom>
              <a:solidFill>
                <a:schemeClr val="bg1"/>
              </a:solidFill>
              <a:ln>
                <a:noFill/>
              </a:ln>
            </p:spPr>
            <p:txBody>
              <a:bodyPr vert="horz" wrap="square" lIns="91440" tIns="45720" rIns="91440" bIns="45720" numCol="1" anchor="t" anchorCtr="0" compatLnSpc="1"/>
              <a:lstStyle/>
              <a:p>
                <a:endParaRPr lang="en-US" sz="2000">
                  <a:solidFill>
                    <a:schemeClr val="bg1"/>
                  </a:solidFill>
                </a:endParaRPr>
              </a:p>
            </p:txBody>
          </p:sp>
        </p:grpSp>
        <p:sp>
          <p:nvSpPr>
            <p:cNvPr id="23" name="Freeform 28"/>
            <p:cNvSpPr/>
            <p:nvPr/>
          </p:nvSpPr>
          <p:spPr bwMode="auto">
            <a:xfrm rot="5400000">
              <a:off x="3787687" y="2675973"/>
              <a:ext cx="505948" cy="605478"/>
            </a:xfrm>
            <a:custGeom>
              <a:avLst/>
              <a:gdLst>
                <a:gd name="T0" fmla="*/ 634 w 1268"/>
                <a:gd name="T1" fmla="*/ 0 h 1515"/>
                <a:gd name="T2" fmla="*/ 1268 w 1268"/>
                <a:gd name="T3" fmla="*/ 635 h 1515"/>
                <a:gd name="T4" fmla="*/ 867 w 1268"/>
                <a:gd name="T5" fmla="*/ 1225 h 1515"/>
                <a:gd name="T6" fmla="*/ 867 w 1268"/>
                <a:gd name="T7" fmla="*/ 1225 h 1515"/>
                <a:gd name="T8" fmla="*/ 649 w 1268"/>
                <a:gd name="T9" fmla="*/ 1515 h 1515"/>
                <a:gd name="T10" fmla="*/ 400 w 1268"/>
                <a:gd name="T11" fmla="*/ 1225 h 1515"/>
                <a:gd name="T12" fmla="*/ 400 w 1268"/>
                <a:gd name="T13" fmla="*/ 1225 h 1515"/>
                <a:gd name="T14" fmla="*/ 0 w 1268"/>
                <a:gd name="T15" fmla="*/ 635 h 1515"/>
                <a:gd name="T16" fmla="*/ 634 w 1268"/>
                <a:gd name="T1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8" h="1515">
                  <a:moveTo>
                    <a:pt x="634" y="0"/>
                  </a:moveTo>
                  <a:cubicBezTo>
                    <a:pt x="984" y="0"/>
                    <a:pt x="1268" y="284"/>
                    <a:pt x="1268" y="635"/>
                  </a:cubicBezTo>
                  <a:cubicBezTo>
                    <a:pt x="1268" y="903"/>
                    <a:pt x="1102" y="1132"/>
                    <a:pt x="867" y="1225"/>
                  </a:cubicBezTo>
                  <a:cubicBezTo>
                    <a:pt x="867" y="1225"/>
                    <a:pt x="867" y="1225"/>
                    <a:pt x="867" y="1225"/>
                  </a:cubicBezTo>
                  <a:cubicBezTo>
                    <a:pt x="649" y="1515"/>
                    <a:pt x="649" y="1515"/>
                    <a:pt x="649" y="1515"/>
                  </a:cubicBezTo>
                  <a:cubicBezTo>
                    <a:pt x="400" y="1225"/>
                    <a:pt x="400" y="1225"/>
                    <a:pt x="400" y="1225"/>
                  </a:cubicBezTo>
                  <a:cubicBezTo>
                    <a:pt x="400" y="1225"/>
                    <a:pt x="400" y="1225"/>
                    <a:pt x="400" y="1225"/>
                  </a:cubicBezTo>
                  <a:cubicBezTo>
                    <a:pt x="165" y="1131"/>
                    <a:pt x="0" y="902"/>
                    <a:pt x="0" y="635"/>
                  </a:cubicBezTo>
                  <a:cubicBezTo>
                    <a:pt x="0" y="284"/>
                    <a:pt x="284" y="0"/>
                    <a:pt x="634" y="0"/>
                  </a:cubicBezTo>
                  <a:close/>
                </a:path>
              </a:pathLst>
            </a:custGeom>
            <a:solidFill>
              <a:srgbClr val="009DE7"/>
            </a:solidFill>
            <a:ln>
              <a:noFill/>
            </a:ln>
          </p:spPr>
          <p:txBody>
            <a:bodyPr vert="horz" wrap="square" lIns="91440" tIns="45720" rIns="91440" bIns="45720" numCol="1" anchor="t" anchorCtr="0" compatLnSpc="1"/>
            <a:lstStyle/>
            <a:p>
              <a:endParaRPr lang="en-US" sz="2000">
                <a:solidFill>
                  <a:schemeClr val="bg1"/>
                </a:solidFill>
              </a:endParaRPr>
            </a:p>
          </p:txBody>
        </p:sp>
        <p:sp>
          <p:nvSpPr>
            <p:cNvPr id="24" name="Text Box 7"/>
            <p:cNvSpPr txBox="1">
              <a:spLocks noChangeArrowheads="1"/>
            </p:cNvSpPr>
            <p:nvPr/>
          </p:nvSpPr>
          <p:spPr bwMode="auto">
            <a:xfrm>
              <a:off x="3912741" y="2832518"/>
              <a:ext cx="377046" cy="257146"/>
            </a:xfrm>
            <a:prstGeom prst="rect">
              <a:avLst/>
            </a:prstGeom>
            <a:noFill/>
            <a:ln w="9525">
              <a:noFill/>
              <a:miter lim="800000"/>
            </a:ln>
          </p:spPr>
          <p:txBody>
            <a:bodyPr wrap="none" lIns="45720" tIns="22860" rIns="45720" bIns="22860">
              <a:spAutoFit/>
            </a:bodyPr>
            <a:lstStyle/>
            <a:p>
              <a:pPr algn="ctr" defTabSz="1088390"/>
              <a:r>
                <a:rPr lang="en-CA" spc="-150">
                  <a:solidFill>
                    <a:schemeClr val="bg1"/>
                  </a:solidFill>
                  <a:latin typeface="Open Sans Light" pitchFamily="34" charset="0"/>
                  <a:ea typeface="Open Sans Light" pitchFamily="34" charset="0"/>
                  <a:cs typeface="Open Sans Light" pitchFamily="34" charset="0"/>
                </a:rPr>
                <a:t>35%</a:t>
              </a:r>
            </a:p>
          </p:txBody>
        </p:sp>
        <p:sp>
          <p:nvSpPr>
            <p:cNvPr id="25" name="Text Box 7"/>
            <p:cNvSpPr txBox="1">
              <a:spLocks noChangeArrowheads="1"/>
            </p:cNvSpPr>
            <p:nvPr/>
          </p:nvSpPr>
          <p:spPr bwMode="auto">
            <a:xfrm>
              <a:off x="3277810" y="4521528"/>
              <a:ext cx="364291" cy="232657"/>
            </a:xfrm>
            <a:prstGeom prst="rect">
              <a:avLst/>
            </a:prstGeom>
            <a:noFill/>
            <a:ln w="9525">
              <a:noFill/>
              <a:miter lim="800000"/>
            </a:ln>
          </p:spPr>
          <p:txBody>
            <a:bodyPr wrap="none" lIns="45720" tIns="22860" rIns="45720" bIns="22860">
              <a:spAutoFit/>
            </a:bodyPr>
            <a:lstStyle/>
            <a:p>
              <a:pPr algn="ctr" defTabSz="1088390"/>
              <a:r>
                <a:rPr lang="en-CA" sz="1600" spc="-150" dirty="0">
                  <a:solidFill>
                    <a:schemeClr val="bg1"/>
                  </a:solidFill>
                  <a:latin typeface="Open Sans Light" pitchFamily="34" charset="0"/>
                  <a:ea typeface="Open Sans Light" pitchFamily="34" charset="0"/>
                  <a:cs typeface="Open Sans Light" pitchFamily="34" charset="0"/>
                </a:rPr>
                <a:t>2017</a:t>
              </a:r>
            </a:p>
          </p:txBody>
        </p:sp>
        <p:sp>
          <p:nvSpPr>
            <p:cNvPr id="26" name="Freeform 5"/>
            <p:cNvSpPr/>
            <p:nvPr/>
          </p:nvSpPr>
          <p:spPr bwMode="auto">
            <a:xfrm>
              <a:off x="4572000" y="1581150"/>
              <a:ext cx="547688" cy="2897188"/>
            </a:xfrm>
            <a:custGeom>
              <a:avLst/>
              <a:gdLst>
                <a:gd name="T0" fmla="*/ 197 w 290"/>
                <a:gd name="T1" fmla="*/ 1273 h 1548"/>
                <a:gd name="T2" fmla="*/ 290 w 290"/>
                <a:gd name="T3" fmla="*/ 1406 h 1548"/>
                <a:gd name="T4" fmla="*/ 145 w 290"/>
                <a:gd name="T5" fmla="*/ 1548 h 1548"/>
                <a:gd name="T6" fmla="*/ 0 w 290"/>
                <a:gd name="T7" fmla="*/ 1406 h 1548"/>
                <a:gd name="T8" fmla="*/ 93 w 290"/>
                <a:gd name="T9" fmla="*/ 1273 h 1548"/>
                <a:gd name="T10" fmla="*/ 93 w 290"/>
                <a:gd name="T11" fmla="*/ 0 h 1548"/>
                <a:gd name="T12" fmla="*/ 197 w 290"/>
                <a:gd name="T13" fmla="*/ 0 h 1548"/>
                <a:gd name="T14" fmla="*/ 197 w 290"/>
                <a:gd name="T15" fmla="*/ 1273 h 1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548">
                  <a:moveTo>
                    <a:pt x="197" y="1273"/>
                  </a:moveTo>
                  <a:cubicBezTo>
                    <a:pt x="251" y="1294"/>
                    <a:pt x="290" y="1345"/>
                    <a:pt x="290" y="1406"/>
                  </a:cubicBezTo>
                  <a:cubicBezTo>
                    <a:pt x="290" y="1485"/>
                    <a:pt x="225" y="1548"/>
                    <a:pt x="145" y="1548"/>
                  </a:cubicBezTo>
                  <a:cubicBezTo>
                    <a:pt x="65" y="1548"/>
                    <a:pt x="0" y="1485"/>
                    <a:pt x="0" y="1406"/>
                  </a:cubicBezTo>
                  <a:cubicBezTo>
                    <a:pt x="0" y="1345"/>
                    <a:pt x="38" y="1294"/>
                    <a:pt x="93" y="1273"/>
                  </a:cubicBezTo>
                  <a:cubicBezTo>
                    <a:pt x="93" y="0"/>
                    <a:pt x="93" y="0"/>
                    <a:pt x="93" y="0"/>
                  </a:cubicBezTo>
                  <a:cubicBezTo>
                    <a:pt x="197" y="0"/>
                    <a:pt x="197" y="0"/>
                    <a:pt x="197" y="0"/>
                  </a:cubicBezTo>
                  <a:lnTo>
                    <a:pt x="197" y="1273"/>
                  </a:lnTo>
                  <a:close/>
                </a:path>
              </a:pathLst>
            </a:custGeom>
            <a:solidFill>
              <a:srgbClr val="009DE7"/>
            </a:solidFill>
            <a:ln>
              <a:noFill/>
            </a:ln>
          </p:spPr>
          <p:txBody>
            <a:bodyPr vert="horz" wrap="square" lIns="91440" tIns="45720" rIns="91440" bIns="45720" numCol="1" anchor="t" anchorCtr="0" compatLnSpc="1"/>
            <a:lstStyle/>
            <a:p>
              <a:endParaRPr lang="en-US" sz="2000">
                <a:solidFill>
                  <a:schemeClr val="bg1"/>
                </a:solidFill>
              </a:endParaRPr>
            </a:p>
          </p:txBody>
        </p:sp>
        <p:grpSp>
          <p:nvGrpSpPr>
            <p:cNvPr id="27" name="Group 6"/>
            <p:cNvGrpSpPr/>
            <p:nvPr/>
          </p:nvGrpSpPr>
          <p:grpSpPr>
            <a:xfrm>
              <a:off x="4699000" y="1811338"/>
              <a:ext cx="293688" cy="2520950"/>
              <a:chOff x="4699000" y="1811338"/>
              <a:chExt cx="293688" cy="2520950"/>
            </a:xfrm>
          </p:grpSpPr>
          <p:sp>
            <p:nvSpPr>
              <p:cNvPr id="34" name="Oval 6"/>
              <p:cNvSpPr>
                <a:spLocks noChangeArrowheads="1"/>
              </p:cNvSpPr>
              <p:nvPr/>
            </p:nvSpPr>
            <p:spPr bwMode="auto">
              <a:xfrm>
                <a:off x="4699000" y="4046538"/>
                <a:ext cx="293688" cy="285750"/>
              </a:xfrm>
              <a:prstGeom prst="ellipse">
                <a:avLst/>
              </a:prstGeom>
              <a:solidFill>
                <a:schemeClr val="bg1"/>
              </a:solidFill>
              <a:ln>
                <a:noFill/>
              </a:ln>
            </p:spPr>
            <p:txBody>
              <a:bodyPr vert="horz" wrap="square" lIns="91440" tIns="45720" rIns="91440" bIns="45720" numCol="1" anchor="t" anchorCtr="0" compatLnSpc="1"/>
              <a:lstStyle/>
              <a:p>
                <a:endParaRPr lang="en-US" sz="2000">
                  <a:solidFill>
                    <a:schemeClr val="bg1"/>
                  </a:solidFill>
                </a:endParaRPr>
              </a:p>
            </p:txBody>
          </p:sp>
          <p:sp>
            <p:nvSpPr>
              <p:cNvPr id="35" name="Rectangle 7"/>
              <p:cNvSpPr>
                <a:spLocks noChangeArrowheads="1"/>
              </p:cNvSpPr>
              <p:nvPr/>
            </p:nvSpPr>
            <p:spPr bwMode="auto">
              <a:xfrm>
                <a:off x="4795552" y="1811338"/>
                <a:ext cx="100584" cy="2297112"/>
              </a:xfrm>
              <a:prstGeom prst="rect">
                <a:avLst/>
              </a:prstGeom>
              <a:solidFill>
                <a:schemeClr val="bg1"/>
              </a:solidFill>
              <a:ln>
                <a:noFill/>
              </a:ln>
            </p:spPr>
            <p:txBody>
              <a:bodyPr vert="horz" wrap="square" lIns="91440" tIns="45720" rIns="91440" bIns="45720" numCol="1" anchor="t" anchorCtr="0" compatLnSpc="1"/>
              <a:lstStyle/>
              <a:p>
                <a:endParaRPr lang="en-US" sz="2000">
                  <a:solidFill>
                    <a:schemeClr val="bg1"/>
                  </a:solidFill>
                </a:endParaRPr>
              </a:p>
            </p:txBody>
          </p:sp>
        </p:grpSp>
        <p:sp>
          <p:nvSpPr>
            <p:cNvPr id="28" name="Freeform 28"/>
            <p:cNvSpPr/>
            <p:nvPr/>
          </p:nvSpPr>
          <p:spPr bwMode="auto">
            <a:xfrm rot="5400000">
              <a:off x="5173575" y="2675973"/>
              <a:ext cx="505948" cy="605478"/>
            </a:xfrm>
            <a:custGeom>
              <a:avLst/>
              <a:gdLst>
                <a:gd name="T0" fmla="*/ 634 w 1268"/>
                <a:gd name="T1" fmla="*/ 0 h 1515"/>
                <a:gd name="T2" fmla="*/ 1268 w 1268"/>
                <a:gd name="T3" fmla="*/ 635 h 1515"/>
                <a:gd name="T4" fmla="*/ 867 w 1268"/>
                <a:gd name="T5" fmla="*/ 1225 h 1515"/>
                <a:gd name="T6" fmla="*/ 867 w 1268"/>
                <a:gd name="T7" fmla="*/ 1225 h 1515"/>
                <a:gd name="T8" fmla="*/ 649 w 1268"/>
                <a:gd name="T9" fmla="*/ 1515 h 1515"/>
                <a:gd name="T10" fmla="*/ 400 w 1268"/>
                <a:gd name="T11" fmla="*/ 1225 h 1515"/>
                <a:gd name="T12" fmla="*/ 400 w 1268"/>
                <a:gd name="T13" fmla="*/ 1225 h 1515"/>
                <a:gd name="T14" fmla="*/ 0 w 1268"/>
                <a:gd name="T15" fmla="*/ 635 h 1515"/>
                <a:gd name="T16" fmla="*/ 634 w 1268"/>
                <a:gd name="T1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8" h="1515">
                  <a:moveTo>
                    <a:pt x="634" y="0"/>
                  </a:moveTo>
                  <a:cubicBezTo>
                    <a:pt x="984" y="0"/>
                    <a:pt x="1268" y="284"/>
                    <a:pt x="1268" y="635"/>
                  </a:cubicBezTo>
                  <a:cubicBezTo>
                    <a:pt x="1268" y="903"/>
                    <a:pt x="1102" y="1132"/>
                    <a:pt x="867" y="1225"/>
                  </a:cubicBezTo>
                  <a:cubicBezTo>
                    <a:pt x="867" y="1225"/>
                    <a:pt x="867" y="1225"/>
                    <a:pt x="867" y="1225"/>
                  </a:cubicBezTo>
                  <a:cubicBezTo>
                    <a:pt x="649" y="1515"/>
                    <a:pt x="649" y="1515"/>
                    <a:pt x="649" y="1515"/>
                  </a:cubicBezTo>
                  <a:cubicBezTo>
                    <a:pt x="400" y="1225"/>
                    <a:pt x="400" y="1225"/>
                    <a:pt x="400" y="1225"/>
                  </a:cubicBezTo>
                  <a:cubicBezTo>
                    <a:pt x="400" y="1225"/>
                    <a:pt x="400" y="1225"/>
                    <a:pt x="400" y="1225"/>
                  </a:cubicBezTo>
                  <a:cubicBezTo>
                    <a:pt x="165" y="1131"/>
                    <a:pt x="0" y="902"/>
                    <a:pt x="0" y="635"/>
                  </a:cubicBezTo>
                  <a:cubicBezTo>
                    <a:pt x="0" y="284"/>
                    <a:pt x="284" y="0"/>
                    <a:pt x="634" y="0"/>
                  </a:cubicBezTo>
                  <a:close/>
                </a:path>
              </a:pathLst>
            </a:custGeom>
            <a:solidFill>
              <a:srgbClr val="009DE7"/>
            </a:solidFill>
            <a:ln>
              <a:noFill/>
            </a:ln>
          </p:spPr>
          <p:txBody>
            <a:bodyPr vert="horz" wrap="square" lIns="91440" tIns="45720" rIns="91440" bIns="45720" numCol="1" anchor="t" anchorCtr="0" compatLnSpc="1"/>
            <a:lstStyle/>
            <a:p>
              <a:endParaRPr lang="en-US" sz="2000">
                <a:solidFill>
                  <a:schemeClr val="bg1"/>
                </a:solidFill>
              </a:endParaRPr>
            </a:p>
          </p:txBody>
        </p:sp>
        <p:sp>
          <p:nvSpPr>
            <p:cNvPr id="29" name="Text Box 7"/>
            <p:cNvSpPr txBox="1">
              <a:spLocks noChangeArrowheads="1"/>
            </p:cNvSpPr>
            <p:nvPr/>
          </p:nvSpPr>
          <p:spPr bwMode="auto">
            <a:xfrm>
              <a:off x="5298627" y="2832518"/>
              <a:ext cx="377046" cy="257146"/>
            </a:xfrm>
            <a:prstGeom prst="rect">
              <a:avLst/>
            </a:prstGeom>
            <a:noFill/>
            <a:ln w="9525">
              <a:noFill/>
              <a:miter lim="800000"/>
            </a:ln>
          </p:spPr>
          <p:txBody>
            <a:bodyPr wrap="none" lIns="45720" tIns="22860" rIns="45720" bIns="22860">
              <a:spAutoFit/>
            </a:bodyPr>
            <a:lstStyle/>
            <a:p>
              <a:pPr algn="ctr" defTabSz="1088390"/>
              <a:r>
                <a:rPr lang="en-CA" spc="-150">
                  <a:solidFill>
                    <a:schemeClr val="bg1"/>
                  </a:solidFill>
                  <a:latin typeface="Open Sans Light" pitchFamily="34" charset="0"/>
                  <a:ea typeface="Open Sans Light" pitchFamily="34" charset="0"/>
                  <a:cs typeface="Open Sans Light" pitchFamily="34" charset="0"/>
                </a:rPr>
                <a:t>92%</a:t>
              </a:r>
            </a:p>
          </p:txBody>
        </p:sp>
        <p:sp>
          <p:nvSpPr>
            <p:cNvPr id="30" name="Text Box 7"/>
            <p:cNvSpPr txBox="1">
              <a:spLocks noChangeArrowheads="1"/>
            </p:cNvSpPr>
            <p:nvPr/>
          </p:nvSpPr>
          <p:spPr bwMode="auto">
            <a:xfrm>
              <a:off x="4653495" y="4521528"/>
              <a:ext cx="384700" cy="232657"/>
            </a:xfrm>
            <a:prstGeom prst="rect">
              <a:avLst/>
            </a:prstGeom>
            <a:noFill/>
            <a:ln w="9525">
              <a:noFill/>
              <a:miter lim="800000"/>
            </a:ln>
          </p:spPr>
          <p:txBody>
            <a:bodyPr wrap="none" lIns="45720" tIns="22860" rIns="45720" bIns="22860">
              <a:spAutoFit/>
            </a:bodyPr>
            <a:lstStyle/>
            <a:p>
              <a:pPr algn="ctr" defTabSz="1088390"/>
              <a:r>
                <a:rPr lang="en-CA" sz="1600" spc="-150" dirty="0">
                  <a:solidFill>
                    <a:schemeClr val="bg1"/>
                  </a:solidFill>
                  <a:latin typeface="Open Sans Light" pitchFamily="34" charset="0"/>
                  <a:ea typeface="Open Sans Light" pitchFamily="34" charset="0"/>
                  <a:cs typeface="Open Sans Light" pitchFamily="34" charset="0"/>
                </a:rPr>
                <a:t>2020</a:t>
              </a:r>
            </a:p>
          </p:txBody>
        </p:sp>
        <p:sp>
          <p:nvSpPr>
            <p:cNvPr id="31" name="Text Box 10"/>
            <p:cNvSpPr txBox="1">
              <a:spLocks noChangeArrowheads="1"/>
            </p:cNvSpPr>
            <p:nvPr/>
          </p:nvSpPr>
          <p:spPr bwMode="auto">
            <a:xfrm>
              <a:off x="6096000" y="2439710"/>
              <a:ext cx="2501973" cy="759194"/>
            </a:xfrm>
            <a:prstGeom prst="rect">
              <a:avLst/>
            </a:prstGeom>
            <a:noFill/>
            <a:ln w="9525">
              <a:noFill/>
              <a:miter lim="800000"/>
            </a:ln>
          </p:spPr>
          <p:txBody>
            <a:bodyPr wrap="square" lIns="45720" tIns="22860" rIns="45720" bIns="22860">
              <a:spAutoFit/>
            </a:bodyPr>
            <a:lstStyle/>
            <a:p>
              <a:pPr defTabSz="1088390"/>
              <a:r>
                <a:rPr lang="en-US" sz="1600" b="1">
                  <a:solidFill>
                    <a:schemeClr val="bg1"/>
                  </a:solidFill>
                  <a:latin typeface="Open Sans" pitchFamily="34" charset="0"/>
                  <a:ea typeface="Open Sans" pitchFamily="34" charset="0"/>
                  <a:cs typeface="Open Sans" pitchFamily="34" charset="0"/>
                </a:rPr>
                <a:t>Company Insurance</a:t>
              </a:r>
            </a:p>
            <a:p>
              <a:pPr defTabSz="1088390"/>
              <a:endParaRPr lang="en-US" sz="1000" b="1">
                <a:solidFill>
                  <a:schemeClr val="bg1"/>
                </a:solidFill>
                <a:latin typeface="Open Sans" pitchFamily="34" charset="0"/>
                <a:ea typeface="Open Sans" pitchFamily="34" charset="0"/>
                <a:cs typeface="Open Sans" pitchFamily="34" charset="0"/>
              </a:endParaRPr>
            </a:p>
            <a:p>
              <a:pPr defTabSz="1088390"/>
              <a:r>
                <a:rPr lang="en-US" sz="1100">
                  <a:solidFill>
                    <a:schemeClr val="bg1"/>
                  </a:solidFill>
                  <a:latin typeface="Open Sans" pitchFamily="34" charset="0"/>
                  <a:ea typeface="Open Sans" pitchFamily="34" charset="0"/>
                  <a:cs typeface="Open Sans" pitchFamily="34" charset="0"/>
                </a:rPr>
                <a:t>Nullam eu tempor purus. Nunc a leo magna, sit amet consequat risus. Etiam faucibus tortor a ipsum vehicula sed hendrerit eros suscipit. </a:t>
              </a:r>
            </a:p>
          </p:txBody>
        </p:sp>
        <p:sp>
          <p:nvSpPr>
            <p:cNvPr id="32" name="Text Box 10"/>
            <p:cNvSpPr txBox="1">
              <a:spLocks noChangeArrowheads="1"/>
            </p:cNvSpPr>
            <p:nvPr/>
          </p:nvSpPr>
          <p:spPr bwMode="auto">
            <a:xfrm>
              <a:off x="6096000" y="1504950"/>
              <a:ext cx="2501973" cy="722460"/>
            </a:xfrm>
            <a:prstGeom prst="rect">
              <a:avLst/>
            </a:prstGeom>
            <a:noFill/>
            <a:ln w="9525">
              <a:noFill/>
              <a:miter lim="800000"/>
            </a:ln>
          </p:spPr>
          <p:txBody>
            <a:bodyPr wrap="square" lIns="45720" tIns="22860" rIns="45720" bIns="22860">
              <a:spAutoFit/>
            </a:bodyPr>
            <a:lstStyle/>
            <a:p>
              <a:pPr defTabSz="1088390"/>
              <a:r>
                <a:rPr lang="en-US" sz="1400" i="1">
                  <a:solidFill>
                    <a:schemeClr val="bg1"/>
                  </a:solidFill>
                  <a:latin typeface="Open Sans" pitchFamily="34" charset="0"/>
                  <a:ea typeface="Open Sans" pitchFamily="34" charset="0"/>
                  <a:cs typeface="Open Sans" pitchFamily="34" charset="0"/>
                </a:rPr>
                <a:t>Nullam eu tempor purus. Nunc a leo magna, sit amet consequat risus. Etiam faucibus tortor a ipsum vehicula sed hendrerit eros suscipit. </a:t>
              </a:r>
            </a:p>
          </p:txBody>
        </p:sp>
        <p:sp>
          <p:nvSpPr>
            <p:cNvPr id="33" name="Text Box 10"/>
            <p:cNvSpPr txBox="1">
              <a:spLocks noChangeArrowheads="1"/>
            </p:cNvSpPr>
            <p:nvPr/>
          </p:nvSpPr>
          <p:spPr bwMode="auto">
            <a:xfrm>
              <a:off x="6096000" y="3650462"/>
              <a:ext cx="2501973" cy="759194"/>
            </a:xfrm>
            <a:prstGeom prst="rect">
              <a:avLst/>
            </a:prstGeom>
            <a:noFill/>
            <a:ln w="9525">
              <a:noFill/>
              <a:miter lim="800000"/>
            </a:ln>
          </p:spPr>
          <p:txBody>
            <a:bodyPr wrap="square" lIns="45720" tIns="22860" rIns="45720" bIns="22860">
              <a:spAutoFit/>
            </a:bodyPr>
            <a:lstStyle/>
            <a:p>
              <a:pPr defTabSz="1088390"/>
              <a:r>
                <a:rPr lang="en-US" sz="1600" b="1">
                  <a:solidFill>
                    <a:schemeClr val="bg1"/>
                  </a:solidFill>
                  <a:latin typeface="Open Sans" pitchFamily="34" charset="0"/>
                  <a:ea typeface="Open Sans" pitchFamily="34" charset="0"/>
                  <a:cs typeface="Open Sans" pitchFamily="34" charset="0"/>
                </a:rPr>
                <a:t>Redefinition</a:t>
              </a:r>
            </a:p>
            <a:p>
              <a:pPr defTabSz="1088390"/>
              <a:endParaRPr lang="en-US" sz="1000" b="1">
                <a:solidFill>
                  <a:schemeClr val="bg1"/>
                </a:solidFill>
                <a:latin typeface="Open Sans" pitchFamily="34" charset="0"/>
                <a:ea typeface="Open Sans" pitchFamily="34" charset="0"/>
                <a:cs typeface="Open Sans" pitchFamily="34" charset="0"/>
              </a:endParaRPr>
            </a:p>
            <a:p>
              <a:pPr defTabSz="1088390"/>
              <a:r>
                <a:rPr lang="en-US" sz="1100">
                  <a:solidFill>
                    <a:schemeClr val="bg1"/>
                  </a:solidFill>
                  <a:latin typeface="Open Sans" pitchFamily="34" charset="0"/>
                  <a:ea typeface="Open Sans" pitchFamily="34" charset="0"/>
                  <a:cs typeface="Open Sans" pitchFamily="34" charset="0"/>
                </a:rPr>
                <a:t>Nullam eu tempor purus. Nunc a leo magna, sit amet consequat risus. Etiam faucibus tortor a ipsum vehicula sed hendrerit eros suscipit. </a:t>
              </a: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1637697" y="2016072"/>
            <a:ext cx="9157304" cy="4378418"/>
            <a:chOff x="1082032" y="1171575"/>
            <a:chExt cx="7070748" cy="3380766"/>
          </a:xfrm>
        </p:grpSpPr>
        <p:cxnSp>
          <p:nvCxnSpPr>
            <p:cNvPr id="8" name="直接连接符 7"/>
            <p:cNvCxnSpPr/>
            <p:nvPr/>
          </p:nvCxnSpPr>
          <p:spPr>
            <a:xfrm>
              <a:off x="5050735" y="1244818"/>
              <a:ext cx="0" cy="317005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556034" y="1472831"/>
              <a:ext cx="2158403" cy="254220"/>
              <a:chOff x="3249264" y="1751685"/>
              <a:chExt cx="2994025" cy="338961"/>
            </a:xfrm>
          </p:grpSpPr>
          <p:grpSp>
            <p:nvGrpSpPr>
              <p:cNvPr id="52" name="组合 51"/>
              <p:cNvGrpSpPr/>
              <p:nvPr/>
            </p:nvGrpSpPr>
            <p:grpSpPr>
              <a:xfrm>
                <a:off x="3249264" y="1776444"/>
                <a:ext cx="2994025" cy="314202"/>
                <a:chOff x="2940050" y="2132898"/>
                <a:chExt cx="2994025" cy="314202"/>
              </a:xfrm>
            </p:grpSpPr>
            <p:sp>
              <p:nvSpPr>
                <p:cNvPr id="54" name="圆角矩形 8"/>
                <p:cNvSpPr/>
                <p:nvPr/>
              </p:nvSpPr>
              <p:spPr>
                <a:xfrm>
                  <a:off x="2940050" y="2132898"/>
                  <a:ext cx="2994025" cy="31420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圆角矩形 9"/>
                <p:cNvSpPr/>
                <p:nvPr/>
              </p:nvSpPr>
              <p:spPr>
                <a:xfrm>
                  <a:off x="2940050" y="2132898"/>
                  <a:ext cx="2108200" cy="314202"/>
                </a:xfrm>
                <a:prstGeom prst="roundRect">
                  <a:avLst>
                    <a:gd name="adj" fmla="val 50000"/>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3" name="文本框 4"/>
              <p:cNvSpPr txBox="1"/>
              <p:nvPr/>
            </p:nvSpPr>
            <p:spPr>
              <a:xfrm>
                <a:off x="5335260" y="1751685"/>
                <a:ext cx="673756" cy="284981"/>
              </a:xfrm>
              <a:prstGeom prst="rect">
                <a:avLst/>
              </a:prstGeom>
              <a:noFill/>
            </p:spPr>
            <p:txBody>
              <a:bodyPr wrap="square" rtlCol="0">
                <a:spAutoFit/>
              </a:bodyPr>
              <a:lstStyle/>
              <a:p>
                <a:pPr algn="ctr">
                  <a:lnSpc>
                    <a:spcPct val="120000"/>
                  </a:lnSpc>
                </a:pPr>
                <a:r>
                  <a:rPr lang="en-US" altLang="zh-CN" sz="1100" dirty="0">
                    <a:solidFill>
                      <a:srgbClr val="009DE7"/>
                    </a:solidFill>
                    <a:latin typeface="Arial" panose="020B0604020202020204" pitchFamily="34" charset="0"/>
                    <a:ea typeface="微软雅黑" panose="020B0503020204020204" pitchFamily="34" charset="-122"/>
                    <a:cs typeface="Arial" panose="020B0604020202020204" pitchFamily="34" charset="0"/>
                  </a:rPr>
                  <a:t>70%</a:t>
                </a:r>
                <a:endParaRPr lang="zh-CN" altLang="en-US" sz="1100" baseline="-3000" dirty="0">
                  <a:solidFill>
                    <a:srgbClr val="009D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2556034" y="1781126"/>
              <a:ext cx="2158403" cy="247924"/>
              <a:chOff x="3249264" y="2162753"/>
              <a:chExt cx="2994025" cy="330568"/>
            </a:xfrm>
          </p:grpSpPr>
          <p:grpSp>
            <p:nvGrpSpPr>
              <p:cNvPr id="48" name="组合 47"/>
              <p:cNvGrpSpPr/>
              <p:nvPr/>
            </p:nvGrpSpPr>
            <p:grpSpPr>
              <a:xfrm>
                <a:off x="3249264" y="2178703"/>
                <a:ext cx="2994025" cy="314618"/>
                <a:chOff x="2940050" y="2519659"/>
                <a:chExt cx="2994025" cy="314618"/>
              </a:xfrm>
            </p:grpSpPr>
            <p:sp>
              <p:nvSpPr>
                <p:cNvPr id="50" name="圆角矩形 13"/>
                <p:cNvSpPr/>
                <p:nvPr/>
              </p:nvSpPr>
              <p:spPr>
                <a:xfrm>
                  <a:off x="2940050" y="2520075"/>
                  <a:ext cx="2994025" cy="31420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圆角矩形 14"/>
                <p:cNvSpPr/>
                <p:nvPr/>
              </p:nvSpPr>
              <p:spPr>
                <a:xfrm>
                  <a:off x="2940051" y="2519659"/>
                  <a:ext cx="889000" cy="314202"/>
                </a:xfrm>
                <a:prstGeom prst="roundRect">
                  <a:avLst>
                    <a:gd name="adj" fmla="val 50000"/>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9" name="文本框 9"/>
              <p:cNvSpPr txBox="1"/>
              <p:nvPr/>
            </p:nvSpPr>
            <p:spPr>
              <a:xfrm>
                <a:off x="4118871" y="2162753"/>
                <a:ext cx="673756" cy="284982"/>
              </a:xfrm>
              <a:prstGeom prst="rect">
                <a:avLst/>
              </a:prstGeom>
              <a:noFill/>
            </p:spPr>
            <p:txBody>
              <a:bodyPr wrap="square" rtlCol="0">
                <a:spAutoFit/>
              </a:bodyPr>
              <a:lstStyle/>
              <a:p>
                <a:pPr algn="ctr">
                  <a:lnSpc>
                    <a:spcPct val="120000"/>
                  </a:lnSpc>
                </a:pPr>
                <a:r>
                  <a:rPr lang="en-US" altLang="zh-CN" sz="1100" dirty="0">
                    <a:solidFill>
                      <a:srgbClr val="009DE7"/>
                    </a:solidFill>
                    <a:latin typeface="Arial" panose="020B0604020202020204" pitchFamily="34" charset="0"/>
                    <a:ea typeface="微软雅黑" panose="020B0503020204020204" pitchFamily="34" charset="-122"/>
                    <a:cs typeface="Arial" panose="020B0604020202020204" pitchFamily="34" charset="0"/>
                  </a:rPr>
                  <a:t>30%</a:t>
                </a:r>
                <a:endParaRPr lang="zh-CN" altLang="en-US" sz="1100" baseline="-3000" dirty="0">
                  <a:solidFill>
                    <a:srgbClr val="009D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2552286" y="3108759"/>
              <a:ext cx="2171044" cy="264443"/>
              <a:chOff x="3244272" y="3932941"/>
              <a:chExt cx="3011560" cy="352593"/>
            </a:xfrm>
          </p:grpSpPr>
          <p:sp>
            <p:nvSpPr>
              <p:cNvPr id="45" name="圆角矩形 16"/>
              <p:cNvSpPr/>
              <p:nvPr/>
            </p:nvSpPr>
            <p:spPr>
              <a:xfrm>
                <a:off x="3261807" y="3971332"/>
                <a:ext cx="2994025" cy="31420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圆角矩形 17"/>
              <p:cNvSpPr/>
              <p:nvPr/>
            </p:nvSpPr>
            <p:spPr>
              <a:xfrm>
                <a:off x="3244272" y="3971332"/>
                <a:ext cx="1201953" cy="314202"/>
              </a:xfrm>
              <a:prstGeom prst="roundRect">
                <a:avLst>
                  <a:gd name="adj" fmla="val 50000"/>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15"/>
              <p:cNvSpPr txBox="1"/>
              <p:nvPr/>
            </p:nvSpPr>
            <p:spPr>
              <a:xfrm>
                <a:off x="4418923" y="3932941"/>
                <a:ext cx="907693" cy="284982"/>
              </a:xfrm>
              <a:prstGeom prst="rect">
                <a:avLst/>
              </a:prstGeom>
              <a:noFill/>
            </p:spPr>
            <p:txBody>
              <a:bodyPr wrap="square" rtlCol="0">
                <a:spAutoFit/>
              </a:bodyPr>
              <a:lstStyle/>
              <a:p>
                <a:pPr algn="ctr">
                  <a:lnSpc>
                    <a:spcPct val="120000"/>
                  </a:lnSpc>
                </a:pPr>
                <a:r>
                  <a:rPr lang="en-US" altLang="zh-CN" sz="1100" dirty="0">
                    <a:solidFill>
                      <a:srgbClr val="009DE7"/>
                    </a:solidFill>
                    <a:latin typeface="Arial" panose="020B0604020202020204" pitchFamily="34" charset="0"/>
                    <a:ea typeface="微软雅黑" panose="020B0503020204020204" pitchFamily="34" charset="-122"/>
                    <a:cs typeface="Arial" panose="020B0604020202020204" pitchFamily="34" charset="0"/>
                  </a:rPr>
                  <a:t>40%</a:t>
                </a:r>
                <a:endParaRPr lang="zh-CN" altLang="en-US" sz="1100" baseline="-3000" dirty="0">
                  <a:solidFill>
                    <a:srgbClr val="009D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组合 11"/>
            <p:cNvGrpSpPr/>
            <p:nvPr/>
          </p:nvGrpSpPr>
          <p:grpSpPr>
            <a:xfrm>
              <a:off x="2552287" y="3402798"/>
              <a:ext cx="2168868" cy="263914"/>
              <a:chOff x="3244272" y="4324968"/>
              <a:chExt cx="3008542" cy="351885"/>
            </a:xfrm>
          </p:grpSpPr>
          <p:sp>
            <p:nvSpPr>
              <p:cNvPr id="42" name="圆角矩形 20"/>
              <p:cNvSpPr/>
              <p:nvPr/>
            </p:nvSpPr>
            <p:spPr>
              <a:xfrm>
                <a:off x="3258789" y="4362615"/>
                <a:ext cx="2994025" cy="31420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圆角矩形 21"/>
              <p:cNvSpPr/>
              <p:nvPr/>
            </p:nvSpPr>
            <p:spPr>
              <a:xfrm>
                <a:off x="3244272" y="4362651"/>
                <a:ext cx="2108200" cy="314202"/>
              </a:xfrm>
              <a:prstGeom prst="roundRect">
                <a:avLst>
                  <a:gd name="adj" fmla="val 50000"/>
                </a:avLst>
              </a:pr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19"/>
              <p:cNvSpPr txBox="1"/>
              <p:nvPr/>
            </p:nvSpPr>
            <p:spPr>
              <a:xfrm>
                <a:off x="5326615" y="4324968"/>
                <a:ext cx="673756" cy="284979"/>
              </a:xfrm>
              <a:prstGeom prst="rect">
                <a:avLst/>
              </a:prstGeom>
              <a:noFill/>
            </p:spPr>
            <p:txBody>
              <a:bodyPr wrap="square" rtlCol="0">
                <a:spAutoFit/>
              </a:bodyPr>
              <a:lstStyle/>
              <a:p>
                <a:pPr algn="ctr">
                  <a:lnSpc>
                    <a:spcPct val="120000"/>
                  </a:lnSpc>
                </a:pPr>
                <a:r>
                  <a:rPr lang="en-US" altLang="zh-CN" sz="1100" dirty="0">
                    <a:solidFill>
                      <a:srgbClr val="009DE7"/>
                    </a:solidFill>
                    <a:latin typeface="Arial" panose="020B0604020202020204" pitchFamily="34" charset="0"/>
                    <a:ea typeface="微软雅黑" panose="020B0503020204020204" pitchFamily="34" charset="-122"/>
                    <a:cs typeface="Arial" panose="020B0604020202020204" pitchFamily="34" charset="0"/>
                  </a:rPr>
                  <a:t>60%</a:t>
                </a:r>
                <a:endParaRPr lang="zh-CN" altLang="en-US" sz="1100" baseline="-3000" dirty="0">
                  <a:solidFill>
                    <a:srgbClr val="009D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1082032" y="1244818"/>
              <a:ext cx="1618841" cy="1647000"/>
              <a:chOff x="471707" y="1675770"/>
              <a:chExt cx="2158455" cy="2196000"/>
            </a:xfrm>
            <a:solidFill>
              <a:srgbClr val="0070C0"/>
            </a:solidFill>
          </p:grpSpPr>
          <p:grpSp>
            <p:nvGrpSpPr>
              <p:cNvPr id="35" name="组合 34"/>
              <p:cNvGrpSpPr>
                <a:grpSpLocks noChangeAspect="1"/>
              </p:cNvGrpSpPr>
              <p:nvPr/>
            </p:nvGrpSpPr>
            <p:grpSpPr>
              <a:xfrm>
                <a:off x="471707" y="1675770"/>
                <a:ext cx="2158455" cy="2196000"/>
                <a:chOff x="5397500" y="5734050"/>
                <a:chExt cx="365125" cy="371476"/>
              </a:xfrm>
              <a:grpFill/>
            </p:grpSpPr>
            <p:sp>
              <p:nvSpPr>
                <p:cNvPr id="39"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组合 35"/>
              <p:cNvGrpSpPr>
                <a:grpSpLocks noChangeAspect="1"/>
              </p:cNvGrpSpPr>
              <p:nvPr/>
            </p:nvGrpSpPr>
            <p:grpSpPr>
              <a:xfrm>
                <a:off x="1735995" y="2108076"/>
                <a:ext cx="462003" cy="468000"/>
                <a:chOff x="2665061" y="4979202"/>
                <a:chExt cx="284308" cy="288000"/>
              </a:xfrm>
              <a:grpFill/>
            </p:grpSpPr>
            <p:sp>
              <p:nvSpPr>
                <p:cNvPr id="37"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rgbClr val="009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5" name="组合 14"/>
            <p:cNvGrpSpPr/>
            <p:nvPr/>
          </p:nvGrpSpPr>
          <p:grpSpPr>
            <a:xfrm>
              <a:off x="1089588" y="2905341"/>
              <a:ext cx="1618841" cy="1647000"/>
              <a:chOff x="478903" y="4355475"/>
              <a:chExt cx="2158455" cy="2196000"/>
            </a:xfrm>
            <a:solidFill>
              <a:srgbClr val="0070C0"/>
            </a:solidFill>
          </p:grpSpPr>
          <p:grpSp>
            <p:nvGrpSpPr>
              <p:cNvPr id="28" name="组合 27"/>
              <p:cNvGrpSpPr>
                <a:grpSpLocks noChangeAspect="1"/>
              </p:cNvGrpSpPr>
              <p:nvPr/>
            </p:nvGrpSpPr>
            <p:grpSpPr>
              <a:xfrm>
                <a:off x="1795203" y="4733013"/>
                <a:ext cx="366333" cy="576000"/>
                <a:chOff x="2257888" y="5547128"/>
                <a:chExt cx="137373" cy="216000"/>
              </a:xfrm>
              <a:grpFill/>
            </p:grpSpPr>
            <p:sp>
              <p:nvSpPr>
                <p:cNvPr id="33"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9" name="组合 28"/>
              <p:cNvGrpSpPr>
                <a:grpSpLocks noChangeAspect="1"/>
              </p:cNvGrpSpPr>
              <p:nvPr/>
            </p:nvGrpSpPr>
            <p:grpSpPr>
              <a:xfrm>
                <a:off x="478903" y="4355475"/>
                <a:ext cx="2158455" cy="2196000"/>
                <a:chOff x="5397500" y="5734050"/>
                <a:chExt cx="365125" cy="371476"/>
              </a:xfrm>
              <a:grpFill/>
            </p:grpSpPr>
            <p:sp>
              <p:nvSpPr>
                <p:cNvPr id="30"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3090D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009DE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18" name="矩形 17"/>
            <p:cNvSpPr/>
            <p:nvPr/>
          </p:nvSpPr>
          <p:spPr>
            <a:xfrm>
              <a:off x="5410056" y="1269455"/>
              <a:ext cx="819848" cy="267336"/>
            </a:xfrm>
            <a:prstGeom prst="rect">
              <a:avLst/>
            </a:prstGeom>
          </p:spPr>
          <p:txBody>
            <a:bodyPr wrap="none" lIns="68557" tIns="34279" rIns="68557" bIns="34279">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19" name="矩形 47"/>
            <p:cNvSpPr>
              <a:spLocks noChangeArrowheads="1"/>
            </p:cNvSpPr>
            <p:nvPr/>
          </p:nvSpPr>
          <p:spPr bwMode="auto">
            <a:xfrm>
              <a:off x="5410056" y="1560687"/>
              <a:ext cx="2716163" cy="36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dirty="0">
                  <a:solidFill>
                    <a:schemeClr val="bg1"/>
                  </a:solidFill>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20" name="矩形 19"/>
            <p:cNvSpPr/>
            <p:nvPr/>
          </p:nvSpPr>
          <p:spPr>
            <a:xfrm>
              <a:off x="5436617" y="2412399"/>
              <a:ext cx="819848" cy="267336"/>
            </a:xfrm>
            <a:prstGeom prst="rect">
              <a:avLst/>
            </a:prstGeom>
          </p:spPr>
          <p:txBody>
            <a:bodyPr wrap="none" lIns="68557" tIns="34279" rIns="68557" bIns="34279">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5436617" y="2703631"/>
              <a:ext cx="2716163" cy="36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dirty="0">
                  <a:solidFill>
                    <a:schemeClr val="bg1"/>
                  </a:solidFill>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22" name="矩形 21"/>
            <p:cNvSpPr/>
            <p:nvPr/>
          </p:nvSpPr>
          <p:spPr>
            <a:xfrm>
              <a:off x="5436617" y="3555343"/>
              <a:ext cx="819848" cy="267336"/>
            </a:xfrm>
            <a:prstGeom prst="rect">
              <a:avLst/>
            </a:prstGeom>
          </p:spPr>
          <p:txBody>
            <a:bodyPr wrap="none" lIns="68557" tIns="34279" rIns="68557" bIns="34279">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5436617" y="3846569"/>
              <a:ext cx="2716163" cy="36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dirty="0">
                  <a:solidFill>
                    <a:schemeClr val="bg1"/>
                  </a:solidFill>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在此录入上述图表的综合描述说明，在此录入上述图表的综合描述说明，在此录入上述图表的描述说明。</a:t>
              </a:r>
            </a:p>
          </p:txBody>
        </p:sp>
        <p:sp>
          <p:nvSpPr>
            <p:cNvPr id="24" name="矩形 23"/>
            <p:cNvSpPr/>
            <p:nvPr/>
          </p:nvSpPr>
          <p:spPr>
            <a:xfrm>
              <a:off x="2625729" y="1171575"/>
              <a:ext cx="899064" cy="291101"/>
            </a:xfrm>
            <a:prstGeom prst="rect">
              <a:avLst/>
            </a:prstGeom>
          </p:spPr>
          <p:txBody>
            <a:bodyPr wrap="none" lIns="68557" tIns="34279" rIns="68557" bIns="34279">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2613831" y="2058126"/>
              <a:ext cx="2109498" cy="35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solidFill>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26" name="矩形 25"/>
            <p:cNvSpPr/>
            <p:nvPr/>
          </p:nvSpPr>
          <p:spPr>
            <a:xfrm>
              <a:off x="2625729" y="2825606"/>
              <a:ext cx="899064" cy="291101"/>
            </a:xfrm>
            <a:prstGeom prst="rect">
              <a:avLst/>
            </a:prstGeom>
          </p:spPr>
          <p:txBody>
            <a:bodyPr wrap="none" lIns="68557" tIns="34279" rIns="68557" bIns="34279">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27" name="矩形 47"/>
            <p:cNvSpPr>
              <a:spLocks noChangeArrowheads="1"/>
            </p:cNvSpPr>
            <p:nvPr/>
          </p:nvSpPr>
          <p:spPr bwMode="auto">
            <a:xfrm>
              <a:off x="2613831" y="3700333"/>
              <a:ext cx="2109498" cy="35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solidFill>
                  <a:ea typeface="微软雅黑" panose="020B0503020204020204" pitchFamily="34" charset="-122"/>
                  <a:sym typeface="微软雅黑" panose="020B0503020204020204" pitchFamily="34" charset="-122"/>
                </a:rPr>
                <a:t>在此录入上述图表的描述说明，在此录入上述图表的描述说明。</a:t>
              </a: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0413" cy="1333500"/>
            <a:chOff x="0" y="0"/>
            <a:chExt cx="12190413" cy="1333500"/>
          </a:xfrm>
        </p:grpSpPr>
        <p:sp>
          <p:nvSpPr>
            <p:cNvPr id="3" name="矩形 2"/>
            <p:cNvSpPr/>
            <p:nvPr/>
          </p:nvSpPr>
          <p:spPr>
            <a:xfrm>
              <a:off x="0" y="0"/>
              <a:ext cx="12190413" cy="133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88812" y="332669"/>
              <a:ext cx="2814375" cy="718654"/>
              <a:chOff x="458596" y="288367"/>
              <a:chExt cx="2814375" cy="718654"/>
            </a:xfrm>
          </p:grpSpPr>
          <p:sp>
            <p:nvSpPr>
              <p:cNvPr id="16" name="TextBox 20"/>
              <p:cNvSpPr txBox="1"/>
              <p:nvPr/>
            </p:nvSpPr>
            <p:spPr>
              <a:xfrm>
                <a:off x="458596" y="288367"/>
                <a:ext cx="2814375" cy="430887"/>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470337" y="637689"/>
                <a:ext cx="243977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sp>
        <p:nvSpPr>
          <p:cNvPr id="7" name="任意多边形 10"/>
          <p:cNvSpPr/>
          <p:nvPr/>
        </p:nvSpPr>
        <p:spPr bwMode="auto">
          <a:xfrm rot="16200000" flipH="1">
            <a:off x="1077912" y="2032001"/>
            <a:ext cx="1330325" cy="2203450"/>
          </a:xfrm>
          <a:custGeom>
            <a:avLst/>
            <a:gdLst>
              <a:gd name="T0" fmla="*/ 0 w 2696561"/>
              <a:gd name="T1" fmla="*/ 187952 h 4469351"/>
              <a:gd name="T2" fmla="*/ 27798 w 2696561"/>
              <a:gd name="T3" fmla="*/ 146125 h 4469351"/>
              <a:gd name="T4" fmla="*/ 29877 w 2696561"/>
              <a:gd name="T5" fmla="*/ 145482 h 4469351"/>
              <a:gd name="T6" fmla="*/ 28488 w 2696561"/>
              <a:gd name="T7" fmla="*/ 142931 h 4469351"/>
              <a:gd name="T8" fmla="*/ 25326 w 2696561"/>
              <a:gd name="T9" fmla="*/ 127306 h 4469351"/>
              <a:gd name="T10" fmla="*/ 49907 w 2696561"/>
              <a:gd name="T11" fmla="*/ 90319 h 4469351"/>
              <a:gd name="T12" fmla="*/ 51851 w 2696561"/>
              <a:gd name="T13" fmla="*/ 89718 h 4469351"/>
              <a:gd name="T14" fmla="*/ 52031 w 2696561"/>
              <a:gd name="T15" fmla="*/ 86161 h 4469351"/>
              <a:gd name="T16" fmla="*/ 95523 w 2696561"/>
              <a:gd name="T17" fmla="*/ 38782 h 4469351"/>
              <a:gd name="T18" fmla="*/ 102306 w 2696561"/>
              <a:gd name="T19" fmla="*/ 38142 h 4469351"/>
              <a:gd name="T20" fmla="*/ 102548 w 2696561"/>
              <a:gd name="T21" fmla="*/ 37520 h 4469351"/>
              <a:gd name="T22" fmla="*/ 105176 w 2696561"/>
              <a:gd name="T23" fmla="*/ 30092 h 4469351"/>
              <a:gd name="T24" fmla="*/ 109875 w 2696561"/>
              <a:gd name="T25" fmla="*/ 0 h 4469351"/>
              <a:gd name="T26" fmla="*/ 118928 w 2696561"/>
              <a:gd name="T27" fmla="*/ 24817 h 4469351"/>
              <a:gd name="T28" fmla="*/ 121659 w 2696561"/>
              <a:gd name="T29" fmla="*/ 38224 h 4469351"/>
              <a:gd name="T30" fmla="*/ 121921 w 2696561"/>
              <a:gd name="T31" fmla="*/ 40552 h 4469351"/>
              <a:gd name="T32" fmla="*/ 126760 w 2696561"/>
              <a:gd name="T33" fmla="*/ 42050 h 4469351"/>
              <a:gd name="T34" fmla="*/ 159735 w 2696561"/>
              <a:gd name="T35" fmla="*/ 91667 h 4469351"/>
              <a:gd name="T36" fmla="*/ 159549 w 2696561"/>
              <a:gd name="T37" fmla="*/ 95342 h 4469351"/>
              <a:gd name="T38" fmla="*/ 159549 w 2696561"/>
              <a:gd name="T39" fmla="*/ 207349 h 4469351"/>
              <a:gd name="T40" fmla="*/ 159735 w 2696561"/>
              <a:gd name="T41" fmla="*/ 211027 h 4469351"/>
              <a:gd name="T42" fmla="*/ 159549 w 2696561"/>
              <a:gd name="T43" fmla="*/ 214704 h 4469351"/>
              <a:gd name="T44" fmla="*/ 159549 w 2696561"/>
              <a:gd name="T45" fmla="*/ 216305 h 4469351"/>
              <a:gd name="T46" fmla="*/ 159468 w 2696561"/>
              <a:gd name="T47" fmla="*/ 216305 h 4469351"/>
              <a:gd name="T48" fmla="*/ 159461 w 2696561"/>
              <a:gd name="T49" fmla="*/ 216447 h 4469351"/>
              <a:gd name="T50" fmla="*/ 106574 w 2696561"/>
              <a:gd name="T51" fmla="*/ 264046 h 4469351"/>
              <a:gd name="T52" fmla="*/ 57591 w 2696561"/>
              <a:gd name="T53" fmla="*/ 231664 h 4469351"/>
              <a:gd name="T54" fmla="*/ 57545 w 2696561"/>
              <a:gd name="T55" fmla="*/ 231538 h 4469351"/>
              <a:gd name="T56" fmla="*/ 54687 w 2696561"/>
              <a:gd name="T57" fmla="*/ 232423 h 4469351"/>
              <a:gd name="T58" fmla="*/ 45514 w 2696561"/>
              <a:gd name="T59" fmla="*/ 233345 h 4469351"/>
              <a:gd name="T60" fmla="*/ 0 w 2696561"/>
              <a:gd name="T61" fmla="*/ 187952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009DE7"/>
          </a:solidFill>
          <a:ln>
            <a:noFill/>
          </a:ln>
        </p:spPr>
        <p:txBody>
          <a:bodyPr anchor="ctr"/>
          <a:lstStyle/>
          <a:p>
            <a:endParaRPr lang="zh-CN" altLang="en-US">
              <a:solidFill>
                <a:schemeClr val="bg1"/>
              </a:solidFill>
            </a:endParaRPr>
          </a:p>
        </p:txBody>
      </p:sp>
      <p:sp>
        <p:nvSpPr>
          <p:cNvPr id="8" name="任意多边形 12"/>
          <p:cNvSpPr/>
          <p:nvPr/>
        </p:nvSpPr>
        <p:spPr bwMode="auto">
          <a:xfrm rot="16200000" flipH="1">
            <a:off x="3909219" y="2031207"/>
            <a:ext cx="1330325" cy="2205037"/>
          </a:xfrm>
          <a:custGeom>
            <a:avLst/>
            <a:gdLst>
              <a:gd name="T0" fmla="*/ 0 w 2696561"/>
              <a:gd name="T1" fmla="*/ 188494 h 4469351"/>
              <a:gd name="T2" fmla="*/ 27798 w 2696561"/>
              <a:gd name="T3" fmla="*/ 146547 h 4469351"/>
              <a:gd name="T4" fmla="*/ 29877 w 2696561"/>
              <a:gd name="T5" fmla="*/ 145901 h 4469351"/>
              <a:gd name="T6" fmla="*/ 28488 w 2696561"/>
              <a:gd name="T7" fmla="*/ 143343 h 4469351"/>
              <a:gd name="T8" fmla="*/ 25326 w 2696561"/>
              <a:gd name="T9" fmla="*/ 127673 h 4469351"/>
              <a:gd name="T10" fmla="*/ 49907 w 2696561"/>
              <a:gd name="T11" fmla="*/ 90580 h 4469351"/>
              <a:gd name="T12" fmla="*/ 51851 w 2696561"/>
              <a:gd name="T13" fmla="*/ 89976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7 h 4469351"/>
              <a:gd name="T40" fmla="*/ 159735 w 2696561"/>
              <a:gd name="T41" fmla="*/ 211635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2 h 4469351"/>
              <a:gd name="T54" fmla="*/ 57545 w 2696561"/>
              <a:gd name="T55" fmla="*/ 232206 h 4469351"/>
              <a:gd name="T56" fmla="*/ 54687 w 2696561"/>
              <a:gd name="T57" fmla="*/ 233094 h 4469351"/>
              <a:gd name="T58" fmla="*/ 45514 w 2696561"/>
              <a:gd name="T59" fmla="*/ 234018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009DE7"/>
          </a:solidFill>
          <a:ln>
            <a:noFill/>
          </a:ln>
        </p:spPr>
        <p:txBody>
          <a:bodyPr anchor="ctr"/>
          <a:lstStyle/>
          <a:p>
            <a:endParaRPr lang="zh-CN" altLang="en-US">
              <a:solidFill>
                <a:schemeClr val="bg1"/>
              </a:solidFill>
            </a:endParaRPr>
          </a:p>
        </p:txBody>
      </p:sp>
      <p:sp>
        <p:nvSpPr>
          <p:cNvPr id="9" name="任意多边形 13"/>
          <p:cNvSpPr/>
          <p:nvPr/>
        </p:nvSpPr>
        <p:spPr bwMode="auto">
          <a:xfrm rot="16200000" flipH="1">
            <a:off x="6736556" y="2031207"/>
            <a:ext cx="1330325" cy="2205038"/>
          </a:xfrm>
          <a:custGeom>
            <a:avLst/>
            <a:gdLst>
              <a:gd name="T0" fmla="*/ 0 w 2696561"/>
              <a:gd name="T1" fmla="*/ 188494 h 4469351"/>
              <a:gd name="T2" fmla="*/ 27798 w 2696561"/>
              <a:gd name="T3" fmla="*/ 146547 h 4469351"/>
              <a:gd name="T4" fmla="*/ 29877 w 2696561"/>
              <a:gd name="T5" fmla="*/ 145902 h 4469351"/>
              <a:gd name="T6" fmla="*/ 28488 w 2696561"/>
              <a:gd name="T7" fmla="*/ 143343 h 4469351"/>
              <a:gd name="T8" fmla="*/ 25326 w 2696561"/>
              <a:gd name="T9" fmla="*/ 127674 h 4469351"/>
              <a:gd name="T10" fmla="*/ 49907 w 2696561"/>
              <a:gd name="T11" fmla="*/ 90580 h 4469351"/>
              <a:gd name="T12" fmla="*/ 51851 w 2696561"/>
              <a:gd name="T13" fmla="*/ 89977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8 h 4469351"/>
              <a:gd name="T40" fmla="*/ 159735 w 2696561"/>
              <a:gd name="T41" fmla="*/ 211636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3 h 4469351"/>
              <a:gd name="T54" fmla="*/ 57545 w 2696561"/>
              <a:gd name="T55" fmla="*/ 232207 h 4469351"/>
              <a:gd name="T56" fmla="*/ 54687 w 2696561"/>
              <a:gd name="T57" fmla="*/ 233094 h 4469351"/>
              <a:gd name="T58" fmla="*/ 45514 w 2696561"/>
              <a:gd name="T59" fmla="*/ 234019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009DE7"/>
          </a:solidFill>
          <a:ln>
            <a:noFill/>
          </a:ln>
        </p:spPr>
        <p:txBody>
          <a:bodyPr anchor="ctr"/>
          <a:lstStyle/>
          <a:p>
            <a:endParaRPr lang="zh-CN" altLang="en-US">
              <a:solidFill>
                <a:schemeClr val="bg1"/>
              </a:solidFill>
            </a:endParaRPr>
          </a:p>
        </p:txBody>
      </p:sp>
      <p:sp>
        <p:nvSpPr>
          <p:cNvPr id="10" name="任意多边形 14"/>
          <p:cNvSpPr/>
          <p:nvPr/>
        </p:nvSpPr>
        <p:spPr bwMode="auto">
          <a:xfrm rot="16200000" flipH="1">
            <a:off x="9562306" y="2031207"/>
            <a:ext cx="1330325" cy="2205038"/>
          </a:xfrm>
          <a:custGeom>
            <a:avLst/>
            <a:gdLst>
              <a:gd name="T0" fmla="*/ 0 w 2696561"/>
              <a:gd name="T1" fmla="*/ 188494 h 4469351"/>
              <a:gd name="T2" fmla="*/ 27798 w 2696561"/>
              <a:gd name="T3" fmla="*/ 146547 h 4469351"/>
              <a:gd name="T4" fmla="*/ 29877 w 2696561"/>
              <a:gd name="T5" fmla="*/ 145902 h 4469351"/>
              <a:gd name="T6" fmla="*/ 28488 w 2696561"/>
              <a:gd name="T7" fmla="*/ 143343 h 4469351"/>
              <a:gd name="T8" fmla="*/ 25326 w 2696561"/>
              <a:gd name="T9" fmla="*/ 127674 h 4469351"/>
              <a:gd name="T10" fmla="*/ 49907 w 2696561"/>
              <a:gd name="T11" fmla="*/ 90580 h 4469351"/>
              <a:gd name="T12" fmla="*/ 51851 w 2696561"/>
              <a:gd name="T13" fmla="*/ 89977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8 h 4469351"/>
              <a:gd name="T40" fmla="*/ 159735 w 2696561"/>
              <a:gd name="T41" fmla="*/ 211636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3 h 4469351"/>
              <a:gd name="T54" fmla="*/ 57545 w 2696561"/>
              <a:gd name="T55" fmla="*/ 232207 h 4469351"/>
              <a:gd name="T56" fmla="*/ 54687 w 2696561"/>
              <a:gd name="T57" fmla="*/ 233094 h 4469351"/>
              <a:gd name="T58" fmla="*/ 45514 w 2696561"/>
              <a:gd name="T59" fmla="*/ 234019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009DE7"/>
          </a:solidFill>
          <a:ln>
            <a:noFill/>
          </a:ln>
        </p:spPr>
        <p:txBody>
          <a:bodyPr anchor="ctr"/>
          <a:lstStyle/>
          <a:p>
            <a:endParaRPr lang="zh-CN" altLang="en-US">
              <a:solidFill>
                <a:schemeClr val="bg1"/>
              </a:solidFill>
            </a:endParaRPr>
          </a:p>
        </p:txBody>
      </p:sp>
      <p:sp>
        <p:nvSpPr>
          <p:cNvPr id="11" name="文本框 15"/>
          <p:cNvSpPr>
            <a:spLocks noChangeArrowheads="1"/>
          </p:cNvSpPr>
          <p:nvPr/>
        </p:nvSpPr>
        <p:spPr bwMode="auto">
          <a:xfrm>
            <a:off x="984558" y="4265613"/>
            <a:ext cx="17615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2400" b="1" dirty="0">
                <a:solidFill>
                  <a:schemeClr val="bg1"/>
                </a:solidFill>
                <a:latin typeface="Calibri" panose="020F0502020204030204" pitchFamily="34" charset="0"/>
                <a:sym typeface="Calibri" panose="020F0502020204030204" pitchFamily="34" charset="0"/>
              </a:rPr>
              <a:t>YOUR  TITLE</a:t>
            </a:r>
            <a:endParaRPr lang="en-US" altLang="zh-CN" sz="1400" b="1" dirty="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dirty="0">
                <a:solidFill>
                  <a:schemeClr val="bg1"/>
                </a:solidFill>
                <a:latin typeface="Calibri" panose="020F0502020204030204" pitchFamily="34" charset="0"/>
                <a:sym typeface="Calibri" panose="020F0502020204030204" pitchFamily="34" charset="0"/>
              </a:rPr>
              <a:t>  Click here to add </a:t>
            </a:r>
          </a:p>
          <a:p>
            <a:pPr algn="ctr" eaLnBrk="1" hangingPunct="1">
              <a:buFont typeface="Arial" panose="020B0604020202020204" pitchFamily="34" charset="0"/>
              <a:buNone/>
            </a:pPr>
            <a:r>
              <a:rPr lang="en-US" altLang="zh-CN" sz="1600" dirty="0">
                <a:solidFill>
                  <a:schemeClr val="bg1"/>
                </a:solidFill>
                <a:latin typeface="Calibri" panose="020F0502020204030204" pitchFamily="34" charset="0"/>
                <a:sym typeface="Calibri" panose="020F0502020204030204" pitchFamily="34" charset="0"/>
              </a:rPr>
              <a:t>  you to the center </a:t>
            </a:r>
            <a:endParaRPr lang="zh-CN" altLang="en-US" sz="1600" dirty="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dirty="0">
                <a:solidFill>
                  <a:schemeClr val="bg1"/>
                </a:solidFill>
                <a:latin typeface="Calibri" panose="020F0502020204030204" pitchFamily="34" charset="0"/>
                <a:sym typeface="Calibri" panose="020F0502020204030204" pitchFamily="34" charset="0"/>
              </a:rPr>
              <a:t>  of the narrative</a:t>
            </a:r>
            <a:endParaRPr lang="zh-CN" altLang="en-US" sz="1600" dirty="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dirty="0">
                <a:solidFill>
                  <a:schemeClr val="bg1"/>
                </a:solidFill>
                <a:latin typeface="Calibri" panose="020F0502020204030204" pitchFamily="34" charset="0"/>
                <a:sym typeface="Calibri" panose="020F0502020204030204" pitchFamily="34" charset="0"/>
              </a:rPr>
              <a:t>  thought</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6"/>
          <p:cNvSpPr>
            <a:spLocks noChangeArrowheads="1"/>
          </p:cNvSpPr>
          <p:nvPr/>
        </p:nvSpPr>
        <p:spPr bwMode="auto">
          <a:xfrm>
            <a:off x="3876983" y="4265613"/>
            <a:ext cx="17615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2400" b="1">
                <a:solidFill>
                  <a:schemeClr val="bg1"/>
                </a:solidFill>
                <a:latin typeface="Calibri" panose="020F0502020204030204" pitchFamily="34" charset="0"/>
                <a:sym typeface="Calibri" panose="020F0502020204030204" pitchFamily="34" charset="0"/>
              </a:rPr>
              <a:t>YOUR  TITLE</a:t>
            </a:r>
            <a:endParaRPr lang="en-US" altLang="zh-CN" sz="1400" b="1">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Click here to add </a:t>
            </a: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you to the center </a:t>
            </a:r>
            <a:endParaRPr lang="zh-CN" altLang="en-US" sz="16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of the narrative</a:t>
            </a:r>
            <a:endParaRPr lang="zh-CN" altLang="en-US" sz="16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thought</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7"/>
          <p:cNvSpPr>
            <a:spLocks noChangeArrowheads="1"/>
          </p:cNvSpPr>
          <p:nvPr/>
        </p:nvSpPr>
        <p:spPr bwMode="auto">
          <a:xfrm>
            <a:off x="6769408" y="4265613"/>
            <a:ext cx="17615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2400" b="1">
                <a:solidFill>
                  <a:schemeClr val="bg1"/>
                </a:solidFill>
                <a:latin typeface="Calibri" panose="020F0502020204030204" pitchFamily="34" charset="0"/>
                <a:sym typeface="Calibri" panose="020F0502020204030204" pitchFamily="34" charset="0"/>
              </a:rPr>
              <a:t>YOUR  TITLE</a:t>
            </a:r>
            <a:endParaRPr lang="en-US" altLang="zh-CN" sz="1400" b="1">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Click here to add </a:t>
            </a: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you to the center </a:t>
            </a:r>
            <a:endParaRPr lang="zh-CN" altLang="en-US" sz="16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of the narrative</a:t>
            </a:r>
            <a:endParaRPr lang="zh-CN" altLang="en-US" sz="16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thought</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8"/>
          <p:cNvSpPr>
            <a:spLocks noChangeArrowheads="1"/>
          </p:cNvSpPr>
          <p:nvPr/>
        </p:nvSpPr>
        <p:spPr bwMode="auto">
          <a:xfrm>
            <a:off x="9661833" y="4265613"/>
            <a:ext cx="17615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2400" b="1">
                <a:solidFill>
                  <a:schemeClr val="bg1"/>
                </a:solidFill>
                <a:latin typeface="Calibri" panose="020F0502020204030204" pitchFamily="34" charset="0"/>
                <a:sym typeface="Calibri" panose="020F0502020204030204" pitchFamily="34" charset="0"/>
              </a:rPr>
              <a:t>YOUR  TITLE</a:t>
            </a:r>
            <a:endParaRPr lang="en-US" altLang="zh-CN" sz="1400" b="1">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Click here to add </a:t>
            </a: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you to the center </a:t>
            </a:r>
            <a:endParaRPr lang="zh-CN" altLang="en-US" sz="16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of the narrative</a:t>
            </a:r>
            <a:endParaRPr lang="zh-CN" altLang="en-US" sz="1600">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en-US" altLang="zh-CN" sz="1600">
                <a:solidFill>
                  <a:schemeClr val="bg1"/>
                </a:solidFill>
                <a:latin typeface="Calibri" panose="020F0502020204030204" pitchFamily="34" charset="0"/>
                <a:sym typeface="Calibri" panose="020F0502020204030204" pitchFamily="34" charset="0"/>
              </a:rPr>
              <a:t>  thought</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9"/>
          <p:cNvSpPr>
            <a:spLocks noChangeArrowheads="1"/>
          </p:cNvSpPr>
          <p:nvPr/>
        </p:nvSpPr>
        <p:spPr bwMode="auto">
          <a:xfrm>
            <a:off x="1228725" y="2979738"/>
            <a:ext cx="132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2015</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20"/>
          <p:cNvSpPr>
            <a:spLocks noChangeArrowheads="1"/>
          </p:cNvSpPr>
          <p:nvPr/>
        </p:nvSpPr>
        <p:spPr bwMode="auto">
          <a:xfrm>
            <a:off x="4095750" y="2979738"/>
            <a:ext cx="13260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2016</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21"/>
          <p:cNvSpPr>
            <a:spLocks noChangeArrowheads="1"/>
          </p:cNvSpPr>
          <p:nvPr/>
        </p:nvSpPr>
        <p:spPr bwMode="auto">
          <a:xfrm>
            <a:off x="6927850" y="2979738"/>
            <a:ext cx="1325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2017</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22"/>
          <p:cNvSpPr>
            <a:spLocks noChangeArrowheads="1"/>
          </p:cNvSpPr>
          <p:nvPr/>
        </p:nvSpPr>
        <p:spPr bwMode="auto">
          <a:xfrm>
            <a:off x="9755188" y="2979738"/>
            <a:ext cx="1325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anim calcmode="lin" valueType="num">
                                      <p:cBhvr>
                                        <p:cTn id="36" dur="250" fill="hold"/>
                                        <p:tgtEl>
                                          <p:spTgt spid="11"/>
                                        </p:tgtEl>
                                        <p:attrNameLst>
                                          <p:attrName>ppt_x</p:attrName>
                                        </p:attrNameLst>
                                      </p:cBhvr>
                                      <p:tavLst>
                                        <p:tav tm="0">
                                          <p:val>
                                            <p:strVal val="#ppt_x"/>
                                          </p:val>
                                        </p:tav>
                                        <p:tav tm="100000">
                                          <p:val>
                                            <p:strVal val="#ppt_x"/>
                                          </p:val>
                                        </p:tav>
                                      </p:tavLst>
                                    </p:anim>
                                    <p:anim calcmode="lin" valueType="num">
                                      <p:cBhvr>
                                        <p:cTn id="37" dur="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50"/>
                                        <p:tgtEl>
                                          <p:spTgt spid="13"/>
                                        </p:tgtEl>
                                      </p:cBhvr>
                                    </p:animEffect>
                                    <p:anim calcmode="lin" valueType="num">
                                      <p:cBhvr>
                                        <p:cTn id="48" dur="250" fill="hold"/>
                                        <p:tgtEl>
                                          <p:spTgt spid="13"/>
                                        </p:tgtEl>
                                        <p:attrNameLst>
                                          <p:attrName>ppt_x</p:attrName>
                                        </p:attrNameLst>
                                      </p:cBhvr>
                                      <p:tavLst>
                                        <p:tav tm="0">
                                          <p:val>
                                            <p:strVal val="#ppt_x"/>
                                          </p:val>
                                        </p:tav>
                                        <p:tav tm="100000">
                                          <p:val>
                                            <p:strVal val="#ppt_x"/>
                                          </p:val>
                                        </p:tav>
                                      </p:tavLst>
                                    </p:anim>
                                    <p:anim calcmode="lin" valueType="num">
                                      <p:cBhvr>
                                        <p:cTn id="49" dur="250" fill="hold"/>
                                        <p:tgtEl>
                                          <p:spTgt spid="1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50"/>
                                        <p:tgtEl>
                                          <p:spTgt spid="19"/>
                                        </p:tgtEl>
                                      </p:cBhvr>
                                    </p:animEffect>
                                    <p:anim calcmode="lin" valueType="num">
                                      <p:cBhvr>
                                        <p:cTn id="66" dur="250" fill="hold"/>
                                        <p:tgtEl>
                                          <p:spTgt spid="19"/>
                                        </p:tgtEl>
                                        <p:attrNameLst>
                                          <p:attrName>ppt_x</p:attrName>
                                        </p:attrNameLst>
                                      </p:cBhvr>
                                      <p:tavLst>
                                        <p:tav tm="0">
                                          <p:val>
                                            <p:strVal val="#ppt_x"/>
                                          </p:val>
                                        </p:tav>
                                        <p:tav tm="100000">
                                          <p:val>
                                            <p:strVal val="#ppt_x"/>
                                          </p:val>
                                        </p:tav>
                                      </p:tavLst>
                                    </p:anim>
                                    <p:anim calcmode="lin" valueType="num">
                                      <p:cBhvr>
                                        <p:cTn id="67" dur="25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50"/>
                                        <p:tgtEl>
                                          <p:spTgt spid="20"/>
                                        </p:tgtEl>
                                      </p:cBhvr>
                                    </p:animEffect>
                                    <p:anim calcmode="lin" valueType="num">
                                      <p:cBhvr>
                                        <p:cTn id="72" dur="250" fill="hold"/>
                                        <p:tgtEl>
                                          <p:spTgt spid="20"/>
                                        </p:tgtEl>
                                        <p:attrNameLst>
                                          <p:attrName>ppt_x</p:attrName>
                                        </p:attrNameLst>
                                      </p:cBhvr>
                                      <p:tavLst>
                                        <p:tav tm="0">
                                          <p:val>
                                            <p:strVal val="#ppt_x"/>
                                          </p:val>
                                        </p:tav>
                                        <p:tav tm="100000">
                                          <p:val>
                                            <p:strVal val="#ppt_x"/>
                                          </p:val>
                                        </p:tav>
                                      </p:tavLst>
                                    </p:anim>
                                    <p:anim calcmode="lin" valueType="num">
                                      <p:cBhvr>
                                        <p:cTn id="73" dur="25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250"/>
                                        <p:tgtEl>
                                          <p:spTgt spid="21"/>
                                        </p:tgtEl>
                                      </p:cBhvr>
                                    </p:animEffect>
                                    <p:anim calcmode="lin" valueType="num">
                                      <p:cBhvr>
                                        <p:cTn id="78" dur="250" fill="hold"/>
                                        <p:tgtEl>
                                          <p:spTgt spid="21"/>
                                        </p:tgtEl>
                                        <p:attrNameLst>
                                          <p:attrName>ppt_x</p:attrName>
                                        </p:attrNameLst>
                                      </p:cBhvr>
                                      <p:tavLst>
                                        <p:tav tm="0">
                                          <p:val>
                                            <p:strVal val="#ppt_x"/>
                                          </p:val>
                                        </p:tav>
                                        <p:tav tm="100000">
                                          <p:val>
                                            <p:strVal val="#ppt_x"/>
                                          </p:val>
                                        </p:tav>
                                      </p:tavLst>
                                    </p:anim>
                                    <p:anim calcmode="lin" valueType="num">
                                      <p:cBhvr>
                                        <p:cTn id="79"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5"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文本框 12"/>
          <p:cNvSpPr txBox="1"/>
          <p:nvPr/>
        </p:nvSpPr>
        <p:spPr>
          <a:xfrm>
            <a:off x="3541454" y="2968553"/>
            <a:ext cx="5109091" cy="830997"/>
          </a:xfrm>
          <a:prstGeom prst="rect">
            <a:avLst/>
          </a:prstGeom>
          <a:noFill/>
        </p:spPr>
        <p:txBody>
          <a:bodyPr wrap="non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cs typeface="Microsoft JhengHei Light" panose="020B0304030504040204" pitchFamily="34" charset="-122"/>
              </a:rPr>
              <a:t>点击加入你的标题</a:t>
            </a:r>
          </a:p>
        </p:txBody>
      </p:sp>
      <p:sp>
        <p:nvSpPr>
          <p:cNvPr id="9" name="TextBox 23"/>
          <p:cNvSpPr txBox="1"/>
          <p:nvPr/>
        </p:nvSpPr>
        <p:spPr>
          <a:xfrm>
            <a:off x="4060653" y="3930178"/>
            <a:ext cx="4070692" cy="1200329"/>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solidFill>
                <a:latin typeface="微软雅黑" panose="020B0503020204020204" pitchFamily="34" charset="-122"/>
                <a:ea typeface="微软雅黑" panose="020B0503020204020204" pitchFamily="34" charset="-122"/>
              </a:rPr>
              <a:t>aste</a:t>
            </a:r>
            <a:r>
              <a:rPr lang="en-US" altLang="zh-CN" sz="800" dirty="0">
                <a:solidFill>
                  <a:schemeClr val="bg1"/>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chemeClr val="bg1"/>
              </a:solidFill>
              <a:latin typeface="微软雅黑" panose="020B0503020204020204" pitchFamily="34" charset="-122"/>
              <a:ea typeface="微软雅黑" panose="020B0503020204020204" pitchFamily="34" charset="-122"/>
            </a:endParaRPr>
          </a:p>
          <a:p>
            <a:pPr algn="ctr"/>
            <a:r>
              <a:rPr lang="en-US" altLang="zh-CN" sz="800" dirty="0">
                <a:solidFill>
                  <a:schemeClr val="bg1"/>
                </a:solidFill>
                <a:latin typeface="微软雅黑" panose="020B0503020204020204" pitchFamily="34" charset="-122"/>
                <a:ea typeface="微软雅黑" panose="020B0503020204020204" pitchFamily="34" charset="-122"/>
              </a:rPr>
              <a:t>Your content to play here, or through your copy, </a:t>
            </a:r>
          </a:p>
          <a:p>
            <a:pPr algn="ctr"/>
            <a:r>
              <a:rPr lang="en-US" altLang="zh-CN" sz="80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solidFill>
                <a:latin typeface="微软雅黑" panose="020B0503020204020204" pitchFamily="34" charset="-122"/>
                <a:ea typeface="微软雅黑" panose="020B0503020204020204" pitchFamily="34" charset="-122"/>
              </a:rPr>
              <a:t>aste</a:t>
            </a:r>
            <a:r>
              <a:rPr lang="en-US" altLang="zh-CN" sz="800" dirty="0">
                <a:solidFill>
                  <a:schemeClr val="bg1"/>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p>
        </p:txBody>
      </p:sp>
      <p:grpSp>
        <p:nvGrpSpPr>
          <p:cNvPr id="2" name="组合 1"/>
          <p:cNvGrpSpPr/>
          <p:nvPr/>
        </p:nvGrpSpPr>
        <p:grpSpPr>
          <a:xfrm>
            <a:off x="4528457" y="1466975"/>
            <a:ext cx="3210577" cy="1167753"/>
            <a:chOff x="4528457" y="1887889"/>
            <a:chExt cx="3210577" cy="1167753"/>
          </a:xfrm>
        </p:grpSpPr>
        <p:sp>
          <p:nvSpPr>
            <p:cNvPr id="10" name="矩形 9"/>
            <p:cNvSpPr/>
            <p:nvPr/>
          </p:nvSpPr>
          <p:spPr>
            <a:xfrm>
              <a:off x="5149652" y="2166832"/>
              <a:ext cx="258938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solidFill>
                    <a:schemeClr val="bg1"/>
                  </a:solidFill>
                  <a:latin typeface="微软雅黑" panose="020B0503020204020204" pitchFamily="34" charset="-122"/>
                  <a:ea typeface="微软雅黑" panose="020B0503020204020204" pitchFamily="34" charset="-122"/>
                </a:rPr>
                <a:t>第二章</a:t>
              </a: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8457" y="1887889"/>
              <a:ext cx="905515" cy="1124087"/>
            </a:xfrm>
            <a:prstGeom prst="rect">
              <a:avLst/>
            </a:prstGeom>
          </p:spPr>
        </p:pic>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9"/>
                                        </p:tgtEl>
                                        <p:attrNameLst>
                                          <p:attrName>style.visibility</p:attrName>
                                        </p:attrNameLst>
                                      </p:cBhvr>
                                      <p:to>
                                        <p:strVal val="visible"/>
                                      </p:to>
                                    </p:set>
                                    <p:animEffect transition="in" filter="wipe(left)">
                                      <p:cBhvr>
                                        <p:cTn id="21"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2466</Words>
  <Application>Microsoft Office PowerPoint</Application>
  <PresentationFormat>自定义</PresentationFormat>
  <Paragraphs>309</Paragraphs>
  <Slides>25</Slides>
  <Notes>25</Notes>
  <HiddenSlides>0</HiddenSlides>
  <MMClips>1</MMClips>
  <ScaleCrop>false</ScaleCrop>
  <HeadingPairs>
    <vt:vector size="6" baseType="variant">
      <vt:variant>
        <vt:lpstr>已用的字体</vt:lpstr>
      </vt:variant>
      <vt:variant>
        <vt:i4>21</vt:i4>
      </vt:variant>
      <vt:variant>
        <vt:lpstr>主题</vt:lpstr>
      </vt:variant>
      <vt:variant>
        <vt:i4>10</vt:i4>
      </vt:variant>
      <vt:variant>
        <vt:lpstr>幻灯片标题</vt:lpstr>
      </vt:variant>
      <vt:variant>
        <vt:i4>25</vt:i4>
      </vt:variant>
    </vt:vector>
  </HeadingPairs>
  <TitlesOfParts>
    <vt:vector size="56" baseType="lpstr">
      <vt:lpstr>DFPPingJuW7-B5</vt:lpstr>
      <vt:lpstr>Gill Sans</vt:lpstr>
      <vt:lpstr>ITC Avant Garde Std Bk</vt:lpstr>
      <vt:lpstr>LiHei Pro</vt:lpstr>
      <vt:lpstr>PT Sans</vt:lpstr>
      <vt:lpstr>Raleway</vt:lpstr>
      <vt:lpstr>Roboto Condensed</vt:lpstr>
      <vt:lpstr>Signika</vt:lpstr>
      <vt:lpstr>Signika Negative</vt:lpstr>
      <vt:lpstr>等线</vt:lpstr>
      <vt:lpstr>等线 Light</vt:lpstr>
      <vt:lpstr>方正姚体</vt:lpstr>
      <vt:lpstr>迷你简汉真广标</vt:lpstr>
      <vt:lpstr>宋体</vt:lpstr>
      <vt:lpstr>微软雅黑</vt:lpstr>
      <vt:lpstr>Arial</vt:lpstr>
      <vt:lpstr>Calibri</vt:lpstr>
      <vt:lpstr>Century Gothic</vt:lpstr>
      <vt:lpstr>Impact</vt:lpstr>
      <vt:lpstr>Open Sans</vt:lpstr>
      <vt:lpstr>Open Sans Light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天 下</cp:lastModifiedBy>
  <cp:revision>2728</cp:revision>
  <dcterms:created xsi:type="dcterms:W3CDTF">2015-12-01T09:06:00Z</dcterms:created>
  <dcterms:modified xsi:type="dcterms:W3CDTF">2021-01-05T12:16:36Z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