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9" r:id="rId3"/>
    <p:sldId id="260" r:id="rId4"/>
    <p:sldId id="11435" r:id="rId5"/>
    <p:sldId id="11521" r:id="rId6"/>
    <p:sldId id="8745" r:id="rId7"/>
    <p:sldId id="11408" r:id="rId8"/>
    <p:sldId id="11524" r:id="rId9"/>
    <p:sldId id="261" r:id="rId10"/>
    <p:sldId id="11525" r:id="rId11"/>
    <p:sldId id="11527" r:id="rId12"/>
    <p:sldId id="1382" r:id="rId13"/>
    <p:sldId id="3257" r:id="rId14"/>
    <p:sldId id="262" r:id="rId15"/>
    <p:sldId id="11514" r:id="rId16"/>
    <p:sldId id="8712" r:id="rId17"/>
    <p:sldId id="3500" r:id="rId18"/>
    <p:sldId id="8690" r:id="rId19"/>
    <p:sldId id="263" r:id="rId20"/>
    <p:sldId id="3791" r:id="rId21"/>
    <p:sldId id="3457" r:id="rId22"/>
    <p:sldId id="11515" r:id="rId23"/>
    <p:sldId id="11516" r:id="rId24"/>
    <p:sldId id="25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E40"/>
    <a:srgbClr val="FAF2B5"/>
    <a:srgbClr val="FBAAA7"/>
    <a:srgbClr val="3DB19E"/>
    <a:srgbClr val="D13A31"/>
    <a:srgbClr val="F7C80B"/>
    <a:srgbClr val="15005A"/>
    <a:srgbClr val="4C47BB"/>
    <a:srgbClr val="0F054C"/>
    <a:srgbClr val="B0F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83" d="100"/>
          <a:sy n="83" d="100"/>
        </p:scale>
        <p:origin x="91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95469-8054-4D37-B10D-371D3A83AD7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DF439-EB9C-44A7-878D-13F662F8A22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EC8BD-6E5E-4F3C-BCD5-83F84FCAB1CD}" type="slidenum">
              <a:rPr lang="zh-CN" altLang="en-US" smtClean="0"/>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1BE11-FFB9-458D-9B3B-72A301B258F8}"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2CE8A5-236F-416C-AD47-BE6EB0735814}"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D6ED5A-DBE5-453F-8F8A-6438E2CA496F}"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817C70-79D0-4298-8172-12B8DAD9087D}"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
        <p:nvSpPr>
          <p:cNvPr id="7" name="文本框 6"/>
          <p:cNvSpPr txBox="1"/>
          <p:nvPr userDrawn="1"/>
        </p:nvSpPr>
        <p:spPr>
          <a:xfrm>
            <a:off x="4218317" y="2286000"/>
            <a:ext cx="3027872" cy="646331"/>
          </a:xfrm>
          <a:prstGeom prst="rect">
            <a:avLst/>
          </a:prstGeom>
          <a:noFill/>
        </p:spPr>
        <p:txBody>
          <a:bodyPr wrap="square" rtlCol="0">
            <a:spAutoFit/>
          </a:bodyPr>
          <a:lstStyle/>
          <a:p>
            <a:pPr algn="ctr"/>
            <a:r>
              <a:rPr lang="en-US" altLang="zh-CN" dirty="0">
                <a:solidFill>
                  <a:schemeClr val="bg1"/>
                </a:solidFill>
              </a:rPr>
              <a:t>www.tukuppt.com </a:t>
            </a:r>
            <a:r>
              <a:rPr lang="zh-CN" altLang="en-US" dirty="0">
                <a:solidFill>
                  <a:schemeClr val="bg1"/>
                </a:solidFill>
              </a:rPr>
              <a:t>熊猫办公 高效办公在熊猫</a:t>
            </a:r>
          </a:p>
        </p:txBody>
      </p:sp>
      <p:sp>
        <p:nvSpPr>
          <p:cNvPr id="8" name="文本框 7"/>
          <p:cNvSpPr txBox="1"/>
          <p:nvPr userDrawn="1"/>
        </p:nvSpPr>
        <p:spPr>
          <a:xfrm>
            <a:off x="4218316" y="3678129"/>
            <a:ext cx="5503653" cy="646331"/>
          </a:xfrm>
          <a:prstGeom prst="rect">
            <a:avLst/>
          </a:prstGeom>
          <a:noFill/>
        </p:spPr>
        <p:txBody>
          <a:bodyPr wrap="square" rtlCol="0">
            <a:spAutoFit/>
          </a:bodyPr>
          <a:lstStyle/>
          <a:p>
            <a:pPr algn="ctr"/>
            <a:r>
              <a:rPr lang="zh-CN" altLang="en-US" dirty="0">
                <a:solidFill>
                  <a:schemeClr val="bg1"/>
                </a:solidFill>
              </a:rPr>
              <a:t>该作品版权为熊猫办公所有，请勿盗版，否则我们将按照</a:t>
            </a:r>
            <a:r>
              <a:rPr lang="en-US" altLang="zh-CN" dirty="0">
                <a:solidFill>
                  <a:schemeClr val="bg1"/>
                </a:solidFill>
                <a:effectLst/>
              </a:rPr>
              <a:t>《</a:t>
            </a:r>
            <a:r>
              <a:rPr lang="zh-CN" altLang="en-US" dirty="0">
                <a:solidFill>
                  <a:schemeClr val="bg1"/>
                </a:solidFill>
                <a:effectLst/>
              </a:rPr>
              <a:t>中华人民共和国著作权法</a:t>
            </a:r>
            <a:r>
              <a:rPr lang="en-US" altLang="zh-CN" dirty="0">
                <a:solidFill>
                  <a:schemeClr val="bg1"/>
                </a:solidFill>
                <a:effectLst/>
              </a:rPr>
              <a:t>》</a:t>
            </a:r>
            <a:r>
              <a:rPr lang="zh-CN" altLang="en-US" dirty="0">
                <a:solidFill>
                  <a:schemeClr val="bg1"/>
                </a:solidFill>
                <a:effectLst/>
              </a:rPr>
              <a:t>进行维权工作。</a:t>
            </a:r>
            <a:endParaRPr lang="zh-CN" altLang="en-US"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slideLayout" Target="../slideLayouts/slideLayout7.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7.jpeg"/><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6.jpe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7407" r="3175"/>
          <a:stretch>
            <a:fillRect/>
          </a:stretch>
        </p:blipFill>
        <p:spPr>
          <a:xfrm>
            <a:off x="0" y="0"/>
            <a:ext cx="12265892" cy="6858000"/>
          </a:xfrm>
          <a:prstGeom prst="rect">
            <a:avLst/>
          </a:prstGeom>
        </p:spPr>
      </p:pic>
      <p:pic>
        <p:nvPicPr>
          <p:cNvPr id="34" name="图片 33"/>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658691" y="26827"/>
            <a:ext cx="13850691" cy="6924613"/>
          </a:xfrm>
          <a:prstGeom prst="rect">
            <a:avLst/>
          </a:prstGeom>
        </p:spPr>
      </p:pic>
      <p:grpSp>
        <p:nvGrpSpPr>
          <p:cNvPr id="37" name="组合 36"/>
          <p:cNvGrpSpPr/>
          <p:nvPr/>
        </p:nvGrpSpPr>
        <p:grpSpPr>
          <a:xfrm>
            <a:off x="3659001" y="1839762"/>
            <a:ext cx="5087356" cy="523220"/>
            <a:chOff x="5226893" y="1362813"/>
            <a:chExt cx="5087356" cy="523220"/>
          </a:xfrm>
        </p:grpSpPr>
        <p:sp>
          <p:nvSpPr>
            <p:cNvPr id="38" name="任意多边形: 形状 37"/>
            <p:cNvSpPr/>
            <p:nvPr/>
          </p:nvSpPr>
          <p:spPr>
            <a:xfrm>
              <a:off x="5226893" y="1606423"/>
              <a:ext cx="5087356" cy="36000"/>
            </a:xfrm>
            <a:custGeom>
              <a:avLst/>
              <a:gdLst>
                <a:gd name="connsiteX0" fmla="*/ 3539356 w 5087356"/>
                <a:gd name="connsiteY0" fmla="*/ 0 h 36000"/>
                <a:gd name="connsiteX1" fmla="*/ 5087356 w 5087356"/>
                <a:gd name="connsiteY1" fmla="*/ 0 h 36000"/>
                <a:gd name="connsiteX2" fmla="*/ 5087356 w 5087356"/>
                <a:gd name="connsiteY2" fmla="*/ 36000 h 36000"/>
                <a:gd name="connsiteX3" fmla="*/ 3539356 w 5087356"/>
                <a:gd name="connsiteY3" fmla="*/ 36000 h 36000"/>
                <a:gd name="connsiteX4" fmla="*/ 0 w 5087356"/>
                <a:gd name="connsiteY4" fmla="*/ 0 h 36000"/>
                <a:gd name="connsiteX5" fmla="*/ 1548000 w 5087356"/>
                <a:gd name="connsiteY5" fmla="*/ 0 h 36000"/>
                <a:gd name="connsiteX6" fmla="*/ 1548000 w 5087356"/>
                <a:gd name="connsiteY6" fmla="*/ 36000 h 36000"/>
                <a:gd name="connsiteX7" fmla="*/ 0 w 5087356"/>
                <a:gd name="connsiteY7" fmla="*/ 3600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7356" h="36000">
                  <a:moveTo>
                    <a:pt x="3539356" y="0"/>
                  </a:moveTo>
                  <a:lnTo>
                    <a:pt x="5087356" y="0"/>
                  </a:lnTo>
                  <a:lnTo>
                    <a:pt x="5087356" y="36000"/>
                  </a:lnTo>
                  <a:lnTo>
                    <a:pt x="3539356" y="36000"/>
                  </a:lnTo>
                  <a:close/>
                  <a:moveTo>
                    <a:pt x="0" y="0"/>
                  </a:moveTo>
                  <a:lnTo>
                    <a:pt x="1548000" y="0"/>
                  </a:lnTo>
                  <a:lnTo>
                    <a:pt x="1548000" y="36000"/>
                  </a:lnTo>
                  <a:lnTo>
                    <a:pt x="0" y="36000"/>
                  </a:lnTo>
                  <a:close/>
                </a:path>
              </a:pathLst>
            </a:custGeom>
            <a:gradFill flip="none" rotWithShape="1">
              <a:gsLst>
                <a:gs pos="15000">
                  <a:srgbClr val="D3B586"/>
                </a:gs>
                <a:gs pos="60000">
                  <a:srgbClr val="F8EDD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宋体" panose="02020400000000000000" pitchFamily="18" charset="-122"/>
                <a:ea typeface="思源宋体" panose="02020400000000000000" pitchFamily="18" charset="-122"/>
                <a:cs typeface="+mn-cs"/>
                <a:sym typeface="思源宋体" panose="02020400000000000000" pitchFamily="18" charset="-122"/>
              </a:endParaRPr>
            </a:p>
          </p:txBody>
        </p:sp>
        <p:sp>
          <p:nvSpPr>
            <p:cNvPr id="39" name="文本框 38"/>
            <p:cNvSpPr txBox="1"/>
            <p:nvPr/>
          </p:nvSpPr>
          <p:spPr>
            <a:xfrm>
              <a:off x="6921620" y="1362813"/>
              <a:ext cx="169790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2800" i="1" dirty="0">
                  <a:gradFill flip="none" rotWithShape="1">
                    <a:gsLst>
                      <a:gs pos="15000">
                        <a:srgbClr val="D3B586"/>
                      </a:gs>
                      <a:gs pos="60000">
                        <a:srgbClr val="F8EDD9"/>
                      </a:gs>
                    </a:gsLst>
                    <a:lin ang="2700000" scaled="1"/>
                    <a:tileRect/>
                  </a:gradFill>
                  <a:latin typeface="思源宋体" panose="02020400000000000000" pitchFamily="18" charset="-122"/>
                  <a:ea typeface="思源宋体" panose="02020400000000000000" pitchFamily="18" charset="-122"/>
                  <a:sym typeface="思源宋体" panose="02020400000000000000" pitchFamily="18" charset="-122"/>
                </a:rPr>
                <a:t>planning</a:t>
              </a:r>
              <a:endParaRPr kumimoji="0" lang="zh-CN" altLang="en-US" sz="2800" b="0" i="1" u="none" strike="noStrike" kern="1200" cap="none" spc="0" normalizeH="0" baseline="0" noProof="0" dirty="0">
                <a:ln>
                  <a:noFill/>
                </a:ln>
                <a:gradFill flip="none" rotWithShape="1">
                  <a:gsLst>
                    <a:gs pos="15000">
                      <a:srgbClr val="D3B586"/>
                    </a:gs>
                    <a:gs pos="60000">
                      <a:srgbClr val="F8EDD9"/>
                    </a:gs>
                  </a:gsLst>
                  <a:lin ang="2700000" scaled="1"/>
                  <a:tileRect/>
                </a:gradFill>
                <a:effectLst/>
                <a:uLnTx/>
                <a:uFillTx/>
                <a:latin typeface="思源宋体" panose="02020400000000000000" pitchFamily="18" charset="-122"/>
                <a:ea typeface="思源宋体" panose="02020400000000000000" pitchFamily="18" charset="-122"/>
                <a:cs typeface="+mn-cs"/>
                <a:sym typeface="思源宋体" panose="02020400000000000000" pitchFamily="18" charset="-122"/>
              </a:endParaRPr>
            </a:p>
          </p:txBody>
        </p:sp>
      </p:grpSp>
      <p:pic>
        <p:nvPicPr>
          <p:cNvPr id="7" name="图片 6"/>
          <p:cNvPicPr>
            <a:picLocks noChangeAspect="1"/>
          </p:cNvPicPr>
          <p:nvPr/>
        </p:nvPicPr>
        <p:blipFill rotWithShape="1">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0"/>
            <a:ext cx="5430982" cy="4294909"/>
          </a:xfrm>
          <a:prstGeom prst="rect">
            <a:avLst/>
          </a:prstGeom>
        </p:spPr>
      </p:pic>
      <p:sp>
        <p:nvSpPr>
          <p:cNvPr id="40" name="文本框 39"/>
          <p:cNvSpPr txBox="1"/>
          <p:nvPr/>
        </p:nvSpPr>
        <p:spPr>
          <a:xfrm>
            <a:off x="2540000" y="2479156"/>
            <a:ext cx="7352145" cy="1323439"/>
          </a:xfrm>
          <a:prstGeom prst="rect">
            <a:avLst/>
          </a:prstGeom>
          <a:noFill/>
        </p:spPr>
        <p:txBody>
          <a:bodyPr wrap="square" rtlCol="0">
            <a:spAutoFit/>
          </a:bodyPr>
          <a:lstStyle/>
          <a:p>
            <a:r>
              <a:rPr lang="zh-CN" altLang="en-US" sz="8000" dirty="0">
                <a:solidFill>
                  <a:srgbClr val="FAF2B5"/>
                </a:solidFill>
                <a:latin typeface="字体视界-颜值体" panose="02000000000000000000" pitchFamily="2" charset="-122"/>
                <a:ea typeface="字体视界-颜值体" panose="02000000000000000000" pitchFamily="2" charset="-122"/>
              </a:rPr>
              <a:t>科技风营销策划</a:t>
            </a:r>
          </a:p>
        </p:txBody>
      </p:sp>
      <p:sp>
        <p:nvSpPr>
          <p:cNvPr id="41" name="文本框 40"/>
          <p:cNvSpPr txBox="1"/>
          <p:nvPr/>
        </p:nvSpPr>
        <p:spPr bwMode="auto">
          <a:xfrm>
            <a:off x="2768437" y="3774664"/>
            <a:ext cx="6871853" cy="631007"/>
          </a:xfrm>
          <a:prstGeom prst="rect">
            <a:avLst/>
          </a:prstGeom>
          <a:noFill/>
        </p:spPr>
        <p:txBody>
          <a:bodyPr wrap="square">
            <a:spAutoFit/>
            <a:scene3d>
              <a:camera prst="orthographicFront"/>
              <a:lightRig rig="threePt" dir="t"/>
            </a:scene3d>
            <a:sp3d contourW="12700"/>
          </a:bodyPr>
          <a:lstStyle>
            <a:defPPr>
              <a:defRPr lang="en-US"/>
            </a:defPPr>
            <a:lvl1pPr>
              <a:defRPr sz="1600">
                <a:solidFill>
                  <a:schemeClr val="tx1">
                    <a:lumMod val="50000"/>
                    <a:lumOff val="50000"/>
                  </a:schemeClr>
                </a:solidFill>
                <a:latin typeface="Humanst521 BT" panose="020B0602020204020204" pitchFamily="34" charset="0"/>
              </a:defRPr>
            </a:lvl1pPr>
          </a:lstStyle>
          <a:p>
            <a:pPr lvl="0" algn="ctr">
              <a:lnSpc>
                <a:spcPct val="114000"/>
              </a:lnSpc>
              <a:defRPr/>
            </a:pPr>
            <a:r>
              <a:rPr lang="en-US" altLang="zh-CN" sz="1050" spc="394" dirty="0">
                <a:solidFill>
                  <a:srgbClr val="FAF2B5"/>
                </a:solidFill>
                <a:latin typeface="思源黑体 Bold" panose="020B0800000000000000" pitchFamily="34" charset="-122"/>
                <a:ea typeface="思源黑体 Bold" panose="020B0800000000000000" pitchFamily="34" charset="-122"/>
                <a:sym typeface="思源黑体 Bold" panose="020B0800000000000000" pitchFamily="34" charset="-122"/>
              </a:rPr>
              <a:t>The user can demonstrate on a projector or computer, or print the presentation and make it into a film to be used in a wider field</a:t>
            </a:r>
          </a:p>
        </p:txBody>
      </p:sp>
      <p:pic>
        <p:nvPicPr>
          <p:cNvPr id="32" name="图片 31"/>
          <p:cNvPicPr>
            <a:picLocks noChangeAspect="1"/>
          </p:cNvPicPr>
          <p:nvPr/>
        </p:nvPicPr>
        <p:blipFill rotWithShape="1">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3666836" y="4655127"/>
            <a:ext cx="8599056" cy="2202873"/>
          </a:xfrm>
          <a:prstGeom prst="rect">
            <a:avLst/>
          </a:prstGeom>
        </p:spPr>
      </p:pic>
      <p:sp>
        <p:nvSpPr>
          <p:cNvPr id="43" name="文本框 42"/>
          <p:cNvSpPr txBox="1"/>
          <p:nvPr/>
        </p:nvSpPr>
        <p:spPr>
          <a:xfrm>
            <a:off x="4470400" y="4636655"/>
            <a:ext cx="3509818" cy="368300"/>
          </a:xfrm>
          <a:prstGeom prst="rect">
            <a:avLst/>
          </a:prstGeom>
          <a:noFill/>
        </p:spPr>
        <p:txBody>
          <a:bodyPr wrap="square" rtlCol="0">
            <a:spAutoFit/>
          </a:bodyPr>
          <a:lstStyle/>
          <a:p>
            <a:pPr algn="dist"/>
            <a:r>
              <a:rPr lang="en-US" altLang="zh-CN">
                <a:solidFill>
                  <a:srgbClr val="FAF2B5"/>
                </a:solidFill>
                <a:effectLst>
                  <a:outerShdw blurRad="38100" dist="38100" dir="2700000" algn="tl">
                    <a:srgbClr val="000000">
                      <a:alpha val="43137"/>
                    </a:srgbClr>
                  </a:outerShdw>
                </a:effectLst>
                <a:latin typeface="字体视界-颜值体" panose="02000000000000000000" pitchFamily="2" charset="-122"/>
                <a:ea typeface="字体视界-颜值体" panose="02000000000000000000" pitchFamily="2" charset="-122"/>
              </a:rPr>
              <a:t>xiazaii            20XX</a:t>
            </a:r>
            <a:endParaRPr lang="zh-CN" altLang="en-US" dirty="0">
              <a:solidFill>
                <a:srgbClr val="FAF2B5"/>
              </a:solidFill>
              <a:effectLst>
                <a:outerShdw blurRad="38100" dist="38100" dir="2700000" algn="tl">
                  <a:srgbClr val="000000">
                    <a:alpha val="43137"/>
                  </a:srgbClr>
                </a:outerShdw>
              </a:effectLst>
              <a:latin typeface="字体视界-颜值体" panose="02000000000000000000" pitchFamily="2" charset="-122"/>
              <a:ea typeface="字体视界-颜值体" panose="02000000000000000000" pitchFamily="2" charset="-122"/>
            </a:endParaRPr>
          </a:p>
        </p:txBody>
      </p:sp>
      <p:pic>
        <p:nvPicPr>
          <p:cNvPr id="2" name="pd-5b766dfad66d866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89264" y="-460536"/>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anim calcmode="lin" valueType="num">
                                      <p:cBhvr>
                                        <p:cTn id="11" dur="1000" fill="hold"/>
                                        <p:tgtEl>
                                          <p:spTgt spid="34"/>
                                        </p:tgtEl>
                                        <p:attrNameLst>
                                          <p:attrName>ppt_x</p:attrName>
                                        </p:attrNameLst>
                                      </p:cBhvr>
                                      <p:tavLst>
                                        <p:tav tm="0">
                                          <p:val>
                                            <p:strVal val="#ppt_x"/>
                                          </p:val>
                                        </p:tav>
                                        <p:tav tm="100000">
                                          <p:val>
                                            <p:strVal val="#ppt_x"/>
                                          </p:val>
                                        </p:tav>
                                      </p:tavLst>
                                    </p:anim>
                                    <p:anim calcmode="lin" valueType="num">
                                      <p:cBhvr>
                                        <p:cTn id="12" dur="1000" fill="hold"/>
                                        <p:tgtEl>
                                          <p:spTgt spid="3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6" presetClass="entr" presetSubtype="21"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par>
                          <p:cTn id="29" fill="hold">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fltVal val="0"/>
                                          </p:val>
                                        </p:tav>
                                        <p:tav tm="100000">
                                          <p:val>
                                            <p:strVal val="#ppt_w"/>
                                          </p:val>
                                        </p:tav>
                                      </p:tavLst>
                                    </p:anim>
                                    <p:anim calcmode="lin" valueType="num">
                                      <p:cBhvr>
                                        <p:cTn id="33" dur="1000" fill="hold"/>
                                        <p:tgtEl>
                                          <p:spTgt spid="40"/>
                                        </p:tgtEl>
                                        <p:attrNameLst>
                                          <p:attrName>ppt_h</p:attrName>
                                        </p:attrNameLst>
                                      </p:cBhvr>
                                      <p:tavLst>
                                        <p:tav tm="0">
                                          <p:val>
                                            <p:fltVal val="0"/>
                                          </p:val>
                                        </p:tav>
                                        <p:tav tm="100000">
                                          <p:val>
                                            <p:strVal val="#ppt_h"/>
                                          </p:val>
                                        </p:tav>
                                      </p:tavLst>
                                    </p:anim>
                                    <p:anim calcmode="lin" valueType="num">
                                      <p:cBhvr>
                                        <p:cTn id="34" dur="1000" fill="hold"/>
                                        <p:tgtEl>
                                          <p:spTgt spid="40"/>
                                        </p:tgtEl>
                                        <p:attrNameLst>
                                          <p:attrName>style.rotation</p:attrName>
                                        </p:attrNameLst>
                                      </p:cBhvr>
                                      <p:tavLst>
                                        <p:tav tm="0">
                                          <p:val>
                                            <p:fltVal val="90"/>
                                          </p:val>
                                        </p:tav>
                                        <p:tav tm="100000">
                                          <p:val>
                                            <p:fltVal val="0"/>
                                          </p:val>
                                        </p:tav>
                                      </p:tavLst>
                                    </p:anim>
                                    <p:animEffect transition="in" filter="fade">
                                      <p:cBhvr>
                                        <p:cTn id="35" dur="1000"/>
                                        <p:tgtEl>
                                          <p:spTgt spid="40"/>
                                        </p:tgtEl>
                                      </p:cBhvr>
                                    </p:animEffect>
                                  </p:childTnLst>
                                </p:cTn>
                              </p:par>
                            </p:childTnLst>
                          </p:cTn>
                        </p:par>
                        <p:par>
                          <p:cTn id="36" fill="hold">
                            <p:stCondLst>
                              <p:cond delay="4500"/>
                            </p:stCondLst>
                            <p:childTnLst>
                              <p:par>
                                <p:cTn id="37" presetID="14" presetClass="entr" presetSubtype="1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randombar(horizontal)">
                                      <p:cBhvr>
                                        <p:cTn id="39" dur="500"/>
                                        <p:tgtEl>
                                          <p:spTgt spid="41"/>
                                        </p:tgtEl>
                                      </p:cBhvr>
                                    </p:animEffect>
                                  </p:childTnLst>
                                </p:cTn>
                              </p:par>
                            </p:childTnLst>
                          </p:cTn>
                        </p:par>
                        <p:par>
                          <p:cTn id="40" fill="hold">
                            <p:stCondLst>
                              <p:cond delay="5000"/>
                            </p:stCondLst>
                            <p:childTnLst>
                              <p:par>
                                <p:cTn id="41" presetID="14" presetClass="entr" presetSubtype="1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randombar(horizontal)">
                                      <p:cBhvr>
                                        <p:cTn id="4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4" repeatCount="indefinite" fill="remove" display="0">
                  <p:stCondLst>
                    <p:cond delay="indefinite"/>
                  </p:stCondLst>
                  <p:endCondLst>
                    <p:cond evt="onStopAudio" delay="0">
                      <p:tgtEl>
                        <p:sldTgt/>
                      </p:tgtEl>
                    </p:cond>
                  </p:endCondLst>
                </p:cTn>
                <p:tgtEl>
                  <p:spTgt spid="2"/>
                </p:tgtEl>
              </p:cMediaNode>
            </p:audio>
          </p:childTnLst>
        </p:cTn>
      </p:par>
    </p:tnLst>
    <p:bldLst>
      <p:bldP spid="40" grpId="0"/>
      <p:bldP spid="41" grpId="0"/>
      <p:bldP spid="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56031" y="1423259"/>
            <a:ext cx="6828558" cy="4308817"/>
            <a:chOff x="2856031" y="1423259"/>
            <a:chExt cx="6828558" cy="4308817"/>
          </a:xfrm>
        </p:grpSpPr>
        <p:grpSp>
          <p:nvGrpSpPr>
            <p:cNvPr id="4" name="组合 3"/>
            <p:cNvGrpSpPr/>
            <p:nvPr/>
          </p:nvGrpSpPr>
          <p:grpSpPr>
            <a:xfrm>
              <a:off x="2856031" y="1546293"/>
              <a:ext cx="2845654" cy="4185783"/>
              <a:chOff x="1990055" y="662512"/>
              <a:chExt cx="2847411" cy="4188367"/>
            </a:xfrm>
          </p:grpSpPr>
          <p:grpSp>
            <p:nvGrpSpPr>
              <p:cNvPr id="15" name="组合 14"/>
              <p:cNvGrpSpPr/>
              <p:nvPr/>
            </p:nvGrpSpPr>
            <p:grpSpPr>
              <a:xfrm>
                <a:off x="1990055" y="662512"/>
                <a:ext cx="2847411" cy="2876550"/>
                <a:chOff x="1922526" y="662512"/>
                <a:chExt cx="2847411" cy="2876550"/>
              </a:xfrm>
            </p:grpSpPr>
            <p:sp>
              <p:nvSpPr>
                <p:cNvPr id="20" name="平行四边形 19"/>
                <p:cNvSpPr/>
                <p:nvPr/>
              </p:nvSpPr>
              <p:spPr>
                <a:xfrm flipH="1">
                  <a:off x="3164096" y="2568575"/>
                  <a:ext cx="1605841" cy="481752"/>
                </a:xfrm>
                <a:prstGeom prst="parallelogram">
                  <a:avLst>
                    <a:gd name="adj" fmla="val 63945"/>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sp>
              <p:nvSpPr>
                <p:cNvPr id="21" name="平行四边形 20"/>
                <p:cNvSpPr/>
                <p:nvPr/>
              </p:nvSpPr>
              <p:spPr>
                <a:xfrm>
                  <a:off x="2851120" y="2568575"/>
                  <a:ext cx="1605841" cy="970487"/>
                </a:xfrm>
                <a:prstGeom prst="parallelogram">
                  <a:avLst>
                    <a:gd name="adj" fmla="val 38669"/>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grpSp>
              <p:nvGrpSpPr>
                <p:cNvPr id="22" name="组合 21"/>
                <p:cNvGrpSpPr/>
                <p:nvPr/>
              </p:nvGrpSpPr>
              <p:grpSpPr>
                <a:xfrm>
                  <a:off x="1922526" y="662512"/>
                  <a:ext cx="2150430" cy="2876550"/>
                  <a:chOff x="1922526" y="662512"/>
                  <a:chExt cx="2150430" cy="2876550"/>
                </a:xfrm>
                <a:solidFill>
                  <a:schemeClr val="accent2"/>
                </a:solidFill>
              </p:grpSpPr>
              <p:sp>
                <p:nvSpPr>
                  <p:cNvPr id="23" name="等腰三角形 22"/>
                  <p:cNvSpPr/>
                  <p:nvPr/>
                </p:nvSpPr>
                <p:spPr>
                  <a:xfrm flipH="1">
                    <a:off x="1922526" y="662512"/>
                    <a:ext cx="2150430" cy="1368456"/>
                  </a:xfrm>
                  <a:prstGeom prst="triangle">
                    <a:avLst>
                      <a:gd name="adj" fmla="val 65232"/>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sp>
                <p:nvSpPr>
                  <p:cNvPr id="24" name="平行四边形 23"/>
                  <p:cNvSpPr/>
                  <p:nvPr/>
                </p:nvSpPr>
                <p:spPr>
                  <a:xfrm flipH="1">
                    <a:off x="2371923" y="2023986"/>
                    <a:ext cx="1701033" cy="1515076"/>
                  </a:xfrm>
                  <a:prstGeom prst="parallelogram">
                    <a:avLst>
                      <a:gd name="adj" fmla="val 30532"/>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grpSp>
          </p:grpSp>
          <p:sp>
            <p:nvSpPr>
              <p:cNvPr id="16" name="文本框 17"/>
              <p:cNvSpPr txBox="1"/>
              <p:nvPr/>
            </p:nvSpPr>
            <p:spPr>
              <a:xfrm>
                <a:off x="2305110" y="4261323"/>
                <a:ext cx="2457329" cy="589556"/>
              </a:xfrm>
              <a:prstGeom prst="rect">
                <a:avLst/>
              </a:prstGeom>
              <a:noFill/>
            </p:spPr>
            <p:txBody>
              <a:bodyPr wrap="square" lIns="95941" tIns="0" rIns="95941" bIns="0" anchor="ctr" anchorCtr="0">
                <a:normAutofit fontScale="85000" lnSpcReduction="10000"/>
              </a:bodyPr>
              <a:lstStyle/>
              <a:p>
                <a:pPr algn="ctr" defTabSz="1218565">
                  <a:lnSpc>
                    <a:spcPct val="120000"/>
                  </a:lnSpc>
                  <a:defRPr/>
                </a:pPr>
                <a:r>
                  <a:rPr lang="zh-CN" altLang="en-US" sz="1400" dirty="0">
                    <a:cs typeface="+mn-ea"/>
                    <a:sym typeface="+mn-lt"/>
                  </a:rPr>
                  <a:t>输入替换内容文本输入替换内容文本输入替换内容文本输入替换内容文本</a:t>
                </a:r>
              </a:p>
            </p:txBody>
          </p:sp>
          <p:sp>
            <p:nvSpPr>
              <p:cNvPr id="17" name="矩形 16"/>
              <p:cNvSpPr/>
              <p:nvPr/>
            </p:nvSpPr>
            <p:spPr>
              <a:xfrm>
                <a:off x="2305110" y="3953558"/>
                <a:ext cx="2457329" cy="246221"/>
              </a:xfrm>
              <a:prstGeom prst="rect">
                <a:avLst/>
              </a:prstGeom>
            </p:spPr>
            <p:txBody>
              <a:bodyPr wrap="none" lIns="95941" tIns="0" rIns="95941" bIns="0">
                <a:normAutofit fontScale="85000" lnSpcReduction="20000"/>
              </a:bodyPr>
              <a:lstStyle/>
              <a:p>
                <a:pPr algn="ctr" defTabSz="1218565">
                  <a:defRPr/>
                </a:pPr>
                <a:r>
                  <a:rPr lang="zh-CN" altLang="en-US" sz="2400" b="1" dirty="0">
                    <a:solidFill>
                      <a:schemeClr val="tx1">
                        <a:lumMod val="75000"/>
                        <a:lumOff val="25000"/>
                      </a:schemeClr>
                    </a:solidFill>
                    <a:cs typeface="+mn-ea"/>
                    <a:sym typeface="+mn-lt"/>
                  </a:rPr>
                  <a:t>输入标题</a:t>
                </a:r>
              </a:p>
            </p:txBody>
          </p:sp>
          <p:sp>
            <p:nvSpPr>
              <p:cNvPr id="18" name="任意多边形: 形状 17"/>
              <p:cNvSpPr/>
              <p:nvPr/>
            </p:nvSpPr>
            <p:spPr bwMode="auto">
              <a:xfrm>
                <a:off x="2661123" y="1315323"/>
                <a:ext cx="515051" cy="514096"/>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2400" dirty="0">
                  <a:cs typeface="+mn-ea"/>
                  <a:sym typeface="+mn-lt"/>
                </a:endParaRPr>
              </a:p>
            </p:txBody>
          </p:sp>
          <p:sp>
            <p:nvSpPr>
              <p:cNvPr id="19" name="矩形 18"/>
              <p:cNvSpPr/>
              <p:nvPr/>
            </p:nvSpPr>
            <p:spPr>
              <a:xfrm>
                <a:off x="2723573" y="2555787"/>
                <a:ext cx="1132790" cy="523220"/>
              </a:xfrm>
              <a:prstGeom prst="rect">
                <a:avLst/>
              </a:prstGeom>
            </p:spPr>
            <p:txBody>
              <a:bodyPr wrap="none">
                <a:normAutofit fontScale="85000" lnSpcReduction="20000"/>
              </a:bodyPr>
              <a:lstStyle/>
              <a:p>
                <a:r>
                  <a:rPr lang="en-US" altLang="zh-CN" sz="3730" b="1" dirty="0">
                    <a:solidFill>
                      <a:schemeClr val="bg1"/>
                    </a:solidFill>
                    <a:cs typeface="+mn-ea"/>
                    <a:sym typeface="+mn-lt"/>
                  </a:rPr>
                  <a:t>+15%</a:t>
                </a:r>
              </a:p>
            </p:txBody>
          </p:sp>
        </p:grpSp>
        <p:grpSp>
          <p:nvGrpSpPr>
            <p:cNvPr id="5" name="组合 4"/>
            <p:cNvGrpSpPr/>
            <p:nvPr/>
          </p:nvGrpSpPr>
          <p:grpSpPr>
            <a:xfrm>
              <a:off x="6779656" y="1423259"/>
              <a:ext cx="2904933" cy="4020624"/>
              <a:chOff x="7354535" y="1422019"/>
              <a:chExt cx="2906726" cy="4023106"/>
            </a:xfrm>
          </p:grpSpPr>
          <p:grpSp>
            <p:nvGrpSpPr>
              <p:cNvPr id="6" name="组合 5"/>
              <p:cNvGrpSpPr/>
              <p:nvPr/>
            </p:nvGrpSpPr>
            <p:grpSpPr>
              <a:xfrm flipH="1" flipV="1">
                <a:off x="7354535" y="2568575"/>
                <a:ext cx="2847411" cy="2876550"/>
                <a:chOff x="2074926" y="1130300"/>
                <a:chExt cx="2847411" cy="2876550"/>
              </a:xfrm>
            </p:grpSpPr>
            <p:sp>
              <p:nvSpPr>
                <p:cNvPr id="11" name="平行四边形 10"/>
                <p:cNvSpPr/>
                <p:nvPr/>
              </p:nvSpPr>
              <p:spPr>
                <a:xfrm>
                  <a:off x="2074926" y="3036363"/>
                  <a:ext cx="1605841" cy="481752"/>
                </a:xfrm>
                <a:prstGeom prst="parallelogram">
                  <a:avLst>
                    <a:gd name="adj" fmla="val 63945"/>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sp>
              <p:nvSpPr>
                <p:cNvPr id="12" name="平行四边形 11"/>
                <p:cNvSpPr/>
                <p:nvPr/>
              </p:nvSpPr>
              <p:spPr>
                <a:xfrm flipH="1">
                  <a:off x="2387902" y="3036363"/>
                  <a:ext cx="1605841" cy="970487"/>
                </a:xfrm>
                <a:prstGeom prst="parallelogram">
                  <a:avLst>
                    <a:gd name="adj" fmla="val 38669"/>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sp>
              <p:nvSpPr>
                <p:cNvPr id="13" name="等腰三角形 12"/>
                <p:cNvSpPr/>
                <p:nvPr/>
              </p:nvSpPr>
              <p:spPr>
                <a:xfrm>
                  <a:off x="2771907" y="1130300"/>
                  <a:ext cx="2150430" cy="1368456"/>
                </a:xfrm>
                <a:prstGeom prst="triangle">
                  <a:avLst>
                    <a:gd name="adj" fmla="val 65232"/>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sp>
              <p:nvSpPr>
                <p:cNvPr id="14" name="平行四边形 13"/>
                <p:cNvSpPr/>
                <p:nvPr/>
              </p:nvSpPr>
              <p:spPr>
                <a:xfrm>
                  <a:off x="2771907" y="2491774"/>
                  <a:ext cx="1701033" cy="1515076"/>
                </a:xfrm>
                <a:prstGeom prst="parallelogram">
                  <a:avLst>
                    <a:gd name="adj" fmla="val 30532"/>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grpSp>
          <p:sp>
            <p:nvSpPr>
              <p:cNvPr id="7" name="文本框 15"/>
              <p:cNvSpPr txBox="1"/>
              <p:nvPr/>
            </p:nvSpPr>
            <p:spPr>
              <a:xfrm>
                <a:off x="7803932" y="1729784"/>
                <a:ext cx="2457329" cy="589556"/>
              </a:xfrm>
              <a:prstGeom prst="rect">
                <a:avLst/>
              </a:prstGeom>
              <a:noFill/>
            </p:spPr>
            <p:txBody>
              <a:bodyPr wrap="square" lIns="95941" tIns="0" rIns="95941" bIns="0" anchor="ctr" anchorCtr="0">
                <a:normAutofit fontScale="85000" lnSpcReduction="10000"/>
              </a:bodyPr>
              <a:lstStyle/>
              <a:p>
                <a:pPr algn="ctr" defTabSz="1218565">
                  <a:lnSpc>
                    <a:spcPct val="120000"/>
                  </a:lnSpc>
                  <a:defRPr/>
                </a:pPr>
                <a:r>
                  <a:rPr lang="zh-CN" altLang="en-US" sz="1400" dirty="0">
                    <a:cs typeface="+mn-ea"/>
                    <a:sym typeface="+mn-lt"/>
                  </a:rPr>
                  <a:t>输入替换内容文本输入替换内容文本输入替换内容文本输入替换内容文本</a:t>
                </a:r>
              </a:p>
            </p:txBody>
          </p:sp>
          <p:sp>
            <p:nvSpPr>
              <p:cNvPr id="8" name="矩形 7"/>
              <p:cNvSpPr/>
              <p:nvPr/>
            </p:nvSpPr>
            <p:spPr>
              <a:xfrm>
                <a:off x="7803932" y="1422019"/>
                <a:ext cx="2457329" cy="246221"/>
              </a:xfrm>
              <a:prstGeom prst="rect">
                <a:avLst/>
              </a:prstGeom>
            </p:spPr>
            <p:txBody>
              <a:bodyPr wrap="none" lIns="95941" tIns="0" rIns="95941" bIns="0">
                <a:normAutofit fontScale="85000" lnSpcReduction="20000"/>
              </a:bodyPr>
              <a:lstStyle/>
              <a:p>
                <a:pPr algn="ctr" defTabSz="1218565">
                  <a:defRPr/>
                </a:pPr>
                <a:r>
                  <a:rPr lang="zh-CN" altLang="en-US" sz="2400" b="1" dirty="0">
                    <a:solidFill>
                      <a:schemeClr val="tx1">
                        <a:lumMod val="75000"/>
                        <a:lumOff val="25000"/>
                      </a:schemeClr>
                    </a:solidFill>
                    <a:cs typeface="+mn-ea"/>
                    <a:sym typeface="+mn-lt"/>
                  </a:rPr>
                  <a:t>输入标题</a:t>
                </a:r>
              </a:p>
            </p:txBody>
          </p:sp>
          <p:sp>
            <p:nvSpPr>
              <p:cNvPr id="9" name="任意多边形: 形状 8"/>
              <p:cNvSpPr/>
              <p:nvPr/>
            </p:nvSpPr>
            <p:spPr bwMode="auto">
              <a:xfrm>
                <a:off x="7991981" y="4311082"/>
                <a:ext cx="441736" cy="425669"/>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sz="2400" dirty="0">
                  <a:cs typeface="+mn-ea"/>
                  <a:sym typeface="+mn-lt"/>
                </a:endParaRPr>
              </a:p>
            </p:txBody>
          </p:sp>
          <p:sp>
            <p:nvSpPr>
              <p:cNvPr id="10" name="矩形 9"/>
              <p:cNvSpPr/>
              <p:nvPr/>
            </p:nvSpPr>
            <p:spPr>
              <a:xfrm>
                <a:off x="8171783" y="3012667"/>
                <a:ext cx="1132790" cy="523220"/>
              </a:xfrm>
              <a:prstGeom prst="rect">
                <a:avLst/>
              </a:prstGeom>
            </p:spPr>
            <p:txBody>
              <a:bodyPr wrap="none">
                <a:normAutofit fontScale="85000" lnSpcReduction="20000"/>
              </a:bodyPr>
              <a:lstStyle/>
              <a:p>
                <a:r>
                  <a:rPr lang="en-US" altLang="zh-CN" sz="3730" b="1" dirty="0">
                    <a:solidFill>
                      <a:schemeClr val="bg1"/>
                    </a:solidFill>
                    <a:cs typeface="+mn-ea"/>
                    <a:sym typeface="+mn-lt"/>
                  </a:rPr>
                  <a:t>-15%</a:t>
                </a:r>
              </a:p>
            </p:txBody>
          </p:sp>
        </p:grpSp>
      </p:grpSp>
      <p:grpSp>
        <p:nvGrpSpPr>
          <p:cNvPr id="25" name="组合 24"/>
          <p:cNvGrpSpPr/>
          <p:nvPr/>
        </p:nvGrpSpPr>
        <p:grpSpPr>
          <a:xfrm>
            <a:off x="0" y="1"/>
            <a:ext cx="13769572" cy="6891977"/>
            <a:chOff x="0" y="1"/>
            <a:chExt cx="13769572" cy="6891977"/>
          </a:xfrm>
        </p:grpSpPr>
        <p:pic>
          <p:nvPicPr>
            <p:cNvPr id="26" name="图片 25"/>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27" name="图片 26"/>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28" name="文本框 27"/>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29" name="矩形 28"/>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30812" y="1961940"/>
            <a:ext cx="10051064" cy="3545193"/>
            <a:chOff x="930812" y="1961940"/>
            <a:chExt cx="10051064" cy="3545193"/>
          </a:xfrm>
        </p:grpSpPr>
        <p:sp>
          <p:nvSpPr>
            <p:cNvPr id="14391" name="PA_Line 55"/>
            <p:cNvSpPr>
              <a:spLocks noChangeShapeType="1"/>
            </p:cNvSpPr>
            <p:nvPr>
              <p:custDataLst>
                <p:tags r:id="rId1"/>
              </p:custDataLst>
            </p:nvPr>
          </p:nvSpPr>
          <p:spPr bwMode="auto">
            <a:xfrm>
              <a:off x="1889365" y="4054475"/>
              <a:ext cx="0" cy="643467"/>
            </a:xfrm>
            <a:prstGeom prst="line">
              <a:avLst/>
            </a:prstGeom>
            <a:noFill/>
            <a:ln w="6350">
              <a:solidFill>
                <a:schemeClr val="bg1">
                  <a:lumMod val="50000"/>
                </a:schemeClr>
              </a:solidFill>
              <a:miter lim="800000"/>
              <a:tailEnd type="oval" w="sm" len="sm"/>
            </a:ln>
            <a:extLst>
              <a:ext uri="{909E8E84-426E-40DD-AFC4-6F175D3DCCD1}">
                <a14:hiddenFill xmlns:a14="http://schemas.microsoft.com/office/drawing/2010/main">
                  <a:noFill/>
                </a14:hiddenFill>
              </a:ext>
            </a:extLst>
          </p:spPr>
          <p:txBody>
            <a:bodyPr/>
            <a:lstStyle/>
            <a:p>
              <a:endParaRPr lang="zh-CN" altLang="en-US" sz="2400" dirty="0">
                <a:cs typeface="+mn-ea"/>
                <a:sym typeface="+mn-lt"/>
              </a:endParaRPr>
            </a:p>
          </p:txBody>
        </p:sp>
        <p:sp>
          <p:nvSpPr>
            <p:cNvPr id="14394" name="PA_Line 58"/>
            <p:cNvSpPr>
              <a:spLocks noChangeShapeType="1"/>
            </p:cNvSpPr>
            <p:nvPr>
              <p:custDataLst>
                <p:tags r:id="rId2"/>
              </p:custDataLst>
            </p:nvPr>
          </p:nvSpPr>
          <p:spPr bwMode="auto">
            <a:xfrm>
              <a:off x="4695199" y="4054475"/>
              <a:ext cx="0" cy="643467"/>
            </a:xfrm>
            <a:prstGeom prst="line">
              <a:avLst/>
            </a:prstGeom>
            <a:noFill/>
            <a:ln w="6350">
              <a:solidFill>
                <a:schemeClr val="bg1">
                  <a:lumMod val="50000"/>
                </a:schemeClr>
              </a:solidFill>
              <a:miter lim="800000"/>
              <a:tailEnd type="oval" w="sm" len="sm"/>
            </a:ln>
            <a:extLst>
              <a:ext uri="{909E8E84-426E-40DD-AFC4-6F175D3DCCD1}">
                <a14:hiddenFill xmlns:a14="http://schemas.microsoft.com/office/drawing/2010/main">
                  <a:noFill/>
                </a14:hiddenFill>
              </a:ext>
            </a:extLst>
          </p:spPr>
          <p:txBody>
            <a:bodyPr/>
            <a:lstStyle/>
            <a:p>
              <a:endParaRPr lang="zh-CN" altLang="en-US" sz="2400" dirty="0">
                <a:cs typeface="+mn-ea"/>
                <a:sym typeface="+mn-lt"/>
              </a:endParaRPr>
            </a:p>
          </p:txBody>
        </p:sp>
        <p:sp>
          <p:nvSpPr>
            <p:cNvPr id="14397" name="PA_Line 61"/>
            <p:cNvSpPr>
              <a:spLocks noChangeShapeType="1"/>
            </p:cNvSpPr>
            <p:nvPr>
              <p:custDataLst>
                <p:tags r:id="rId3"/>
              </p:custDataLst>
            </p:nvPr>
          </p:nvSpPr>
          <p:spPr bwMode="auto">
            <a:xfrm>
              <a:off x="7412160" y="4054475"/>
              <a:ext cx="0" cy="643467"/>
            </a:xfrm>
            <a:prstGeom prst="line">
              <a:avLst/>
            </a:prstGeom>
            <a:noFill/>
            <a:ln w="6350">
              <a:solidFill>
                <a:schemeClr val="bg1">
                  <a:lumMod val="50000"/>
                </a:schemeClr>
              </a:solidFill>
              <a:miter lim="800000"/>
              <a:tailEnd type="oval" w="sm" len="sm"/>
            </a:ln>
            <a:extLst>
              <a:ext uri="{909E8E84-426E-40DD-AFC4-6F175D3DCCD1}">
                <a14:hiddenFill xmlns:a14="http://schemas.microsoft.com/office/drawing/2010/main">
                  <a:noFill/>
                </a14:hiddenFill>
              </a:ext>
            </a:extLst>
          </p:spPr>
          <p:txBody>
            <a:bodyPr/>
            <a:lstStyle/>
            <a:p>
              <a:endParaRPr lang="zh-CN" altLang="en-US" sz="2400" dirty="0">
                <a:cs typeface="+mn-ea"/>
                <a:sym typeface="+mn-lt"/>
              </a:endParaRPr>
            </a:p>
          </p:txBody>
        </p:sp>
        <p:sp>
          <p:nvSpPr>
            <p:cNvPr id="14400" name="PA_Line 64"/>
            <p:cNvSpPr>
              <a:spLocks noChangeShapeType="1"/>
            </p:cNvSpPr>
            <p:nvPr>
              <p:custDataLst>
                <p:tags r:id="rId4"/>
              </p:custDataLst>
            </p:nvPr>
          </p:nvSpPr>
          <p:spPr bwMode="auto">
            <a:xfrm>
              <a:off x="10029670" y="4054475"/>
              <a:ext cx="0" cy="643467"/>
            </a:xfrm>
            <a:prstGeom prst="line">
              <a:avLst/>
            </a:prstGeom>
            <a:noFill/>
            <a:ln w="6350">
              <a:solidFill>
                <a:schemeClr val="bg1">
                  <a:lumMod val="50000"/>
                </a:schemeClr>
              </a:solidFill>
              <a:miter lim="800000"/>
              <a:tailEnd type="oval" w="sm" len="sm"/>
            </a:ln>
            <a:extLst>
              <a:ext uri="{909E8E84-426E-40DD-AFC4-6F175D3DCCD1}">
                <a14:hiddenFill xmlns:a14="http://schemas.microsoft.com/office/drawing/2010/main">
                  <a:noFill/>
                </a14:hiddenFill>
              </a:ext>
            </a:extLst>
          </p:spPr>
          <p:txBody>
            <a:bodyPr/>
            <a:lstStyle/>
            <a:p>
              <a:endParaRPr lang="zh-CN" altLang="en-US" sz="2400" dirty="0">
                <a:cs typeface="+mn-ea"/>
                <a:sym typeface="+mn-lt"/>
              </a:endParaRPr>
            </a:p>
          </p:txBody>
        </p:sp>
        <p:sp>
          <p:nvSpPr>
            <p:cNvPr id="14402" name="PA_任意多边形 66"/>
            <p:cNvSpPr/>
            <p:nvPr>
              <p:custDataLst>
                <p:tags r:id="rId5"/>
              </p:custDataLst>
            </p:nvPr>
          </p:nvSpPr>
          <p:spPr bwMode="auto">
            <a:xfrm>
              <a:off x="9163269" y="1961940"/>
              <a:ext cx="1813211" cy="2119206"/>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bg1">
                <a:lumMod val="85000"/>
              </a:schemeClr>
            </a:solidFill>
            <a:ln>
              <a:noFill/>
            </a:ln>
          </p:spPr>
          <p:txBody>
            <a:bodyPr/>
            <a:lstStyle/>
            <a:p>
              <a:endParaRPr lang="zh-CN" altLang="en-US" sz="2400" dirty="0">
                <a:cs typeface="+mn-ea"/>
                <a:sym typeface="+mn-lt"/>
              </a:endParaRPr>
            </a:p>
          </p:txBody>
        </p:sp>
        <p:sp>
          <p:nvSpPr>
            <p:cNvPr id="14393" name="PA_任意多边形 57"/>
            <p:cNvSpPr/>
            <p:nvPr>
              <p:custDataLst>
                <p:tags r:id="rId6"/>
              </p:custDataLst>
            </p:nvPr>
          </p:nvSpPr>
          <p:spPr bwMode="auto">
            <a:xfrm>
              <a:off x="1025081" y="1961940"/>
              <a:ext cx="1813211" cy="2119206"/>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bg1">
                <a:lumMod val="85000"/>
              </a:schemeClr>
            </a:solidFill>
            <a:ln>
              <a:noFill/>
            </a:ln>
          </p:spPr>
          <p:txBody>
            <a:bodyPr/>
            <a:lstStyle/>
            <a:p>
              <a:endParaRPr lang="zh-CN" altLang="en-US" sz="2400" dirty="0">
                <a:cs typeface="+mn-ea"/>
                <a:sym typeface="+mn-lt"/>
              </a:endParaRPr>
            </a:p>
          </p:txBody>
        </p:sp>
        <p:sp>
          <p:nvSpPr>
            <p:cNvPr id="14399" name="PA_任意多边形 63"/>
            <p:cNvSpPr/>
            <p:nvPr>
              <p:custDataLst>
                <p:tags r:id="rId7"/>
              </p:custDataLst>
            </p:nvPr>
          </p:nvSpPr>
          <p:spPr bwMode="auto">
            <a:xfrm>
              <a:off x="6547877" y="1961940"/>
              <a:ext cx="1813211" cy="2119206"/>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bg1">
                <a:lumMod val="85000"/>
              </a:schemeClr>
            </a:solidFill>
            <a:ln>
              <a:noFill/>
            </a:ln>
          </p:spPr>
          <p:txBody>
            <a:bodyPr/>
            <a:lstStyle/>
            <a:p>
              <a:endParaRPr lang="zh-CN" altLang="en-US" sz="2400" dirty="0">
                <a:cs typeface="+mn-ea"/>
                <a:sym typeface="+mn-lt"/>
              </a:endParaRPr>
            </a:p>
          </p:txBody>
        </p:sp>
        <p:sp>
          <p:nvSpPr>
            <p:cNvPr id="14396" name="PA_任意多边形 60"/>
            <p:cNvSpPr/>
            <p:nvPr>
              <p:custDataLst>
                <p:tags r:id="rId8"/>
              </p:custDataLst>
            </p:nvPr>
          </p:nvSpPr>
          <p:spPr bwMode="auto">
            <a:xfrm>
              <a:off x="3830915" y="1961940"/>
              <a:ext cx="1813211" cy="2119206"/>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bg1">
                <a:lumMod val="85000"/>
              </a:schemeClr>
            </a:solidFill>
            <a:ln>
              <a:noFill/>
            </a:ln>
          </p:spPr>
          <p:txBody>
            <a:bodyPr/>
            <a:lstStyle/>
            <a:p>
              <a:endParaRPr lang="zh-CN" altLang="en-US" sz="2400" dirty="0">
                <a:cs typeface="+mn-ea"/>
                <a:sym typeface="+mn-lt"/>
              </a:endParaRPr>
            </a:p>
          </p:txBody>
        </p:sp>
        <p:sp>
          <p:nvSpPr>
            <p:cNvPr id="14416" name="PA_淘宝店chenying0907 80"/>
            <p:cNvSpPr>
              <a:spLocks noChangeArrowheads="1"/>
            </p:cNvSpPr>
            <p:nvPr>
              <p:custDataLst>
                <p:tags r:id="rId9"/>
              </p:custDataLst>
            </p:nvPr>
          </p:nvSpPr>
          <p:spPr bwMode="auto">
            <a:xfrm>
              <a:off x="930812" y="4879974"/>
              <a:ext cx="1904412" cy="6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335" b="1" dirty="0">
                  <a:solidFill>
                    <a:schemeClr val="bg1">
                      <a:lumMod val="50000"/>
                    </a:schemeClr>
                  </a:solidFill>
                  <a:cs typeface="+mn-ea"/>
                  <a:sym typeface="+mn-lt"/>
                </a:rPr>
                <a:t>OPTION 01</a:t>
              </a:r>
            </a:p>
            <a:p>
              <a:pPr algn="ctr">
                <a:lnSpc>
                  <a:spcPct val="120000"/>
                </a:lnSpc>
                <a:buFont typeface="Arial" panose="020B0604020202020204" pitchFamily="34" charset="0"/>
                <a:buNone/>
              </a:pPr>
              <a:r>
                <a:rPr lang="zh-CN" altLang="en-US" sz="1065" dirty="0">
                  <a:solidFill>
                    <a:schemeClr val="bg1">
                      <a:lumMod val="50000"/>
                    </a:schemeClr>
                  </a:solidFill>
                  <a:cs typeface="+mn-ea"/>
                  <a:sym typeface="+mn-lt"/>
                </a:rPr>
                <a:t>输入替换内容文本输入替换内容文本输入替换内容文本</a:t>
              </a:r>
            </a:p>
          </p:txBody>
        </p:sp>
        <p:sp>
          <p:nvSpPr>
            <p:cNvPr id="14417" name="PA_淘宝店chenying0907 81"/>
            <p:cNvSpPr>
              <a:spLocks noChangeArrowheads="1"/>
            </p:cNvSpPr>
            <p:nvPr>
              <p:custDataLst>
                <p:tags r:id="rId10"/>
              </p:custDataLst>
            </p:nvPr>
          </p:nvSpPr>
          <p:spPr bwMode="auto">
            <a:xfrm>
              <a:off x="3736646" y="4879974"/>
              <a:ext cx="1904412" cy="6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335" b="1" dirty="0">
                  <a:solidFill>
                    <a:schemeClr val="bg1">
                      <a:lumMod val="50000"/>
                    </a:schemeClr>
                  </a:solidFill>
                  <a:cs typeface="+mn-ea"/>
                  <a:sym typeface="+mn-lt"/>
                </a:rPr>
                <a:t>OPTION 02</a:t>
              </a:r>
            </a:p>
            <a:p>
              <a:pPr algn="ctr">
                <a:lnSpc>
                  <a:spcPct val="120000"/>
                </a:lnSpc>
                <a:buFont typeface="Arial" panose="020B0604020202020204" pitchFamily="34" charset="0"/>
                <a:buNone/>
              </a:pPr>
              <a:r>
                <a:rPr lang="zh-CN" altLang="en-US" sz="1065" dirty="0">
                  <a:solidFill>
                    <a:schemeClr val="bg1">
                      <a:lumMod val="50000"/>
                    </a:schemeClr>
                  </a:solidFill>
                  <a:cs typeface="+mn-ea"/>
                  <a:sym typeface="+mn-lt"/>
                </a:rPr>
                <a:t>输入替换内容文本输入替换内容文本输入替换内容文本</a:t>
              </a:r>
            </a:p>
          </p:txBody>
        </p:sp>
        <p:sp>
          <p:nvSpPr>
            <p:cNvPr id="14418" name="PA_淘宝店chenying0907 82"/>
            <p:cNvSpPr>
              <a:spLocks noChangeArrowheads="1"/>
            </p:cNvSpPr>
            <p:nvPr>
              <p:custDataLst>
                <p:tags r:id="rId11"/>
              </p:custDataLst>
            </p:nvPr>
          </p:nvSpPr>
          <p:spPr bwMode="auto">
            <a:xfrm>
              <a:off x="6457839" y="4879974"/>
              <a:ext cx="1904412" cy="6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335" b="1" dirty="0">
                  <a:solidFill>
                    <a:schemeClr val="bg1">
                      <a:lumMod val="50000"/>
                    </a:schemeClr>
                  </a:solidFill>
                  <a:cs typeface="+mn-ea"/>
                  <a:sym typeface="+mn-lt"/>
                </a:rPr>
                <a:t>OPTION 03</a:t>
              </a:r>
            </a:p>
            <a:p>
              <a:pPr algn="ctr">
                <a:lnSpc>
                  <a:spcPct val="120000"/>
                </a:lnSpc>
                <a:buFont typeface="Arial" panose="020B0604020202020204" pitchFamily="34" charset="0"/>
                <a:buNone/>
              </a:pPr>
              <a:r>
                <a:rPr lang="zh-CN" altLang="en-US" sz="1065" dirty="0">
                  <a:solidFill>
                    <a:schemeClr val="bg1">
                      <a:lumMod val="50000"/>
                    </a:schemeClr>
                  </a:solidFill>
                  <a:cs typeface="+mn-ea"/>
                  <a:sym typeface="+mn-lt"/>
                </a:rPr>
                <a:t>输入替换内容文本输入替换内容文本输入替换内容文本</a:t>
              </a:r>
            </a:p>
          </p:txBody>
        </p:sp>
        <p:sp>
          <p:nvSpPr>
            <p:cNvPr id="14419" name="PA_淘宝店chenying0907 83"/>
            <p:cNvSpPr>
              <a:spLocks noChangeArrowheads="1"/>
            </p:cNvSpPr>
            <p:nvPr>
              <p:custDataLst>
                <p:tags r:id="rId12"/>
              </p:custDataLst>
            </p:nvPr>
          </p:nvSpPr>
          <p:spPr bwMode="auto">
            <a:xfrm>
              <a:off x="9077464" y="4879974"/>
              <a:ext cx="1904412" cy="6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335" b="1" dirty="0">
                  <a:solidFill>
                    <a:schemeClr val="bg1">
                      <a:lumMod val="50000"/>
                    </a:schemeClr>
                  </a:solidFill>
                  <a:cs typeface="+mn-ea"/>
                  <a:sym typeface="+mn-lt"/>
                </a:rPr>
                <a:t>OPTION 04</a:t>
              </a:r>
            </a:p>
            <a:p>
              <a:pPr algn="ctr">
                <a:lnSpc>
                  <a:spcPct val="120000"/>
                </a:lnSpc>
                <a:buFont typeface="Arial" panose="020B0604020202020204" pitchFamily="34" charset="0"/>
                <a:buNone/>
              </a:pPr>
              <a:r>
                <a:rPr lang="zh-CN" altLang="en-US" sz="1065" dirty="0">
                  <a:solidFill>
                    <a:schemeClr val="bg1">
                      <a:lumMod val="50000"/>
                    </a:schemeClr>
                  </a:solidFill>
                  <a:cs typeface="+mn-ea"/>
                  <a:sym typeface="+mn-lt"/>
                </a:rPr>
                <a:t>输入替换内容文本输入替换内容文本输入替换内容文本</a:t>
              </a:r>
            </a:p>
          </p:txBody>
        </p:sp>
        <p:sp>
          <p:nvSpPr>
            <p:cNvPr id="14401" name="PA_椭圆 65"/>
            <p:cNvSpPr>
              <a:spLocks noChangeArrowheads="1"/>
            </p:cNvSpPr>
            <p:nvPr>
              <p:custDataLst>
                <p:tags r:id="rId13"/>
              </p:custDataLst>
            </p:nvPr>
          </p:nvSpPr>
          <p:spPr bwMode="auto">
            <a:xfrm>
              <a:off x="9479921" y="2657658"/>
              <a:ext cx="1106397" cy="1104852"/>
            </a:xfrm>
            <a:prstGeom prst="ellipse">
              <a:avLst/>
            </a:prstGeom>
            <a:solidFill>
              <a:schemeClr val="accent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dirty="0">
                <a:cs typeface="+mn-ea"/>
                <a:sym typeface="+mn-lt"/>
              </a:endParaRPr>
            </a:p>
          </p:txBody>
        </p:sp>
        <p:sp>
          <p:nvSpPr>
            <p:cNvPr id="14403" name="PA_任意多边形 67"/>
            <p:cNvSpPr>
              <a:spLocks noEditPoints="1"/>
            </p:cNvSpPr>
            <p:nvPr>
              <p:custDataLst>
                <p:tags r:id="rId14"/>
              </p:custDataLst>
            </p:nvPr>
          </p:nvSpPr>
          <p:spPr bwMode="auto">
            <a:xfrm>
              <a:off x="9770190" y="3000803"/>
              <a:ext cx="525868" cy="465698"/>
            </a:xfrm>
            <a:custGeom>
              <a:avLst/>
              <a:gdLst>
                <a:gd name="T0" fmla="*/ 32 w 170"/>
                <a:gd name="T1" fmla="*/ 150 h 150"/>
                <a:gd name="T2" fmla="*/ 29 w 170"/>
                <a:gd name="T3" fmla="*/ 150 h 150"/>
                <a:gd name="T4" fmla="*/ 29 w 170"/>
                <a:gd name="T5" fmla="*/ 150 h 150"/>
                <a:gd name="T6" fmla="*/ 52 w 170"/>
                <a:gd name="T7" fmla="*/ 111 h 150"/>
                <a:gd name="T8" fmla="*/ 52 w 170"/>
                <a:gd name="T9" fmla="*/ 111 h 150"/>
                <a:gd name="T10" fmla="*/ 0 w 170"/>
                <a:gd name="T11" fmla="*/ 58 h 150"/>
                <a:gd name="T12" fmla="*/ 0 w 170"/>
                <a:gd name="T13" fmla="*/ 58 h 150"/>
                <a:gd name="T14" fmla="*/ 85 w 170"/>
                <a:gd name="T15" fmla="*/ 0 h 150"/>
                <a:gd name="T16" fmla="*/ 85 w 170"/>
                <a:gd name="T17" fmla="*/ 0 h 150"/>
                <a:gd name="T18" fmla="*/ 170 w 170"/>
                <a:gd name="T19" fmla="*/ 58 h 150"/>
                <a:gd name="T20" fmla="*/ 170 w 170"/>
                <a:gd name="T21" fmla="*/ 58 h 150"/>
                <a:gd name="T22" fmla="*/ 111 w 170"/>
                <a:gd name="T23" fmla="*/ 113 h 150"/>
                <a:gd name="T24" fmla="*/ 111 w 170"/>
                <a:gd name="T25" fmla="*/ 113 h 150"/>
                <a:gd name="T26" fmla="*/ 32 w 170"/>
                <a:gd name="T27" fmla="*/ 150 h 150"/>
                <a:gd name="T28" fmla="*/ 32 w 170"/>
                <a:gd name="T29" fmla="*/ 150 h 150"/>
                <a:gd name="T30" fmla="*/ 32 w 170"/>
                <a:gd name="T31" fmla="*/ 150 h 150"/>
                <a:gd name="T32" fmla="*/ 33 w 170"/>
                <a:gd name="T33" fmla="*/ 27 h 150"/>
                <a:gd name="T34" fmla="*/ 14 w 170"/>
                <a:gd name="T35" fmla="*/ 58 h 150"/>
                <a:gd name="T36" fmla="*/ 14 w 170"/>
                <a:gd name="T37" fmla="*/ 58 h 150"/>
                <a:gd name="T38" fmla="*/ 62 w 170"/>
                <a:gd name="T39" fmla="*/ 99 h 150"/>
                <a:gd name="T40" fmla="*/ 62 w 170"/>
                <a:gd name="T41" fmla="*/ 99 h 150"/>
                <a:gd name="T42" fmla="*/ 68 w 170"/>
                <a:gd name="T43" fmla="*/ 101 h 150"/>
                <a:gd name="T44" fmla="*/ 67 w 170"/>
                <a:gd name="T45" fmla="*/ 107 h 150"/>
                <a:gd name="T46" fmla="*/ 58 w 170"/>
                <a:gd name="T47" fmla="*/ 132 h 150"/>
                <a:gd name="T48" fmla="*/ 58 w 170"/>
                <a:gd name="T49" fmla="*/ 132 h 150"/>
                <a:gd name="T50" fmla="*/ 102 w 170"/>
                <a:gd name="T51" fmla="*/ 102 h 150"/>
                <a:gd name="T52" fmla="*/ 102 w 170"/>
                <a:gd name="T53" fmla="*/ 102 h 150"/>
                <a:gd name="T54" fmla="*/ 103 w 170"/>
                <a:gd name="T55" fmla="*/ 100 h 150"/>
                <a:gd name="T56" fmla="*/ 106 w 170"/>
                <a:gd name="T57" fmla="*/ 100 h 150"/>
                <a:gd name="T58" fmla="*/ 156 w 170"/>
                <a:gd name="T59" fmla="*/ 58 h 150"/>
                <a:gd name="T60" fmla="*/ 156 w 170"/>
                <a:gd name="T61" fmla="*/ 58 h 150"/>
                <a:gd name="T62" fmla="*/ 137 w 170"/>
                <a:gd name="T63" fmla="*/ 27 h 150"/>
                <a:gd name="T64" fmla="*/ 137 w 170"/>
                <a:gd name="T65" fmla="*/ 27 h 150"/>
                <a:gd name="T66" fmla="*/ 85 w 170"/>
                <a:gd name="T67" fmla="*/ 14 h 150"/>
                <a:gd name="T68" fmla="*/ 85 w 170"/>
                <a:gd name="T69" fmla="*/ 14 h 150"/>
                <a:gd name="T70" fmla="*/ 85 w 170"/>
                <a:gd name="T71" fmla="*/ 14 h 150"/>
                <a:gd name="T72" fmla="*/ 85 w 170"/>
                <a:gd name="T73" fmla="*/ 14 h 150"/>
                <a:gd name="T74" fmla="*/ 33 w 170"/>
                <a:gd name="T75"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50">
                  <a:moveTo>
                    <a:pt x="32" y="150"/>
                  </a:moveTo>
                  <a:cubicBezTo>
                    <a:pt x="30" y="150"/>
                    <a:pt x="29" y="150"/>
                    <a:pt x="29" y="150"/>
                  </a:cubicBezTo>
                  <a:cubicBezTo>
                    <a:pt x="29" y="150"/>
                    <a:pt x="29" y="150"/>
                    <a:pt x="29" y="150"/>
                  </a:cubicBezTo>
                  <a:cubicBezTo>
                    <a:pt x="29" y="150"/>
                    <a:pt x="48" y="133"/>
                    <a:pt x="52" y="111"/>
                  </a:cubicBezTo>
                  <a:cubicBezTo>
                    <a:pt x="52" y="111"/>
                    <a:pt x="52" y="111"/>
                    <a:pt x="52" y="111"/>
                  </a:cubicBezTo>
                  <a:cubicBezTo>
                    <a:pt x="23" y="103"/>
                    <a:pt x="0" y="83"/>
                    <a:pt x="0" y="58"/>
                  </a:cubicBezTo>
                  <a:cubicBezTo>
                    <a:pt x="0" y="58"/>
                    <a:pt x="0" y="58"/>
                    <a:pt x="0" y="58"/>
                  </a:cubicBezTo>
                  <a:cubicBezTo>
                    <a:pt x="0" y="23"/>
                    <a:pt x="40" y="0"/>
                    <a:pt x="85" y="0"/>
                  </a:cubicBezTo>
                  <a:cubicBezTo>
                    <a:pt x="85" y="0"/>
                    <a:pt x="85" y="0"/>
                    <a:pt x="85" y="0"/>
                  </a:cubicBezTo>
                  <a:cubicBezTo>
                    <a:pt x="130" y="0"/>
                    <a:pt x="170" y="23"/>
                    <a:pt x="170" y="58"/>
                  </a:cubicBezTo>
                  <a:cubicBezTo>
                    <a:pt x="170" y="58"/>
                    <a:pt x="170" y="58"/>
                    <a:pt x="170" y="58"/>
                  </a:cubicBezTo>
                  <a:cubicBezTo>
                    <a:pt x="170" y="85"/>
                    <a:pt x="144" y="106"/>
                    <a:pt x="111" y="113"/>
                  </a:cubicBezTo>
                  <a:cubicBezTo>
                    <a:pt x="111" y="113"/>
                    <a:pt x="111" y="113"/>
                    <a:pt x="111" y="113"/>
                  </a:cubicBezTo>
                  <a:cubicBezTo>
                    <a:pt x="80" y="147"/>
                    <a:pt x="43" y="150"/>
                    <a:pt x="32" y="150"/>
                  </a:cubicBezTo>
                  <a:cubicBezTo>
                    <a:pt x="32" y="150"/>
                    <a:pt x="32" y="150"/>
                    <a:pt x="32" y="150"/>
                  </a:cubicBezTo>
                  <a:cubicBezTo>
                    <a:pt x="32" y="150"/>
                    <a:pt x="32" y="150"/>
                    <a:pt x="32" y="150"/>
                  </a:cubicBezTo>
                  <a:close/>
                  <a:moveTo>
                    <a:pt x="33" y="27"/>
                  </a:moveTo>
                  <a:cubicBezTo>
                    <a:pt x="21" y="36"/>
                    <a:pt x="14" y="47"/>
                    <a:pt x="14" y="58"/>
                  </a:cubicBezTo>
                  <a:cubicBezTo>
                    <a:pt x="14" y="58"/>
                    <a:pt x="14" y="58"/>
                    <a:pt x="14" y="58"/>
                  </a:cubicBezTo>
                  <a:cubicBezTo>
                    <a:pt x="13" y="75"/>
                    <a:pt x="32" y="93"/>
                    <a:pt x="62" y="99"/>
                  </a:cubicBezTo>
                  <a:cubicBezTo>
                    <a:pt x="62" y="99"/>
                    <a:pt x="62" y="99"/>
                    <a:pt x="62" y="99"/>
                  </a:cubicBezTo>
                  <a:cubicBezTo>
                    <a:pt x="68" y="101"/>
                    <a:pt x="68" y="101"/>
                    <a:pt x="68" y="101"/>
                  </a:cubicBezTo>
                  <a:cubicBezTo>
                    <a:pt x="67" y="107"/>
                    <a:pt x="67" y="107"/>
                    <a:pt x="67" y="107"/>
                  </a:cubicBezTo>
                  <a:cubicBezTo>
                    <a:pt x="67" y="113"/>
                    <a:pt x="64" y="123"/>
                    <a:pt x="58" y="132"/>
                  </a:cubicBezTo>
                  <a:cubicBezTo>
                    <a:pt x="58" y="132"/>
                    <a:pt x="58" y="132"/>
                    <a:pt x="58" y="132"/>
                  </a:cubicBezTo>
                  <a:cubicBezTo>
                    <a:pt x="71" y="127"/>
                    <a:pt x="87" y="119"/>
                    <a:pt x="102" y="102"/>
                  </a:cubicBezTo>
                  <a:cubicBezTo>
                    <a:pt x="102" y="102"/>
                    <a:pt x="102" y="102"/>
                    <a:pt x="102" y="102"/>
                  </a:cubicBezTo>
                  <a:cubicBezTo>
                    <a:pt x="103" y="100"/>
                    <a:pt x="103" y="100"/>
                    <a:pt x="103" y="100"/>
                  </a:cubicBezTo>
                  <a:cubicBezTo>
                    <a:pt x="106" y="100"/>
                    <a:pt x="106" y="100"/>
                    <a:pt x="106" y="100"/>
                  </a:cubicBezTo>
                  <a:cubicBezTo>
                    <a:pt x="137" y="94"/>
                    <a:pt x="157" y="76"/>
                    <a:pt x="156" y="58"/>
                  </a:cubicBezTo>
                  <a:cubicBezTo>
                    <a:pt x="156" y="58"/>
                    <a:pt x="156" y="58"/>
                    <a:pt x="156" y="58"/>
                  </a:cubicBezTo>
                  <a:cubicBezTo>
                    <a:pt x="156" y="47"/>
                    <a:pt x="149" y="36"/>
                    <a:pt x="137" y="27"/>
                  </a:cubicBezTo>
                  <a:cubicBezTo>
                    <a:pt x="137" y="27"/>
                    <a:pt x="137" y="27"/>
                    <a:pt x="137" y="27"/>
                  </a:cubicBezTo>
                  <a:cubicBezTo>
                    <a:pt x="124" y="19"/>
                    <a:pt x="105" y="14"/>
                    <a:pt x="85" y="14"/>
                  </a:cubicBezTo>
                  <a:cubicBezTo>
                    <a:pt x="85" y="14"/>
                    <a:pt x="85" y="14"/>
                    <a:pt x="85" y="14"/>
                  </a:cubicBezTo>
                  <a:cubicBezTo>
                    <a:pt x="85" y="14"/>
                    <a:pt x="85" y="14"/>
                    <a:pt x="85" y="14"/>
                  </a:cubicBezTo>
                  <a:cubicBezTo>
                    <a:pt x="85" y="14"/>
                    <a:pt x="85" y="14"/>
                    <a:pt x="85" y="14"/>
                  </a:cubicBezTo>
                  <a:cubicBezTo>
                    <a:pt x="65" y="14"/>
                    <a:pt x="46" y="19"/>
                    <a:pt x="3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cs typeface="+mn-ea"/>
                <a:sym typeface="+mn-lt"/>
              </a:endParaRPr>
            </a:p>
          </p:txBody>
        </p:sp>
        <p:sp>
          <p:nvSpPr>
            <p:cNvPr id="14392" name="PA_椭圆 56"/>
            <p:cNvSpPr>
              <a:spLocks noChangeArrowheads="1"/>
            </p:cNvSpPr>
            <p:nvPr>
              <p:custDataLst>
                <p:tags r:id="rId15"/>
              </p:custDataLst>
            </p:nvPr>
          </p:nvSpPr>
          <p:spPr bwMode="auto">
            <a:xfrm>
              <a:off x="1339851" y="2657658"/>
              <a:ext cx="1108283" cy="1104852"/>
            </a:xfrm>
            <a:prstGeom prst="ellipse">
              <a:avLst/>
            </a:prstGeom>
            <a:solidFill>
              <a:schemeClr val="accent2"/>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dirty="0">
                <a:cs typeface="+mn-ea"/>
                <a:sym typeface="+mn-lt"/>
              </a:endParaRPr>
            </a:p>
          </p:txBody>
        </p:sp>
        <p:grpSp>
          <p:nvGrpSpPr>
            <p:cNvPr id="14414" name="PA_淘宝店chenying0907 78"/>
            <p:cNvGrpSpPr/>
            <p:nvPr>
              <p:custDataLst>
                <p:tags r:id="rId16"/>
              </p:custDataLst>
            </p:nvPr>
          </p:nvGrpSpPr>
          <p:grpSpPr bwMode="auto">
            <a:xfrm>
              <a:off x="1637655" y="2893334"/>
              <a:ext cx="512675" cy="624071"/>
              <a:chOff x="1074" y="1354"/>
              <a:chExt cx="272" cy="331"/>
            </a:xfrm>
          </p:grpSpPr>
          <p:sp>
            <p:nvSpPr>
              <p:cNvPr id="14404" name="淘宝店chenying0907 68"/>
              <p:cNvSpPr/>
              <p:nvPr/>
            </p:nvSpPr>
            <p:spPr bwMode="auto">
              <a:xfrm>
                <a:off x="1144" y="1354"/>
                <a:ext cx="202" cy="208"/>
              </a:xfrm>
              <a:custGeom>
                <a:avLst/>
                <a:gdLst>
                  <a:gd name="T0" fmla="*/ 62 w 123"/>
                  <a:gd name="T1" fmla="*/ 33 h 127"/>
                  <a:gd name="T2" fmla="*/ 49 w 123"/>
                  <a:gd name="T3" fmla="*/ 30 h 127"/>
                  <a:gd name="T4" fmla="*/ 49 w 123"/>
                  <a:gd name="T5" fmla="*/ 0 h 127"/>
                  <a:gd name="T6" fmla="*/ 0 w 123"/>
                  <a:gd name="T7" fmla="*/ 48 h 127"/>
                  <a:gd name="T8" fmla="*/ 49 w 123"/>
                  <a:gd name="T9" fmla="*/ 95 h 127"/>
                  <a:gd name="T10" fmla="*/ 49 w 123"/>
                  <a:gd name="T11" fmla="*/ 65 h 127"/>
                  <a:gd name="T12" fmla="*/ 96 w 123"/>
                  <a:gd name="T13" fmla="*/ 107 h 127"/>
                  <a:gd name="T14" fmla="*/ 78 w 123"/>
                  <a:gd name="T15" fmla="*/ 127 h 127"/>
                  <a:gd name="T16" fmla="*/ 115 w 123"/>
                  <a:gd name="T17" fmla="*/ 98 h 127"/>
                  <a:gd name="T18" fmla="*/ 62 w 123"/>
                  <a:gd name="T19" fmla="*/ 3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2" y="33"/>
                    </a:moveTo>
                    <a:cubicBezTo>
                      <a:pt x="57" y="31"/>
                      <a:pt x="53" y="30"/>
                      <a:pt x="49" y="30"/>
                    </a:cubicBezTo>
                    <a:cubicBezTo>
                      <a:pt x="49" y="0"/>
                      <a:pt x="49" y="0"/>
                      <a:pt x="49" y="0"/>
                    </a:cubicBezTo>
                    <a:cubicBezTo>
                      <a:pt x="0" y="48"/>
                      <a:pt x="0" y="48"/>
                      <a:pt x="0" y="48"/>
                    </a:cubicBezTo>
                    <a:cubicBezTo>
                      <a:pt x="49" y="95"/>
                      <a:pt x="49" y="95"/>
                      <a:pt x="49" y="95"/>
                    </a:cubicBezTo>
                    <a:cubicBezTo>
                      <a:pt x="49" y="65"/>
                      <a:pt x="49" y="65"/>
                      <a:pt x="49" y="65"/>
                    </a:cubicBezTo>
                    <a:cubicBezTo>
                      <a:pt x="86" y="67"/>
                      <a:pt x="102" y="86"/>
                      <a:pt x="96" y="107"/>
                    </a:cubicBezTo>
                    <a:cubicBezTo>
                      <a:pt x="93" y="116"/>
                      <a:pt x="86" y="123"/>
                      <a:pt x="78" y="127"/>
                    </a:cubicBezTo>
                    <a:cubicBezTo>
                      <a:pt x="96" y="123"/>
                      <a:pt x="111" y="113"/>
                      <a:pt x="115" y="98"/>
                    </a:cubicBezTo>
                    <a:cubicBezTo>
                      <a:pt x="123" y="72"/>
                      <a:pt x="99" y="43"/>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cs typeface="+mn-ea"/>
                  <a:sym typeface="+mn-lt"/>
                </a:endParaRPr>
              </a:p>
            </p:txBody>
          </p:sp>
          <p:sp>
            <p:nvSpPr>
              <p:cNvPr id="14405" name="淘宝店chenying0907 69"/>
              <p:cNvSpPr/>
              <p:nvPr/>
            </p:nvSpPr>
            <p:spPr bwMode="auto">
              <a:xfrm>
                <a:off x="1074" y="1477"/>
                <a:ext cx="202" cy="208"/>
              </a:xfrm>
              <a:custGeom>
                <a:avLst/>
                <a:gdLst>
                  <a:gd name="T0" fmla="*/ 61 w 123"/>
                  <a:gd name="T1" fmla="*/ 94 h 127"/>
                  <a:gd name="T2" fmla="*/ 74 w 123"/>
                  <a:gd name="T3" fmla="*/ 97 h 127"/>
                  <a:gd name="T4" fmla="*/ 74 w 123"/>
                  <a:gd name="T5" fmla="*/ 127 h 127"/>
                  <a:gd name="T6" fmla="*/ 123 w 123"/>
                  <a:gd name="T7" fmla="*/ 79 h 127"/>
                  <a:gd name="T8" fmla="*/ 74 w 123"/>
                  <a:gd name="T9" fmla="*/ 31 h 127"/>
                  <a:gd name="T10" fmla="*/ 74 w 123"/>
                  <a:gd name="T11" fmla="*/ 62 h 127"/>
                  <a:gd name="T12" fmla="*/ 27 w 123"/>
                  <a:gd name="T13" fmla="*/ 20 h 127"/>
                  <a:gd name="T14" fmla="*/ 45 w 123"/>
                  <a:gd name="T15" fmla="*/ 0 h 127"/>
                  <a:gd name="T16" fmla="*/ 8 w 123"/>
                  <a:gd name="T17" fmla="*/ 29 h 127"/>
                  <a:gd name="T18" fmla="*/ 61 w 123"/>
                  <a:gd name="T19"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1" y="94"/>
                    </a:moveTo>
                    <a:cubicBezTo>
                      <a:pt x="66" y="96"/>
                      <a:pt x="70" y="96"/>
                      <a:pt x="74" y="97"/>
                    </a:cubicBezTo>
                    <a:cubicBezTo>
                      <a:pt x="74" y="127"/>
                      <a:pt x="74" y="127"/>
                      <a:pt x="74" y="127"/>
                    </a:cubicBezTo>
                    <a:cubicBezTo>
                      <a:pt x="123" y="79"/>
                      <a:pt x="123" y="79"/>
                      <a:pt x="123" y="79"/>
                    </a:cubicBezTo>
                    <a:cubicBezTo>
                      <a:pt x="74" y="31"/>
                      <a:pt x="74" y="31"/>
                      <a:pt x="74" y="31"/>
                    </a:cubicBezTo>
                    <a:cubicBezTo>
                      <a:pt x="74" y="62"/>
                      <a:pt x="74" y="62"/>
                      <a:pt x="74" y="62"/>
                    </a:cubicBezTo>
                    <a:cubicBezTo>
                      <a:pt x="37" y="59"/>
                      <a:pt x="21" y="41"/>
                      <a:pt x="27" y="20"/>
                    </a:cubicBezTo>
                    <a:cubicBezTo>
                      <a:pt x="30" y="11"/>
                      <a:pt x="37" y="4"/>
                      <a:pt x="45" y="0"/>
                    </a:cubicBezTo>
                    <a:cubicBezTo>
                      <a:pt x="27" y="4"/>
                      <a:pt x="12" y="14"/>
                      <a:pt x="8" y="29"/>
                    </a:cubicBezTo>
                    <a:cubicBezTo>
                      <a:pt x="0" y="55"/>
                      <a:pt x="24" y="84"/>
                      <a:pt x="6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cs typeface="+mn-ea"/>
                  <a:sym typeface="+mn-lt"/>
                </a:endParaRPr>
              </a:p>
            </p:txBody>
          </p:sp>
        </p:grpSp>
        <p:sp>
          <p:nvSpPr>
            <p:cNvPr id="14398" name="PA_椭圆 62"/>
            <p:cNvSpPr>
              <a:spLocks noChangeArrowheads="1"/>
            </p:cNvSpPr>
            <p:nvPr>
              <p:custDataLst>
                <p:tags r:id="rId17"/>
              </p:custDataLst>
            </p:nvPr>
          </p:nvSpPr>
          <p:spPr bwMode="auto">
            <a:xfrm>
              <a:off x="6862647" y="2657658"/>
              <a:ext cx="1108283" cy="1104852"/>
            </a:xfrm>
            <a:prstGeom prst="ellipse">
              <a:avLst/>
            </a:prstGeom>
            <a:solidFill>
              <a:schemeClr val="accent4"/>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dirty="0">
                <a:cs typeface="+mn-ea"/>
                <a:sym typeface="+mn-lt"/>
              </a:endParaRPr>
            </a:p>
          </p:txBody>
        </p:sp>
        <p:grpSp>
          <p:nvGrpSpPr>
            <p:cNvPr id="14415" name="PA_淘宝店chenying0907 79"/>
            <p:cNvGrpSpPr/>
            <p:nvPr>
              <p:custDataLst>
                <p:tags r:id="rId18"/>
              </p:custDataLst>
            </p:nvPr>
          </p:nvGrpSpPr>
          <p:grpSpPr bwMode="auto">
            <a:xfrm>
              <a:off x="7183066" y="3019656"/>
              <a:ext cx="469324" cy="427989"/>
              <a:chOff x="3286" y="1421"/>
              <a:chExt cx="249" cy="227"/>
            </a:xfrm>
          </p:grpSpPr>
          <p:sp>
            <p:nvSpPr>
              <p:cNvPr id="14406" name="Rectangle 70"/>
              <p:cNvSpPr>
                <a:spLocks noChangeArrowheads="1"/>
              </p:cNvSpPr>
              <p:nvPr/>
            </p:nvSpPr>
            <p:spPr bwMode="auto">
              <a:xfrm>
                <a:off x="3322" y="1613"/>
                <a:ext cx="17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dirty="0">
                  <a:cs typeface="+mn-ea"/>
                  <a:sym typeface="+mn-lt"/>
                </a:endParaRPr>
              </a:p>
            </p:txBody>
          </p:sp>
          <p:sp>
            <p:nvSpPr>
              <p:cNvPr id="14407" name="Rectangle 71"/>
              <p:cNvSpPr>
                <a:spLocks noChangeArrowheads="1"/>
              </p:cNvSpPr>
              <p:nvPr/>
            </p:nvSpPr>
            <p:spPr bwMode="auto">
              <a:xfrm>
                <a:off x="3363" y="1449"/>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dirty="0">
                  <a:cs typeface="+mn-ea"/>
                  <a:sym typeface="+mn-lt"/>
                </a:endParaRPr>
              </a:p>
            </p:txBody>
          </p:sp>
          <p:sp>
            <p:nvSpPr>
              <p:cNvPr id="14408" name="Rectangle 72"/>
              <p:cNvSpPr>
                <a:spLocks noChangeArrowheads="1"/>
              </p:cNvSpPr>
              <p:nvPr/>
            </p:nvSpPr>
            <p:spPr bwMode="auto">
              <a:xfrm>
                <a:off x="3363" y="1472"/>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dirty="0">
                  <a:cs typeface="+mn-ea"/>
                  <a:sym typeface="+mn-lt"/>
                </a:endParaRPr>
              </a:p>
            </p:txBody>
          </p:sp>
          <p:sp>
            <p:nvSpPr>
              <p:cNvPr id="14409" name="Rectangle 73"/>
              <p:cNvSpPr>
                <a:spLocks noChangeArrowheads="1"/>
              </p:cNvSpPr>
              <p:nvPr/>
            </p:nvSpPr>
            <p:spPr bwMode="auto">
              <a:xfrm>
                <a:off x="3363" y="1493"/>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dirty="0">
                  <a:cs typeface="+mn-ea"/>
                  <a:sym typeface="+mn-lt"/>
                </a:endParaRPr>
              </a:p>
            </p:txBody>
          </p:sp>
          <p:sp>
            <p:nvSpPr>
              <p:cNvPr id="14410" name="淘宝店chenying0907 74"/>
              <p:cNvSpPr>
                <a:spLocks noEditPoints="1"/>
              </p:cNvSpPr>
              <p:nvPr/>
            </p:nvSpPr>
            <p:spPr bwMode="auto">
              <a:xfrm>
                <a:off x="3286" y="1421"/>
                <a:ext cx="249" cy="227"/>
              </a:xfrm>
              <a:custGeom>
                <a:avLst/>
                <a:gdLst>
                  <a:gd name="T0" fmla="*/ 135 w 152"/>
                  <a:gd name="T1" fmla="*/ 70 h 138"/>
                  <a:gd name="T2" fmla="*/ 118 w 152"/>
                  <a:gd name="T3" fmla="*/ 70 h 138"/>
                  <a:gd name="T4" fmla="*/ 118 w 152"/>
                  <a:gd name="T5" fmla="*/ 0 h 138"/>
                  <a:gd name="T6" fmla="*/ 34 w 152"/>
                  <a:gd name="T7" fmla="*/ 0 h 138"/>
                  <a:gd name="T8" fmla="*/ 34 w 152"/>
                  <a:gd name="T9" fmla="*/ 70 h 138"/>
                  <a:gd name="T10" fmla="*/ 17 w 152"/>
                  <a:gd name="T11" fmla="*/ 70 h 138"/>
                  <a:gd name="T12" fmla="*/ 0 w 152"/>
                  <a:gd name="T13" fmla="*/ 87 h 138"/>
                  <a:gd name="T14" fmla="*/ 0 w 152"/>
                  <a:gd name="T15" fmla="*/ 121 h 138"/>
                  <a:gd name="T16" fmla="*/ 17 w 152"/>
                  <a:gd name="T17" fmla="*/ 138 h 138"/>
                  <a:gd name="T18" fmla="*/ 135 w 152"/>
                  <a:gd name="T19" fmla="*/ 138 h 138"/>
                  <a:gd name="T20" fmla="*/ 152 w 152"/>
                  <a:gd name="T21" fmla="*/ 121 h 138"/>
                  <a:gd name="T22" fmla="*/ 152 w 152"/>
                  <a:gd name="T23" fmla="*/ 87 h 138"/>
                  <a:gd name="T24" fmla="*/ 135 w 152"/>
                  <a:gd name="T25" fmla="*/ 70 h 138"/>
                  <a:gd name="T26" fmla="*/ 40 w 152"/>
                  <a:gd name="T27" fmla="*/ 6 h 138"/>
                  <a:gd name="T28" fmla="*/ 111 w 152"/>
                  <a:gd name="T29" fmla="*/ 6 h 138"/>
                  <a:gd name="T30" fmla="*/ 111 w 152"/>
                  <a:gd name="T31" fmla="*/ 70 h 138"/>
                  <a:gd name="T32" fmla="*/ 40 w 152"/>
                  <a:gd name="T33" fmla="*/ 70 h 138"/>
                  <a:gd name="T34" fmla="*/ 40 w 152"/>
                  <a:gd name="T35" fmla="*/ 6 h 138"/>
                  <a:gd name="T36" fmla="*/ 145 w 152"/>
                  <a:gd name="T37" fmla="*/ 121 h 138"/>
                  <a:gd name="T38" fmla="*/ 135 w 152"/>
                  <a:gd name="T39" fmla="*/ 131 h 138"/>
                  <a:gd name="T40" fmla="*/ 17 w 152"/>
                  <a:gd name="T41" fmla="*/ 131 h 138"/>
                  <a:gd name="T42" fmla="*/ 7 w 152"/>
                  <a:gd name="T43" fmla="*/ 121 h 138"/>
                  <a:gd name="T44" fmla="*/ 7 w 152"/>
                  <a:gd name="T45" fmla="*/ 87 h 138"/>
                  <a:gd name="T46" fmla="*/ 17 w 152"/>
                  <a:gd name="T47" fmla="*/ 77 h 138"/>
                  <a:gd name="T48" fmla="*/ 135 w 152"/>
                  <a:gd name="T49" fmla="*/ 77 h 138"/>
                  <a:gd name="T50" fmla="*/ 145 w 152"/>
                  <a:gd name="T51" fmla="*/ 87 h 138"/>
                  <a:gd name="T52" fmla="*/ 145 w 152"/>
                  <a:gd name="T53" fmla="*/ 1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138">
                    <a:moveTo>
                      <a:pt x="135" y="70"/>
                    </a:moveTo>
                    <a:cubicBezTo>
                      <a:pt x="118" y="70"/>
                      <a:pt x="118" y="70"/>
                      <a:pt x="118" y="70"/>
                    </a:cubicBezTo>
                    <a:cubicBezTo>
                      <a:pt x="118" y="0"/>
                      <a:pt x="118" y="0"/>
                      <a:pt x="118" y="0"/>
                    </a:cubicBezTo>
                    <a:cubicBezTo>
                      <a:pt x="34" y="0"/>
                      <a:pt x="34" y="0"/>
                      <a:pt x="34" y="0"/>
                    </a:cubicBezTo>
                    <a:cubicBezTo>
                      <a:pt x="34" y="70"/>
                      <a:pt x="34" y="70"/>
                      <a:pt x="34" y="70"/>
                    </a:cubicBezTo>
                    <a:cubicBezTo>
                      <a:pt x="17" y="70"/>
                      <a:pt x="17" y="70"/>
                      <a:pt x="17" y="70"/>
                    </a:cubicBezTo>
                    <a:cubicBezTo>
                      <a:pt x="8" y="70"/>
                      <a:pt x="0" y="78"/>
                      <a:pt x="0" y="87"/>
                    </a:cubicBezTo>
                    <a:cubicBezTo>
                      <a:pt x="0" y="121"/>
                      <a:pt x="0" y="121"/>
                      <a:pt x="0" y="121"/>
                    </a:cubicBezTo>
                    <a:cubicBezTo>
                      <a:pt x="0" y="130"/>
                      <a:pt x="8" y="138"/>
                      <a:pt x="17" y="138"/>
                    </a:cubicBezTo>
                    <a:cubicBezTo>
                      <a:pt x="135" y="138"/>
                      <a:pt x="135" y="138"/>
                      <a:pt x="135" y="138"/>
                    </a:cubicBezTo>
                    <a:cubicBezTo>
                      <a:pt x="144" y="138"/>
                      <a:pt x="152" y="130"/>
                      <a:pt x="152" y="121"/>
                    </a:cubicBezTo>
                    <a:cubicBezTo>
                      <a:pt x="152" y="87"/>
                      <a:pt x="152" y="87"/>
                      <a:pt x="152" y="87"/>
                    </a:cubicBezTo>
                    <a:cubicBezTo>
                      <a:pt x="152" y="78"/>
                      <a:pt x="144" y="70"/>
                      <a:pt x="135" y="70"/>
                    </a:cubicBezTo>
                    <a:close/>
                    <a:moveTo>
                      <a:pt x="40" y="6"/>
                    </a:moveTo>
                    <a:cubicBezTo>
                      <a:pt x="111" y="6"/>
                      <a:pt x="111" y="6"/>
                      <a:pt x="111" y="6"/>
                    </a:cubicBezTo>
                    <a:cubicBezTo>
                      <a:pt x="111" y="70"/>
                      <a:pt x="111" y="70"/>
                      <a:pt x="111" y="70"/>
                    </a:cubicBezTo>
                    <a:cubicBezTo>
                      <a:pt x="40" y="70"/>
                      <a:pt x="40" y="70"/>
                      <a:pt x="40" y="70"/>
                    </a:cubicBezTo>
                    <a:lnTo>
                      <a:pt x="40" y="6"/>
                    </a:lnTo>
                    <a:close/>
                    <a:moveTo>
                      <a:pt x="145" y="121"/>
                    </a:moveTo>
                    <a:cubicBezTo>
                      <a:pt x="145" y="127"/>
                      <a:pt x="140" y="131"/>
                      <a:pt x="135" y="131"/>
                    </a:cubicBezTo>
                    <a:cubicBezTo>
                      <a:pt x="17" y="131"/>
                      <a:pt x="17" y="131"/>
                      <a:pt x="17" y="131"/>
                    </a:cubicBezTo>
                    <a:cubicBezTo>
                      <a:pt x="12" y="131"/>
                      <a:pt x="7" y="127"/>
                      <a:pt x="7" y="121"/>
                    </a:cubicBezTo>
                    <a:cubicBezTo>
                      <a:pt x="7" y="87"/>
                      <a:pt x="7" y="87"/>
                      <a:pt x="7" y="87"/>
                    </a:cubicBezTo>
                    <a:cubicBezTo>
                      <a:pt x="7" y="81"/>
                      <a:pt x="12" y="77"/>
                      <a:pt x="17" y="77"/>
                    </a:cubicBezTo>
                    <a:cubicBezTo>
                      <a:pt x="135" y="77"/>
                      <a:pt x="135" y="77"/>
                      <a:pt x="135" y="77"/>
                    </a:cubicBezTo>
                    <a:cubicBezTo>
                      <a:pt x="140" y="77"/>
                      <a:pt x="145" y="81"/>
                      <a:pt x="145" y="87"/>
                    </a:cubicBezTo>
                    <a:lnTo>
                      <a:pt x="145"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cs typeface="+mn-ea"/>
                  <a:sym typeface="+mn-lt"/>
                </a:endParaRPr>
              </a:p>
            </p:txBody>
          </p:sp>
          <p:sp>
            <p:nvSpPr>
              <p:cNvPr id="14411" name="Oval 75"/>
              <p:cNvSpPr>
                <a:spLocks noChangeArrowheads="1"/>
              </p:cNvSpPr>
              <p:nvPr/>
            </p:nvSpPr>
            <p:spPr bwMode="auto">
              <a:xfrm>
                <a:off x="3322" y="1564"/>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cs typeface="+mn-ea"/>
                  <a:sym typeface="+mn-lt"/>
                </a:endParaRPr>
              </a:p>
            </p:txBody>
          </p:sp>
          <p:sp>
            <p:nvSpPr>
              <p:cNvPr id="14412" name="Oval 76"/>
              <p:cNvSpPr>
                <a:spLocks noChangeArrowheads="1"/>
              </p:cNvSpPr>
              <p:nvPr/>
            </p:nvSpPr>
            <p:spPr bwMode="auto">
              <a:xfrm>
                <a:off x="3345" y="1564"/>
                <a:ext cx="14"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cs typeface="+mn-ea"/>
                  <a:sym typeface="+mn-lt"/>
                </a:endParaRPr>
              </a:p>
            </p:txBody>
          </p:sp>
        </p:grpSp>
        <p:sp>
          <p:nvSpPr>
            <p:cNvPr id="14395" name="PA_椭圆 59"/>
            <p:cNvSpPr>
              <a:spLocks noChangeArrowheads="1"/>
            </p:cNvSpPr>
            <p:nvPr>
              <p:custDataLst>
                <p:tags r:id="rId19"/>
              </p:custDataLst>
            </p:nvPr>
          </p:nvSpPr>
          <p:spPr bwMode="auto">
            <a:xfrm>
              <a:off x="4145685" y="2657658"/>
              <a:ext cx="1108283" cy="1104852"/>
            </a:xfrm>
            <a:prstGeom prst="ellipse">
              <a:avLst/>
            </a:prstGeom>
            <a:solidFill>
              <a:schemeClr val="accent3"/>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dirty="0">
                <a:cs typeface="+mn-ea"/>
                <a:sym typeface="+mn-lt"/>
              </a:endParaRPr>
            </a:p>
          </p:txBody>
        </p:sp>
        <p:sp>
          <p:nvSpPr>
            <p:cNvPr id="14413" name="PA_任意多边形 77"/>
            <p:cNvSpPr>
              <a:spLocks noEditPoints="1"/>
            </p:cNvSpPr>
            <p:nvPr>
              <p:custDataLst>
                <p:tags r:id="rId20"/>
              </p:custDataLst>
            </p:nvPr>
          </p:nvSpPr>
          <p:spPr bwMode="auto">
            <a:xfrm>
              <a:off x="4443489" y="2970635"/>
              <a:ext cx="512675" cy="478895"/>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cs typeface="+mn-ea"/>
                <a:sym typeface="+mn-lt"/>
              </a:endParaRPr>
            </a:p>
          </p:txBody>
        </p:sp>
      </p:grpSp>
      <p:grpSp>
        <p:nvGrpSpPr>
          <p:cNvPr id="32" name="组合 31"/>
          <p:cNvGrpSpPr/>
          <p:nvPr/>
        </p:nvGrpSpPr>
        <p:grpSpPr>
          <a:xfrm>
            <a:off x="0" y="1"/>
            <a:ext cx="13769572" cy="6891977"/>
            <a:chOff x="0" y="1"/>
            <a:chExt cx="13769572" cy="6891977"/>
          </a:xfrm>
        </p:grpSpPr>
        <p:pic>
          <p:nvPicPr>
            <p:cNvPr id="33" name="图片 32"/>
            <p:cNvPicPr>
              <a:picLocks noChangeAspect="1"/>
            </p:cNvPicPr>
            <p:nvPr/>
          </p:nvPicPr>
          <p:blipFill rotWithShape="1">
            <a:blip r:embed="rId22"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34" name="图片 33"/>
            <p:cNvPicPr>
              <a:picLocks noChangeAspect="1"/>
            </p:cNvPicPr>
            <p:nvPr/>
          </p:nvPicPr>
          <p:blipFill rotWithShape="1">
            <a:blip r:embed="rId23"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35" name="文本框 34"/>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36" name="矩形 35"/>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6374" y="2685884"/>
            <a:ext cx="10959255" cy="2465235"/>
            <a:chOff x="616374" y="2685884"/>
            <a:chExt cx="10959255" cy="2465235"/>
          </a:xfrm>
        </p:grpSpPr>
        <p:sp>
          <p:nvSpPr>
            <p:cNvPr id="4" name="Freeform 12"/>
            <p:cNvSpPr/>
            <p:nvPr/>
          </p:nvSpPr>
          <p:spPr>
            <a:xfrm>
              <a:off x="6133308" y="3950639"/>
              <a:ext cx="1193893" cy="1200480"/>
            </a:xfrm>
            <a:custGeom>
              <a:avLst/>
              <a:gdLst/>
              <a:ahLst/>
              <a:cxnLst>
                <a:cxn ang="0">
                  <a:pos x="0" y="1620"/>
                </a:cxn>
                <a:cxn ang="0">
                  <a:pos x="700" y="2320"/>
                </a:cxn>
                <a:cxn ang="0">
                  <a:pos x="2320" y="2320"/>
                </a:cxn>
                <a:cxn ang="0">
                  <a:pos x="2320" y="700"/>
                </a:cxn>
                <a:cxn ang="0">
                  <a:pos x="1620" y="0"/>
                </a:cxn>
                <a:cxn ang="0">
                  <a:pos x="0" y="0"/>
                </a:cxn>
                <a:cxn ang="0">
                  <a:pos x="0" y="1620"/>
                </a:cxn>
              </a:cxnLst>
              <a:rect l="0" t="0" r="0" b="0"/>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chemeClr val="accent1"/>
            </a:solidFill>
            <a:ln w="9525">
              <a:noFill/>
            </a:ln>
          </p:spPr>
          <p:txBody>
            <a:bodyPr lIns="91384" tIns="45691" rIns="91384" bIns="45691"/>
            <a:lstStyle/>
            <a:p>
              <a:pPr defTabSz="913765">
                <a:defRPr/>
              </a:pPr>
              <a:endParaRPr lang="zh-CN" altLang="en-US" sz="1200" noProof="1">
                <a:cs typeface="+mn-ea"/>
                <a:sym typeface="+mn-lt"/>
              </a:endParaRPr>
            </a:p>
          </p:txBody>
        </p:sp>
        <p:sp>
          <p:nvSpPr>
            <p:cNvPr id="5" name="Freeform 13"/>
            <p:cNvSpPr/>
            <p:nvPr/>
          </p:nvSpPr>
          <p:spPr>
            <a:xfrm>
              <a:off x="4864800" y="3950639"/>
              <a:ext cx="1195964" cy="1200480"/>
            </a:xfrm>
            <a:custGeom>
              <a:avLst/>
              <a:gdLst/>
              <a:ahLst/>
              <a:cxnLst>
                <a:cxn ang="0">
                  <a:pos x="2320" y="1620"/>
                </a:cxn>
                <a:cxn ang="0">
                  <a:pos x="1620" y="2320"/>
                </a:cxn>
                <a:cxn ang="0">
                  <a:pos x="0" y="2320"/>
                </a:cxn>
                <a:cxn ang="0">
                  <a:pos x="0" y="700"/>
                </a:cxn>
                <a:cxn ang="0">
                  <a:pos x="700" y="0"/>
                </a:cxn>
                <a:cxn ang="0">
                  <a:pos x="2320" y="0"/>
                </a:cxn>
                <a:cxn ang="0">
                  <a:pos x="2320" y="1620"/>
                </a:cxn>
              </a:cxnLst>
              <a:rect l="0" t="0" r="0" b="0"/>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accent2"/>
            </a:solidFill>
            <a:ln w="9525">
              <a:noFill/>
            </a:ln>
          </p:spPr>
          <p:txBody>
            <a:bodyPr lIns="91384" tIns="45691" rIns="91384" bIns="45691"/>
            <a:lstStyle/>
            <a:p>
              <a:pPr defTabSz="913765">
                <a:defRPr/>
              </a:pPr>
              <a:endParaRPr lang="zh-CN" altLang="en-US" sz="1200" noProof="1">
                <a:cs typeface="+mn-ea"/>
                <a:sym typeface="+mn-lt"/>
              </a:endParaRPr>
            </a:p>
          </p:txBody>
        </p:sp>
        <p:sp>
          <p:nvSpPr>
            <p:cNvPr id="6" name="Freeform 14"/>
            <p:cNvSpPr/>
            <p:nvPr/>
          </p:nvSpPr>
          <p:spPr>
            <a:xfrm>
              <a:off x="6133308" y="2685886"/>
              <a:ext cx="1193893" cy="1194259"/>
            </a:xfrm>
            <a:custGeom>
              <a:avLst/>
              <a:gdLst/>
              <a:ahLst/>
              <a:cxnLst>
                <a:cxn ang="0">
                  <a:pos x="0" y="700"/>
                </a:cxn>
                <a:cxn ang="0">
                  <a:pos x="700" y="0"/>
                </a:cxn>
                <a:cxn ang="0">
                  <a:pos x="2320" y="0"/>
                </a:cxn>
                <a:cxn ang="0">
                  <a:pos x="2320" y="1620"/>
                </a:cxn>
                <a:cxn ang="0">
                  <a:pos x="1620" y="2320"/>
                </a:cxn>
                <a:cxn ang="0">
                  <a:pos x="0" y="2320"/>
                </a:cxn>
                <a:cxn ang="0">
                  <a:pos x="0" y="700"/>
                </a:cxn>
              </a:cxnLst>
              <a:rect l="0" t="0" r="0" b="0"/>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chemeClr val="accent2"/>
            </a:solidFill>
            <a:ln w="9525">
              <a:noFill/>
            </a:ln>
          </p:spPr>
          <p:txBody>
            <a:bodyPr lIns="91384" tIns="45691" rIns="91384" bIns="45691"/>
            <a:lstStyle/>
            <a:p>
              <a:pPr defTabSz="913765">
                <a:defRPr/>
              </a:pPr>
              <a:endParaRPr lang="zh-CN" altLang="en-US" sz="1200" noProof="1">
                <a:solidFill>
                  <a:prstClr val="black"/>
                </a:solidFill>
                <a:cs typeface="+mn-ea"/>
                <a:sym typeface="+mn-lt"/>
              </a:endParaRPr>
            </a:p>
          </p:txBody>
        </p:sp>
        <p:sp>
          <p:nvSpPr>
            <p:cNvPr id="7" name="Freeform 15"/>
            <p:cNvSpPr/>
            <p:nvPr/>
          </p:nvSpPr>
          <p:spPr>
            <a:xfrm>
              <a:off x="4864800" y="2685886"/>
              <a:ext cx="1195964" cy="1194259"/>
            </a:xfrm>
            <a:custGeom>
              <a:avLst/>
              <a:gdLst/>
              <a:ahLst/>
              <a:cxnLst>
                <a:cxn ang="0">
                  <a:pos x="2320" y="700"/>
                </a:cxn>
                <a:cxn ang="0">
                  <a:pos x="1620" y="0"/>
                </a:cxn>
                <a:cxn ang="0">
                  <a:pos x="0" y="0"/>
                </a:cxn>
                <a:cxn ang="0">
                  <a:pos x="0" y="1620"/>
                </a:cxn>
                <a:cxn ang="0">
                  <a:pos x="700" y="2320"/>
                </a:cxn>
                <a:cxn ang="0">
                  <a:pos x="2320" y="2320"/>
                </a:cxn>
                <a:cxn ang="0">
                  <a:pos x="2320" y="700"/>
                </a:cxn>
              </a:cxnLst>
              <a:rect l="0" t="0" r="0" b="0"/>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accent1"/>
            </a:solidFill>
            <a:ln w="9525">
              <a:noFill/>
            </a:ln>
          </p:spPr>
          <p:txBody>
            <a:bodyPr lIns="91384" tIns="45691" rIns="91384" bIns="45691"/>
            <a:lstStyle/>
            <a:p>
              <a:pPr defTabSz="913765">
                <a:defRPr/>
              </a:pPr>
              <a:endParaRPr lang="zh-CN" altLang="en-US" sz="1200" noProof="1">
                <a:cs typeface="+mn-ea"/>
                <a:sym typeface="+mn-lt"/>
              </a:endParaRPr>
            </a:p>
          </p:txBody>
        </p:sp>
        <p:sp>
          <p:nvSpPr>
            <p:cNvPr id="8" name="矩形 57"/>
            <p:cNvSpPr/>
            <p:nvPr/>
          </p:nvSpPr>
          <p:spPr>
            <a:xfrm>
              <a:off x="5022327" y="2934688"/>
              <a:ext cx="843601" cy="707379"/>
            </a:xfrm>
            <a:prstGeom prst="rect">
              <a:avLst/>
            </a:prstGeom>
            <a:noFill/>
            <a:ln w="9525">
              <a:noFill/>
            </a:ln>
          </p:spPr>
          <p:txBody>
            <a:bodyPr lIns="91384" tIns="45691" rIns="91384" bIns="45691">
              <a:spAutoFit/>
            </a:bodyPr>
            <a:lstStyle/>
            <a:p>
              <a:pPr algn="ctr" defTabSz="913765">
                <a:defRPr/>
              </a:pPr>
              <a:r>
                <a:rPr lang="en-US" altLang="en-US" sz="3995" noProof="1">
                  <a:solidFill>
                    <a:prstClr val="white"/>
                  </a:solidFill>
                  <a:cs typeface="+mn-ea"/>
                  <a:sym typeface="+mn-lt"/>
                </a:rPr>
                <a:t>01</a:t>
              </a:r>
            </a:p>
          </p:txBody>
        </p:sp>
        <p:sp>
          <p:nvSpPr>
            <p:cNvPr id="9" name="矩形 57"/>
            <p:cNvSpPr/>
            <p:nvPr/>
          </p:nvSpPr>
          <p:spPr>
            <a:xfrm>
              <a:off x="6305346" y="2934688"/>
              <a:ext cx="845672" cy="707379"/>
            </a:xfrm>
            <a:prstGeom prst="rect">
              <a:avLst/>
            </a:prstGeom>
            <a:noFill/>
            <a:ln w="9525">
              <a:noFill/>
            </a:ln>
          </p:spPr>
          <p:txBody>
            <a:bodyPr lIns="91384" tIns="45691" rIns="91384" bIns="45691">
              <a:spAutoFit/>
            </a:bodyPr>
            <a:lstStyle/>
            <a:p>
              <a:pPr algn="ctr" defTabSz="913765">
                <a:defRPr/>
              </a:pPr>
              <a:r>
                <a:rPr lang="en-US" altLang="en-US" sz="3995" noProof="1">
                  <a:solidFill>
                    <a:prstClr val="white"/>
                  </a:solidFill>
                  <a:cs typeface="+mn-ea"/>
                  <a:sym typeface="+mn-lt"/>
                </a:rPr>
                <a:t>02</a:t>
              </a:r>
            </a:p>
          </p:txBody>
        </p:sp>
        <p:sp>
          <p:nvSpPr>
            <p:cNvPr id="10" name="矩形 57"/>
            <p:cNvSpPr/>
            <p:nvPr/>
          </p:nvSpPr>
          <p:spPr>
            <a:xfrm>
              <a:off x="5022327" y="4189076"/>
              <a:ext cx="843601" cy="707379"/>
            </a:xfrm>
            <a:prstGeom prst="rect">
              <a:avLst/>
            </a:prstGeom>
            <a:noFill/>
            <a:ln w="9525">
              <a:noFill/>
            </a:ln>
          </p:spPr>
          <p:txBody>
            <a:bodyPr lIns="91384" tIns="45691" rIns="91384" bIns="45691">
              <a:spAutoFit/>
            </a:bodyPr>
            <a:lstStyle/>
            <a:p>
              <a:pPr algn="ctr" defTabSz="913765">
                <a:defRPr/>
              </a:pPr>
              <a:r>
                <a:rPr lang="en-US" altLang="en-US" sz="3995" noProof="1">
                  <a:solidFill>
                    <a:prstClr val="white"/>
                  </a:solidFill>
                  <a:cs typeface="+mn-ea"/>
                  <a:sym typeface="+mn-lt"/>
                </a:rPr>
                <a:t>03</a:t>
              </a:r>
            </a:p>
          </p:txBody>
        </p:sp>
        <p:sp>
          <p:nvSpPr>
            <p:cNvPr id="11" name="矩形 57"/>
            <p:cNvSpPr/>
            <p:nvPr/>
          </p:nvSpPr>
          <p:spPr>
            <a:xfrm>
              <a:off x="6305346" y="4189076"/>
              <a:ext cx="845672" cy="707379"/>
            </a:xfrm>
            <a:prstGeom prst="rect">
              <a:avLst/>
            </a:prstGeom>
            <a:noFill/>
            <a:ln w="9525">
              <a:noFill/>
            </a:ln>
          </p:spPr>
          <p:txBody>
            <a:bodyPr lIns="91384" tIns="45691" rIns="91384" bIns="45691">
              <a:spAutoFit/>
            </a:bodyPr>
            <a:lstStyle/>
            <a:p>
              <a:pPr algn="ctr" defTabSz="913765">
                <a:defRPr/>
              </a:pPr>
              <a:r>
                <a:rPr lang="en-US" altLang="en-US" sz="3995" noProof="1">
                  <a:solidFill>
                    <a:prstClr val="white"/>
                  </a:solidFill>
                  <a:cs typeface="+mn-ea"/>
                  <a:sym typeface="+mn-lt"/>
                </a:rPr>
                <a:t>04</a:t>
              </a:r>
            </a:p>
          </p:txBody>
        </p:sp>
        <p:sp>
          <p:nvSpPr>
            <p:cNvPr id="12" name="文本框 40"/>
            <p:cNvSpPr txBox="1"/>
            <p:nvPr/>
          </p:nvSpPr>
          <p:spPr>
            <a:xfrm>
              <a:off x="7319735" y="3094647"/>
              <a:ext cx="4255894" cy="410375"/>
            </a:xfrm>
            <a:prstGeom prst="rect">
              <a:avLst/>
            </a:prstGeom>
            <a:noFill/>
            <a:ln w="9525">
              <a:noFill/>
            </a:ln>
          </p:spPr>
          <p:txBody>
            <a:bodyPr wrap="square" lIns="91384" tIns="45691" rIns="91384" bIns="45691">
              <a:spAutoFit/>
            </a:bodyPr>
            <a:lstStyle/>
            <a:p>
              <a:pPr defTabSz="913765">
                <a:lnSpc>
                  <a:spcPct val="200000"/>
                </a:lnSpc>
                <a:defRPr/>
              </a:pPr>
              <a:r>
                <a:rPr lang="zh-CN" altLang="en-US" sz="1200" kern="0" noProof="1">
                  <a:solidFill>
                    <a:schemeClr val="tx1">
                      <a:lumMod val="50000"/>
                      <a:lumOff val="50000"/>
                    </a:schemeClr>
                  </a:solidFill>
                  <a:cs typeface="+mn-ea"/>
                  <a:sym typeface="+mn-lt"/>
                </a:rPr>
                <a:t>输入替换内容文本输入替换内容文本输入替换内容文本</a:t>
              </a:r>
            </a:p>
          </p:txBody>
        </p:sp>
        <p:sp>
          <p:nvSpPr>
            <p:cNvPr id="13" name="矩形 12"/>
            <p:cNvSpPr/>
            <p:nvPr/>
          </p:nvSpPr>
          <p:spPr>
            <a:xfrm>
              <a:off x="7422543" y="2685884"/>
              <a:ext cx="3401338" cy="408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1" rIns="91384" bIns="45691" rtlCol="0" anchor="ctr"/>
            <a:lstStyle/>
            <a:p>
              <a:pPr algn="dist" defTabSz="913765">
                <a:defRPr/>
              </a:pPr>
              <a:r>
                <a:rPr lang="zh-CN" altLang="en-US" sz="1600" b="1" kern="0" dirty="0">
                  <a:solidFill>
                    <a:schemeClr val="bg1"/>
                  </a:solidFill>
                  <a:cs typeface="+mn-ea"/>
                  <a:sym typeface="+mn-lt"/>
                </a:rPr>
                <a:t>输入标题</a:t>
              </a:r>
              <a:endParaRPr lang="en-US" altLang="en-US" sz="1600" b="1" kern="0" dirty="0">
                <a:solidFill>
                  <a:schemeClr val="bg1"/>
                </a:solidFill>
                <a:cs typeface="+mn-ea"/>
                <a:sym typeface="+mn-lt"/>
              </a:endParaRPr>
            </a:p>
          </p:txBody>
        </p:sp>
        <p:sp>
          <p:nvSpPr>
            <p:cNvPr id="14" name="文本框 40"/>
            <p:cNvSpPr txBox="1"/>
            <p:nvPr/>
          </p:nvSpPr>
          <p:spPr>
            <a:xfrm>
              <a:off x="7319735" y="4504988"/>
              <a:ext cx="4255894" cy="410375"/>
            </a:xfrm>
            <a:prstGeom prst="rect">
              <a:avLst/>
            </a:prstGeom>
            <a:noFill/>
            <a:ln w="9525">
              <a:noFill/>
            </a:ln>
          </p:spPr>
          <p:txBody>
            <a:bodyPr wrap="square" lIns="91384" tIns="45691" rIns="91384" bIns="45691">
              <a:spAutoFit/>
            </a:bodyPr>
            <a:lstStyle/>
            <a:p>
              <a:pPr defTabSz="913765">
                <a:lnSpc>
                  <a:spcPct val="200000"/>
                </a:lnSpc>
                <a:defRPr/>
              </a:pPr>
              <a:r>
                <a:rPr lang="zh-CN" altLang="en-US" sz="1200" kern="0" noProof="1">
                  <a:solidFill>
                    <a:schemeClr val="tx1">
                      <a:lumMod val="50000"/>
                      <a:lumOff val="50000"/>
                    </a:schemeClr>
                  </a:solidFill>
                  <a:cs typeface="+mn-ea"/>
                  <a:sym typeface="+mn-lt"/>
                </a:rPr>
                <a:t>输入替换内容文本输入替换内容文本输入替换内容文本</a:t>
              </a:r>
            </a:p>
          </p:txBody>
        </p:sp>
        <p:sp>
          <p:nvSpPr>
            <p:cNvPr id="15" name="矩形 14"/>
            <p:cNvSpPr/>
            <p:nvPr/>
          </p:nvSpPr>
          <p:spPr>
            <a:xfrm>
              <a:off x="7422543" y="4096226"/>
              <a:ext cx="3401338" cy="408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1" rIns="91384" bIns="45691" rtlCol="0" anchor="ctr"/>
            <a:lstStyle/>
            <a:p>
              <a:pPr algn="dist" defTabSz="913765">
                <a:defRPr/>
              </a:pPr>
              <a:r>
                <a:rPr lang="en-US" altLang="zh-CN" sz="1600" b="1" kern="0" dirty="0">
                  <a:solidFill>
                    <a:schemeClr val="bg1"/>
                  </a:solidFill>
                  <a:cs typeface="+mn-ea"/>
                  <a:sym typeface="+mn-lt"/>
                </a:rPr>
                <a:t>-</a:t>
              </a:r>
              <a:r>
                <a:rPr lang="zh-CN" altLang="en-US" sz="1600" b="1" kern="0" dirty="0">
                  <a:solidFill>
                    <a:schemeClr val="bg1"/>
                  </a:solidFill>
                  <a:cs typeface="+mn-ea"/>
                  <a:sym typeface="+mn-lt"/>
                </a:rPr>
                <a:t>输入标题</a:t>
              </a:r>
              <a:endParaRPr lang="en-US" altLang="en-US" sz="1600" b="1" kern="0" dirty="0">
                <a:solidFill>
                  <a:schemeClr val="bg1"/>
                </a:solidFill>
                <a:cs typeface="+mn-ea"/>
                <a:sym typeface="+mn-lt"/>
              </a:endParaRPr>
            </a:p>
          </p:txBody>
        </p:sp>
        <p:sp>
          <p:nvSpPr>
            <p:cNvPr id="16" name="文本框 40"/>
            <p:cNvSpPr txBox="1"/>
            <p:nvPr/>
          </p:nvSpPr>
          <p:spPr>
            <a:xfrm>
              <a:off x="616374" y="3094647"/>
              <a:ext cx="4255894" cy="410375"/>
            </a:xfrm>
            <a:prstGeom prst="rect">
              <a:avLst/>
            </a:prstGeom>
            <a:noFill/>
            <a:ln w="9525">
              <a:noFill/>
            </a:ln>
          </p:spPr>
          <p:txBody>
            <a:bodyPr wrap="square" lIns="91384" tIns="45691" rIns="91384" bIns="45691">
              <a:spAutoFit/>
            </a:bodyPr>
            <a:lstStyle/>
            <a:p>
              <a:pPr algn="r" defTabSz="913765">
                <a:lnSpc>
                  <a:spcPct val="200000"/>
                </a:lnSpc>
                <a:defRPr/>
              </a:pPr>
              <a:r>
                <a:rPr lang="zh-CN" altLang="en-US" sz="1200" kern="0" noProof="1">
                  <a:solidFill>
                    <a:schemeClr val="tx1">
                      <a:lumMod val="50000"/>
                      <a:lumOff val="50000"/>
                    </a:schemeClr>
                  </a:solidFill>
                  <a:cs typeface="+mn-ea"/>
                  <a:sym typeface="+mn-lt"/>
                </a:rPr>
                <a:t>输入替换内容文本输入替换内容文本输入替换内容文本</a:t>
              </a:r>
            </a:p>
          </p:txBody>
        </p:sp>
        <p:sp>
          <p:nvSpPr>
            <p:cNvPr id="17" name="矩形 16"/>
            <p:cNvSpPr/>
            <p:nvPr/>
          </p:nvSpPr>
          <p:spPr>
            <a:xfrm>
              <a:off x="1368124" y="2685884"/>
              <a:ext cx="3401338" cy="408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1" rIns="91384" bIns="45691" rtlCol="0" anchor="ctr"/>
            <a:lstStyle/>
            <a:p>
              <a:pPr algn="dist" defTabSz="913765">
                <a:defRPr/>
              </a:pPr>
              <a:r>
                <a:rPr lang="zh-CN" altLang="en-US" sz="1600" b="1" kern="0" dirty="0">
                  <a:solidFill>
                    <a:schemeClr val="bg1"/>
                  </a:solidFill>
                  <a:cs typeface="+mn-ea"/>
                  <a:sym typeface="+mn-lt"/>
                </a:rPr>
                <a:t>输入标题</a:t>
              </a:r>
              <a:endParaRPr lang="en-US" altLang="en-US" sz="1600" b="1" kern="0" dirty="0">
                <a:solidFill>
                  <a:schemeClr val="bg1"/>
                </a:solidFill>
                <a:cs typeface="+mn-ea"/>
                <a:sym typeface="+mn-lt"/>
              </a:endParaRPr>
            </a:p>
          </p:txBody>
        </p:sp>
        <p:sp>
          <p:nvSpPr>
            <p:cNvPr id="18" name="文本框 17"/>
            <p:cNvSpPr txBox="1"/>
            <p:nvPr/>
          </p:nvSpPr>
          <p:spPr>
            <a:xfrm>
              <a:off x="616374" y="4504988"/>
              <a:ext cx="4255894" cy="410375"/>
            </a:xfrm>
            <a:prstGeom prst="rect">
              <a:avLst/>
            </a:prstGeom>
            <a:noFill/>
            <a:ln w="9525">
              <a:noFill/>
            </a:ln>
          </p:spPr>
          <p:txBody>
            <a:bodyPr wrap="square" lIns="91384" tIns="45691" rIns="91384" bIns="45691">
              <a:spAutoFit/>
            </a:bodyPr>
            <a:lstStyle/>
            <a:p>
              <a:pPr algn="r" defTabSz="913765">
                <a:lnSpc>
                  <a:spcPct val="200000"/>
                </a:lnSpc>
                <a:defRPr/>
              </a:pPr>
              <a:r>
                <a:rPr lang="zh-CN" altLang="en-US" sz="1200" kern="0" noProof="1">
                  <a:solidFill>
                    <a:schemeClr val="tx1">
                      <a:lumMod val="50000"/>
                      <a:lumOff val="50000"/>
                    </a:schemeClr>
                  </a:solidFill>
                  <a:cs typeface="+mn-ea"/>
                  <a:sym typeface="+mn-lt"/>
                </a:rPr>
                <a:t>输入替换内容文本输入替换内容文本输入替换内容文本</a:t>
              </a:r>
            </a:p>
          </p:txBody>
        </p:sp>
        <p:sp>
          <p:nvSpPr>
            <p:cNvPr id="19" name="矩形 18"/>
            <p:cNvSpPr/>
            <p:nvPr/>
          </p:nvSpPr>
          <p:spPr>
            <a:xfrm>
              <a:off x="1368124" y="4096226"/>
              <a:ext cx="3401338" cy="408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1" rIns="91384" bIns="45691" rtlCol="0" anchor="ctr"/>
            <a:lstStyle/>
            <a:p>
              <a:pPr algn="dist" defTabSz="913765">
                <a:defRPr/>
              </a:pPr>
              <a:r>
                <a:rPr lang="en-US" altLang="zh-CN" sz="1600" b="1" kern="0" dirty="0">
                  <a:solidFill>
                    <a:schemeClr val="bg1"/>
                  </a:solidFill>
                  <a:cs typeface="+mn-ea"/>
                  <a:sym typeface="+mn-lt"/>
                </a:rPr>
                <a:t>-</a:t>
              </a:r>
              <a:r>
                <a:rPr lang="zh-CN" altLang="en-US" sz="1600" b="1" kern="0" dirty="0">
                  <a:solidFill>
                    <a:schemeClr val="bg1"/>
                  </a:solidFill>
                  <a:cs typeface="+mn-ea"/>
                  <a:sym typeface="+mn-lt"/>
                </a:rPr>
                <a:t>输入标题</a:t>
              </a:r>
              <a:endParaRPr lang="en-US" altLang="en-US" sz="1600" b="1" kern="0" dirty="0">
                <a:solidFill>
                  <a:schemeClr val="bg1"/>
                </a:solidFill>
                <a:cs typeface="+mn-ea"/>
                <a:sym typeface="+mn-lt"/>
              </a:endParaRPr>
            </a:p>
          </p:txBody>
        </p:sp>
      </p:grpSp>
      <p:grpSp>
        <p:nvGrpSpPr>
          <p:cNvPr id="20" name="组合 19"/>
          <p:cNvGrpSpPr/>
          <p:nvPr/>
        </p:nvGrpSpPr>
        <p:grpSpPr>
          <a:xfrm>
            <a:off x="0" y="1"/>
            <a:ext cx="13769572" cy="6891977"/>
            <a:chOff x="0" y="1"/>
            <a:chExt cx="13769572" cy="6891977"/>
          </a:xfrm>
        </p:grpSpPr>
        <p:pic>
          <p:nvPicPr>
            <p:cNvPr id="21" name="图片 20"/>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22" name="图片 21"/>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23" name="文本框 22"/>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24" name="矩形 23"/>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5983" y="3114905"/>
            <a:ext cx="11454308" cy="1854716"/>
            <a:chOff x="495983" y="3114905"/>
            <a:chExt cx="11454308" cy="1854716"/>
          </a:xfrm>
        </p:grpSpPr>
        <p:grpSp>
          <p:nvGrpSpPr>
            <p:cNvPr id="6" name="组合 5"/>
            <p:cNvGrpSpPr/>
            <p:nvPr/>
          </p:nvGrpSpPr>
          <p:grpSpPr>
            <a:xfrm>
              <a:off x="852454" y="3114905"/>
              <a:ext cx="10593465" cy="373293"/>
              <a:chOff x="608717" y="2008441"/>
              <a:chExt cx="10972096" cy="386636"/>
            </a:xfrm>
          </p:grpSpPr>
          <p:sp>
            <p:nvSpPr>
              <p:cNvPr id="7" name="矩形 6"/>
              <p:cNvSpPr/>
              <p:nvPr/>
            </p:nvSpPr>
            <p:spPr>
              <a:xfrm>
                <a:off x="608717" y="2008441"/>
                <a:ext cx="2197559" cy="386636"/>
              </a:xfrm>
              <a:prstGeom prst="rect">
                <a:avLst/>
              </a:prstGeom>
              <a:solidFill>
                <a:srgbClr val="FFFFFF"/>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100" dirty="0">
                    <a:solidFill>
                      <a:schemeClr val="tx1">
                        <a:lumMod val="95000"/>
                        <a:lumOff val="5000"/>
                      </a:schemeClr>
                    </a:solidFill>
                    <a:cs typeface="+mn-ea"/>
                    <a:sym typeface="+mn-lt"/>
                  </a:rPr>
                  <a:t>6</a:t>
                </a:r>
                <a:r>
                  <a:rPr lang="zh-CN" altLang="en-US" sz="2100" dirty="0">
                    <a:solidFill>
                      <a:schemeClr val="tx1">
                        <a:lumMod val="95000"/>
                        <a:lumOff val="5000"/>
                      </a:schemeClr>
                    </a:solidFill>
                    <a:cs typeface="+mn-ea"/>
                    <a:sym typeface="+mn-lt"/>
                  </a:rPr>
                  <a:t>月</a:t>
                </a:r>
              </a:p>
            </p:txBody>
          </p:sp>
          <p:sp>
            <p:nvSpPr>
              <p:cNvPr id="8" name="矩形 7"/>
              <p:cNvSpPr/>
              <p:nvPr/>
            </p:nvSpPr>
            <p:spPr>
              <a:xfrm>
                <a:off x="2806275" y="2008441"/>
                <a:ext cx="2197559" cy="386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100" dirty="0">
                    <a:cs typeface="+mn-ea"/>
                    <a:sym typeface="+mn-lt"/>
                  </a:rPr>
                  <a:t>7</a:t>
                </a:r>
                <a:r>
                  <a:rPr lang="zh-CN" altLang="en-US" sz="2100" dirty="0">
                    <a:cs typeface="+mn-ea"/>
                    <a:sym typeface="+mn-lt"/>
                  </a:rPr>
                  <a:t>月</a:t>
                </a:r>
              </a:p>
            </p:txBody>
          </p:sp>
          <p:sp>
            <p:nvSpPr>
              <p:cNvPr id="9" name="矩形 8"/>
              <p:cNvSpPr/>
              <p:nvPr/>
            </p:nvSpPr>
            <p:spPr>
              <a:xfrm>
                <a:off x="4988137" y="2008441"/>
                <a:ext cx="2197559" cy="386636"/>
              </a:xfrm>
              <a:prstGeom prst="rect">
                <a:avLst/>
              </a:prstGeom>
              <a:solidFill>
                <a:srgbClr val="FFFFFF"/>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100" dirty="0">
                    <a:solidFill>
                      <a:schemeClr val="tx1">
                        <a:lumMod val="95000"/>
                        <a:lumOff val="5000"/>
                      </a:schemeClr>
                    </a:solidFill>
                    <a:cs typeface="+mn-ea"/>
                    <a:sym typeface="+mn-lt"/>
                  </a:rPr>
                  <a:t>8</a:t>
                </a:r>
                <a:r>
                  <a:rPr lang="zh-CN" altLang="en-US" sz="2100" dirty="0">
                    <a:solidFill>
                      <a:schemeClr val="tx1">
                        <a:lumMod val="95000"/>
                        <a:lumOff val="5000"/>
                      </a:schemeClr>
                    </a:solidFill>
                    <a:cs typeface="+mn-ea"/>
                    <a:sym typeface="+mn-lt"/>
                  </a:rPr>
                  <a:t>月</a:t>
                </a:r>
              </a:p>
            </p:txBody>
          </p:sp>
          <p:sp>
            <p:nvSpPr>
              <p:cNvPr id="10" name="矩形 9"/>
              <p:cNvSpPr/>
              <p:nvPr/>
            </p:nvSpPr>
            <p:spPr>
              <a:xfrm>
                <a:off x="7185695" y="2008441"/>
                <a:ext cx="2197559" cy="3866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100" dirty="0">
                    <a:cs typeface="+mn-ea"/>
                    <a:sym typeface="+mn-lt"/>
                  </a:rPr>
                  <a:t>9</a:t>
                </a:r>
                <a:r>
                  <a:rPr lang="zh-CN" altLang="en-US" sz="2100" dirty="0">
                    <a:cs typeface="+mn-ea"/>
                    <a:sym typeface="+mn-lt"/>
                  </a:rPr>
                  <a:t>月</a:t>
                </a:r>
              </a:p>
            </p:txBody>
          </p:sp>
          <p:sp>
            <p:nvSpPr>
              <p:cNvPr id="11" name="箭头: 五边形 10"/>
              <p:cNvSpPr/>
              <p:nvPr/>
            </p:nvSpPr>
            <p:spPr>
              <a:xfrm>
                <a:off x="9383254" y="2008441"/>
                <a:ext cx="2197559" cy="386636"/>
              </a:xfrm>
              <a:prstGeom prst="homePlate">
                <a:avLst/>
              </a:prstGeom>
              <a:solidFill>
                <a:srgbClr val="FFFFFF"/>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100" dirty="0">
                    <a:solidFill>
                      <a:schemeClr val="tx1">
                        <a:lumMod val="95000"/>
                        <a:lumOff val="5000"/>
                      </a:schemeClr>
                    </a:solidFill>
                    <a:cs typeface="+mn-ea"/>
                    <a:sym typeface="+mn-lt"/>
                  </a:rPr>
                  <a:t>10</a:t>
                </a:r>
                <a:r>
                  <a:rPr lang="zh-CN" altLang="en-US" sz="2100" dirty="0">
                    <a:solidFill>
                      <a:schemeClr val="tx1">
                        <a:lumMod val="95000"/>
                        <a:lumOff val="5000"/>
                      </a:schemeClr>
                    </a:solidFill>
                    <a:cs typeface="+mn-ea"/>
                    <a:sym typeface="+mn-lt"/>
                  </a:rPr>
                  <a:t>月</a:t>
                </a:r>
              </a:p>
            </p:txBody>
          </p:sp>
        </p:grpSp>
        <p:sp>
          <p:nvSpPr>
            <p:cNvPr id="17" name="文本框 16"/>
            <p:cNvSpPr txBox="1"/>
            <p:nvPr/>
          </p:nvSpPr>
          <p:spPr>
            <a:xfrm>
              <a:off x="495983" y="4370226"/>
              <a:ext cx="2579437" cy="599395"/>
            </a:xfrm>
            <a:prstGeom prst="rect">
              <a:avLst/>
            </a:prstGeom>
            <a:noFill/>
          </p:spPr>
          <p:txBody>
            <a:bodyPr wrap="square" rtlCol="0">
              <a:spAutoFit/>
            </a:bodyPr>
            <a:lstStyle/>
            <a:p>
              <a:pPr algn="ctr">
                <a:spcBef>
                  <a:spcPts val="790"/>
                </a:spcBef>
              </a:pPr>
              <a:r>
                <a:rPr lang="zh-CN" altLang="en-US" sz="1315" dirty="0">
                  <a:cs typeface="+mn-ea"/>
                  <a:sym typeface="+mn-lt"/>
                </a:rPr>
                <a:t>输入替换内容文本</a:t>
              </a:r>
              <a:endParaRPr lang="en-US" altLang="zh-CN" sz="1315" dirty="0">
                <a:cs typeface="+mn-ea"/>
                <a:sym typeface="+mn-lt"/>
              </a:endParaRPr>
            </a:p>
            <a:p>
              <a:pPr algn="ctr">
                <a:spcBef>
                  <a:spcPts val="790"/>
                </a:spcBef>
              </a:pPr>
              <a:r>
                <a:rPr lang="zh-CN" altLang="en-US" sz="1315" dirty="0">
                  <a:cs typeface="+mn-ea"/>
                  <a:sym typeface="+mn-lt"/>
                </a:rPr>
                <a:t>输入替换内容文本</a:t>
              </a:r>
              <a:endParaRPr lang="en-US" altLang="zh-CN" sz="1315" dirty="0">
                <a:cs typeface="+mn-ea"/>
                <a:sym typeface="+mn-lt"/>
              </a:endParaRPr>
            </a:p>
          </p:txBody>
        </p:sp>
        <p:sp>
          <p:nvSpPr>
            <p:cNvPr id="18" name="Rectangle 24"/>
            <p:cNvSpPr>
              <a:spLocks noChangeArrowheads="1"/>
            </p:cNvSpPr>
            <p:nvPr/>
          </p:nvSpPr>
          <p:spPr bwMode="auto">
            <a:xfrm>
              <a:off x="885411" y="4081722"/>
              <a:ext cx="1647420" cy="2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输入标题</a:t>
              </a:r>
            </a:p>
          </p:txBody>
        </p:sp>
        <p:sp>
          <p:nvSpPr>
            <p:cNvPr id="19" name="文本框 18"/>
            <p:cNvSpPr txBox="1"/>
            <p:nvPr/>
          </p:nvSpPr>
          <p:spPr>
            <a:xfrm>
              <a:off x="2686538" y="4349097"/>
              <a:ext cx="2579437" cy="599395"/>
            </a:xfrm>
            <a:prstGeom prst="rect">
              <a:avLst/>
            </a:prstGeom>
            <a:noFill/>
          </p:spPr>
          <p:txBody>
            <a:bodyPr wrap="square" rtlCol="0">
              <a:spAutoFit/>
            </a:bodyPr>
            <a:lstStyle/>
            <a:p>
              <a:pPr algn="ctr">
                <a:spcBef>
                  <a:spcPts val="790"/>
                </a:spcBef>
              </a:pPr>
              <a:r>
                <a:rPr lang="zh-CN" altLang="en-US" sz="1315" dirty="0">
                  <a:cs typeface="+mn-ea"/>
                  <a:sym typeface="+mn-lt"/>
                </a:rPr>
                <a:t>输入替换内容文本</a:t>
              </a:r>
              <a:endParaRPr lang="en-US" altLang="zh-CN" sz="1315" dirty="0">
                <a:cs typeface="+mn-ea"/>
                <a:sym typeface="+mn-lt"/>
              </a:endParaRPr>
            </a:p>
            <a:p>
              <a:pPr algn="ctr">
                <a:spcBef>
                  <a:spcPts val="790"/>
                </a:spcBef>
              </a:pPr>
              <a:r>
                <a:rPr lang="zh-CN" altLang="en-US" sz="1315" dirty="0">
                  <a:cs typeface="+mn-ea"/>
                  <a:sym typeface="+mn-lt"/>
                </a:rPr>
                <a:t>输入替换内容文本</a:t>
              </a:r>
              <a:endParaRPr lang="en-US" altLang="zh-CN" sz="1315" dirty="0">
                <a:cs typeface="+mn-ea"/>
                <a:sym typeface="+mn-lt"/>
              </a:endParaRPr>
            </a:p>
          </p:txBody>
        </p:sp>
        <p:sp>
          <p:nvSpPr>
            <p:cNvPr id="20" name="Rectangle 24"/>
            <p:cNvSpPr>
              <a:spLocks noChangeArrowheads="1"/>
            </p:cNvSpPr>
            <p:nvPr/>
          </p:nvSpPr>
          <p:spPr bwMode="auto">
            <a:xfrm>
              <a:off x="3075968" y="4060593"/>
              <a:ext cx="1647420" cy="2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输入标题</a:t>
              </a:r>
            </a:p>
          </p:txBody>
        </p:sp>
        <p:sp>
          <p:nvSpPr>
            <p:cNvPr id="21" name="文本框 20"/>
            <p:cNvSpPr txBox="1"/>
            <p:nvPr/>
          </p:nvSpPr>
          <p:spPr>
            <a:xfrm>
              <a:off x="4933692" y="4366085"/>
              <a:ext cx="2579437" cy="599395"/>
            </a:xfrm>
            <a:prstGeom prst="rect">
              <a:avLst/>
            </a:prstGeom>
            <a:noFill/>
          </p:spPr>
          <p:txBody>
            <a:bodyPr wrap="square" rtlCol="0">
              <a:spAutoFit/>
            </a:bodyPr>
            <a:lstStyle/>
            <a:p>
              <a:pPr algn="ctr">
                <a:spcBef>
                  <a:spcPts val="790"/>
                </a:spcBef>
              </a:pPr>
              <a:r>
                <a:rPr lang="zh-CN" altLang="en-US" sz="1315" dirty="0">
                  <a:cs typeface="+mn-ea"/>
                  <a:sym typeface="+mn-lt"/>
                </a:rPr>
                <a:t>输入替换内容文本</a:t>
              </a:r>
              <a:endParaRPr lang="en-US" altLang="zh-CN" sz="1315" dirty="0">
                <a:cs typeface="+mn-ea"/>
                <a:sym typeface="+mn-lt"/>
              </a:endParaRPr>
            </a:p>
            <a:p>
              <a:pPr algn="ctr">
                <a:spcBef>
                  <a:spcPts val="790"/>
                </a:spcBef>
              </a:pPr>
              <a:r>
                <a:rPr lang="zh-CN" altLang="en-US" sz="1315" dirty="0">
                  <a:cs typeface="+mn-ea"/>
                  <a:sym typeface="+mn-lt"/>
                </a:rPr>
                <a:t>输入替换内容文本</a:t>
              </a:r>
              <a:endParaRPr lang="en-US" altLang="zh-CN" sz="1315" dirty="0">
                <a:cs typeface="+mn-ea"/>
                <a:sym typeface="+mn-lt"/>
              </a:endParaRPr>
            </a:p>
          </p:txBody>
        </p:sp>
        <p:sp>
          <p:nvSpPr>
            <p:cNvPr id="22" name="Rectangle 24"/>
            <p:cNvSpPr>
              <a:spLocks noChangeArrowheads="1"/>
            </p:cNvSpPr>
            <p:nvPr/>
          </p:nvSpPr>
          <p:spPr bwMode="auto">
            <a:xfrm>
              <a:off x="5323120" y="4077581"/>
              <a:ext cx="1647420" cy="2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输入标题</a:t>
              </a:r>
            </a:p>
          </p:txBody>
        </p:sp>
        <p:sp>
          <p:nvSpPr>
            <p:cNvPr id="23" name="文本框 22"/>
            <p:cNvSpPr txBox="1"/>
            <p:nvPr/>
          </p:nvSpPr>
          <p:spPr>
            <a:xfrm>
              <a:off x="7093205" y="4366085"/>
              <a:ext cx="2579437" cy="599395"/>
            </a:xfrm>
            <a:prstGeom prst="rect">
              <a:avLst/>
            </a:prstGeom>
            <a:noFill/>
          </p:spPr>
          <p:txBody>
            <a:bodyPr wrap="square" rtlCol="0">
              <a:spAutoFit/>
            </a:bodyPr>
            <a:lstStyle/>
            <a:p>
              <a:pPr algn="ctr">
                <a:spcBef>
                  <a:spcPts val="790"/>
                </a:spcBef>
              </a:pPr>
              <a:r>
                <a:rPr lang="zh-CN" altLang="en-US" sz="1315" dirty="0">
                  <a:cs typeface="+mn-ea"/>
                  <a:sym typeface="+mn-lt"/>
                </a:rPr>
                <a:t>输入替换内容文本</a:t>
              </a:r>
              <a:endParaRPr lang="en-US" altLang="zh-CN" sz="1315" dirty="0">
                <a:cs typeface="+mn-ea"/>
                <a:sym typeface="+mn-lt"/>
              </a:endParaRPr>
            </a:p>
            <a:p>
              <a:pPr algn="ctr">
                <a:spcBef>
                  <a:spcPts val="790"/>
                </a:spcBef>
              </a:pPr>
              <a:r>
                <a:rPr lang="zh-CN" altLang="en-US" sz="1315" dirty="0">
                  <a:cs typeface="+mn-ea"/>
                  <a:sym typeface="+mn-lt"/>
                </a:rPr>
                <a:t>输入替换内容文本</a:t>
              </a:r>
              <a:endParaRPr lang="en-US" altLang="zh-CN" sz="1315" dirty="0">
                <a:cs typeface="+mn-ea"/>
                <a:sym typeface="+mn-lt"/>
              </a:endParaRPr>
            </a:p>
          </p:txBody>
        </p:sp>
        <p:sp>
          <p:nvSpPr>
            <p:cNvPr id="24" name="Rectangle 24"/>
            <p:cNvSpPr>
              <a:spLocks noChangeArrowheads="1"/>
            </p:cNvSpPr>
            <p:nvPr/>
          </p:nvSpPr>
          <p:spPr bwMode="auto">
            <a:xfrm>
              <a:off x="7482633" y="4077581"/>
              <a:ext cx="1647420" cy="2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输入标题</a:t>
              </a:r>
            </a:p>
          </p:txBody>
        </p:sp>
        <p:sp>
          <p:nvSpPr>
            <p:cNvPr id="25" name="文本框 24"/>
            <p:cNvSpPr txBox="1"/>
            <p:nvPr/>
          </p:nvSpPr>
          <p:spPr>
            <a:xfrm>
              <a:off x="9370854" y="4370226"/>
              <a:ext cx="2579437" cy="599395"/>
            </a:xfrm>
            <a:prstGeom prst="rect">
              <a:avLst/>
            </a:prstGeom>
            <a:noFill/>
          </p:spPr>
          <p:txBody>
            <a:bodyPr wrap="square" rtlCol="0">
              <a:spAutoFit/>
            </a:bodyPr>
            <a:lstStyle/>
            <a:p>
              <a:pPr algn="ctr">
                <a:spcBef>
                  <a:spcPts val="790"/>
                </a:spcBef>
              </a:pPr>
              <a:r>
                <a:rPr lang="zh-CN" altLang="en-US" sz="1315" dirty="0">
                  <a:cs typeface="+mn-ea"/>
                  <a:sym typeface="+mn-lt"/>
                </a:rPr>
                <a:t>输入替换内容文本</a:t>
              </a:r>
              <a:endParaRPr lang="en-US" altLang="zh-CN" sz="1315" dirty="0">
                <a:cs typeface="+mn-ea"/>
                <a:sym typeface="+mn-lt"/>
              </a:endParaRPr>
            </a:p>
            <a:p>
              <a:pPr algn="ctr">
                <a:spcBef>
                  <a:spcPts val="790"/>
                </a:spcBef>
              </a:pPr>
              <a:r>
                <a:rPr lang="zh-CN" altLang="en-US" sz="1315" dirty="0">
                  <a:cs typeface="+mn-ea"/>
                  <a:sym typeface="+mn-lt"/>
                </a:rPr>
                <a:t>输入替换内容文本</a:t>
              </a:r>
              <a:endParaRPr lang="en-US" altLang="zh-CN" sz="1315" dirty="0">
                <a:cs typeface="+mn-ea"/>
                <a:sym typeface="+mn-lt"/>
              </a:endParaRPr>
            </a:p>
          </p:txBody>
        </p:sp>
        <p:sp>
          <p:nvSpPr>
            <p:cNvPr id="26" name="Rectangle 24"/>
            <p:cNvSpPr>
              <a:spLocks noChangeArrowheads="1"/>
            </p:cNvSpPr>
            <p:nvPr/>
          </p:nvSpPr>
          <p:spPr bwMode="auto">
            <a:xfrm>
              <a:off x="9760282" y="4081722"/>
              <a:ext cx="1647420" cy="2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cs typeface="+mn-ea"/>
                  <a:sym typeface="+mn-lt"/>
                </a:rPr>
                <a:t>输入标题</a:t>
              </a:r>
            </a:p>
          </p:txBody>
        </p:sp>
      </p:grpSp>
      <p:grpSp>
        <p:nvGrpSpPr>
          <p:cNvPr id="27" name="组合 26"/>
          <p:cNvGrpSpPr/>
          <p:nvPr/>
        </p:nvGrpSpPr>
        <p:grpSpPr>
          <a:xfrm>
            <a:off x="0" y="1"/>
            <a:ext cx="13769572" cy="6891977"/>
            <a:chOff x="0" y="1"/>
            <a:chExt cx="13769572" cy="6891977"/>
          </a:xfrm>
        </p:grpSpPr>
        <p:pic>
          <p:nvPicPr>
            <p:cNvPr id="28" name="图片 27"/>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29" name="图片 28"/>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30" name="文本框 29"/>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31" name="矩形 30"/>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7407" r="3175"/>
          <a:stretch>
            <a:fillRect/>
          </a:stretch>
        </p:blipFill>
        <p:spPr>
          <a:xfrm>
            <a:off x="0" y="0"/>
            <a:ext cx="12265892" cy="6858000"/>
          </a:xfrm>
          <a:prstGeom prst="rect">
            <a:avLst/>
          </a:prstGeom>
        </p:spPr>
      </p:pic>
      <p:pic>
        <p:nvPicPr>
          <p:cNvPr id="5" name="图片 4"/>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0"/>
            <a:ext cx="5430982" cy="4294909"/>
          </a:xfrm>
          <a:prstGeom prst="rect">
            <a:avLst/>
          </a:prstGeom>
        </p:spPr>
      </p:pic>
      <p:pic>
        <p:nvPicPr>
          <p:cNvPr id="6" name="图片 5"/>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17271" t="66423" r="17271" b="1349"/>
          <a:stretch>
            <a:fillRect/>
          </a:stretch>
        </p:blipFill>
        <p:spPr>
          <a:xfrm>
            <a:off x="-1410752" y="4626342"/>
            <a:ext cx="13850691" cy="2231658"/>
          </a:xfrm>
          <a:prstGeom prst="rect">
            <a:avLst/>
          </a:prstGeom>
        </p:spPr>
      </p:pic>
      <p:sp>
        <p:nvSpPr>
          <p:cNvPr id="7" name="Text Box 58"/>
          <p:cNvSpPr txBox="1">
            <a:spLocks noChangeArrowheads="1"/>
          </p:cNvSpPr>
          <p:nvPr/>
        </p:nvSpPr>
        <p:spPr bwMode="auto">
          <a:xfrm>
            <a:off x="1056016" y="1430728"/>
            <a:ext cx="4625859" cy="3728659"/>
          </a:xfrm>
          <a:prstGeom prst="rect">
            <a:avLst/>
          </a:prstGeom>
          <a:no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lIns="50237" tIns="25119" rIns="50237" bIns="25119">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3900" b="1" i="1" u="none" strike="noStrike" kern="1200" cap="none" spc="0" normalizeH="0" baseline="0" noProof="0" dirty="0">
                <a:ln>
                  <a:noFill/>
                </a:ln>
                <a:solidFill>
                  <a:srgbClr val="FAF2B5"/>
                </a:solidFill>
                <a:effectLst>
                  <a:outerShdw blurRad="114300" sx="102000" sy="102000" algn="ctr" rotWithShape="0">
                    <a:prstClr val="black">
                      <a:alpha val="28000"/>
                    </a:prstClr>
                  </a:outerShdw>
                </a:effectLst>
                <a:uLnTx/>
                <a:uFillTx/>
                <a:latin typeface="字魂59号-创粗黑" panose="020F0502020204030204"/>
                <a:ea typeface="字魂59号-创粗黑" panose="020F0502020204030204"/>
                <a:cs typeface="+mn-ea"/>
                <a:sym typeface="+mn-lt"/>
              </a:rPr>
              <a:t>03</a:t>
            </a:r>
          </a:p>
        </p:txBody>
      </p:sp>
      <p:sp>
        <p:nvSpPr>
          <p:cNvPr id="8" name="TextBox 6"/>
          <p:cNvSpPr txBox="1"/>
          <p:nvPr/>
        </p:nvSpPr>
        <p:spPr>
          <a:xfrm>
            <a:off x="5644964" y="3240595"/>
            <a:ext cx="461882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w="12700">
                  <a:noFill/>
                  <a:prstDash val="solid"/>
                </a:ln>
                <a:solidFill>
                  <a:srgbClr val="FAF2B5"/>
                </a:solidFill>
                <a:effectLst/>
                <a:uLnTx/>
                <a:uFillTx/>
                <a:latin typeface="字魂59号-创粗黑" panose="020F0502020204030204"/>
                <a:ea typeface="字魂59号-创粗黑" panose="020F0502020204030204"/>
                <a:cs typeface="+mn-ea"/>
                <a:sym typeface="+mn-lt"/>
              </a:rPr>
              <a:t>POWERPOINT</a:t>
            </a:r>
            <a:endParaRPr kumimoji="0" lang="zh-CN" altLang="en-US" sz="6000" b="1" i="1" u="none" strike="noStrike" kern="1200" cap="none" spc="0" normalizeH="0" baseline="0" noProof="0" dirty="0">
              <a:ln w="12700">
                <a:noFill/>
                <a:prstDash val="solid"/>
              </a:ln>
              <a:solidFill>
                <a:srgbClr val="FAF2B5"/>
              </a:solidFill>
              <a:effectLst/>
              <a:uLnTx/>
              <a:uFillTx/>
              <a:latin typeface="字魂59号-创粗黑" panose="020F0502020204030204"/>
              <a:ea typeface="字魂59号-创粗黑" panose="020F0502020204030204"/>
              <a:cs typeface="+mn-ea"/>
              <a:sym typeface="+mn-lt"/>
            </a:endParaRPr>
          </a:p>
        </p:txBody>
      </p:sp>
      <p:sp>
        <p:nvSpPr>
          <p:cNvPr id="9" name="矩形 8"/>
          <p:cNvSpPr/>
          <p:nvPr/>
        </p:nvSpPr>
        <p:spPr>
          <a:xfrm>
            <a:off x="5589603" y="4127540"/>
            <a:ext cx="529935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solidFill>
                  <a:srgbClr val="FAF2B5"/>
                </a:solidFill>
                <a:effectLst/>
                <a:uLnTx/>
                <a:uFillTx/>
                <a:latin typeface="字魂59号-创粗黑" panose="020F0502020204030204"/>
                <a:ea typeface="字魂59号-创粗黑" panose="020F0502020204030204"/>
                <a:cs typeface="+mn-ea"/>
                <a:sym typeface="+mn-lt"/>
              </a:rPr>
              <a:t>Dynamically deploy future-proof outsourcing with magnetic </a:t>
            </a:r>
            <a:r>
              <a:rPr kumimoji="0" lang="en-US" altLang="zh-CN" sz="1200" b="0" i="1" u="none" strike="noStrike" kern="1200" cap="none" spc="0" normalizeH="0" baseline="0" noProof="0" dirty="0" err="1">
                <a:ln>
                  <a:noFill/>
                </a:ln>
                <a:solidFill>
                  <a:srgbClr val="FAF2B5"/>
                </a:solidFill>
                <a:effectLst/>
                <a:uLnTx/>
                <a:uFillTx/>
                <a:latin typeface="字魂59号-创粗黑" panose="020F0502020204030204"/>
                <a:ea typeface="字魂59号-创粗黑" panose="020F0502020204030204"/>
                <a:cs typeface="+mn-ea"/>
                <a:sym typeface="+mn-lt"/>
              </a:rPr>
              <a:t>vortals</a:t>
            </a:r>
            <a:r>
              <a:rPr kumimoji="0" lang="en-US" altLang="zh-CN" sz="1200" b="0" i="1" u="none" strike="noStrike" kern="1200" cap="none" spc="0" normalizeH="0" baseline="0" noProof="0" dirty="0">
                <a:ln>
                  <a:noFill/>
                </a:ln>
                <a:solidFill>
                  <a:srgbClr val="FAF2B5"/>
                </a:solidFill>
                <a:effectLst/>
                <a:uLnTx/>
                <a:uFillTx/>
                <a:latin typeface="字魂59号-创粗黑" panose="020F0502020204030204"/>
                <a:ea typeface="字魂59号-创粗黑" panose="020F0502020204030204"/>
                <a:cs typeface="+mn-ea"/>
                <a:sym typeface="+mn-lt"/>
              </a:rPr>
              <a:t>. Compellingly synergize robust users after frictionless value</a:t>
            </a:r>
          </a:p>
        </p:txBody>
      </p:sp>
      <p:sp>
        <p:nvSpPr>
          <p:cNvPr id="10" name="TextBox 8"/>
          <p:cNvSpPr txBox="1"/>
          <p:nvPr/>
        </p:nvSpPr>
        <p:spPr>
          <a:xfrm>
            <a:off x="5839858" y="2518159"/>
            <a:ext cx="3823483" cy="962443"/>
          </a:xfrm>
          <a:prstGeom prst="rect">
            <a:avLst/>
          </a:prstGeom>
          <a:noFill/>
        </p:spPr>
        <p:txBody>
          <a:bodyPr wrap="none" rtlCol="0">
            <a:spAutoFit/>
          </a:bodyPr>
          <a:lstStyle>
            <a:defPPr>
              <a:defRPr lang="zh-CN"/>
            </a:defPPr>
            <a:lvl1pPr algn="ctr">
              <a:defRPr sz="4800" b="1">
                <a:ln w="12700">
                  <a:noFill/>
                  <a:prstDash val="solid"/>
                </a:ln>
                <a:solidFill>
                  <a:schemeClr val="accent1"/>
                </a:solidFill>
                <a:latin typeface="+mj-ea"/>
                <a:ea typeface="+mj-ea"/>
              </a:defRPr>
            </a:lvl1pPr>
          </a:lstStyle>
          <a:p>
            <a:pPr lvl="0" algn="l">
              <a:lnSpc>
                <a:spcPct val="130000"/>
              </a:lnSpc>
              <a:defRPr/>
            </a:pPr>
            <a:r>
              <a:rPr lang="zh-CN" altLang="en-US" i="1" kern="0" dirty="0">
                <a:ln>
                  <a:noFill/>
                </a:ln>
                <a:solidFill>
                  <a:srgbClr val="FAF2B5"/>
                </a:solidFill>
                <a:latin typeface="字体视界-颜值体" panose="02000000000000000000" pitchFamily="2" charset="-122"/>
                <a:ea typeface="字体视界-颜值体" panose="02000000000000000000" pitchFamily="2" charset="-122"/>
                <a:cs typeface="+mn-ea"/>
                <a:sym typeface="+mn-lt"/>
              </a:rPr>
              <a:t>活动细节管理</a:t>
            </a:r>
            <a:endParaRPr lang="en-US" altLang="zh-CN" i="1" kern="0" dirty="0">
              <a:ln>
                <a:noFill/>
              </a:ln>
              <a:solidFill>
                <a:srgbClr val="FAF2B5"/>
              </a:solidFill>
              <a:latin typeface="字体视界-颜值体" panose="02000000000000000000" pitchFamily="2" charset="-122"/>
              <a:ea typeface="字体视界-颜值体" panose="02000000000000000000" pitchFamily="2" charset="-122"/>
              <a:cs typeface="+mn-ea"/>
              <a:sym typeface="+mn-lt"/>
            </a:endParaRPr>
          </a:p>
        </p:txBody>
      </p:sp>
      <p:cxnSp>
        <p:nvCxnSpPr>
          <p:cNvPr id="11" name="直接连接符 10"/>
          <p:cNvCxnSpPr/>
          <p:nvPr/>
        </p:nvCxnSpPr>
        <p:spPr>
          <a:xfrm flipH="1">
            <a:off x="5165702" y="2428927"/>
            <a:ext cx="530560" cy="1980134"/>
          </a:xfrm>
          <a:prstGeom prst="line">
            <a:avLst/>
          </a:prstGeom>
          <a:ln w="38100">
            <a:solidFill>
              <a:srgbClr val="FAF2B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4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Horizontal)">
                                      <p:cBhvr>
                                        <p:cTn id="19" dur="500"/>
                                        <p:tgtEl>
                                          <p:spTgt spid="11"/>
                                        </p:tgtEl>
                                      </p:cBhvr>
                                    </p:animEffect>
                                  </p:childTnLst>
                                </p:cTn>
                              </p:par>
                              <p:par>
                                <p:cTn id="20" presetID="47" presetClass="entr" presetSubtype="0" fill="hold" grpId="0" nodeType="withEffect">
                                  <p:stCondLst>
                                    <p:cond delay="500"/>
                                  </p:stCondLst>
                                  <p:iterate type="lt">
                                    <p:tmPct val="10000"/>
                                  </p:iterate>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200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par>
                                <p:cTn id="28" presetID="22" presetClass="entr" presetSubtype="8" fill="hold" grpId="0" nodeType="withEffect">
                                  <p:stCondLst>
                                    <p:cond delay="390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2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26" presetClass="emph" presetSubtype="0" fill="hold" grpId="1" nodeType="withEffect">
                                  <p:stCondLst>
                                    <p:cond delay="300"/>
                                  </p:stCondLst>
                                  <p:childTnLst>
                                    <p:animEffect transition="out" filter="fade">
                                      <p:cBhvr>
                                        <p:cTn id="37" dur="500" tmFilter="0, 0; .2, .5; .8, .5; 1, 0"/>
                                        <p:tgtEl>
                                          <p:spTgt spid="7"/>
                                        </p:tgtEl>
                                      </p:cBhvr>
                                    </p:animEffect>
                                    <p:animScale>
                                      <p:cBhvr>
                                        <p:cTn id="3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4709" y="1844599"/>
            <a:ext cx="11314717" cy="4061373"/>
            <a:chOff x="494709" y="1844599"/>
            <a:chExt cx="11314717" cy="4061373"/>
          </a:xfrm>
        </p:grpSpPr>
        <p:sp>
          <p:nvSpPr>
            <p:cNvPr id="4" name="Freeform 11"/>
            <p:cNvSpPr>
              <a:spLocks noEditPoints="1"/>
            </p:cNvSpPr>
            <p:nvPr/>
          </p:nvSpPr>
          <p:spPr bwMode="auto">
            <a:xfrm>
              <a:off x="3333534" y="2366159"/>
              <a:ext cx="5288390" cy="3280766"/>
            </a:xfrm>
            <a:custGeom>
              <a:avLst/>
              <a:gdLst>
                <a:gd name="T0" fmla="*/ 1271 w 1796"/>
                <a:gd name="T1" fmla="*/ 410 h 1113"/>
                <a:gd name="T2" fmla="*/ 1152 w 1796"/>
                <a:gd name="T3" fmla="*/ 207 h 1113"/>
                <a:gd name="T4" fmla="*/ 1188 w 1796"/>
                <a:gd name="T5" fmla="*/ 136 h 1113"/>
                <a:gd name="T6" fmla="*/ 1192 w 1796"/>
                <a:gd name="T7" fmla="*/ 136 h 1113"/>
                <a:gd name="T8" fmla="*/ 1259 w 1796"/>
                <a:gd name="T9" fmla="*/ 81 h 1113"/>
                <a:gd name="T10" fmla="*/ 1188 w 1796"/>
                <a:gd name="T11" fmla="*/ 22 h 1113"/>
                <a:gd name="T12" fmla="*/ 999 w 1796"/>
                <a:gd name="T13" fmla="*/ 47 h 1113"/>
                <a:gd name="T14" fmla="*/ 998 w 1796"/>
                <a:gd name="T15" fmla="*/ 103 h 1113"/>
                <a:gd name="T16" fmla="*/ 1114 w 1796"/>
                <a:gd name="T17" fmla="*/ 123 h 1113"/>
                <a:gd name="T18" fmla="*/ 960 w 1796"/>
                <a:gd name="T19" fmla="*/ 183 h 1113"/>
                <a:gd name="T20" fmla="*/ 593 w 1796"/>
                <a:gd name="T21" fmla="*/ 93 h 1113"/>
                <a:gd name="T22" fmla="*/ 333 w 1796"/>
                <a:gd name="T23" fmla="*/ 86 h 1113"/>
                <a:gd name="T24" fmla="*/ 463 w 1796"/>
                <a:gd name="T25" fmla="*/ 228 h 1113"/>
                <a:gd name="T26" fmla="*/ 391 w 1796"/>
                <a:gd name="T27" fmla="*/ 151 h 1113"/>
                <a:gd name="T28" fmla="*/ 528 w 1796"/>
                <a:gd name="T29" fmla="*/ 102 h 1113"/>
                <a:gd name="T30" fmla="*/ 449 w 1796"/>
                <a:gd name="T31" fmla="*/ 384 h 1113"/>
                <a:gd name="T32" fmla="*/ 0 w 1796"/>
                <a:gd name="T33" fmla="*/ 731 h 1113"/>
                <a:gd name="T34" fmla="*/ 598 w 1796"/>
                <a:gd name="T35" fmla="*/ 1024 h 1113"/>
                <a:gd name="T36" fmla="*/ 507 w 1796"/>
                <a:gd name="T37" fmla="*/ 403 h 1113"/>
                <a:gd name="T38" fmla="*/ 849 w 1796"/>
                <a:gd name="T39" fmla="*/ 703 h 1113"/>
                <a:gd name="T40" fmla="*/ 922 w 1796"/>
                <a:gd name="T41" fmla="*/ 951 h 1113"/>
                <a:gd name="T42" fmla="*/ 878 w 1796"/>
                <a:gd name="T43" fmla="*/ 992 h 1113"/>
                <a:gd name="T44" fmla="*/ 1014 w 1796"/>
                <a:gd name="T45" fmla="*/ 969 h 1113"/>
                <a:gd name="T46" fmla="*/ 943 w 1796"/>
                <a:gd name="T47" fmla="*/ 950 h 1113"/>
                <a:gd name="T48" fmla="*/ 992 w 1796"/>
                <a:gd name="T49" fmla="*/ 854 h 1113"/>
                <a:gd name="T50" fmla="*/ 1188 w 1796"/>
                <a:gd name="T51" fmla="*/ 1015 h 1113"/>
                <a:gd name="T52" fmla="*/ 1796 w 1796"/>
                <a:gd name="T53" fmla="*/ 754 h 1113"/>
                <a:gd name="T54" fmla="*/ 1698 w 1796"/>
                <a:gd name="T55" fmla="*/ 491 h 1113"/>
                <a:gd name="T56" fmla="*/ 598 w 1796"/>
                <a:gd name="T57" fmla="*/ 906 h 1113"/>
                <a:gd name="T58" fmla="*/ 81 w 1796"/>
                <a:gd name="T59" fmla="*/ 730 h 1113"/>
                <a:gd name="T60" fmla="*/ 338 w 1796"/>
                <a:gd name="T61" fmla="*/ 728 h 1113"/>
                <a:gd name="T62" fmla="*/ 484 w 1796"/>
                <a:gd name="T63" fmla="*/ 482 h 1113"/>
                <a:gd name="T64" fmla="*/ 1371 w 1796"/>
                <a:gd name="T65" fmla="*/ 701 h 1113"/>
                <a:gd name="T66" fmla="*/ 1152 w 1796"/>
                <a:gd name="T67" fmla="*/ 676 h 1113"/>
                <a:gd name="T68" fmla="*/ 1260 w 1796"/>
                <a:gd name="T69" fmla="*/ 512 h 1113"/>
                <a:gd name="T70" fmla="*/ 940 w 1796"/>
                <a:gd name="T71" fmla="*/ 652 h 1113"/>
                <a:gd name="T72" fmla="*/ 981 w 1796"/>
                <a:gd name="T73" fmla="*/ 549 h 1113"/>
                <a:gd name="T74" fmla="*/ 960 w 1796"/>
                <a:gd name="T75" fmla="*/ 508 h 1113"/>
                <a:gd name="T76" fmla="*/ 871 w 1796"/>
                <a:gd name="T77" fmla="*/ 551 h 1113"/>
                <a:gd name="T78" fmla="*/ 895 w 1796"/>
                <a:gd name="T79" fmla="*/ 662 h 1113"/>
                <a:gd name="T80" fmla="*/ 545 w 1796"/>
                <a:gd name="T81" fmla="*/ 272 h 1113"/>
                <a:gd name="T82" fmla="*/ 960 w 1796"/>
                <a:gd name="T83" fmla="*/ 244 h 1113"/>
                <a:gd name="T84" fmla="*/ 1043 w 1796"/>
                <a:gd name="T85" fmla="*/ 351 h 1113"/>
                <a:gd name="T86" fmla="*/ 1023 w 1796"/>
                <a:gd name="T87" fmla="*/ 681 h 1113"/>
                <a:gd name="T88" fmla="*/ 1064 w 1796"/>
                <a:gd name="T89" fmla="*/ 724 h 1113"/>
                <a:gd name="T90" fmla="*/ 1023 w 1796"/>
                <a:gd name="T91" fmla="*/ 681 h 1113"/>
                <a:gd name="T92" fmla="*/ 1043 w 1796"/>
                <a:gd name="T93" fmla="*/ 810 h 1113"/>
                <a:gd name="T94" fmla="*/ 1072 w 1796"/>
                <a:gd name="T95" fmla="*/ 818 h 1113"/>
                <a:gd name="T96" fmla="*/ 1043 w 1796"/>
                <a:gd name="T97" fmla="*/ 663 h 1113"/>
                <a:gd name="T98" fmla="*/ 1127 w 1796"/>
                <a:gd name="T99" fmla="*/ 286 h 1113"/>
                <a:gd name="T100" fmla="*/ 1188 w 1796"/>
                <a:gd name="T101" fmla="*/ 465 h 1113"/>
                <a:gd name="T102" fmla="*/ 1188 w 1796"/>
                <a:gd name="T103" fmla="*/ 700 h 1113"/>
                <a:gd name="T104" fmla="*/ 1227 w 1796"/>
                <a:gd name="T105" fmla="*/ 717 h 1113"/>
                <a:gd name="T106" fmla="*/ 1149 w 1796"/>
                <a:gd name="T107" fmla="*/ 696 h 1113"/>
                <a:gd name="T108" fmla="*/ 1227 w 1796"/>
                <a:gd name="T109" fmla="*/ 778 h 1113"/>
                <a:gd name="T110" fmla="*/ 1188 w 1796"/>
                <a:gd name="T111" fmla="*/ 796 h 1113"/>
                <a:gd name="T112" fmla="*/ 1714 w 1796"/>
                <a:gd name="T113" fmla="*/ 751 h 1113"/>
                <a:gd name="T114" fmla="*/ 1221 w 1796"/>
                <a:gd name="T115" fmla="*/ 934 h 1113"/>
                <a:gd name="T116" fmla="*/ 1188 w 1796"/>
                <a:gd name="T117" fmla="*/ 817 h 1113"/>
                <a:gd name="T118" fmla="*/ 1430 w 1796"/>
                <a:gd name="T119" fmla="*/ 770 h 1113"/>
                <a:gd name="T120" fmla="*/ 1456 w 1796"/>
                <a:gd name="T121" fmla="*/ 724 h 1113"/>
                <a:gd name="T122" fmla="*/ 1639 w 1796"/>
                <a:gd name="T123" fmla="*/ 54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6" h="1113">
                  <a:moveTo>
                    <a:pt x="1698" y="491"/>
                  </a:moveTo>
                  <a:cubicBezTo>
                    <a:pt x="1632" y="419"/>
                    <a:pt x="1541" y="377"/>
                    <a:pt x="1443" y="374"/>
                  </a:cubicBezTo>
                  <a:cubicBezTo>
                    <a:pt x="1382" y="372"/>
                    <a:pt x="1323" y="385"/>
                    <a:pt x="1271" y="410"/>
                  </a:cubicBezTo>
                  <a:cubicBezTo>
                    <a:pt x="1227" y="335"/>
                    <a:pt x="1227" y="335"/>
                    <a:pt x="1227" y="335"/>
                  </a:cubicBezTo>
                  <a:cubicBezTo>
                    <a:pt x="1188" y="269"/>
                    <a:pt x="1188" y="269"/>
                    <a:pt x="1188" y="269"/>
                  </a:cubicBezTo>
                  <a:cubicBezTo>
                    <a:pt x="1152" y="207"/>
                    <a:pt x="1152" y="207"/>
                    <a:pt x="1152" y="207"/>
                  </a:cubicBezTo>
                  <a:cubicBezTo>
                    <a:pt x="1175" y="133"/>
                    <a:pt x="1175" y="133"/>
                    <a:pt x="1175" y="133"/>
                  </a:cubicBezTo>
                  <a:cubicBezTo>
                    <a:pt x="1185" y="135"/>
                    <a:pt x="1185" y="135"/>
                    <a:pt x="1185" y="135"/>
                  </a:cubicBezTo>
                  <a:cubicBezTo>
                    <a:pt x="1186" y="135"/>
                    <a:pt x="1187" y="135"/>
                    <a:pt x="1188" y="136"/>
                  </a:cubicBezTo>
                  <a:cubicBezTo>
                    <a:pt x="1189" y="136"/>
                    <a:pt x="1189" y="136"/>
                    <a:pt x="1190" y="136"/>
                  </a:cubicBezTo>
                  <a:cubicBezTo>
                    <a:pt x="1192" y="136"/>
                    <a:pt x="1192" y="136"/>
                    <a:pt x="1192" y="136"/>
                  </a:cubicBezTo>
                  <a:cubicBezTo>
                    <a:pt x="1192" y="136"/>
                    <a:pt x="1192" y="136"/>
                    <a:pt x="1192" y="136"/>
                  </a:cubicBezTo>
                  <a:cubicBezTo>
                    <a:pt x="1194" y="136"/>
                    <a:pt x="1196" y="137"/>
                    <a:pt x="1198" y="137"/>
                  </a:cubicBezTo>
                  <a:cubicBezTo>
                    <a:pt x="1208" y="137"/>
                    <a:pt x="1218" y="135"/>
                    <a:pt x="1227" y="131"/>
                  </a:cubicBezTo>
                  <a:cubicBezTo>
                    <a:pt x="1245" y="121"/>
                    <a:pt x="1258" y="103"/>
                    <a:pt x="1259" y="81"/>
                  </a:cubicBezTo>
                  <a:cubicBezTo>
                    <a:pt x="1259" y="57"/>
                    <a:pt x="1246" y="36"/>
                    <a:pt x="1227" y="26"/>
                  </a:cubicBezTo>
                  <a:cubicBezTo>
                    <a:pt x="1219" y="23"/>
                    <a:pt x="1211" y="20"/>
                    <a:pt x="1202" y="20"/>
                  </a:cubicBezTo>
                  <a:cubicBezTo>
                    <a:pt x="1197" y="20"/>
                    <a:pt x="1193" y="21"/>
                    <a:pt x="1188" y="22"/>
                  </a:cubicBezTo>
                  <a:cubicBezTo>
                    <a:pt x="1187" y="22"/>
                    <a:pt x="1187" y="22"/>
                    <a:pt x="1187" y="22"/>
                  </a:cubicBezTo>
                  <a:cubicBezTo>
                    <a:pt x="1043" y="41"/>
                    <a:pt x="1043" y="41"/>
                    <a:pt x="1043" y="41"/>
                  </a:cubicBezTo>
                  <a:cubicBezTo>
                    <a:pt x="999" y="47"/>
                    <a:pt x="999" y="47"/>
                    <a:pt x="999" y="47"/>
                  </a:cubicBezTo>
                  <a:cubicBezTo>
                    <a:pt x="999" y="47"/>
                    <a:pt x="999" y="47"/>
                    <a:pt x="999" y="47"/>
                  </a:cubicBezTo>
                  <a:cubicBezTo>
                    <a:pt x="985" y="48"/>
                    <a:pt x="973" y="59"/>
                    <a:pt x="973" y="74"/>
                  </a:cubicBezTo>
                  <a:cubicBezTo>
                    <a:pt x="972" y="89"/>
                    <a:pt x="983" y="101"/>
                    <a:pt x="998" y="103"/>
                  </a:cubicBezTo>
                  <a:cubicBezTo>
                    <a:pt x="998" y="103"/>
                    <a:pt x="998" y="103"/>
                    <a:pt x="998" y="103"/>
                  </a:cubicBezTo>
                  <a:cubicBezTo>
                    <a:pt x="1043" y="111"/>
                    <a:pt x="1043" y="111"/>
                    <a:pt x="1043" y="111"/>
                  </a:cubicBezTo>
                  <a:cubicBezTo>
                    <a:pt x="1114" y="123"/>
                    <a:pt x="1114" y="123"/>
                    <a:pt x="1114" y="123"/>
                  </a:cubicBezTo>
                  <a:cubicBezTo>
                    <a:pt x="1094" y="188"/>
                    <a:pt x="1094" y="188"/>
                    <a:pt x="1094" y="188"/>
                  </a:cubicBezTo>
                  <a:cubicBezTo>
                    <a:pt x="1043" y="186"/>
                    <a:pt x="1043" y="186"/>
                    <a:pt x="1043" y="186"/>
                  </a:cubicBezTo>
                  <a:cubicBezTo>
                    <a:pt x="960" y="183"/>
                    <a:pt x="960" y="183"/>
                    <a:pt x="960" y="183"/>
                  </a:cubicBezTo>
                  <a:cubicBezTo>
                    <a:pt x="598" y="169"/>
                    <a:pt x="598" y="169"/>
                    <a:pt x="598" y="169"/>
                  </a:cubicBezTo>
                  <a:cubicBezTo>
                    <a:pt x="574" y="168"/>
                    <a:pt x="574" y="168"/>
                    <a:pt x="574" y="168"/>
                  </a:cubicBezTo>
                  <a:cubicBezTo>
                    <a:pt x="593" y="93"/>
                    <a:pt x="593" y="93"/>
                    <a:pt x="593" y="93"/>
                  </a:cubicBezTo>
                  <a:cubicBezTo>
                    <a:pt x="597" y="79"/>
                    <a:pt x="590" y="64"/>
                    <a:pt x="578" y="58"/>
                  </a:cubicBezTo>
                  <a:cubicBezTo>
                    <a:pt x="566" y="52"/>
                    <a:pt x="459" y="0"/>
                    <a:pt x="387" y="29"/>
                  </a:cubicBezTo>
                  <a:cubicBezTo>
                    <a:pt x="361" y="39"/>
                    <a:pt x="343" y="59"/>
                    <a:pt x="333" y="86"/>
                  </a:cubicBezTo>
                  <a:cubicBezTo>
                    <a:pt x="321" y="120"/>
                    <a:pt x="322" y="152"/>
                    <a:pt x="337" y="179"/>
                  </a:cubicBezTo>
                  <a:cubicBezTo>
                    <a:pt x="362" y="229"/>
                    <a:pt x="419" y="247"/>
                    <a:pt x="425" y="248"/>
                  </a:cubicBezTo>
                  <a:cubicBezTo>
                    <a:pt x="442" y="253"/>
                    <a:pt x="459" y="244"/>
                    <a:pt x="463" y="228"/>
                  </a:cubicBezTo>
                  <a:cubicBezTo>
                    <a:pt x="468" y="211"/>
                    <a:pt x="459" y="194"/>
                    <a:pt x="442" y="190"/>
                  </a:cubicBezTo>
                  <a:cubicBezTo>
                    <a:pt x="443" y="190"/>
                    <a:pt x="443" y="190"/>
                    <a:pt x="443" y="190"/>
                  </a:cubicBezTo>
                  <a:cubicBezTo>
                    <a:pt x="432" y="187"/>
                    <a:pt x="402" y="174"/>
                    <a:pt x="391" y="151"/>
                  </a:cubicBezTo>
                  <a:cubicBezTo>
                    <a:pt x="384" y="139"/>
                    <a:pt x="384" y="124"/>
                    <a:pt x="391" y="107"/>
                  </a:cubicBezTo>
                  <a:cubicBezTo>
                    <a:pt x="394" y="96"/>
                    <a:pt x="400" y="89"/>
                    <a:pt x="410" y="85"/>
                  </a:cubicBezTo>
                  <a:cubicBezTo>
                    <a:pt x="439" y="74"/>
                    <a:pt x="490" y="87"/>
                    <a:pt x="528" y="102"/>
                  </a:cubicBezTo>
                  <a:cubicBezTo>
                    <a:pt x="507" y="183"/>
                    <a:pt x="507" y="183"/>
                    <a:pt x="507" y="183"/>
                  </a:cubicBezTo>
                  <a:cubicBezTo>
                    <a:pt x="506" y="185"/>
                    <a:pt x="505" y="187"/>
                    <a:pt x="504" y="189"/>
                  </a:cubicBezTo>
                  <a:cubicBezTo>
                    <a:pt x="504" y="191"/>
                    <a:pt x="480" y="279"/>
                    <a:pt x="449" y="384"/>
                  </a:cubicBezTo>
                  <a:cubicBezTo>
                    <a:pt x="427" y="379"/>
                    <a:pt x="403" y="376"/>
                    <a:pt x="379" y="375"/>
                  </a:cubicBezTo>
                  <a:cubicBezTo>
                    <a:pt x="178" y="367"/>
                    <a:pt x="7" y="525"/>
                    <a:pt x="0" y="727"/>
                  </a:cubicBezTo>
                  <a:cubicBezTo>
                    <a:pt x="0" y="728"/>
                    <a:pt x="0" y="729"/>
                    <a:pt x="0" y="731"/>
                  </a:cubicBezTo>
                  <a:cubicBezTo>
                    <a:pt x="0" y="751"/>
                    <a:pt x="0" y="751"/>
                    <a:pt x="0" y="751"/>
                  </a:cubicBezTo>
                  <a:cubicBezTo>
                    <a:pt x="5" y="942"/>
                    <a:pt x="158" y="1100"/>
                    <a:pt x="352" y="1107"/>
                  </a:cubicBezTo>
                  <a:cubicBezTo>
                    <a:pt x="445" y="1110"/>
                    <a:pt x="531" y="1079"/>
                    <a:pt x="598" y="1024"/>
                  </a:cubicBezTo>
                  <a:cubicBezTo>
                    <a:pt x="676" y="960"/>
                    <a:pt x="728" y="864"/>
                    <a:pt x="732" y="754"/>
                  </a:cubicBezTo>
                  <a:cubicBezTo>
                    <a:pt x="736" y="636"/>
                    <a:pt x="683" y="528"/>
                    <a:pt x="598" y="458"/>
                  </a:cubicBezTo>
                  <a:cubicBezTo>
                    <a:pt x="570" y="436"/>
                    <a:pt x="540" y="417"/>
                    <a:pt x="507" y="403"/>
                  </a:cubicBezTo>
                  <a:cubicBezTo>
                    <a:pt x="514" y="381"/>
                    <a:pt x="520" y="360"/>
                    <a:pt x="526" y="340"/>
                  </a:cubicBezTo>
                  <a:cubicBezTo>
                    <a:pt x="598" y="421"/>
                    <a:pt x="598" y="421"/>
                    <a:pt x="598" y="421"/>
                  </a:cubicBezTo>
                  <a:cubicBezTo>
                    <a:pt x="849" y="703"/>
                    <a:pt x="849" y="703"/>
                    <a:pt x="849" y="703"/>
                  </a:cubicBezTo>
                  <a:cubicBezTo>
                    <a:pt x="840" y="718"/>
                    <a:pt x="834" y="735"/>
                    <a:pt x="834" y="753"/>
                  </a:cubicBezTo>
                  <a:cubicBezTo>
                    <a:pt x="832" y="805"/>
                    <a:pt x="870" y="850"/>
                    <a:pt x="921" y="861"/>
                  </a:cubicBezTo>
                  <a:cubicBezTo>
                    <a:pt x="922" y="951"/>
                    <a:pt x="922" y="951"/>
                    <a:pt x="922" y="951"/>
                  </a:cubicBezTo>
                  <a:cubicBezTo>
                    <a:pt x="878" y="952"/>
                    <a:pt x="878" y="952"/>
                    <a:pt x="878" y="952"/>
                  </a:cubicBezTo>
                  <a:cubicBezTo>
                    <a:pt x="866" y="952"/>
                    <a:pt x="858" y="961"/>
                    <a:pt x="858" y="973"/>
                  </a:cubicBezTo>
                  <a:cubicBezTo>
                    <a:pt x="858" y="984"/>
                    <a:pt x="867" y="993"/>
                    <a:pt x="878" y="992"/>
                  </a:cubicBezTo>
                  <a:cubicBezTo>
                    <a:pt x="960" y="991"/>
                    <a:pt x="960" y="991"/>
                    <a:pt x="960" y="991"/>
                  </a:cubicBezTo>
                  <a:cubicBezTo>
                    <a:pt x="994" y="990"/>
                    <a:pt x="994" y="990"/>
                    <a:pt x="994" y="990"/>
                  </a:cubicBezTo>
                  <a:cubicBezTo>
                    <a:pt x="1005" y="990"/>
                    <a:pt x="1014" y="980"/>
                    <a:pt x="1014" y="969"/>
                  </a:cubicBezTo>
                  <a:cubicBezTo>
                    <a:pt x="1014" y="958"/>
                    <a:pt x="1004" y="949"/>
                    <a:pt x="993" y="949"/>
                  </a:cubicBezTo>
                  <a:cubicBezTo>
                    <a:pt x="960" y="950"/>
                    <a:pt x="960" y="950"/>
                    <a:pt x="960" y="950"/>
                  </a:cubicBezTo>
                  <a:cubicBezTo>
                    <a:pt x="943" y="950"/>
                    <a:pt x="943" y="950"/>
                    <a:pt x="943" y="950"/>
                  </a:cubicBezTo>
                  <a:cubicBezTo>
                    <a:pt x="942" y="863"/>
                    <a:pt x="942" y="863"/>
                    <a:pt x="942" y="863"/>
                  </a:cubicBezTo>
                  <a:cubicBezTo>
                    <a:pt x="948" y="864"/>
                    <a:pt x="954" y="863"/>
                    <a:pt x="960" y="863"/>
                  </a:cubicBezTo>
                  <a:cubicBezTo>
                    <a:pt x="971" y="861"/>
                    <a:pt x="982" y="858"/>
                    <a:pt x="992" y="854"/>
                  </a:cubicBezTo>
                  <a:cubicBezTo>
                    <a:pt x="1043" y="844"/>
                    <a:pt x="1043" y="844"/>
                    <a:pt x="1043" y="844"/>
                  </a:cubicBezTo>
                  <a:cubicBezTo>
                    <a:pt x="1077" y="838"/>
                    <a:pt x="1077" y="838"/>
                    <a:pt x="1077" y="838"/>
                  </a:cubicBezTo>
                  <a:cubicBezTo>
                    <a:pt x="1096" y="907"/>
                    <a:pt x="1135" y="968"/>
                    <a:pt x="1188" y="1015"/>
                  </a:cubicBezTo>
                  <a:cubicBezTo>
                    <a:pt x="1200" y="1025"/>
                    <a:pt x="1213" y="1035"/>
                    <a:pt x="1227" y="1045"/>
                  </a:cubicBezTo>
                  <a:cubicBezTo>
                    <a:pt x="1281" y="1081"/>
                    <a:pt x="1346" y="1103"/>
                    <a:pt x="1416" y="1106"/>
                  </a:cubicBezTo>
                  <a:cubicBezTo>
                    <a:pt x="1618" y="1113"/>
                    <a:pt x="1788" y="955"/>
                    <a:pt x="1796" y="754"/>
                  </a:cubicBezTo>
                  <a:cubicBezTo>
                    <a:pt x="1796" y="751"/>
                    <a:pt x="1796" y="751"/>
                    <a:pt x="1796" y="751"/>
                  </a:cubicBezTo>
                  <a:cubicBezTo>
                    <a:pt x="1796" y="728"/>
                    <a:pt x="1796" y="728"/>
                    <a:pt x="1796" y="728"/>
                  </a:cubicBezTo>
                  <a:cubicBezTo>
                    <a:pt x="1793" y="640"/>
                    <a:pt x="1759" y="556"/>
                    <a:pt x="1698" y="491"/>
                  </a:cubicBezTo>
                  <a:close/>
                  <a:moveTo>
                    <a:pt x="598" y="575"/>
                  </a:moveTo>
                  <a:cubicBezTo>
                    <a:pt x="633" y="625"/>
                    <a:pt x="653" y="686"/>
                    <a:pt x="650" y="751"/>
                  </a:cubicBezTo>
                  <a:cubicBezTo>
                    <a:pt x="648" y="809"/>
                    <a:pt x="629" y="862"/>
                    <a:pt x="598" y="906"/>
                  </a:cubicBezTo>
                  <a:cubicBezTo>
                    <a:pt x="544" y="981"/>
                    <a:pt x="454" y="1029"/>
                    <a:pt x="355" y="1026"/>
                  </a:cubicBezTo>
                  <a:cubicBezTo>
                    <a:pt x="279" y="1023"/>
                    <a:pt x="209" y="990"/>
                    <a:pt x="157" y="935"/>
                  </a:cubicBezTo>
                  <a:cubicBezTo>
                    <a:pt x="105" y="879"/>
                    <a:pt x="78" y="806"/>
                    <a:pt x="81" y="730"/>
                  </a:cubicBezTo>
                  <a:cubicBezTo>
                    <a:pt x="87" y="573"/>
                    <a:pt x="219" y="450"/>
                    <a:pt x="376" y="456"/>
                  </a:cubicBezTo>
                  <a:cubicBezTo>
                    <a:pt x="394" y="457"/>
                    <a:pt x="410" y="459"/>
                    <a:pt x="426" y="463"/>
                  </a:cubicBezTo>
                  <a:cubicBezTo>
                    <a:pt x="394" y="571"/>
                    <a:pt x="359" y="681"/>
                    <a:pt x="338" y="728"/>
                  </a:cubicBezTo>
                  <a:cubicBezTo>
                    <a:pt x="331" y="744"/>
                    <a:pt x="338" y="762"/>
                    <a:pt x="353" y="769"/>
                  </a:cubicBezTo>
                  <a:cubicBezTo>
                    <a:pt x="368" y="776"/>
                    <a:pt x="387" y="769"/>
                    <a:pt x="394" y="753"/>
                  </a:cubicBezTo>
                  <a:cubicBezTo>
                    <a:pt x="416" y="703"/>
                    <a:pt x="452" y="592"/>
                    <a:pt x="484" y="482"/>
                  </a:cubicBezTo>
                  <a:cubicBezTo>
                    <a:pt x="530" y="503"/>
                    <a:pt x="569" y="535"/>
                    <a:pt x="598" y="575"/>
                  </a:cubicBezTo>
                  <a:close/>
                  <a:moveTo>
                    <a:pt x="1260" y="512"/>
                  </a:moveTo>
                  <a:cubicBezTo>
                    <a:pt x="1371" y="701"/>
                    <a:pt x="1371" y="701"/>
                    <a:pt x="1371" y="701"/>
                  </a:cubicBezTo>
                  <a:cubicBezTo>
                    <a:pt x="1227" y="684"/>
                    <a:pt x="1227" y="684"/>
                    <a:pt x="1227" y="684"/>
                  </a:cubicBezTo>
                  <a:cubicBezTo>
                    <a:pt x="1188" y="680"/>
                    <a:pt x="1188" y="680"/>
                    <a:pt x="1188" y="680"/>
                  </a:cubicBezTo>
                  <a:cubicBezTo>
                    <a:pt x="1152" y="676"/>
                    <a:pt x="1152" y="676"/>
                    <a:pt x="1152" y="676"/>
                  </a:cubicBezTo>
                  <a:cubicBezTo>
                    <a:pt x="1160" y="645"/>
                    <a:pt x="1172" y="616"/>
                    <a:pt x="1188" y="590"/>
                  </a:cubicBezTo>
                  <a:cubicBezTo>
                    <a:pt x="1199" y="572"/>
                    <a:pt x="1212" y="555"/>
                    <a:pt x="1227" y="540"/>
                  </a:cubicBezTo>
                  <a:cubicBezTo>
                    <a:pt x="1237" y="530"/>
                    <a:pt x="1248" y="520"/>
                    <a:pt x="1260" y="512"/>
                  </a:cubicBezTo>
                  <a:close/>
                  <a:moveTo>
                    <a:pt x="960" y="617"/>
                  </a:moveTo>
                  <a:cubicBezTo>
                    <a:pt x="949" y="651"/>
                    <a:pt x="949" y="651"/>
                    <a:pt x="949" y="651"/>
                  </a:cubicBezTo>
                  <a:cubicBezTo>
                    <a:pt x="946" y="651"/>
                    <a:pt x="943" y="651"/>
                    <a:pt x="940" y="652"/>
                  </a:cubicBezTo>
                  <a:cubicBezTo>
                    <a:pt x="939" y="549"/>
                    <a:pt x="939" y="549"/>
                    <a:pt x="939" y="549"/>
                  </a:cubicBezTo>
                  <a:cubicBezTo>
                    <a:pt x="960" y="549"/>
                    <a:pt x="960" y="549"/>
                    <a:pt x="960" y="549"/>
                  </a:cubicBezTo>
                  <a:cubicBezTo>
                    <a:pt x="981" y="549"/>
                    <a:pt x="981" y="549"/>
                    <a:pt x="981" y="549"/>
                  </a:cubicBezTo>
                  <a:lnTo>
                    <a:pt x="960" y="617"/>
                  </a:lnTo>
                  <a:close/>
                  <a:moveTo>
                    <a:pt x="986" y="508"/>
                  </a:moveTo>
                  <a:cubicBezTo>
                    <a:pt x="960" y="508"/>
                    <a:pt x="960" y="508"/>
                    <a:pt x="960" y="508"/>
                  </a:cubicBezTo>
                  <a:cubicBezTo>
                    <a:pt x="870" y="510"/>
                    <a:pt x="870" y="510"/>
                    <a:pt x="870" y="510"/>
                  </a:cubicBezTo>
                  <a:cubicBezTo>
                    <a:pt x="859" y="510"/>
                    <a:pt x="850" y="520"/>
                    <a:pt x="850" y="531"/>
                  </a:cubicBezTo>
                  <a:cubicBezTo>
                    <a:pt x="851" y="542"/>
                    <a:pt x="860" y="551"/>
                    <a:pt x="871" y="551"/>
                  </a:cubicBezTo>
                  <a:cubicBezTo>
                    <a:pt x="918" y="550"/>
                    <a:pt x="918" y="550"/>
                    <a:pt x="918" y="550"/>
                  </a:cubicBezTo>
                  <a:cubicBezTo>
                    <a:pt x="919" y="654"/>
                    <a:pt x="919" y="654"/>
                    <a:pt x="919" y="654"/>
                  </a:cubicBezTo>
                  <a:cubicBezTo>
                    <a:pt x="911" y="656"/>
                    <a:pt x="903" y="659"/>
                    <a:pt x="895" y="662"/>
                  </a:cubicBezTo>
                  <a:cubicBezTo>
                    <a:pt x="598" y="329"/>
                    <a:pt x="598" y="329"/>
                    <a:pt x="598" y="329"/>
                  </a:cubicBezTo>
                  <a:cubicBezTo>
                    <a:pt x="553" y="279"/>
                    <a:pt x="553" y="279"/>
                    <a:pt x="553" y="279"/>
                  </a:cubicBezTo>
                  <a:cubicBezTo>
                    <a:pt x="550" y="276"/>
                    <a:pt x="548" y="274"/>
                    <a:pt x="545" y="272"/>
                  </a:cubicBezTo>
                  <a:cubicBezTo>
                    <a:pt x="550" y="255"/>
                    <a:pt x="554" y="240"/>
                    <a:pt x="557" y="229"/>
                  </a:cubicBezTo>
                  <a:cubicBezTo>
                    <a:pt x="598" y="230"/>
                    <a:pt x="598" y="230"/>
                    <a:pt x="598" y="230"/>
                  </a:cubicBezTo>
                  <a:cubicBezTo>
                    <a:pt x="960" y="244"/>
                    <a:pt x="960" y="244"/>
                    <a:pt x="960" y="244"/>
                  </a:cubicBezTo>
                  <a:cubicBezTo>
                    <a:pt x="1043" y="247"/>
                    <a:pt x="1043" y="247"/>
                    <a:pt x="1043" y="247"/>
                  </a:cubicBezTo>
                  <a:cubicBezTo>
                    <a:pt x="1075" y="248"/>
                    <a:pt x="1075" y="248"/>
                    <a:pt x="1075" y="248"/>
                  </a:cubicBezTo>
                  <a:cubicBezTo>
                    <a:pt x="1043" y="351"/>
                    <a:pt x="1043" y="351"/>
                    <a:pt x="1043" y="351"/>
                  </a:cubicBezTo>
                  <a:cubicBezTo>
                    <a:pt x="993" y="509"/>
                    <a:pt x="993" y="509"/>
                    <a:pt x="993" y="509"/>
                  </a:cubicBezTo>
                  <a:cubicBezTo>
                    <a:pt x="991" y="508"/>
                    <a:pt x="989" y="508"/>
                    <a:pt x="986" y="508"/>
                  </a:cubicBezTo>
                  <a:close/>
                  <a:moveTo>
                    <a:pt x="1023" y="681"/>
                  </a:moveTo>
                  <a:cubicBezTo>
                    <a:pt x="1043" y="683"/>
                    <a:pt x="1043" y="683"/>
                    <a:pt x="1043" y="683"/>
                  </a:cubicBezTo>
                  <a:cubicBezTo>
                    <a:pt x="1068" y="686"/>
                    <a:pt x="1068" y="686"/>
                    <a:pt x="1068" y="686"/>
                  </a:cubicBezTo>
                  <a:cubicBezTo>
                    <a:pt x="1066" y="699"/>
                    <a:pt x="1065" y="711"/>
                    <a:pt x="1064" y="724"/>
                  </a:cubicBezTo>
                  <a:cubicBezTo>
                    <a:pt x="1051" y="724"/>
                    <a:pt x="1051" y="724"/>
                    <a:pt x="1051" y="724"/>
                  </a:cubicBezTo>
                  <a:cubicBezTo>
                    <a:pt x="1049" y="718"/>
                    <a:pt x="1046" y="711"/>
                    <a:pt x="1043" y="706"/>
                  </a:cubicBezTo>
                  <a:cubicBezTo>
                    <a:pt x="1037" y="697"/>
                    <a:pt x="1031" y="688"/>
                    <a:pt x="1023" y="681"/>
                  </a:cubicBezTo>
                  <a:close/>
                  <a:moveTo>
                    <a:pt x="1043" y="824"/>
                  </a:moveTo>
                  <a:cubicBezTo>
                    <a:pt x="1031" y="826"/>
                    <a:pt x="1031" y="826"/>
                    <a:pt x="1031" y="826"/>
                  </a:cubicBezTo>
                  <a:cubicBezTo>
                    <a:pt x="1036" y="821"/>
                    <a:pt x="1039" y="816"/>
                    <a:pt x="1043" y="810"/>
                  </a:cubicBezTo>
                  <a:cubicBezTo>
                    <a:pt x="1047" y="802"/>
                    <a:pt x="1051" y="794"/>
                    <a:pt x="1054" y="785"/>
                  </a:cubicBezTo>
                  <a:cubicBezTo>
                    <a:pt x="1067" y="785"/>
                    <a:pt x="1067" y="785"/>
                    <a:pt x="1067" y="785"/>
                  </a:cubicBezTo>
                  <a:cubicBezTo>
                    <a:pt x="1068" y="796"/>
                    <a:pt x="1070" y="807"/>
                    <a:pt x="1072" y="818"/>
                  </a:cubicBezTo>
                  <a:lnTo>
                    <a:pt x="1043" y="824"/>
                  </a:lnTo>
                  <a:close/>
                  <a:moveTo>
                    <a:pt x="1071" y="666"/>
                  </a:moveTo>
                  <a:cubicBezTo>
                    <a:pt x="1043" y="663"/>
                    <a:pt x="1043" y="663"/>
                    <a:pt x="1043" y="663"/>
                  </a:cubicBezTo>
                  <a:cubicBezTo>
                    <a:pt x="1010" y="659"/>
                    <a:pt x="1010" y="659"/>
                    <a:pt x="1010" y="659"/>
                  </a:cubicBezTo>
                  <a:cubicBezTo>
                    <a:pt x="1043" y="556"/>
                    <a:pt x="1043" y="556"/>
                    <a:pt x="1043" y="556"/>
                  </a:cubicBezTo>
                  <a:cubicBezTo>
                    <a:pt x="1127" y="286"/>
                    <a:pt x="1127" y="286"/>
                    <a:pt x="1127" y="286"/>
                  </a:cubicBezTo>
                  <a:cubicBezTo>
                    <a:pt x="1188" y="389"/>
                    <a:pt x="1188" y="389"/>
                    <a:pt x="1188" y="389"/>
                  </a:cubicBezTo>
                  <a:cubicBezTo>
                    <a:pt x="1219" y="441"/>
                    <a:pt x="1219" y="441"/>
                    <a:pt x="1219" y="441"/>
                  </a:cubicBezTo>
                  <a:cubicBezTo>
                    <a:pt x="1208" y="449"/>
                    <a:pt x="1198" y="457"/>
                    <a:pt x="1188" y="465"/>
                  </a:cubicBezTo>
                  <a:cubicBezTo>
                    <a:pt x="1130" y="517"/>
                    <a:pt x="1088" y="587"/>
                    <a:pt x="1071" y="666"/>
                  </a:cubicBezTo>
                  <a:close/>
                  <a:moveTo>
                    <a:pt x="1149" y="696"/>
                  </a:moveTo>
                  <a:cubicBezTo>
                    <a:pt x="1188" y="700"/>
                    <a:pt x="1188" y="700"/>
                    <a:pt x="1188" y="700"/>
                  </a:cubicBezTo>
                  <a:cubicBezTo>
                    <a:pt x="1227" y="705"/>
                    <a:pt x="1227" y="705"/>
                    <a:pt x="1227" y="705"/>
                  </a:cubicBezTo>
                  <a:cubicBezTo>
                    <a:pt x="1308" y="714"/>
                    <a:pt x="1308" y="714"/>
                    <a:pt x="1308" y="714"/>
                  </a:cubicBezTo>
                  <a:cubicBezTo>
                    <a:pt x="1227" y="717"/>
                    <a:pt x="1227" y="717"/>
                    <a:pt x="1227" y="717"/>
                  </a:cubicBezTo>
                  <a:cubicBezTo>
                    <a:pt x="1188" y="719"/>
                    <a:pt x="1188" y="719"/>
                    <a:pt x="1188" y="719"/>
                  </a:cubicBezTo>
                  <a:cubicBezTo>
                    <a:pt x="1146" y="720"/>
                    <a:pt x="1146" y="720"/>
                    <a:pt x="1146" y="720"/>
                  </a:cubicBezTo>
                  <a:cubicBezTo>
                    <a:pt x="1146" y="712"/>
                    <a:pt x="1147" y="704"/>
                    <a:pt x="1149" y="696"/>
                  </a:cubicBezTo>
                  <a:close/>
                  <a:moveTo>
                    <a:pt x="1148" y="782"/>
                  </a:moveTo>
                  <a:cubicBezTo>
                    <a:pt x="1188" y="780"/>
                    <a:pt x="1188" y="780"/>
                    <a:pt x="1188" y="780"/>
                  </a:cubicBezTo>
                  <a:cubicBezTo>
                    <a:pt x="1227" y="778"/>
                    <a:pt x="1227" y="778"/>
                    <a:pt x="1227" y="778"/>
                  </a:cubicBezTo>
                  <a:cubicBezTo>
                    <a:pt x="1296" y="776"/>
                    <a:pt x="1296" y="776"/>
                    <a:pt x="1296" y="776"/>
                  </a:cubicBezTo>
                  <a:cubicBezTo>
                    <a:pt x="1227" y="789"/>
                    <a:pt x="1227" y="789"/>
                    <a:pt x="1227" y="789"/>
                  </a:cubicBezTo>
                  <a:cubicBezTo>
                    <a:pt x="1188" y="796"/>
                    <a:pt x="1188" y="796"/>
                    <a:pt x="1188" y="796"/>
                  </a:cubicBezTo>
                  <a:cubicBezTo>
                    <a:pt x="1152" y="803"/>
                    <a:pt x="1152" y="803"/>
                    <a:pt x="1152" y="803"/>
                  </a:cubicBezTo>
                  <a:cubicBezTo>
                    <a:pt x="1151" y="796"/>
                    <a:pt x="1149" y="789"/>
                    <a:pt x="1148" y="782"/>
                  </a:cubicBezTo>
                  <a:close/>
                  <a:moveTo>
                    <a:pt x="1714" y="751"/>
                  </a:moveTo>
                  <a:cubicBezTo>
                    <a:pt x="1709" y="907"/>
                    <a:pt x="1576" y="1030"/>
                    <a:pt x="1419" y="1025"/>
                  </a:cubicBezTo>
                  <a:cubicBezTo>
                    <a:pt x="1346" y="1022"/>
                    <a:pt x="1278" y="992"/>
                    <a:pt x="1227" y="940"/>
                  </a:cubicBezTo>
                  <a:cubicBezTo>
                    <a:pt x="1225" y="938"/>
                    <a:pt x="1223" y="936"/>
                    <a:pt x="1221" y="934"/>
                  </a:cubicBezTo>
                  <a:cubicBezTo>
                    <a:pt x="1208" y="920"/>
                    <a:pt x="1198" y="906"/>
                    <a:pt x="1188" y="891"/>
                  </a:cubicBezTo>
                  <a:cubicBezTo>
                    <a:pt x="1175" y="869"/>
                    <a:pt x="1165" y="846"/>
                    <a:pt x="1157" y="823"/>
                  </a:cubicBezTo>
                  <a:cubicBezTo>
                    <a:pt x="1188" y="817"/>
                    <a:pt x="1188" y="817"/>
                    <a:pt x="1188" y="817"/>
                  </a:cubicBezTo>
                  <a:cubicBezTo>
                    <a:pt x="1227" y="809"/>
                    <a:pt x="1227" y="809"/>
                    <a:pt x="1227" y="809"/>
                  </a:cubicBezTo>
                  <a:cubicBezTo>
                    <a:pt x="1430" y="771"/>
                    <a:pt x="1430" y="771"/>
                    <a:pt x="1430" y="771"/>
                  </a:cubicBezTo>
                  <a:cubicBezTo>
                    <a:pt x="1430" y="770"/>
                    <a:pt x="1430" y="770"/>
                    <a:pt x="1430" y="770"/>
                  </a:cubicBezTo>
                  <a:cubicBezTo>
                    <a:pt x="1431" y="770"/>
                    <a:pt x="1431" y="770"/>
                    <a:pt x="1431" y="770"/>
                  </a:cubicBezTo>
                  <a:cubicBezTo>
                    <a:pt x="1442" y="770"/>
                    <a:pt x="1451" y="764"/>
                    <a:pt x="1457" y="754"/>
                  </a:cubicBezTo>
                  <a:cubicBezTo>
                    <a:pt x="1462" y="745"/>
                    <a:pt x="1462" y="734"/>
                    <a:pt x="1456" y="724"/>
                  </a:cubicBezTo>
                  <a:cubicBezTo>
                    <a:pt x="1313" y="481"/>
                    <a:pt x="1313" y="481"/>
                    <a:pt x="1313" y="481"/>
                  </a:cubicBezTo>
                  <a:cubicBezTo>
                    <a:pt x="1352" y="463"/>
                    <a:pt x="1395" y="453"/>
                    <a:pt x="1440" y="455"/>
                  </a:cubicBezTo>
                  <a:cubicBezTo>
                    <a:pt x="1516" y="458"/>
                    <a:pt x="1587" y="490"/>
                    <a:pt x="1639" y="546"/>
                  </a:cubicBezTo>
                  <a:cubicBezTo>
                    <a:pt x="1690" y="602"/>
                    <a:pt x="1717" y="674"/>
                    <a:pt x="1714" y="751"/>
                  </a:cubicBezTo>
                  <a:close/>
                </a:path>
              </a:pathLst>
            </a:custGeom>
            <a:solidFill>
              <a:schemeClr val="bg1">
                <a:lumMod val="85000"/>
              </a:schemeClr>
            </a:solidFill>
            <a:ln>
              <a:noFill/>
            </a:ln>
          </p:spPr>
          <p:txBody>
            <a:bodyPr vert="horz" wrap="square" lIns="91412" tIns="45706" rIns="91412" bIns="45706" numCol="1" anchor="t" anchorCtr="0" compatLnSpc="1"/>
            <a:lstStyle/>
            <a:p>
              <a:endParaRPr lang="id-ID" sz="1800">
                <a:cs typeface="+mn-ea"/>
                <a:sym typeface="+mn-lt"/>
              </a:endParaRPr>
            </a:p>
          </p:txBody>
        </p:sp>
        <p:grpSp>
          <p:nvGrpSpPr>
            <p:cNvPr id="7" name="Group 2"/>
            <p:cNvGrpSpPr/>
            <p:nvPr/>
          </p:nvGrpSpPr>
          <p:grpSpPr>
            <a:xfrm>
              <a:off x="3050327" y="3184571"/>
              <a:ext cx="2706815" cy="2718554"/>
              <a:chOff x="3048988" y="3184492"/>
              <a:chExt cx="2708003" cy="2719393"/>
            </a:xfrm>
          </p:grpSpPr>
          <p:sp>
            <p:nvSpPr>
              <p:cNvPr id="8" name="Freeform 12"/>
              <p:cNvSpPr/>
              <p:nvPr/>
            </p:nvSpPr>
            <p:spPr bwMode="auto">
              <a:xfrm>
                <a:off x="4374514" y="3184492"/>
                <a:ext cx="1242947" cy="1238676"/>
              </a:xfrm>
              <a:custGeom>
                <a:avLst/>
                <a:gdLst>
                  <a:gd name="T0" fmla="*/ 90 w 422"/>
                  <a:gd name="T1" fmla="*/ 55 h 420"/>
                  <a:gd name="T2" fmla="*/ 422 w 422"/>
                  <a:gd name="T3" fmla="*/ 420 h 420"/>
                  <a:gd name="T4" fmla="*/ 344 w 422"/>
                  <a:gd name="T5" fmla="*/ 420 h 420"/>
                  <a:gd name="T6" fmla="*/ 89 w 422"/>
                  <a:gd name="T7" fmla="*/ 135 h 420"/>
                  <a:gd name="T8" fmla="*/ 89 w 422"/>
                  <a:gd name="T9" fmla="*/ 179 h 420"/>
                  <a:gd name="T10" fmla="*/ 0 w 422"/>
                  <a:gd name="T11" fmla="*/ 89 h 420"/>
                  <a:gd name="T12" fmla="*/ 91 w 422"/>
                  <a:gd name="T13" fmla="*/ 0 h 420"/>
                  <a:gd name="T14" fmla="*/ 90 w 422"/>
                  <a:gd name="T15" fmla="*/ 55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420">
                    <a:moveTo>
                      <a:pt x="90" y="55"/>
                    </a:moveTo>
                    <a:cubicBezTo>
                      <a:pt x="267" y="90"/>
                      <a:pt x="404" y="237"/>
                      <a:pt x="422" y="420"/>
                    </a:cubicBezTo>
                    <a:cubicBezTo>
                      <a:pt x="344" y="420"/>
                      <a:pt x="344" y="420"/>
                      <a:pt x="344" y="420"/>
                    </a:cubicBezTo>
                    <a:cubicBezTo>
                      <a:pt x="327" y="280"/>
                      <a:pt x="224" y="167"/>
                      <a:pt x="89" y="135"/>
                    </a:cubicBezTo>
                    <a:cubicBezTo>
                      <a:pt x="89" y="179"/>
                      <a:pt x="89" y="179"/>
                      <a:pt x="89" y="179"/>
                    </a:cubicBezTo>
                    <a:cubicBezTo>
                      <a:pt x="0" y="89"/>
                      <a:pt x="0" y="89"/>
                      <a:pt x="0" y="89"/>
                    </a:cubicBezTo>
                    <a:cubicBezTo>
                      <a:pt x="91" y="0"/>
                      <a:pt x="91" y="0"/>
                      <a:pt x="91" y="0"/>
                    </a:cubicBezTo>
                    <a:cubicBezTo>
                      <a:pt x="90" y="55"/>
                      <a:pt x="90" y="55"/>
                      <a:pt x="90" y="55"/>
                    </a:cubicBezTo>
                    <a:close/>
                  </a:path>
                </a:pathLst>
              </a:custGeom>
              <a:solidFill>
                <a:schemeClr val="accent4"/>
              </a:solidFill>
              <a:ln>
                <a:noFill/>
              </a:ln>
            </p:spPr>
            <p:txBody>
              <a:bodyPr vert="horz" wrap="square" lIns="91412" tIns="45706" rIns="91412" bIns="45706" numCol="1" anchor="t" anchorCtr="0" compatLnSpc="1"/>
              <a:lstStyle/>
              <a:p>
                <a:endParaRPr lang="id-ID" sz="1800">
                  <a:cs typeface="+mn-ea"/>
                  <a:sym typeface="+mn-lt"/>
                </a:endParaRPr>
              </a:p>
            </p:txBody>
          </p:sp>
          <p:sp>
            <p:nvSpPr>
              <p:cNvPr id="9" name="Freeform 13"/>
              <p:cNvSpPr/>
              <p:nvPr/>
            </p:nvSpPr>
            <p:spPr bwMode="auto">
              <a:xfrm>
                <a:off x="4542519" y="4544189"/>
                <a:ext cx="1214472" cy="1208778"/>
              </a:xfrm>
              <a:custGeom>
                <a:avLst/>
                <a:gdLst>
                  <a:gd name="T0" fmla="*/ 232 w 412"/>
                  <a:gd name="T1" fmla="*/ 90 h 410"/>
                  <a:gd name="T2" fmla="*/ 277 w 412"/>
                  <a:gd name="T3" fmla="*/ 90 h 410"/>
                  <a:gd name="T4" fmla="*/ 0 w 412"/>
                  <a:gd name="T5" fmla="*/ 332 h 410"/>
                  <a:gd name="T6" fmla="*/ 0 w 412"/>
                  <a:gd name="T7" fmla="*/ 410 h 410"/>
                  <a:gd name="T8" fmla="*/ 357 w 412"/>
                  <a:gd name="T9" fmla="*/ 90 h 410"/>
                  <a:gd name="T10" fmla="*/ 412 w 412"/>
                  <a:gd name="T11" fmla="*/ 90 h 410"/>
                  <a:gd name="T12" fmla="*/ 322 w 412"/>
                  <a:gd name="T13" fmla="*/ 0 h 410"/>
                  <a:gd name="T14" fmla="*/ 232 w 412"/>
                  <a:gd name="T15" fmla="*/ 9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410">
                    <a:moveTo>
                      <a:pt x="232" y="90"/>
                    </a:moveTo>
                    <a:cubicBezTo>
                      <a:pt x="277" y="90"/>
                      <a:pt x="277" y="90"/>
                      <a:pt x="277" y="90"/>
                    </a:cubicBezTo>
                    <a:cubicBezTo>
                      <a:pt x="242" y="217"/>
                      <a:pt x="134" y="314"/>
                      <a:pt x="0" y="332"/>
                    </a:cubicBezTo>
                    <a:cubicBezTo>
                      <a:pt x="0" y="410"/>
                      <a:pt x="0" y="410"/>
                      <a:pt x="0" y="410"/>
                    </a:cubicBezTo>
                    <a:cubicBezTo>
                      <a:pt x="176" y="391"/>
                      <a:pt x="319" y="260"/>
                      <a:pt x="357" y="90"/>
                    </a:cubicBezTo>
                    <a:cubicBezTo>
                      <a:pt x="412" y="90"/>
                      <a:pt x="412" y="90"/>
                      <a:pt x="412" y="90"/>
                    </a:cubicBezTo>
                    <a:cubicBezTo>
                      <a:pt x="322" y="0"/>
                      <a:pt x="322" y="0"/>
                      <a:pt x="322" y="0"/>
                    </a:cubicBezTo>
                    <a:cubicBezTo>
                      <a:pt x="232" y="90"/>
                      <a:pt x="232" y="90"/>
                      <a:pt x="232" y="90"/>
                    </a:cubicBezTo>
                    <a:close/>
                  </a:path>
                </a:pathLst>
              </a:custGeom>
              <a:solidFill>
                <a:schemeClr val="accent3"/>
              </a:solidFill>
              <a:ln>
                <a:noFill/>
              </a:ln>
            </p:spPr>
            <p:txBody>
              <a:bodyPr vert="horz" wrap="square" lIns="91412" tIns="45706" rIns="91412" bIns="45706" numCol="1" anchor="t" anchorCtr="0" compatLnSpc="1"/>
              <a:lstStyle/>
              <a:p>
                <a:endParaRPr lang="id-ID" sz="1800">
                  <a:cs typeface="+mn-ea"/>
                  <a:sym typeface="+mn-lt"/>
                </a:endParaRPr>
              </a:p>
            </p:txBody>
          </p:sp>
          <p:sp>
            <p:nvSpPr>
              <p:cNvPr id="10" name="Freeform 14"/>
              <p:cNvSpPr/>
              <p:nvPr/>
            </p:nvSpPr>
            <p:spPr bwMode="auto">
              <a:xfrm>
                <a:off x="3199907" y="4689413"/>
                <a:ext cx="1215896" cy="1214472"/>
              </a:xfrm>
              <a:custGeom>
                <a:avLst/>
                <a:gdLst>
                  <a:gd name="T0" fmla="*/ 323 w 413"/>
                  <a:gd name="T1" fmla="*/ 412 h 412"/>
                  <a:gd name="T2" fmla="*/ 324 w 413"/>
                  <a:gd name="T3" fmla="*/ 355 h 412"/>
                  <a:gd name="T4" fmla="*/ 0 w 413"/>
                  <a:gd name="T5" fmla="*/ 0 h 412"/>
                  <a:gd name="T6" fmla="*/ 78 w 413"/>
                  <a:gd name="T7" fmla="*/ 0 h 412"/>
                  <a:gd name="T8" fmla="*/ 324 w 413"/>
                  <a:gd name="T9" fmla="*/ 276 h 412"/>
                  <a:gd name="T10" fmla="*/ 324 w 413"/>
                  <a:gd name="T11" fmla="*/ 233 h 412"/>
                  <a:gd name="T12" fmla="*/ 413 w 413"/>
                  <a:gd name="T13" fmla="*/ 323 h 412"/>
                  <a:gd name="T14" fmla="*/ 323 w 413"/>
                  <a:gd name="T15" fmla="*/ 412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12">
                    <a:moveTo>
                      <a:pt x="323" y="412"/>
                    </a:moveTo>
                    <a:cubicBezTo>
                      <a:pt x="324" y="355"/>
                      <a:pt x="324" y="355"/>
                      <a:pt x="324" y="355"/>
                    </a:cubicBezTo>
                    <a:cubicBezTo>
                      <a:pt x="152" y="319"/>
                      <a:pt x="20" y="176"/>
                      <a:pt x="0" y="0"/>
                    </a:cubicBezTo>
                    <a:cubicBezTo>
                      <a:pt x="78" y="0"/>
                      <a:pt x="78" y="0"/>
                      <a:pt x="78" y="0"/>
                    </a:cubicBezTo>
                    <a:cubicBezTo>
                      <a:pt x="97" y="134"/>
                      <a:pt x="196" y="242"/>
                      <a:pt x="324" y="276"/>
                    </a:cubicBezTo>
                    <a:cubicBezTo>
                      <a:pt x="324" y="233"/>
                      <a:pt x="324" y="233"/>
                      <a:pt x="324" y="233"/>
                    </a:cubicBezTo>
                    <a:cubicBezTo>
                      <a:pt x="413" y="323"/>
                      <a:pt x="413" y="323"/>
                      <a:pt x="413" y="323"/>
                    </a:cubicBezTo>
                    <a:cubicBezTo>
                      <a:pt x="323" y="412"/>
                      <a:pt x="323" y="412"/>
                      <a:pt x="323" y="412"/>
                    </a:cubicBezTo>
                    <a:close/>
                  </a:path>
                </a:pathLst>
              </a:custGeom>
              <a:solidFill>
                <a:schemeClr val="accent2"/>
              </a:solidFill>
              <a:ln>
                <a:noFill/>
              </a:ln>
            </p:spPr>
            <p:txBody>
              <a:bodyPr vert="horz" wrap="square" lIns="91412" tIns="45706" rIns="91412" bIns="45706" numCol="1" anchor="t" anchorCtr="0" compatLnSpc="1"/>
              <a:lstStyle/>
              <a:p>
                <a:endParaRPr lang="id-ID" sz="1800">
                  <a:cs typeface="+mn-ea"/>
                  <a:sym typeface="+mn-lt"/>
                </a:endParaRPr>
              </a:p>
            </p:txBody>
          </p:sp>
          <p:sp>
            <p:nvSpPr>
              <p:cNvPr id="11" name="Freeform 15"/>
              <p:cNvSpPr/>
              <p:nvPr/>
            </p:nvSpPr>
            <p:spPr bwMode="auto">
              <a:xfrm>
                <a:off x="3048988" y="3332564"/>
                <a:ext cx="1220167" cy="1235828"/>
              </a:xfrm>
              <a:custGeom>
                <a:avLst/>
                <a:gdLst>
                  <a:gd name="T0" fmla="*/ 0 w 414"/>
                  <a:gd name="T1" fmla="*/ 329 h 419"/>
                  <a:gd name="T2" fmla="*/ 56 w 414"/>
                  <a:gd name="T3" fmla="*/ 329 h 419"/>
                  <a:gd name="T4" fmla="*/ 414 w 414"/>
                  <a:gd name="T5" fmla="*/ 0 h 419"/>
                  <a:gd name="T6" fmla="*/ 414 w 414"/>
                  <a:gd name="T7" fmla="*/ 78 h 419"/>
                  <a:gd name="T8" fmla="*/ 135 w 414"/>
                  <a:gd name="T9" fmla="*/ 329 h 419"/>
                  <a:gd name="T10" fmla="*/ 179 w 414"/>
                  <a:gd name="T11" fmla="*/ 329 h 419"/>
                  <a:gd name="T12" fmla="*/ 89 w 414"/>
                  <a:gd name="T13" fmla="*/ 419 h 419"/>
                  <a:gd name="T14" fmla="*/ 0 w 414"/>
                  <a:gd name="T15" fmla="*/ 32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9">
                    <a:moveTo>
                      <a:pt x="0" y="329"/>
                    </a:moveTo>
                    <a:cubicBezTo>
                      <a:pt x="56" y="329"/>
                      <a:pt x="56" y="329"/>
                      <a:pt x="56" y="329"/>
                    </a:cubicBezTo>
                    <a:cubicBezTo>
                      <a:pt x="91" y="155"/>
                      <a:pt x="235" y="20"/>
                      <a:pt x="414" y="0"/>
                    </a:cubicBezTo>
                    <a:cubicBezTo>
                      <a:pt x="414" y="78"/>
                      <a:pt x="414" y="78"/>
                      <a:pt x="414" y="78"/>
                    </a:cubicBezTo>
                    <a:cubicBezTo>
                      <a:pt x="278" y="97"/>
                      <a:pt x="168" y="198"/>
                      <a:pt x="135" y="329"/>
                    </a:cubicBezTo>
                    <a:cubicBezTo>
                      <a:pt x="179" y="329"/>
                      <a:pt x="179" y="329"/>
                      <a:pt x="179" y="329"/>
                    </a:cubicBezTo>
                    <a:cubicBezTo>
                      <a:pt x="89" y="419"/>
                      <a:pt x="89" y="419"/>
                      <a:pt x="89" y="419"/>
                    </a:cubicBezTo>
                    <a:lnTo>
                      <a:pt x="0" y="329"/>
                    </a:lnTo>
                    <a:close/>
                  </a:path>
                </a:pathLst>
              </a:custGeom>
              <a:solidFill>
                <a:schemeClr val="accent1"/>
              </a:solidFill>
              <a:ln>
                <a:noFill/>
              </a:ln>
            </p:spPr>
            <p:txBody>
              <a:bodyPr vert="horz" wrap="square" lIns="91412" tIns="45706" rIns="91412" bIns="45706" numCol="1" anchor="t" anchorCtr="0" compatLnSpc="1"/>
              <a:lstStyle/>
              <a:p>
                <a:endParaRPr lang="id-ID" sz="1800">
                  <a:cs typeface="+mn-ea"/>
                  <a:sym typeface="+mn-lt"/>
                </a:endParaRPr>
              </a:p>
            </p:txBody>
          </p:sp>
        </p:grpSp>
        <p:grpSp>
          <p:nvGrpSpPr>
            <p:cNvPr id="12" name="Group 3"/>
            <p:cNvGrpSpPr/>
            <p:nvPr/>
          </p:nvGrpSpPr>
          <p:grpSpPr>
            <a:xfrm>
              <a:off x="6221085" y="3190265"/>
              <a:ext cx="2703968" cy="2715707"/>
              <a:chOff x="6221137" y="3190188"/>
              <a:chExt cx="2705155" cy="2716545"/>
            </a:xfrm>
          </p:grpSpPr>
          <p:sp>
            <p:nvSpPr>
              <p:cNvPr id="13" name="Freeform 16"/>
              <p:cNvSpPr/>
              <p:nvPr/>
            </p:nvSpPr>
            <p:spPr bwMode="auto">
              <a:xfrm>
                <a:off x="7548087" y="3190188"/>
                <a:ext cx="1242947" cy="1235828"/>
              </a:xfrm>
              <a:custGeom>
                <a:avLst/>
                <a:gdLst>
                  <a:gd name="T0" fmla="*/ 90 w 422"/>
                  <a:gd name="T1" fmla="*/ 55 h 419"/>
                  <a:gd name="T2" fmla="*/ 422 w 422"/>
                  <a:gd name="T3" fmla="*/ 419 h 419"/>
                  <a:gd name="T4" fmla="*/ 344 w 422"/>
                  <a:gd name="T5" fmla="*/ 419 h 419"/>
                  <a:gd name="T6" fmla="*/ 89 w 422"/>
                  <a:gd name="T7" fmla="*/ 134 h 419"/>
                  <a:gd name="T8" fmla="*/ 89 w 422"/>
                  <a:gd name="T9" fmla="*/ 179 h 419"/>
                  <a:gd name="T10" fmla="*/ 0 w 422"/>
                  <a:gd name="T11" fmla="*/ 88 h 419"/>
                  <a:gd name="T12" fmla="*/ 91 w 422"/>
                  <a:gd name="T13" fmla="*/ 0 h 419"/>
                  <a:gd name="T14" fmla="*/ 90 w 422"/>
                  <a:gd name="T15" fmla="*/ 55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419">
                    <a:moveTo>
                      <a:pt x="90" y="55"/>
                    </a:moveTo>
                    <a:cubicBezTo>
                      <a:pt x="267" y="89"/>
                      <a:pt x="404" y="237"/>
                      <a:pt x="422" y="419"/>
                    </a:cubicBezTo>
                    <a:cubicBezTo>
                      <a:pt x="344" y="419"/>
                      <a:pt x="344" y="419"/>
                      <a:pt x="344" y="419"/>
                    </a:cubicBezTo>
                    <a:cubicBezTo>
                      <a:pt x="327" y="279"/>
                      <a:pt x="224" y="166"/>
                      <a:pt x="89" y="134"/>
                    </a:cubicBezTo>
                    <a:cubicBezTo>
                      <a:pt x="89" y="179"/>
                      <a:pt x="89" y="179"/>
                      <a:pt x="89" y="179"/>
                    </a:cubicBezTo>
                    <a:cubicBezTo>
                      <a:pt x="0" y="88"/>
                      <a:pt x="0" y="88"/>
                      <a:pt x="0" y="88"/>
                    </a:cubicBezTo>
                    <a:cubicBezTo>
                      <a:pt x="91" y="0"/>
                      <a:pt x="91" y="0"/>
                      <a:pt x="91" y="0"/>
                    </a:cubicBezTo>
                    <a:cubicBezTo>
                      <a:pt x="90" y="55"/>
                      <a:pt x="90" y="55"/>
                      <a:pt x="90" y="55"/>
                    </a:cubicBezTo>
                    <a:close/>
                  </a:path>
                </a:pathLst>
              </a:custGeom>
              <a:solidFill>
                <a:schemeClr val="accent2">
                  <a:lumMod val="60000"/>
                  <a:lumOff val="40000"/>
                </a:schemeClr>
              </a:solidFill>
              <a:ln>
                <a:noFill/>
              </a:ln>
            </p:spPr>
            <p:txBody>
              <a:bodyPr vert="horz" wrap="square" lIns="91412" tIns="45706" rIns="91412" bIns="45706" numCol="1" anchor="t" anchorCtr="0" compatLnSpc="1"/>
              <a:lstStyle/>
              <a:p>
                <a:endParaRPr lang="id-ID" sz="1800">
                  <a:cs typeface="+mn-ea"/>
                  <a:sym typeface="+mn-lt"/>
                </a:endParaRPr>
              </a:p>
            </p:txBody>
          </p:sp>
          <p:sp>
            <p:nvSpPr>
              <p:cNvPr id="14" name="Freeform 17"/>
              <p:cNvSpPr/>
              <p:nvPr/>
            </p:nvSpPr>
            <p:spPr bwMode="auto">
              <a:xfrm>
                <a:off x="7714667" y="4549884"/>
                <a:ext cx="1211625" cy="1210201"/>
              </a:xfrm>
              <a:custGeom>
                <a:avLst/>
                <a:gdLst>
                  <a:gd name="T0" fmla="*/ 232 w 411"/>
                  <a:gd name="T1" fmla="*/ 89 h 410"/>
                  <a:gd name="T2" fmla="*/ 277 w 411"/>
                  <a:gd name="T3" fmla="*/ 89 h 410"/>
                  <a:gd name="T4" fmla="*/ 0 w 411"/>
                  <a:gd name="T5" fmla="*/ 332 h 410"/>
                  <a:gd name="T6" fmla="*/ 0 w 411"/>
                  <a:gd name="T7" fmla="*/ 410 h 410"/>
                  <a:gd name="T8" fmla="*/ 357 w 411"/>
                  <a:gd name="T9" fmla="*/ 89 h 410"/>
                  <a:gd name="T10" fmla="*/ 411 w 411"/>
                  <a:gd name="T11" fmla="*/ 89 h 410"/>
                  <a:gd name="T12" fmla="*/ 322 w 411"/>
                  <a:gd name="T13" fmla="*/ 0 h 410"/>
                  <a:gd name="T14" fmla="*/ 232 w 411"/>
                  <a:gd name="T15" fmla="*/ 8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410">
                    <a:moveTo>
                      <a:pt x="232" y="89"/>
                    </a:moveTo>
                    <a:cubicBezTo>
                      <a:pt x="277" y="89"/>
                      <a:pt x="277" y="89"/>
                      <a:pt x="277" y="89"/>
                    </a:cubicBezTo>
                    <a:cubicBezTo>
                      <a:pt x="242" y="216"/>
                      <a:pt x="133" y="313"/>
                      <a:pt x="0" y="332"/>
                    </a:cubicBezTo>
                    <a:cubicBezTo>
                      <a:pt x="0" y="410"/>
                      <a:pt x="0" y="410"/>
                      <a:pt x="0" y="410"/>
                    </a:cubicBezTo>
                    <a:cubicBezTo>
                      <a:pt x="176" y="390"/>
                      <a:pt x="319" y="259"/>
                      <a:pt x="357" y="89"/>
                    </a:cubicBezTo>
                    <a:cubicBezTo>
                      <a:pt x="411" y="89"/>
                      <a:pt x="411" y="89"/>
                      <a:pt x="411" y="89"/>
                    </a:cubicBezTo>
                    <a:cubicBezTo>
                      <a:pt x="322" y="0"/>
                      <a:pt x="322" y="0"/>
                      <a:pt x="322" y="0"/>
                    </a:cubicBezTo>
                    <a:cubicBezTo>
                      <a:pt x="232" y="89"/>
                      <a:pt x="232" y="89"/>
                      <a:pt x="232" y="89"/>
                    </a:cubicBezTo>
                    <a:close/>
                  </a:path>
                </a:pathLst>
              </a:custGeom>
              <a:solidFill>
                <a:schemeClr val="accent1">
                  <a:lumMod val="60000"/>
                  <a:lumOff val="40000"/>
                </a:schemeClr>
              </a:solidFill>
              <a:ln>
                <a:noFill/>
              </a:ln>
            </p:spPr>
            <p:txBody>
              <a:bodyPr vert="horz" wrap="square" lIns="91412" tIns="45706" rIns="91412" bIns="45706" numCol="1" anchor="t" anchorCtr="0" compatLnSpc="1"/>
              <a:lstStyle/>
              <a:p>
                <a:endParaRPr lang="id-ID" sz="1800">
                  <a:cs typeface="+mn-ea"/>
                  <a:sym typeface="+mn-lt"/>
                </a:endParaRPr>
              </a:p>
            </p:txBody>
          </p:sp>
          <p:sp>
            <p:nvSpPr>
              <p:cNvPr id="15" name="Freeform 18"/>
              <p:cNvSpPr/>
              <p:nvPr/>
            </p:nvSpPr>
            <p:spPr bwMode="auto">
              <a:xfrm>
                <a:off x="6369208" y="4692261"/>
                <a:ext cx="1218743" cy="1214472"/>
              </a:xfrm>
              <a:custGeom>
                <a:avLst/>
                <a:gdLst>
                  <a:gd name="T0" fmla="*/ 324 w 414"/>
                  <a:gd name="T1" fmla="*/ 412 h 412"/>
                  <a:gd name="T2" fmla="*/ 324 w 414"/>
                  <a:gd name="T3" fmla="*/ 355 h 412"/>
                  <a:gd name="T4" fmla="*/ 0 w 414"/>
                  <a:gd name="T5" fmla="*/ 0 h 412"/>
                  <a:gd name="T6" fmla="*/ 78 w 414"/>
                  <a:gd name="T7" fmla="*/ 0 h 412"/>
                  <a:gd name="T8" fmla="*/ 325 w 414"/>
                  <a:gd name="T9" fmla="*/ 276 h 412"/>
                  <a:gd name="T10" fmla="*/ 325 w 414"/>
                  <a:gd name="T11" fmla="*/ 233 h 412"/>
                  <a:gd name="T12" fmla="*/ 414 w 414"/>
                  <a:gd name="T13" fmla="*/ 323 h 412"/>
                  <a:gd name="T14" fmla="*/ 324 w 414"/>
                  <a:gd name="T15" fmla="*/ 412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2">
                    <a:moveTo>
                      <a:pt x="324" y="412"/>
                    </a:moveTo>
                    <a:cubicBezTo>
                      <a:pt x="324" y="355"/>
                      <a:pt x="324" y="355"/>
                      <a:pt x="324" y="355"/>
                    </a:cubicBezTo>
                    <a:cubicBezTo>
                      <a:pt x="153" y="319"/>
                      <a:pt x="21" y="177"/>
                      <a:pt x="0" y="0"/>
                    </a:cubicBezTo>
                    <a:cubicBezTo>
                      <a:pt x="78" y="0"/>
                      <a:pt x="78" y="0"/>
                      <a:pt x="78" y="0"/>
                    </a:cubicBezTo>
                    <a:cubicBezTo>
                      <a:pt x="98" y="134"/>
                      <a:pt x="196" y="242"/>
                      <a:pt x="325" y="276"/>
                    </a:cubicBezTo>
                    <a:cubicBezTo>
                      <a:pt x="325" y="233"/>
                      <a:pt x="325" y="233"/>
                      <a:pt x="325" y="233"/>
                    </a:cubicBezTo>
                    <a:cubicBezTo>
                      <a:pt x="414" y="323"/>
                      <a:pt x="414" y="323"/>
                      <a:pt x="414" y="323"/>
                    </a:cubicBezTo>
                    <a:cubicBezTo>
                      <a:pt x="324" y="412"/>
                      <a:pt x="324" y="412"/>
                      <a:pt x="324" y="412"/>
                    </a:cubicBezTo>
                    <a:close/>
                  </a:path>
                </a:pathLst>
              </a:custGeom>
              <a:solidFill>
                <a:schemeClr val="accent6"/>
              </a:solidFill>
              <a:ln>
                <a:noFill/>
              </a:ln>
            </p:spPr>
            <p:txBody>
              <a:bodyPr vert="horz" wrap="square" lIns="91412" tIns="45706" rIns="91412" bIns="45706" numCol="1" anchor="t" anchorCtr="0" compatLnSpc="1"/>
              <a:lstStyle/>
              <a:p>
                <a:endParaRPr lang="id-ID" sz="1800">
                  <a:cs typeface="+mn-ea"/>
                  <a:sym typeface="+mn-lt"/>
                </a:endParaRPr>
              </a:p>
            </p:txBody>
          </p:sp>
          <p:sp>
            <p:nvSpPr>
              <p:cNvPr id="16" name="Freeform 19"/>
              <p:cNvSpPr/>
              <p:nvPr/>
            </p:nvSpPr>
            <p:spPr bwMode="auto">
              <a:xfrm>
                <a:off x="6221137" y="3338259"/>
                <a:ext cx="1220167" cy="1232981"/>
              </a:xfrm>
              <a:custGeom>
                <a:avLst/>
                <a:gdLst>
                  <a:gd name="T0" fmla="*/ 0 w 414"/>
                  <a:gd name="T1" fmla="*/ 328 h 418"/>
                  <a:gd name="T2" fmla="*/ 56 w 414"/>
                  <a:gd name="T3" fmla="*/ 328 h 418"/>
                  <a:gd name="T4" fmla="*/ 414 w 414"/>
                  <a:gd name="T5" fmla="*/ 0 h 418"/>
                  <a:gd name="T6" fmla="*/ 414 w 414"/>
                  <a:gd name="T7" fmla="*/ 78 h 418"/>
                  <a:gd name="T8" fmla="*/ 135 w 414"/>
                  <a:gd name="T9" fmla="*/ 328 h 418"/>
                  <a:gd name="T10" fmla="*/ 179 w 414"/>
                  <a:gd name="T11" fmla="*/ 328 h 418"/>
                  <a:gd name="T12" fmla="*/ 89 w 414"/>
                  <a:gd name="T13" fmla="*/ 418 h 418"/>
                  <a:gd name="T14" fmla="*/ 0 w 414"/>
                  <a:gd name="T15" fmla="*/ 328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8">
                    <a:moveTo>
                      <a:pt x="0" y="328"/>
                    </a:moveTo>
                    <a:cubicBezTo>
                      <a:pt x="56" y="328"/>
                      <a:pt x="56" y="328"/>
                      <a:pt x="56" y="328"/>
                    </a:cubicBezTo>
                    <a:cubicBezTo>
                      <a:pt x="90" y="154"/>
                      <a:pt x="235" y="20"/>
                      <a:pt x="414" y="0"/>
                    </a:cubicBezTo>
                    <a:cubicBezTo>
                      <a:pt x="414" y="78"/>
                      <a:pt x="414" y="78"/>
                      <a:pt x="414" y="78"/>
                    </a:cubicBezTo>
                    <a:cubicBezTo>
                      <a:pt x="278" y="97"/>
                      <a:pt x="168" y="197"/>
                      <a:pt x="135" y="328"/>
                    </a:cubicBezTo>
                    <a:cubicBezTo>
                      <a:pt x="179" y="328"/>
                      <a:pt x="179" y="328"/>
                      <a:pt x="179" y="328"/>
                    </a:cubicBezTo>
                    <a:cubicBezTo>
                      <a:pt x="89" y="418"/>
                      <a:pt x="89" y="418"/>
                      <a:pt x="89" y="418"/>
                    </a:cubicBezTo>
                    <a:lnTo>
                      <a:pt x="0" y="328"/>
                    </a:lnTo>
                    <a:close/>
                  </a:path>
                </a:pathLst>
              </a:custGeom>
              <a:solidFill>
                <a:schemeClr val="accent5"/>
              </a:solidFill>
              <a:ln>
                <a:noFill/>
              </a:ln>
            </p:spPr>
            <p:txBody>
              <a:bodyPr vert="horz" wrap="square" lIns="91412" tIns="45706" rIns="91412" bIns="45706" numCol="1" anchor="t" anchorCtr="0" compatLnSpc="1"/>
              <a:lstStyle/>
              <a:p>
                <a:endParaRPr lang="id-ID" sz="1800">
                  <a:cs typeface="+mn-ea"/>
                  <a:sym typeface="+mn-lt"/>
                </a:endParaRPr>
              </a:p>
            </p:txBody>
          </p:sp>
        </p:grpSp>
        <p:sp>
          <p:nvSpPr>
            <p:cNvPr id="17" name="TextBox 21"/>
            <p:cNvSpPr txBox="1"/>
            <p:nvPr/>
          </p:nvSpPr>
          <p:spPr>
            <a:xfrm rot="18669778">
              <a:off x="3218562" y="3742743"/>
              <a:ext cx="1022287" cy="292563"/>
            </a:xfrm>
            <a:prstGeom prst="rect">
              <a:avLst/>
            </a:prstGeom>
            <a:noFill/>
          </p:spPr>
          <p:txBody>
            <a:bodyPr wrap="none" rtlCol="0">
              <a:prstTxWarp prst="textArchUp">
                <a:avLst/>
              </a:prstTxWarp>
              <a:spAutoFit/>
            </a:bodyPr>
            <a:lstStyle/>
            <a:p>
              <a:pPr algn="ctr"/>
              <a:r>
                <a:rPr lang="id-ID" sz="1200" b="1" dirty="0">
                  <a:solidFill>
                    <a:schemeClr val="bg1"/>
                  </a:solidFill>
                  <a:cs typeface="+mn-ea"/>
                  <a:sym typeface="+mn-lt"/>
                </a:rPr>
                <a:t>Description</a:t>
              </a:r>
            </a:p>
          </p:txBody>
        </p:sp>
        <p:sp>
          <p:nvSpPr>
            <p:cNvPr id="18" name="TextBox 24"/>
            <p:cNvSpPr txBox="1"/>
            <p:nvPr/>
          </p:nvSpPr>
          <p:spPr>
            <a:xfrm rot="2820483">
              <a:off x="4573179" y="3760496"/>
              <a:ext cx="1022287" cy="292563"/>
            </a:xfrm>
            <a:prstGeom prst="rect">
              <a:avLst/>
            </a:prstGeom>
            <a:noFill/>
          </p:spPr>
          <p:txBody>
            <a:bodyPr wrap="none" rtlCol="0">
              <a:prstTxWarp prst="textArchUp">
                <a:avLst/>
              </a:prstTxWarp>
              <a:spAutoFit/>
            </a:bodyPr>
            <a:lstStyle/>
            <a:p>
              <a:pPr algn="ctr"/>
              <a:r>
                <a:rPr lang="id-ID" sz="1200" b="1" dirty="0">
                  <a:solidFill>
                    <a:schemeClr val="bg1"/>
                  </a:solidFill>
                  <a:cs typeface="+mn-ea"/>
                  <a:sym typeface="+mn-lt"/>
                </a:rPr>
                <a:t>Description</a:t>
              </a:r>
            </a:p>
          </p:txBody>
        </p:sp>
        <p:sp>
          <p:nvSpPr>
            <p:cNvPr id="19" name="TextBox 25"/>
            <p:cNvSpPr txBox="1"/>
            <p:nvPr/>
          </p:nvSpPr>
          <p:spPr>
            <a:xfrm rot="18669778">
              <a:off x="6404686" y="3744729"/>
              <a:ext cx="1022287" cy="292563"/>
            </a:xfrm>
            <a:prstGeom prst="rect">
              <a:avLst/>
            </a:prstGeom>
            <a:noFill/>
          </p:spPr>
          <p:txBody>
            <a:bodyPr wrap="none" rtlCol="0">
              <a:prstTxWarp prst="textArchUp">
                <a:avLst/>
              </a:prstTxWarp>
              <a:spAutoFit/>
            </a:bodyPr>
            <a:lstStyle/>
            <a:p>
              <a:pPr algn="ctr"/>
              <a:r>
                <a:rPr lang="id-ID" sz="1200" b="1" dirty="0">
                  <a:solidFill>
                    <a:schemeClr val="bg1"/>
                  </a:solidFill>
                  <a:cs typeface="+mn-ea"/>
                  <a:sym typeface="+mn-lt"/>
                </a:rPr>
                <a:t>Description</a:t>
              </a:r>
            </a:p>
          </p:txBody>
        </p:sp>
        <p:sp>
          <p:nvSpPr>
            <p:cNvPr id="20" name="TextBox 26"/>
            <p:cNvSpPr txBox="1"/>
            <p:nvPr/>
          </p:nvSpPr>
          <p:spPr>
            <a:xfrm rot="2892180">
              <a:off x="7740262" y="3752961"/>
              <a:ext cx="1022287" cy="292563"/>
            </a:xfrm>
            <a:prstGeom prst="rect">
              <a:avLst/>
            </a:prstGeom>
            <a:noFill/>
          </p:spPr>
          <p:txBody>
            <a:bodyPr wrap="none" rtlCol="0">
              <a:prstTxWarp prst="textArchUp">
                <a:avLst/>
              </a:prstTxWarp>
              <a:spAutoFit/>
            </a:bodyPr>
            <a:lstStyle/>
            <a:p>
              <a:pPr algn="ctr"/>
              <a:r>
                <a:rPr lang="id-ID" sz="1200" b="1" dirty="0">
                  <a:solidFill>
                    <a:schemeClr val="bg1"/>
                  </a:solidFill>
                  <a:cs typeface="+mn-ea"/>
                  <a:sym typeface="+mn-lt"/>
                </a:rPr>
                <a:t>Description</a:t>
              </a:r>
            </a:p>
          </p:txBody>
        </p:sp>
        <p:sp>
          <p:nvSpPr>
            <p:cNvPr id="21" name="TextBox 27"/>
            <p:cNvSpPr txBox="1"/>
            <p:nvPr/>
          </p:nvSpPr>
          <p:spPr>
            <a:xfrm rot="18876725">
              <a:off x="4565684" y="5089553"/>
              <a:ext cx="1022287" cy="292563"/>
            </a:xfrm>
            <a:prstGeom prst="rect">
              <a:avLst/>
            </a:prstGeom>
            <a:noFill/>
          </p:spPr>
          <p:txBody>
            <a:bodyPr wrap="none" rtlCol="0">
              <a:prstTxWarp prst="textArchDown">
                <a:avLst/>
              </a:prstTxWarp>
              <a:spAutoFit/>
            </a:bodyPr>
            <a:lstStyle/>
            <a:p>
              <a:pPr algn="ctr"/>
              <a:r>
                <a:rPr lang="id-ID" sz="1200" b="1" dirty="0">
                  <a:solidFill>
                    <a:schemeClr val="bg1"/>
                  </a:solidFill>
                  <a:cs typeface="+mn-ea"/>
                  <a:sym typeface="+mn-lt"/>
                </a:rPr>
                <a:t>Description</a:t>
              </a:r>
            </a:p>
          </p:txBody>
        </p:sp>
        <p:sp>
          <p:nvSpPr>
            <p:cNvPr id="22" name="TextBox 28"/>
            <p:cNvSpPr txBox="1"/>
            <p:nvPr/>
          </p:nvSpPr>
          <p:spPr>
            <a:xfrm rot="2820483">
              <a:off x="3209582" y="5082446"/>
              <a:ext cx="1022287" cy="292563"/>
            </a:xfrm>
            <a:prstGeom prst="rect">
              <a:avLst/>
            </a:prstGeom>
            <a:noFill/>
          </p:spPr>
          <p:txBody>
            <a:bodyPr wrap="none" rtlCol="0">
              <a:prstTxWarp prst="textArchDown">
                <a:avLst/>
              </a:prstTxWarp>
              <a:spAutoFit/>
            </a:bodyPr>
            <a:lstStyle/>
            <a:p>
              <a:pPr algn="ctr"/>
              <a:r>
                <a:rPr lang="id-ID" sz="1200" b="1" dirty="0">
                  <a:solidFill>
                    <a:schemeClr val="bg1"/>
                  </a:solidFill>
                  <a:cs typeface="+mn-ea"/>
                  <a:sym typeface="+mn-lt"/>
                </a:rPr>
                <a:t>Description</a:t>
              </a:r>
            </a:p>
          </p:txBody>
        </p:sp>
        <p:sp>
          <p:nvSpPr>
            <p:cNvPr id="23" name="TextBox 29"/>
            <p:cNvSpPr txBox="1"/>
            <p:nvPr/>
          </p:nvSpPr>
          <p:spPr>
            <a:xfrm rot="18669778">
              <a:off x="7716577" y="5099675"/>
              <a:ext cx="1022287" cy="292563"/>
            </a:xfrm>
            <a:prstGeom prst="rect">
              <a:avLst/>
            </a:prstGeom>
            <a:noFill/>
          </p:spPr>
          <p:txBody>
            <a:bodyPr wrap="none" rtlCol="0">
              <a:prstTxWarp prst="textArchDown">
                <a:avLst/>
              </a:prstTxWarp>
              <a:spAutoFit/>
            </a:bodyPr>
            <a:lstStyle/>
            <a:p>
              <a:pPr algn="ctr"/>
              <a:r>
                <a:rPr lang="id-ID" sz="1200" b="1" dirty="0">
                  <a:solidFill>
                    <a:schemeClr val="bg1"/>
                  </a:solidFill>
                  <a:cs typeface="+mn-ea"/>
                  <a:sym typeface="+mn-lt"/>
                </a:rPr>
                <a:t>Description</a:t>
              </a:r>
            </a:p>
          </p:txBody>
        </p:sp>
        <p:sp>
          <p:nvSpPr>
            <p:cNvPr id="24" name="TextBox 30"/>
            <p:cNvSpPr txBox="1"/>
            <p:nvPr/>
          </p:nvSpPr>
          <p:spPr>
            <a:xfrm rot="2820483">
              <a:off x="6388225" y="5084453"/>
              <a:ext cx="1022287" cy="292563"/>
            </a:xfrm>
            <a:prstGeom prst="rect">
              <a:avLst/>
            </a:prstGeom>
            <a:noFill/>
          </p:spPr>
          <p:txBody>
            <a:bodyPr wrap="none" rtlCol="0">
              <a:prstTxWarp prst="textArchDown">
                <a:avLst/>
              </a:prstTxWarp>
              <a:spAutoFit/>
            </a:bodyPr>
            <a:lstStyle/>
            <a:p>
              <a:pPr algn="ctr"/>
              <a:r>
                <a:rPr lang="id-ID" sz="1200" b="1" dirty="0">
                  <a:solidFill>
                    <a:schemeClr val="bg1"/>
                  </a:solidFill>
                  <a:cs typeface="+mn-ea"/>
                  <a:sym typeface="+mn-lt"/>
                </a:rPr>
                <a:t>Description</a:t>
              </a:r>
            </a:p>
          </p:txBody>
        </p:sp>
        <p:sp>
          <p:nvSpPr>
            <p:cNvPr id="25" name="Oval 31"/>
            <p:cNvSpPr>
              <a:spLocks noChangeArrowheads="1"/>
            </p:cNvSpPr>
            <p:nvPr/>
          </p:nvSpPr>
          <p:spPr bwMode="auto">
            <a:xfrm>
              <a:off x="494709" y="1997559"/>
              <a:ext cx="179922" cy="17994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id-ID" sz="1800">
                <a:cs typeface="+mn-ea"/>
                <a:sym typeface="+mn-lt"/>
              </a:endParaRPr>
            </a:p>
          </p:txBody>
        </p:sp>
        <p:sp>
          <p:nvSpPr>
            <p:cNvPr id="26" name="Oval 32"/>
            <p:cNvSpPr>
              <a:spLocks noChangeArrowheads="1"/>
            </p:cNvSpPr>
            <p:nvPr/>
          </p:nvSpPr>
          <p:spPr bwMode="auto">
            <a:xfrm>
              <a:off x="494709" y="3002448"/>
              <a:ext cx="179922" cy="17994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id-ID" sz="1800">
                <a:cs typeface="+mn-ea"/>
                <a:sym typeface="+mn-lt"/>
              </a:endParaRPr>
            </a:p>
          </p:txBody>
        </p:sp>
        <p:sp>
          <p:nvSpPr>
            <p:cNvPr id="27" name="Oval 33"/>
            <p:cNvSpPr>
              <a:spLocks noChangeArrowheads="1"/>
            </p:cNvSpPr>
            <p:nvPr/>
          </p:nvSpPr>
          <p:spPr bwMode="auto">
            <a:xfrm>
              <a:off x="494709" y="4087325"/>
              <a:ext cx="179922" cy="17994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id-ID" sz="1800">
                <a:cs typeface="+mn-ea"/>
                <a:sym typeface="+mn-lt"/>
              </a:endParaRPr>
            </a:p>
          </p:txBody>
        </p:sp>
        <p:sp>
          <p:nvSpPr>
            <p:cNvPr id="28" name="Oval 34"/>
            <p:cNvSpPr>
              <a:spLocks noChangeArrowheads="1"/>
            </p:cNvSpPr>
            <p:nvPr/>
          </p:nvSpPr>
          <p:spPr bwMode="auto">
            <a:xfrm>
              <a:off x="494709" y="5200999"/>
              <a:ext cx="179922" cy="179944"/>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id-ID" sz="1800">
                <a:cs typeface="+mn-ea"/>
                <a:sym typeface="+mn-lt"/>
              </a:endParaRPr>
            </a:p>
          </p:txBody>
        </p:sp>
        <p:sp>
          <p:nvSpPr>
            <p:cNvPr id="29" name="TextBox 35"/>
            <p:cNvSpPr txBox="1"/>
            <p:nvPr/>
          </p:nvSpPr>
          <p:spPr>
            <a:xfrm>
              <a:off x="722864" y="1854316"/>
              <a:ext cx="1005403" cy="338426"/>
            </a:xfrm>
            <a:prstGeom prst="rect">
              <a:avLst/>
            </a:prstGeom>
            <a:noFill/>
          </p:spPr>
          <p:txBody>
            <a:bodyPr wrap="none" rtlCol="0">
              <a:spAutoFit/>
            </a:bodyPr>
            <a:lstStyle/>
            <a:p>
              <a:r>
                <a:rPr lang="zh-CN" altLang="en-US" sz="1600" b="1" dirty="0">
                  <a:solidFill>
                    <a:schemeClr val="tx1">
                      <a:lumMod val="50000"/>
                      <a:lumOff val="50000"/>
                    </a:schemeClr>
                  </a:solidFill>
                  <a:cs typeface="+mn-ea"/>
                  <a:sym typeface="+mn-lt"/>
                </a:rPr>
                <a:t>添加文字</a:t>
              </a:r>
              <a:endParaRPr lang="id-ID" altLang="zh-CN" sz="1600" b="1" dirty="0">
                <a:solidFill>
                  <a:schemeClr val="tx1">
                    <a:lumMod val="50000"/>
                    <a:lumOff val="50000"/>
                  </a:schemeClr>
                </a:solidFill>
                <a:cs typeface="+mn-ea"/>
                <a:sym typeface="+mn-lt"/>
              </a:endParaRPr>
            </a:p>
          </p:txBody>
        </p:sp>
        <p:sp>
          <p:nvSpPr>
            <p:cNvPr id="30" name="TextBox 36"/>
            <p:cNvSpPr txBox="1"/>
            <p:nvPr/>
          </p:nvSpPr>
          <p:spPr>
            <a:xfrm>
              <a:off x="722862" y="2109394"/>
              <a:ext cx="2432916" cy="553549"/>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sp>
          <p:nvSpPr>
            <p:cNvPr id="31" name="TextBox 37"/>
            <p:cNvSpPr txBox="1"/>
            <p:nvPr/>
          </p:nvSpPr>
          <p:spPr>
            <a:xfrm>
              <a:off x="722864" y="2864581"/>
              <a:ext cx="1005403" cy="338426"/>
            </a:xfrm>
            <a:prstGeom prst="rect">
              <a:avLst/>
            </a:prstGeom>
            <a:noFill/>
          </p:spPr>
          <p:txBody>
            <a:bodyPr wrap="none" rtlCol="0">
              <a:spAutoFit/>
            </a:bodyPr>
            <a:lstStyle/>
            <a:p>
              <a:r>
                <a:rPr lang="zh-CN" altLang="en-US" sz="1600" b="1" dirty="0">
                  <a:solidFill>
                    <a:schemeClr val="tx1">
                      <a:lumMod val="50000"/>
                      <a:lumOff val="50000"/>
                    </a:schemeClr>
                  </a:solidFill>
                  <a:cs typeface="+mn-ea"/>
                  <a:sym typeface="+mn-lt"/>
                </a:rPr>
                <a:t>添加文字</a:t>
              </a:r>
              <a:endParaRPr lang="id-ID" altLang="zh-CN" sz="1600" b="1" dirty="0">
                <a:solidFill>
                  <a:schemeClr val="tx1">
                    <a:lumMod val="50000"/>
                    <a:lumOff val="50000"/>
                  </a:schemeClr>
                </a:solidFill>
                <a:cs typeface="+mn-ea"/>
                <a:sym typeface="+mn-lt"/>
              </a:endParaRPr>
            </a:p>
          </p:txBody>
        </p:sp>
        <p:sp>
          <p:nvSpPr>
            <p:cNvPr id="32" name="TextBox 38"/>
            <p:cNvSpPr txBox="1"/>
            <p:nvPr/>
          </p:nvSpPr>
          <p:spPr>
            <a:xfrm>
              <a:off x="722862" y="3119660"/>
              <a:ext cx="2432916" cy="553549"/>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sp>
          <p:nvSpPr>
            <p:cNvPr id="33" name="TextBox 39"/>
            <p:cNvSpPr txBox="1"/>
            <p:nvPr/>
          </p:nvSpPr>
          <p:spPr>
            <a:xfrm>
              <a:off x="722864" y="3965136"/>
              <a:ext cx="1005403" cy="338426"/>
            </a:xfrm>
            <a:prstGeom prst="rect">
              <a:avLst/>
            </a:prstGeom>
            <a:noFill/>
          </p:spPr>
          <p:txBody>
            <a:bodyPr wrap="none" rtlCol="0">
              <a:spAutoFit/>
            </a:bodyPr>
            <a:lstStyle/>
            <a:p>
              <a:r>
                <a:rPr lang="zh-CN" altLang="en-US" sz="1600" b="1" dirty="0">
                  <a:solidFill>
                    <a:schemeClr val="tx1">
                      <a:lumMod val="50000"/>
                      <a:lumOff val="50000"/>
                    </a:schemeClr>
                  </a:solidFill>
                  <a:cs typeface="+mn-ea"/>
                  <a:sym typeface="+mn-lt"/>
                </a:rPr>
                <a:t>添加文字</a:t>
              </a:r>
              <a:endParaRPr lang="id-ID" altLang="zh-CN" sz="1600" b="1" dirty="0">
                <a:solidFill>
                  <a:schemeClr val="tx1">
                    <a:lumMod val="50000"/>
                    <a:lumOff val="50000"/>
                  </a:schemeClr>
                </a:solidFill>
                <a:cs typeface="+mn-ea"/>
                <a:sym typeface="+mn-lt"/>
              </a:endParaRPr>
            </a:p>
          </p:txBody>
        </p:sp>
        <p:sp>
          <p:nvSpPr>
            <p:cNvPr id="34" name="TextBox 40"/>
            <p:cNvSpPr txBox="1"/>
            <p:nvPr/>
          </p:nvSpPr>
          <p:spPr>
            <a:xfrm>
              <a:off x="722862" y="4220215"/>
              <a:ext cx="2432916" cy="553549"/>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sp>
          <p:nvSpPr>
            <p:cNvPr id="35" name="TextBox 41"/>
            <p:cNvSpPr txBox="1"/>
            <p:nvPr/>
          </p:nvSpPr>
          <p:spPr>
            <a:xfrm>
              <a:off x="722864" y="5068742"/>
              <a:ext cx="1005403" cy="338426"/>
            </a:xfrm>
            <a:prstGeom prst="rect">
              <a:avLst/>
            </a:prstGeom>
            <a:noFill/>
          </p:spPr>
          <p:txBody>
            <a:bodyPr wrap="none" rtlCol="0">
              <a:spAutoFit/>
            </a:bodyPr>
            <a:lstStyle/>
            <a:p>
              <a:r>
                <a:rPr lang="zh-CN" altLang="en-US" sz="1600" b="1" dirty="0">
                  <a:solidFill>
                    <a:schemeClr val="tx1">
                      <a:lumMod val="50000"/>
                      <a:lumOff val="50000"/>
                    </a:schemeClr>
                  </a:solidFill>
                  <a:cs typeface="+mn-ea"/>
                  <a:sym typeface="+mn-lt"/>
                </a:rPr>
                <a:t>添加文字</a:t>
              </a:r>
              <a:endParaRPr lang="id-ID" altLang="zh-CN" sz="1600" b="1" dirty="0">
                <a:solidFill>
                  <a:schemeClr val="tx1">
                    <a:lumMod val="50000"/>
                    <a:lumOff val="50000"/>
                  </a:schemeClr>
                </a:solidFill>
                <a:cs typeface="+mn-ea"/>
                <a:sym typeface="+mn-lt"/>
              </a:endParaRPr>
            </a:p>
          </p:txBody>
        </p:sp>
        <p:sp>
          <p:nvSpPr>
            <p:cNvPr id="36" name="TextBox 42"/>
            <p:cNvSpPr txBox="1"/>
            <p:nvPr/>
          </p:nvSpPr>
          <p:spPr>
            <a:xfrm>
              <a:off x="722862" y="5323821"/>
              <a:ext cx="2432916" cy="553549"/>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sp>
          <p:nvSpPr>
            <p:cNvPr id="37" name="Oval 56"/>
            <p:cNvSpPr>
              <a:spLocks noChangeArrowheads="1"/>
            </p:cNvSpPr>
            <p:nvPr/>
          </p:nvSpPr>
          <p:spPr bwMode="auto">
            <a:xfrm>
              <a:off x="9148357" y="1987842"/>
              <a:ext cx="179922" cy="179944"/>
            </a:xfrm>
            <a:prstGeom prst="ellipse">
              <a:avLst/>
            </a:prstGeom>
            <a:solidFill>
              <a:schemeClr val="accent1"/>
            </a:solidFill>
            <a:ln>
              <a:noFill/>
            </a:ln>
          </p:spPr>
          <p:txBody>
            <a:bodyPr vert="horz" wrap="square" lIns="91412" tIns="45706" rIns="91412" bIns="45706" numCol="1" anchor="t" anchorCtr="0" compatLnSpc="1"/>
            <a:lstStyle/>
            <a:p>
              <a:endParaRPr lang="id-ID" sz="1800">
                <a:cs typeface="+mn-ea"/>
                <a:sym typeface="+mn-lt"/>
              </a:endParaRPr>
            </a:p>
          </p:txBody>
        </p:sp>
        <p:sp>
          <p:nvSpPr>
            <p:cNvPr id="38" name="Oval 57"/>
            <p:cNvSpPr>
              <a:spLocks noChangeArrowheads="1"/>
            </p:cNvSpPr>
            <p:nvPr/>
          </p:nvSpPr>
          <p:spPr bwMode="auto">
            <a:xfrm>
              <a:off x="9148357" y="2992731"/>
              <a:ext cx="179922" cy="179944"/>
            </a:xfrm>
            <a:prstGeom prst="ellipse">
              <a:avLst/>
            </a:prstGeom>
            <a:solidFill>
              <a:schemeClr val="accent2"/>
            </a:solidFill>
            <a:ln>
              <a:noFill/>
            </a:ln>
          </p:spPr>
          <p:txBody>
            <a:bodyPr vert="horz" wrap="square" lIns="91412" tIns="45706" rIns="91412" bIns="45706" numCol="1" anchor="t" anchorCtr="0" compatLnSpc="1"/>
            <a:lstStyle/>
            <a:p>
              <a:endParaRPr lang="id-ID" sz="1800">
                <a:cs typeface="+mn-ea"/>
                <a:sym typeface="+mn-lt"/>
              </a:endParaRPr>
            </a:p>
          </p:txBody>
        </p:sp>
        <p:sp>
          <p:nvSpPr>
            <p:cNvPr id="39" name="Oval 58"/>
            <p:cNvSpPr>
              <a:spLocks noChangeArrowheads="1"/>
            </p:cNvSpPr>
            <p:nvPr/>
          </p:nvSpPr>
          <p:spPr bwMode="auto">
            <a:xfrm>
              <a:off x="9148357" y="4077608"/>
              <a:ext cx="179922" cy="179944"/>
            </a:xfrm>
            <a:prstGeom prst="ellipse">
              <a:avLst/>
            </a:prstGeom>
            <a:solidFill>
              <a:schemeClr val="accent3"/>
            </a:solidFill>
            <a:ln>
              <a:noFill/>
            </a:ln>
          </p:spPr>
          <p:txBody>
            <a:bodyPr vert="horz" wrap="square" lIns="91412" tIns="45706" rIns="91412" bIns="45706" numCol="1" anchor="t" anchorCtr="0" compatLnSpc="1"/>
            <a:lstStyle/>
            <a:p>
              <a:endParaRPr lang="id-ID" sz="1800">
                <a:cs typeface="+mn-ea"/>
                <a:sym typeface="+mn-lt"/>
              </a:endParaRPr>
            </a:p>
          </p:txBody>
        </p:sp>
        <p:sp>
          <p:nvSpPr>
            <p:cNvPr id="40" name="Oval 59"/>
            <p:cNvSpPr>
              <a:spLocks noChangeArrowheads="1"/>
            </p:cNvSpPr>
            <p:nvPr/>
          </p:nvSpPr>
          <p:spPr bwMode="auto">
            <a:xfrm>
              <a:off x="9148357" y="5191282"/>
              <a:ext cx="179922" cy="179944"/>
            </a:xfrm>
            <a:prstGeom prst="ellipse">
              <a:avLst/>
            </a:prstGeom>
            <a:solidFill>
              <a:schemeClr val="accent4"/>
            </a:solidFill>
            <a:ln>
              <a:noFill/>
            </a:ln>
          </p:spPr>
          <p:txBody>
            <a:bodyPr vert="horz" wrap="square" lIns="91412" tIns="45706" rIns="91412" bIns="45706" numCol="1" anchor="t" anchorCtr="0" compatLnSpc="1"/>
            <a:lstStyle/>
            <a:p>
              <a:endParaRPr lang="id-ID" sz="1800">
                <a:cs typeface="+mn-ea"/>
                <a:sym typeface="+mn-lt"/>
              </a:endParaRPr>
            </a:p>
          </p:txBody>
        </p:sp>
        <p:sp>
          <p:nvSpPr>
            <p:cNvPr id="41" name="TextBox 60"/>
            <p:cNvSpPr txBox="1"/>
            <p:nvPr/>
          </p:nvSpPr>
          <p:spPr>
            <a:xfrm>
              <a:off x="9376512" y="1844599"/>
              <a:ext cx="1005403" cy="338426"/>
            </a:xfrm>
            <a:prstGeom prst="rect">
              <a:avLst/>
            </a:prstGeom>
            <a:noFill/>
          </p:spPr>
          <p:txBody>
            <a:bodyPr wrap="none" rtlCol="0">
              <a:spAutoFit/>
            </a:bodyPr>
            <a:lstStyle/>
            <a:p>
              <a:r>
                <a:rPr lang="zh-CN" altLang="en-US" sz="1600" b="1" dirty="0">
                  <a:solidFill>
                    <a:schemeClr val="tx1">
                      <a:lumMod val="50000"/>
                      <a:lumOff val="50000"/>
                    </a:schemeClr>
                  </a:solidFill>
                  <a:cs typeface="+mn-ea"/>
                  <a:sym typeface="+mn-lt"/>
                </a:rPr>
                <a:t>添加文字</a:t>
              </a:r>
              <a:endParaRPr lang="id-ID" altLang="zh-CN" sz="1600" b="1" dirty="0">
                <a:solidFill>
                  <a:schemeClr val="tx1">
                    <a:lumMod val="50000"/>
                    <a:lumOff val="50000"/>
                  </a:schemeClr>
                </a:solidFill>
                <a:cs typeface="+mn-ea"/>
                <a:sym typeface="+mn-lt"/>
              </a:endParaRPr>
            </a:p>
          </p:txBody>
        </p:sp>
        <p:sp>
          <p:nvSpPr>
            <p:cNvPr id="42" name="TextBox 61"/>
            <p:cNvSpPr txBox="1"/>
            <p:nvPr/>
          </p:nvSpPr>
          <p:spPr>
            <a:xfrm>
              <a:off x="9376510" y="2099677"/>
              <a:ext cx="2432916" cy="553549"/>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sp>
          <p:nvSpPr>
            <p:cNvPr id="43" name="TextBox 62"/>
            <p:cNvSpPr txBox="1"/>
            <p:nvPr/>
          </p:nvSpPr>
          <p:spPr>
            <a:xfrm>
              <a:off x="9376512" y="2854864"/>
              <a:ext cx="1005403" cy="338426"/>
            </a:xfrm>
            <a:prstGeom prst="rect">
              <a:avLst/>
            </a:prstGeom>
            <a:noFill/>
          </p:spPr>
          <p:txBody>
            <a:bodyPr wrap="none" rtlCol="0">
              <a:spAutoFit/>
            </a:bodyPr>
            <a:lstStyle/>
            <a:p>
              <a:r>
                <a:rPr lang="zh-CN" altLang="en-US" sz="1600" b="1" dirty="0">
                  <a:solidFill>
                    <a:schemeClr val="tx1">
                      <a:lumMod val="50000"/>
                      <a:lumOff val="50000"/>
                    </a:schemeClr>
                  </a:solidFill>
                  <a:cs typeface="+mn-ea"/>
                  <a:sym typeface="+mn-lt"/>
                </a:rPr>
                <a:t>添加文字</a:t>
              </a:r>
              <a:endParaRPr lang="id-ID" altLang="zh-CN" sz="1600" b="1" dirty="0">
                <a:solidFill>
                  <a:schemeClr val="tx1">
                    <a:lumMod val="50000"/>
                    <a:lumOff val="50000"/>
                  </a:schemeClr>
                </a:solidFill>
                <a:cs typeface="+mn-ea"/>
                <a:sym typeface="+mn-lt"/>
              </a:endParaRPr>
            </a:p>
          </p:txBody>
        </p:sp>
        <p:sp>
          <p:nvSpPr>
            <p:cNvPr id="44" name="TextBox 63"/>
            <p:cNvSpPr txBox="1"/>
            <p:nvPr/>
          </p:nvSpPr>
          <p:spPr>
            <a:xfrm>
              <a:off x="9376510" y="3109943"/>
              <a:ext cx="2432916" cy="553549"/>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sp>
          <p:nvSpPr>
            <p:cNvPr id="45" name="TextBox 64"/>
            <p:cNvSpPr txBox="1"/>
            <p:nvPr/>
          </p:nvSpPr>
          <p:spPr>
            <a:xfrm>
              <a:off x="9376512" y="3955419"/>
              <a:ext cx="1005403" cy="338426"/>
            </a:xfrm>
            <a:prstGeom prst="rect">
              <a:avLst/>
            </a:prstGeom>
            <a:noFill/>
          </p:spPr>
          <p:txBody>
            <a:bodyPr wrap="none" rtlCol="0">
              <a:spAutoFit/>
            </a:bodyPr>
            <a:lstStyle/>
            <a:p>
              <a:r>
                <a:rPr lang="zh-CN" altLang="en-US" sz="1600" b="1" dirty="0">
                  <a:solidFill>
                    <a:schemeClr val="tx1">
                      <a:lumMod val="50000"/>
                      <a:lumOff val="50000"/>
                    </a:schemeClr>
                  </a:solidFill>
                  <a:cs typeface="+mn-ea"/>
                  <a:sym typeface="+mn-lt"/>
                </a:rPr>
                <a:t>添加文字</a:t>
              </a:r>
              <a:endParaRPr lang="id-ID" altLang="zh-CN" sz="1600" b="1" dirty="0">
                <a:solidFill>
                  <a:schemeClr val="tx1">
                    <a:lumMod val="50000"/>
                    <a:lumOff val="50000"/>
                  </a:schemeClr>
                </a:solidFill>
                <a:cs typeface="+mn-ea"/>
                <a:sym typeface="+mn-lt"/>
              </a:endParaRPr>
            </a:p>
          </p:txBody>
        </p:sp>
        <p:sp>
          <p:nvSpPr>
            <p:cNvPr id="46" name="TextBox 65"/>
            <p:cNvSpPr txBox="1"/>
            <p:nvPr/>
          </p:nvSpPr>
          <p:spPr>
            <a:xfrm>
              <a:off x="9376510" y="4210498"/>
              <a:ext cx="2432916" cy="553549"/>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sp>
          <p:nvSpPr>
            <p:cNvPr id="47" name="TextBox 66"/>
            <p:cNvSpPr txBox="1"/>
            <p:nvPr/>
          </p:nvSpPr>
          <p:spPr>
            <a:xfrm>
              <a:off x="9376512" y="5059025"/>
              <a:ext cx="1005403" cy="338426"/>
            </a:xfrm>
            <a:prstGeom prst="rect">
              <a:avLst/>
            </a:prstGeom>
            <a:noFill/>
          </p:spPr>
          <p:txBody>
            <a:bodyPr wrap="none" rtlCol="0">
              <a:spAutoFit/>
            </a:bodyPr>
            <a:lstStyle/>
            <a:p>
              <a:r>
                <a:rPr lang="zh-CN" altLang="en-US" sz="1600" b="1" dirty="0">
                  <a:solidFill>
                    <a:schemeClr val="tx1">
                      <a:lumMod val="50000"/>
                      <a:lumOff val="50000"/>
                    </a:schemeClr>
                  </a:solidFill>
                  <a:cs typeface="+mn-ea"/>
                  <a:sym typeface="+mn-lt"/>
                </a:rPr>
                <a:t>添加文字</a:t>
              </a:r>
              <a:endParaRPr lang="id-ID" altLang="zh-CN" sz="1600" b="1" dirty="0">
                <a:solidFill>
                  <a:schemeClr val="tx1">
                    <a:lumMod val="50000"/>
                    <a:lumOff val="50000"/>
                  </a:schemeClr>
                </a:solidFill>
                <a:cs typeface="+mn-ea"/>
                <a:sym typeface="+mn-lt"/>
              </a:endParaRPr>
            </a:p>
          </p:txBody>
        </p:sp>
        <p:sp>
          <p:nvSpPr>
            <p:cNvPr id="48" name="TextBox 67"/>
            <p:cNvSpPr txBox="1"/>
            <p:nvPr/>
          </p:nvSpPr>
          <p:spPr>
            <a:xfrm>
              <a:off x="9376510" y="5314104"/>
              <a:ext cx="2432916" cy="553549"/>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grpSp>
      <p:grpSp>
        <p:nvGrpSpPr>
          <p:cNvPr id="49" name="组合 48"/>
          <p:cNvGrpSpPr/>
          <p:nvPr/>
        </p:nvGrpSpPr>
        <p:grpSpPr>
          <a:xfrm>
            <a:off x="0" y="1"/>
            <a:ext cx="13769572" cy="6891977"/>
            <a:chOff x="0" y="1"/>
            <a:chExt cx="13769572" cy="6891977"/>
          </a:xfrm>
        </p:grpSpPr>
        <p:pic>
          <p:nvPicPr>
            <p:cNvPr id="50" name="图片 49"/>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51" name="图片 50"/>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52" name="文本框 51"/>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53" name="矩形 52"/>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62624" y="1969787"/>
            <a:ext cx="10441105" cy="3993142"/>
            <a:chOff x="862624" y="1969787"/>
            <a:chExt cx="10441105" cy="3993142"/>
          </a:xfrm>
        </p:grpSpPr>
        <p:sp>
          <p:nvSpPr>
            <p:cNvPr id="38" name="TextBox 37"/>
            <p:cNvSpPr txBox="1"/>
            <p:nvPr/>
          </p:nvSpPr>
          <p:spPr>
            <a:xfrm>
              <a:off x="1479130" y="4186791"/>
              <a:ext cx="2873418" cy="663964"/>
            </a:xfrm>
            <a:prstGeom prst="rect">
              <a:avLst/>
            </a:prstGeom>
            <a:noFill/>
          </p:spPr>
          <p:txBody>
            <a:bodyPr wrap="square" rtlCol="0">
              <a:spAutoFit/>
            </a:bodyPr>
            <a:lstStyle/>
            <a:p>
              <a:pPr defTabSz="866140">
                <a:lnSpc>
                  <a:spcPct val="120000"/>
                </a:lnSpc>
                <a:defRPr/>
              </a:pPr>
              <a:r>
                <a:rPr lang="zh-CN" altLang="en-US" sz="1600" dirty="0">
                  <a:solidFill>
                    <a:schemeClr val="tx1">
                      <a:lumMod val="85000"/>
                      <a:lumOff val="15000"/>
                    </a:schemeClr>
                  </a:solidFill>
                  <a:cs typeface="+mn-ea"/>
                  <a:sym typeface="+mn-lt"/>
                </a:rPr>
                <a:t>输入替换内容文本输入替换内容文本</a:t>
              </a:r>
            </a:p>
          </p:txBody>
        </p:sp>
        <p:sp>
          <p:nvSpPr>
            <p:cNvPr id="39" name="Text Placeholder 3"/>
            <p:cNvSpPr txBox="1"/>
            <p:nvPr/>
          </p:nvSpPr>
          <p:spPr>
            <a:xfrm>
              <a:off x="5829370" y="5552688"/>
              <a:ext cx="549830"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665" dirty="0">
                  <a:solidFill>
                    <a:schemeClr val="accent1"/>
                  </a:solidFill>
                  <a:cs typeface="+mn-ea"/>
                  <a:sym typeface="+mn-lt"/>
                </a:rPr>
                <a:t>90%</a:t>
              </a:r>
            </a:p>
          </p:txBody>
        </p:sp>
        <p:sp>
          <p:nvSpPr>
            <p:cNvPr id="41" name="TextBox 40"/>
            <p:cNvSpPr txBox="1"/>
            <p:nvPr/>
          </p:nvSpPr>
          <p:spPr>
            <a:xfrm>
              <a:off x="8092427" y="2453065"/>
              <a:ext cx="2610710" cy="663964"/>
            </a:xfrm>
            <a:prstGeom prst="rect">
              <a:avLst/>
            </a:prstGeom>
            <a:noFill/>
          </p:spPr>
          <p:txBody>
            <a:bodyPr wrap="square" rtlCol="0">
              <a:spAutoFit/>
            </a:bodyPr>
            <a:lstStyle/>
            <a:p>
              <a:pPr algn="r" defTabSz="866140">
                <a:lnSpc>
                  <a:spcPct val="120000"/>
                </a:lnSpc>
                <a:defRPr/>
              </a:pPr>
              <a:r>
                <a:rPr lang="zh-CN" altLang="en-US" sz="1600" dirty="0">
                  <a:solidFill>
                    <a:schemeClr val="tx1">
                      <a:lumMod val="85000"/>
                      <a:lumOff val="15000"/>
                    </a:schemeClr>
                  </a:solidFill>
                  <a:cs typeface="+mn-ea"/>
                  <a:sym typeface="+mn-lt"/>
                </a:rPr>
                <a:t>输入替换内容文本输入替换内容文本</a:t>
              </a:r>
            </a:p>
          </p:txBody>
        </p:sp>
        <p:sp>
          <p:nvSpPr>
            <p:cNvPr id="42" name="Text Placeholder 3"/>
            <p:cNvSpPr txBox="1"/>
            <p:nvPr/>
          </p:nvSpPr>
          <p:spPr>
            <a:xfrm>
              <a:off x="5821088" y="1969787"/>
              <a:ext cx="549830"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665" dirty="0">
                  <a:solidFill>
                    <a:schemeClr val="accent4"/>
                  </a:solidFill>
                  <a:cs typeface="+mn-ea"/>
                  <a:sym typeface="+mn-lt"/>
                </a:rPr>
                <a:t>20%</a:t>
              </a:r>
            </a:p>
          </p:txBody>
        </p:sp>
        <p:sp>
          <p:nvSpPr>
            <p:cNvPr id="44" name="TextBox 43"/>
            <p:cNvSpPr txBox="1"/>
            <p:nvPr/>
          </p:nvSpPr>
          <p:spPr>
            <a:xfrm>
              <a:off x="1519757" y="2408968"/>
              <a:ext cx="2873418" cy="663964"/>
            </a:xfrm>
            <a:prstGeom prst="rect">
              <a:avLst/>
            </a:prstGeom>
            <a:noFill/>
          </p:spPr>
          <p:txBody>
            <a:bodyPr wrap="square" rtlCol="0">
              <a:spAutoFit/>
            </a:bodyPr>
            <a:lstStyle/>
            <a:p>
              <a:pPr defTabSz="866140">
                <a:lnSpc>
                  <a:spcPct val="120000"/>
                </a:lnSpc>
                <a:defRPr/>
              </a:pPr>
              <a:r>
                <a:rPr lang="zh-CN" altLang="en-US" sz="1600" dirty="0">
                  <a:solidFill>
                    <a:schemeClr val="tx1">
                      <a:lumMod val="85000"/>
                      <a:lumOff val="15000"/>
                    </a:schemeClr>
                  </a:solidFill>
                  <a:cs typeface="+mn-ea"/>
                  <a:sym typeface="+mn-lt"/>
                </a:rPr>
                <a:t>输入替换内容文本输入替换内容文本</a:t>
              </a:r>
            </a:p>
          </p:txBody>
        </p:sp>
        <p:sp>
          <p:nvSpPr>
            <p:cNvPr id="45" name="Text Placeholder 3"/>
            <p:cNvSpPr txBox="1"/>
            <p:nvPr/>
          </p:nvSpPr>
          <p:spPr>
            <a:xfrm>
              <a:off x="4062757" y="3577971"/>
              <a:ext cx="549830"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665" dirty="0">
                  <a:solidFill>
                    <a:schemeClr val="accent2"/>
                  </a:solidFill>
                  <a:cs typeface="+mn-ea"/>
                  <a:sym typeface="+mn-lt"/>
                </a:rPr>
                <a:t>80%</a:t>
              </a:r>
            </a:p>
          </p:txBody>
        </p:sp>
        <p:sp>
          <p:nvSpPr>
            <p:cNvPr id="58" name="TextBox 57"/>
            <p:cNvSpPr txBox="1"/>
            <p:nvPr/>
          </p:nvSpPr>
          <p:spPr>
            <a:xfrm>
              <a:off x="8029185" y="4230887"/>
              <a:ext cx="2610710" cy="663964"/>
            </a:xfrm>
            <a:prstGeom prst="rect">
              <a:avLst/>
            </a:prstGeom>
            <a:noFill/>
          </p:spPr>
          <p:txBody>
            <a:bodyPr wrap="square" rtlCol="0">
              <a:spAutoFit/>
            </a:bodyPr>
            <a:lstStyle/>
            <a:p>
              <a:pPr algn="r" defTabSz="866140">
                <a:lnSpc>
                  <a:spcPct val="120000"/>
                </a:lnSpc>
                <a:defRPr/>
              </a:pPr>
              <a:r>
                <a:rPr lang="zh-CN" altLang="en-US" sz="1600" dirty="0">
                  <a:solidFill>
                    <a:schemeClr val="tx1">
                      <a:lumMod val="85000"/>
                      <a:lumOff val="15000"/>
                    </a:schemeClr>
                  </a:solidFill>
                  <a:cs typeface="+mn-ea"/>
                  <a:sym typeface="+mn-lt"/>
                </a:rPr>
                <a:t>输入替换内容文本输入替换内容文本</a:t>
              </a:r>
            </a:p>
          </p:txBody>
        </p:sp>
        <p:sp>
          <p:nvSpPr>
            <p:cNvPr id="59" name="Text Placeholder 3"/>
            <p:cNvSpPr txBox="1"/>
            <p:nvPr/>
          </p:nvSpPr>
          <p:spPr>
            <a:xfrm>
              <a:off x="7287752" y="3024712"/>
              <a:ext cx="549830"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665" dirty="0">
                  <a:solidFill>
                    <a:schemeClr val="accent3"/>
                  </a:solidFill>
                  <a:cs typeface="+mn-ea"/>
                  <a:sym typeface="+mn-lt"/>
                </a:rPr>
                <a:t>60%</a:t>
              </a:r>
            </a:p>
          </p:txBody>
        </p:sp>
        <p:grpSp>
          <p:nvGrpSpPr>
            <p:cNvPr id="72" name="Group 71"/>
            <p:cNvGrpSpPr/>
            <p:nvPr/>
          </p:nvGrpSpPr>
          <p:grpSpPr>
            <a:xfrm>
              <a:off x="4490891" y="3626887"/>
              <a:ext cx="3210221" cy="1679652"/>
              <a:chOff x="3367796" y="2720210"/>
              <a:chExt cx="2408409" cy="1260128"/>
            </a:xfrm>
          </p:grpSpPr>
          <p:sp>
            <p:nvSpPr>
              <p:cNvPr id="46" name="Freeform 234"/>
              <p:cNvSpPr/>
              <p:nvPr/>
            </p:nvSpPr>
            <p:spPr bwMode="auto">
              <a:xfrm>
                <a:off x="3367796" y="3068174"/>
                <a:ext cx="1205448" cy="912164"/>
              </a:xfrm>
              <a:custGeom>
                <a:avLst/>
                <a:gdLst/>
                <a:ahLst/>
                <a:cxnLst>
                  <a:cxn ang="0">
                    <a:pos x="485" y="367"/>
                  </a:cxn>
                  <a:cxn ang="0">
                    <a:pos x="0" y="229"/>
                  </a:cxn>
                  <a:cxn ang="0">
                    <a:pos x="0" y="0"/>
                  </a:cxn>
                  <a:cxn ang="0">
                    <a:pos x="485" y="139"/>
                  </a:cxn>
                  <a:cxn ang="0">
                    <a:pos x="485" y="367"/>
                  </a:cxn>
                </a:cxnLst>
                <a:rect l="0" t="0" r="r" b="b"/>
                <a:pathLst>
                  <a:path w="485" h="367">
                    <a:moveTo>
                      <a:pt x="485" y="367"/>
                    </a:moveTo>
                    <a:lnTo>
                      <a:pt x="0" y="229"/>
                    </a:lnTo>
                    <a:lnTo>
                      <a:pt x="0" y="0"/>
                    </a:lnTo>
                    <a:lnTo>
                      <a:pt x="485" y="139"/>
                    </a:lnTo>
                    <a:lnTo>
                      <a:pt x="485" y="367"/>
                    </a:lnTo>
                    <a:close/>
                  </a:path>
                </a:pathLst>
              </a:custGeom>
              <a:solidFill>
                <a:schemeClr val="accent1">
                  <a:lumMod val="75000"/>
                </a:schemeClr>
              </a:solidFill>
              <a:ln w="9525">
                <a:noFill/>
                <a:round/>
              </a:ln>
            </p:spPr>
            <p:txBody>
              <a:bodyPr vert="horz" wrap="square" lIns="121882" tIns="60941" rIns="121882" bIns="60941" numCol="1" anchor="t" anchorCtr="0" compatLnSpc="1"/>
              <a:lstStyle/>
              <a:p>
                <a:endParaRPr lang="en-US" sz="2400">
                  <a:cs typeface="+mn-ea"/>
                  <a:sym typeface="+mn-lt"/>
                </a:endParaRPr>
              </a:p>
            </p:txBody>
          </p:sp>
          <p:sp>
            <p:nvSpPr>
              <p:cNvPr id="47" name="Freeform 235"/>
              <p:cNvSpPr/>
              <p:nvPr/>
            </p:nvSpPr>
            <p:spPr bwMode="auto">
              <a:xfrm>
                <a:off x="4570757" y="3068174"/>
                <a:ext cx="1205448" cy="912164"/>
              </a:xfrm>
              <a:custGeom>
                <a:avLst/>
                <a:gdLst/>
                <a:ahLst/>
                <a:cxnLst>
                  <a:cxn ang="0">
                    <a:pos x="485" y="229"/>
                  </a:cxn>
                  <a:cxn ang="0">
                    <a:pos x="0" y="367"/>
                  </a:cxn>
                  <a:cxn ang="0">
                    <a:pos x="0" y="139"/>
                  </a:cxn>
                  <a:cxn ang="0">
                    <a:pos x="485" y="0"/>
                  </a:cxn>
                  <a:cxn ang="0">
                    <a:pos x="485" y="229"/>
                  </a:cxn>
                </a:cxnLst>
                <a:rect l="0" t="0" r="r" b="b"/>
                <a:pathLst>
                  <a:path w="485" h="367">
                    <a:moveTo>
                      <a:pt x="485" y="229"/>
                    </a:moveTo>
                    <a:lnTo>
                      <a:pt x="0" y="367"/>
                    </a:lnTo>
                    <a:lnTo>
                      <a:pt x="0" y="139"/>
                    </a:lnTo>
                    <a:lnTo>
                      <a:pt x="485" y="0"/>
                    </a:lnTo>
                    <a:lnTo>
                      <a:pt x="485" y="229"/>
                    </a:lnTo>
                    <a:close/>
                  </a:path>
                </a:pathLst>
              </a:custGeom>
              <a:solidFill>
                <a:schemeClr val="accent1"/>
              </a:solidFill>
              <a:ln w="9525">
                <a:noFill/>
                <a:round/>
              </a:ln>
            </p:spPr>
            <p:txBody>
              <a:bodyPr vert="horz" wrap="square" lIns="121882" tIns="60941" rIns="121882" bIns="60941" numCol="1" anchor="t" anchorCtr="0" compatLnSpc="1"/>
              <a:lstStyle/>
              <a:p>
                <a:endParaRPr lang="en-US" sz="2400">
                  <a:cs typeface="+mn-ea"/>
                  <a:sym typeface="+mn-lt"/>
                </a:endParaRPr>
              </a:p>
            </p:txBody>
          </p:sp>
          <p:sp>
            <p:nvSpPr>
              <p:cNvPr id="48" name="Freeform 236"/>
              <p:cNvSpPr/>
              <p:nvPr/>
            </p:nvSpPr>
            <p:spPr bwMode="auto">
              <a:xfrm>
                <a:off x="3367796" y="2720210"/>
                <a:ext cx="2408409" cy="693443"/>
              </a:xfrm>
              <a:custGeom>
                <a:avLst/>
                <a:gdLst/>
                <a:ahLst/>
                <a:cxnLst>
                  <a:cxn ang="0">
                    <a:pos x="969" y="140"/>
                  </a:cxn>
                  <a:cxn ang="0">
                    <a:pos x="484" y="279"/>
                  </a:cxn>
                  <a:cxn ang="0">
                    <a:pos x="0" y="140"/>
                  </a:cxn>
                  <a:cxn ang="0">
                    <a:pos x="0" y="138"/>
                  </a:cxn>
                  <a:cxn ang="0">
                    <a:pos x="485" y="0"/>
                  </a:cxn>
                  <a:cxn ang="0">
                    <a:pos x="969" y="138"/>
                  </a:cxn>
                  <a:cxn ang="0">
                    <a:pos x="969" y="140"/>
                  </a:cxn>
                </a:cxnLst>
                <a:rect l="0" t="0" r="r" b="b"/>
                <a:pathLst>
                  <a:path w="969" h="279">
                    <a:moveTo>
                      <a:pt x="969" y="140"/>
                    </a:moveTo>
                    <a:lnTo>
                      <a:pt x="484" y="279"/>
                    </a:lnTo>
                    <a:lnTo>
                      <a:pt x="0" y="140"/>
                    </a:lnTo>
                    <a:lnTo>
                      <a:pt x="0" y="138"/>
                    </a:lnTo>
                    <a:lnTo>
                      <a:pt x="485" y="0"/>
                    </a:lnTo>
                    <a:lnTo>
                      <a:pt x="969" y="138"/>
                    </a:lnTo>
                    <a:lnTo>
                      <a:pt x="969" y="140"/>
                    </a:lnTo>
                    <a:close/>
                  </a:path>
                </a:pathLst>
              </a:custGeom>
              <a:solidFill>
                <a:schemeClr val="accent1">
                  <a:lumMod val="60000"/>
                  <a:lumOff val="40000"/>
                </a:schemeClr>
              </a:solidFill>
              <a:ln w="9525">
                <a:noFill/>
                <a:round/>
              </a:ln>
            </p:spPr>
            <p:txBody>
              <a:bodyPr vert="horz" wrap="square" lIns="121882" tIns="60941" rIns="121882" bIns="60941" numCol="1" anchor="t" anchorCtr="0" compatLnSpc="1"/>
              <a:lstStyle/>
              <a:p>
                <a:endParaRPr lang="en-US" sz="2400">
                  <a:cs typeface="+mn-ea"/>
                  <a:sym typeface="+mn-lt"/>
                </a:endParaRPr>
              </a:p>
            </p:txBody>
          </p:sp>
        </p:grpSp>
        <p:grpSp>
          <p:nvGrpSpPr>
            <p:cNvPr id="73" name="Group 72"/>
            <p:cNvGrpSpPr/>
            <p:nvPr/>
          </p:nvGrpSpPr>
          <p:grpSpPr>
            <a:xfrm>
              <a:off x="4868565" y="3106757"/>
              <a:ext cx="2454876" cy="1282100"/>
              <a:chOff x="3651138" y="2329993"/>
              <a:chExt cx="1841725" cy="961872"/>
            </a:xfrm>
          </p:grpSpPr>
          <p:sp>
            <p:nvSpPr>
              <p:cNvPr id="49" name="Freeform 237"/>
              <p:cNvSpPr/>
              <p:nvPr/>
            </p:nvSpPr>
            <p:spPr bwMode="auto">
              <a:xfrm>
                <a:off x="3651138" y="2595937"/>
                <a:ext cx="919619" cy="695928"/>
              </a:xfrm>
              <a:custGeom>
                <a:avLst/>
                <a:gdLst/>
                <a:ahLst/>
                <a:cxnLst>
                  <a:cxn ang="0">
                    <a:pos x="370" y="280"/>
                  </a:cxn>
                  <a:cxn ang="0">
                    <a:pos x="0" y="175"/>
                  </a:cxn>
                  <a:cxn ang="0">
                    <a:pos x="0" y="0"/>
                  </a:cxn>
                  <a:cxn ang="0">
                    <a:pos x="370" y="105"/>
                  </a:cxn>
                  <a:cxn ang="0">
                    <a:pos x="370" y="280"/>
                  </a:cxn>
                </a:cxnLst>
                <a:rect l="0" t="0" r="r" b="b"/>
                <a:pathLst>
                  <a:path w="370" h="280">
                    <a:moveTo>
                      <a:pt x="370" y="280"/>
                    </a:moveTo>
                    <a:lnTo>
                      <a:pt x="0" y="175"/>
                    </a:lnTo>
                    <a:lnTo>
                      <a:pt x="0" y="0"/>
                    </a:lnTo>
                    <a:lnTo>
                      <a:pt x="370" y="105"/>
                    </a:lnTo>
                    <a:lnTo>
                      <a:pt x="370" y="280"/>
                    </a:lnTo>
                    <a:close/>
                  </a:path>
                </a:pathLst>
              </a:custGeom>
              <a:solidFill>
                <a:schemeClr val="accent2">
                  <a:lumMod val="50000"/>
                </a:schemeClr>
              </a:solidFill>
              <a:ln w="9525">
                <a:noFill/>
                <a:round/>
              </a:ln>
            </p:spPr>
            <p:txBody>
              <a:bodyPr vert="horz" wrap="square" lIns="121882" tIns="60941" rIns="121882" bIns="60941" numCol="1" anchor="t" anchorCtr="0" compatLnSpc="1"/>
              <a:lstStyle/>
              <a:p>
                <a:endParaRPr lang="en-US" sz="2400">
                  <a:cs typeface="+mn-ea"/>
                  <a:sym typeface="+mn-lt"/>
                </a:endParaRPr>
              </a:p>
            </p:txBody>
          </p:sp>
          <p:sp>
            <p:nvSpPr>
              <p:cNvPr id="50" name="Freeform 238"/>
              <p:cNvSpPr/>
              <p:nvPr/>
            </p:nvSpPr>
            <p:spPr bwMode="auto">
              <a:xfrm>
                <a:off x="4570757" y="2595937"/>
                <a:ext cx="922105" cy="695928"/>
              </a:xfrm>
              <a:custGeom>
                <a:avLst/>
                <a:gdLst/>
                <a:ahLst/>
                <a:cxnLst>
                  <a:cxn ang="0">
                    <a:pos x="371" y="175"/>
                  </a:cxn>
                  <a:cxn ang="0">
                    <a:pos x="0" y="280"/>
                  </a:cxn>
                  <a:cxn ang="0">
                    <a:pos x="0" y="105"/>
                  </a:cxn>
                  <a:cxn ang="0">
                    <a:pos x="371" y="0"/>
                  </a:cxn>
                  <a:cxn ang="0">
                    <a:pos x="371" y="175"/>
                  </a:cxn>
                </a:cxnLst>
                <a:rect l="0" t="0" r="r" b="b"/>
                <a:pathLst>
                  <a:path w="371" h="280">
                    <a:moveTo>
                      <a:pt x="371" y="175"/>
                    </a:moveTo>
                    <a:lnTo>
                      <a:pt x="0" y="280"/>
                    </a:lnTo>
                    <a:lnTo>
                      <a:pt x="0" y="105"/>
                    </a:lnTo>
                    <a:lnTo>
                      <a:pt x="371" y="0"/>
                    </a:lnTo>
                    <a:lnTo>
                      <a:pt x="371" y="175"/>
                    </a:lnTo>
                    <a:close/>
                  </a:path>
                </a:pathLst>
              </a:custGeom>
              <a:solidFill>
                <a:schemeClr val="accent2"/>
              </a:solidFill>
              <a:ln w="9525">
                <a:noFill/>
                <a:round/>
              </a:ln>
            </p:spPr>
            <p:txBody>
              <a:bodyPr vert="horz" wrap="square" lIns="121882" tIns="60941" rIns="121882" bIns="60941" numCol="1" anchor="t" anchorCtr="0" compatLnSpc="1"/>
              <a:lstStyle/>
              <a:p>
                <a:endParaRPr lang="en-US" sz="2400">
                  <a:cs typeface="+mn-ea"/>
                  <a:sym typeface="+mn-lt"/>
                </a:endParaRPr>
              </a:p>
            </p:txBody>
          </p:sp>
          <p:sp>
            <p:nvSpPr>
              <p:cNvPr id="51" name="Freeform 239"/>
              <p:cNvSpPr/>
              <p:nvPr/>
            </p:nvSpPr>
            <p:spPr bwMode="auto">
              <a:xfrm>
                <a:off x="3651138" y="2329993"/>
                <a:ext cx="1841725" cy="526917"/>
              </a:xfrm>
              <a:custGeom>
                <a:avLst/>
                <a:gdLst/>
                <a:ahLst/>
                <a:cxnLst>
                  <a:cxn ang="0">
                    <a:pos x="741" y="107"/>
                  </a:cxn>
                  <a:cxn ang="0">
                    <a:pos x="370" y="212"/>
                  </a:cxn>
                  <a:cxn ang="0">
                    <a:pos x="0" y="107"/>
                  </a:cxn>
                  <a:cxn ang="0">
                    <a:pos x="0" y="105"/>
                  </a:cxn>
                  <a:cxn ang="0">
                    <a:pos x="370" y="0"/>
                  </a:cxn>
                  <a:cxn ang="0">
                    <a:pos x="741" y="105"/>
                  </a:cxn>
                  <a:cxn ang="0">
                    <a:pos x="741" y="107"/>
                  </a:cxn>
                </a:cxnLst>
                <a:rect l="0" t="0" r="r" b="b"/>
                <a:pathLst>
                  <a:path w="741" h="212">
                    <a:moveTo>
                      <a:pt x="741" y="107"/>
                    </a:moveTo>
                    <a:lnTo>
                      <a:pt x="370" y="212"/>
                    </a:lnTo>
                    <a:lnTo>
                      <a:pt x="0" y="107"/>
                    </a:lnTo>
                    <a:lnTo>
                      <a:pt x="0" y="105"/>
                    </a:lnTo>
                    <a:lnTo>
                      <a:pt x="370" y="0"/>
                    </a:lnTo>
                    <a:lnTo>
                      <a:pt x="741" y="105"/>
                    </a:lnTo>
                    <a:lnTo>
                      <a:pt x="741" y="107"/>
                    </a:lnTo>
                    <a:close/>
                  </a:path>
                </a:pathLst>
              </a:custGeom>
              <a:solidFill>
                <a:schemeClr val="accent2">
                  <a:lumMod val="60000"/>
                  <a:lumOff val="40000"/>
                </a:schemeClr>
              </a:solidFill>
              <a:ln w="9525">
                <a:noFill/>
                <a:round/>
              </a:ln>
            </p:spPr>
            <p:txBody>
              <a:bodyPr vert="horz" wrap="square" lIns="121882" tIns="60941" rIns="121882" bIns="60941" numCol="1" anchor="t" anchorCtr="0" compatLnSpc="1"/>
              <a:lstStyle/>
              <a:p>
                <a:endParaRPr lang="en-US" sz="2400">
                  <a:cs typeface="+mn-ea"/>
                  <a:sym typeface="+mn-lt"/>
                </a:endParaRPr>
              </a:p>
            </p:txBody>
          </p:sp>
        </p:grpSp>
        <p:grpSp>
          <p:nvGrpSpPr>
            <p:cNvPr id="74" name="Group 73"/>
            <p:cNvGrpSpPr/>
            <p:nvPr/>
          </p:nvGrpSpPr>
          <p:grpSpPr>
            <a:xfrm>
              <a:off x="5166727" y="2682704"/>
              <a:ext cx="1868490" cy="977313"/>
              <a:chOff x="3874829" y="2011854"/>
              <a:chExt cx="1401800" cy="733211"/>
            </a:xfrm>
          </p:grpSpPr>
          <p:sp>
            <p:nvSpPr>
              <p:cNvPr id="52" name="Freeform 240"/>
              <p:cNvSpPr/>
              <p:nvPr/>
            </p:nvSpPr>
            <p:spPr bwMode="auto">
              <a:xfrm>
                <a:off x="3874829" y="2215662"/>
                <a:ext cx="703385" cy="529403"/>
              </a:xfrm>
              <a:custGeom>
                <a:avLst/>
                <a:gdLst/>
                <a:ahLst/>
                <a:cxnLst>
                  <a:cxn ang="0">
                    <a:pos x="283" y="213"/>
                  </a:cxn>
                  <a:cxn ang="0">
                    <a:pos x="0" y="133"/>
                  </a:cxn>
                  <a:cxn ang="0">
                    <a:pos x="0" y="0"/>
                  </a:cxn>
                  <a:cxn ang="0">
                    <a:pos x="283" y="81"/>
                  </a:cxn>
                  <a:cxn ang="0">
                    <a:pos x="283" y="213"/>
                  </a:cxn>
                </a:cxnLst>
                <a:rect l="0" t="0" r="r" b="b"/>
                <a:pathLst>
                  <a:path w="283" h="213">
                    <a:moveTo>
                      <a:pt x="283" y="213"/>
                    </a:moveTo>
                    <a:lnTo>
                      <a:pt x="0" y="133"/>
                    </a:lnTo>
                    <a:lnTo>
                      <a:pt x="0" y="0"/>
                    </a:lnTo>
                    <a:lnTo>
                      <a:pt x="283" y="81"/>
                    </a:lnTo>
                    <a:lnTo>
                      <a:pt x="283" y="213"/>
                    </a:lnTo>
                    <a:close/>
                  </a:path>
                </a:pathLst>
              </a:custGeom>
              <a:solidFill>
                <a:schemeClr val="accent3">
                  <a:lumMod val="75000"/>
                </a:schemeClr>
              </a:solidFill>
              <a:ln w="9525">
                <a:noFill/>
                <a:round/>
              </a:ln>
            </p:spPr>
            <p:txBody>
              <a:bodyPr vert="horz" wrap="square" lIns="121882" tIns="60941" rIns="121882" bIns="60941" numCol="1" anchor="t" anchorCtr="0" compatLnSpc="1"/>
              <a:lstStyle/>
              <a:p>
                <a:endParaRPr lang="en-US" sz="2400">
                  <a:cs typeface="+mn-ea"/>
                  <a:sym typeface="+mn-lt"/>
                </a:endParaRPr>
              </a:p>
            </p:txBody>
          </p:sp>
          <p:sp>
            <p:nvSpPr>
              <p:cNvPr id="53" name="Freeform 241"/>
              <p:cNvSpPr/>
              <p:nvPr/>
            </p:nvSpPr>
            <p:spPr bwMode="auto">
              <a:xfrm>
                <a:off x="4573244" y="2215662"/>
                <a:ext cx="703385" cy="529403"/>
              </a:xfrm>
              <a:custGeom>
                <a:avLst/>
                <a:gdLst/>
                <a:ahLst/>
                <a:cxnLst>
                  <a:cxn ang="0">
                    <a:pos x="283" y="133"/>
                  </a:cxn>
                  <a:cxn ang="0">
                    <a:pos x="0" y="213"/>
                  </a:cxn>
                  <a:cxn ang="0">
                    <a:pos x="0" y="81"/>
                  </a:cxn>
                  <a:cxn ang="0">
                    <a:pos x="283" y="0"/>
                  </a:cxn>
                  <a:cxn ang="0">
                    <a:pos x="283" y="133"/>
                  </a:cxn>
                </a:cxnLst>
                <a:rect l="0" t="0" r="r" b="b"/>
                <a:pathLst>
                  <a:path w="283" h="213">
                    <a:moveTo>
                      <a:pt x="283" y="133"/>
                    </a:moveTo>
                    <a:lnTo>
                      <a:pt x="0" y="213"/>
                    </a:lnTo>
                    <a:lnTo>
                      <a:pt x="0" y="81"/>
                    </a:lnTo>
                    <a:lnTo>
                      <a:pt x="283" y="0"/>
                    </a:lnTo>
                    <a:lnTo>
                      <a:pt x="283" y="133"/>
                    </a:lnTo>
                    <a:close/>
                  </a:path>
                </a:pathLst>
              </a:custGeom>
              <a:solidFill>
                <a:schemeClr val="accent3"/>
              </a:solidFill>
              <a:ln w="9525">
                <a:noFill/>
                <a:round/>
              </a:ln>
            </p:spPr>
            <p:txBody>
              <a:bodyPr vert="horz" wrap="square" lIns="121882" tIns="60941" rIns="121882" bIns="60941" numCol="1" anchor="t" anchorCtr="0" compatLnSpc="1"/>
              <a:lstStyle/>
              <a:p>
                <a:endParaRPr lang="en-US" sz="2400">
                  <a:cs typeface="+mn-ea"/>
                  <a:sym typeface="+mn-lt"/>
                </a:endParaRPr>
              </a:p>
            </p:txBody>
          </p:sp>
          <p:sp>
            <p:nvSpPr>
              <p:cNvPr id="54" name="Freeform 242"/>
              <p:cNvSpPr/>
              <p:nvPr/>
            </p:nvSpPr>
            <p:spPr bwMode="auto">
              <a:xfrm>
                <a:off x="3874829" y="2011854"/>
                <a:ext cx="1401798" cy="405130"/>
              </a:xfrm>
              <a:custGeom>
                <a:avLst/>
                <a:gdLst/>
                <a:ahLst/>
                <a:cxnLst>
                  <a:cxn ang="0">
                    <a:pos x="564" y="82"/>
                  </a:cxn>
                  <a:cxn ang="0">
                    <a:pos x="281" y="163"/>
                  </a:cxn>
                  <a:cxn ang="0">
                    <a:pos x="0" y="82"/>
                  </a:cxn>
                  <a:cxn ang="0">
                    <a:pos x="0" y="81"/>
                  </a:cxn>
                  <a:cxn ang="0">
                    <a:pos x="283" y="0"/>
                  </a:cxn>
                  <a:cxn ang="0">
                    <a:pos x="564" y="81"/>
                  </a:cxn>
                  <a:cxn ang="0">
                    <a:pos x="564" y="82"/>
                  </a:cxn>
                </a:cxnLst>
                <a:rect l="0" t="0" r="r" b="b"/>
                <a:pathLst>
                  <a:path w="564" h="163">
                    <a:moveTo>
                      <a:pt x="564" y="82"/>
                    </a:moveTo>
                    <a:lnTo>
                      <a:pt x="281" y="163"/>
                    </a:lnTo>
                    <a:lnTo>
                      <a:pt x="0" y="82"/>
                    </a:lnTo>
                    <a:lnTo>
                      <a:pt x="0" y="81"/>
                    </a:lnTo>
                    <a:lnTo>
                      <a:pt x="283" y="0"/>
                    </a:lnTo>
                    <a:lnTo>
                      <a:pt x="564" y="81"/>
                    </a:lnTo>
                    <a:lnTo>
                      <a:pt x="564" y="82"/>
                    </a:lnTo>
                    <a:close/>
                  </a:path>
                </a:pathLst>
              </a:custGeom>
              <a:solidFill>
                <a:schemeClr val="accent3">
                  <a:lumMod val="60000"/>
                  <a:lumOff val="40000"/>
                </a:schemeClr>
              </a:solidFill>
              <a:ln w="9525">
                <a:noFill/>
                <a:round/>
              </a:ln>
            </p:spPr>
            <p:txBody>
              <a:bodyPr vert="horz" wrap="square" lIns="121882" tIns="60941" rIns="121882" bIns="60941" numCol="1" anchor="t" anchorCtr="0" compatLnSpc="1"/>
              <a:lstStyle/>
              <a:p>
                <a:endParaRPr lang="en-US" sz="2400">
                  <a:cs typeface="+mn-ea"/>
                  <a:sym typeface="+mn-lt"/>
                </a:endParaRPr>
              </a:p>
            </p:txBody>
          </p:sp>
        </p:grpSp>
        <p:grpSp>
          <p:nvGrpSpPr>
            <p:cNvPr id="76" name="Group 75"/>
            <p:cNvGrpSpPr/>
            <p:nvPr/>
          </p:nvGrpSpPr>
          <p:grpSpPr>
            <a:xfrm>
              <a:off x="5445013" y="2401105"/>
              <a:ext cx="1315231" cy="695713"/>
              <a:chOff x="4083608" y="1800591"/>
              <a:chExt cx="986728" cy="521946"/>
            </a:xfrm>
          </p:grpSpPr>
          <p:sp>
            <p:nvSpPr>
              <p:cNvPr id="55" name="Freeform 243"/>
              <p:cNvSpPr/>
              <p:nvPr/>
            </p:nvSpPr>
            <p:spPr bwMode="auto">
              <a:xfrm>
                <a:off x="4083608" y="1947232"/>
                <a:ext cx="494607" cy="375305"/>
              </a:xfrm>
              <a:custGeom>
                <a:avLst/>
                <a:gdLst/>
                <a:ahLst/>
                <a:cxnLst>
                  <a:cxn ang="0">
                    <a:pos x="199" y="151"/>
                  </a:cxn>
                  <a:cxn ang="0">
                    <a:pos x="0" y="94"/>
                  </a:cxn>
                  <a:cxn ang="0">
                    <a:pos x="0" y="0"/>
                  </a:cxn>
                  <a:cxn ang="0">
                    <a:pos x="199" y="56"/>
                  </a:cxn>
                  <a:cxn ang="0">
                    <a:pos x="199" y="151"/>
                  </a:cxn>
                </a:cxnLst>
                <a:rect l="0" t="0" r="r" b="b"/>
                <a:pathLst>
                  <a:path w="199" h="151">
                    <a:moveTo>
                      <a:pt x="199" y="151"/>
                    </a:moveTo>
                    <a:lnTo>
                      <a:pt x="0" y="94"/>
                    </a:lnTo>
                    <a:lnTo>
                      <a:pt x="0" y="0"/>
                    </a:lnTo>
                    <a:lnTo>
                      <a:pt x="199" y="56"/>
                    </a:lnTo>
                    <a:lnTo>
                      <a:pt x="199" y="151"/>
                    </a:lnTo>
                    <a:close/>
                  </a:path>
                </a:pathLst>
              </a:custGeom>
              <a:solidFill>
                <a:schemeClr val="accent4">
                  <a:lumMod val="75000"/>
                </a:schemeClr>
              </a:solidFill>
              <a:ln w="9525">
                <a:noFill/>
                <a:round/>
              </a:ln>
            </p:spPr>
            <p:txBody>
              <a:bodyPr vert="horz" wrap="square" lIns="121882" tIns="60941" rIns="121882" bIns="60941" numCol="1" anchor="t" anchorCtr="0" compatLnSpc="1"/>
              <a:lstStyle/>
              <a:p>
                <a:endParaRPr lang="en-US" sz="2400">
                  <a:cs typeface="+mn-ea"/>
                  <a:sym typeface="+mn-lt"/>
                </a:endParaRPr>
              </a:p>
            </p:txBody>
          </p:sp>
          <p:sp>
            <p:nvSpPr>
              <p:cNvPr id="56" name="Freeform 244"/>
              <p:cNvSpPr/>
              <p:nvPr/>
            </p:nvSpPr>
            <p:spPr bwMode="auto">
              <a:xfrm>
                <a:off x="4578215" y="1947232"/>
                <a:ext cx="492121" cy="375305"/>
              </a:xfrm>
              <a:custGeom>
                <a:avLst/>
                <a:gdLst/>
                <a:ahLst/>
                <a:cxnLst>
                  <a:cxn ang="0">
                    <a:pos x="198" y="94"/>
                  </a:cxn>
                  <a:cxn ang="0">
                    <a:pos x="0" y="151"/>
                  </a:cxn>
                  <a:cxn ang="0">
                    <a:pos x="0" y="56"/>
                  </a:cxn>
                  <a:cxn ang="0">
                    <a:pos x="198" y="0"/>
                  </a:cxn>
                  <a:cxn ang="0">
                    <a:pos x="198" y="94"/>
                  </a:cxn>
                </a:cxnLst>
                <a:rect l="0" t="0" r="r" b="b"/>
                <a:pathLst>
                  <a:path w="198" h="151">
                    <a:moveTo>
                      <a:pt x="198" y="94"/>
                    </a:moveTo>
                    <a:lnTo>
                      <a:pt x="0" y="151"/>
                    </a:lnTo>
                    <a:lnTo>
                      <a:pt x="0" y="56"/>
                    </a:lnTo>
                    <a:lnTo>
                      <a:pt x="198" y="0"/>
                    </a:lnTo>
                    <a:lnTo>
                      <a:pt x="198" y="94"/>
                    </a:lnTo>
                    <a:close/>
                  </a:path>
                </a:pathLst>
              </a:custGeom>
              <a:solidFill>
                <a:schemeClr val="accent4"/>
              </a:solidFill>
              <a:ln w="9525">
                <a:noFill/>
                <a:round/>
              </a:ln>
            </p:spPr>
            <p:txBody>
              <a:bodyPr vert="horz" wrap="square" lIns="121882" tIns="60941" rIns="121882" bIns="60941" numCol="1" anchor="t" anchorCtr="0" compatLnSpc="1"/>
              <a:lstStyle/>
              <a:p>
                <a:endParaRPr lang="en-US" sz="2400">
                  <a:cs typeface="+mn-ea"/>
                  <a:sym typeface="+mn-lt"/>
                </a:endParaRPr>
              </a:p>
            </p:txBody>
          </p:sp>
          <p:sp>
            <p:nvSpPr>
              <p:cNvPr id="57" name="Freeform 245"/>
              <p:cNvSpPr/>
              <p:nvPr/>
            </p:nvSpPr>
            <p:spPr bwMode="auto">
              <a:xfrm>
                <a:off x="4083608" y="1800591"/>
                <a:ext cx="986727" cy="285828"/>
              </a:xfrm>
              <a:custGeom>
                <a:avLst/>
                <a:gdLst/>
                <a:ahLst/>
                <a:cxnLst>
                  <a:cxn ang="0">
                    <a:pos x="397" y="59"/>
                  </a:cxn>
                  <a:cxn ang="0">
                    <a:pos x="199" y="115"/>
                  </a:cxn>
                  <a:cxn ang="0">
                    <a:pos x="0" y="59"/>
                  </a:cxn>
                  <a:cxn ang="0">
                    <a:pos x="0" y="58"/>
                  </a:cxn>
                  <a:cxn ang="0">
                    <a:pos x="199" y="0"/>
                  </a:cxn>
                  <a:cxn ang="0">
                    <a:pos x="397" y="58"/>
                  </a:cxn>
                  <a:cxn ang="0">
                    <a:pos x="397" y="59"/>
                  </a:cxn>
                </a:cxnLst>
                <a:rect l="0" t="0" r="r" b="b"/>
                <a:pathLst>
                  <a:path w="397" h="115">
                    <a:moveTo>
                      <a:pt x="397" y="59"/>
                    </a:moveTo>
                    <a:lnTo>
                      <a:pt x="199" y="115"/>
                    </a:lnTo>
                    <a:lnTo>
                      <a:pt x="0" y="59"/>
                    </a:lnTo>
                    <a:lnTo>
                      <a:pt x="0" y="58"/>
                    </a:lnTo>
                    <a:lnTo>
                      <a:pt x="199" y="0"/>
                    </a:lnTo>
                    <a:lnTo>
                      <a:pt x="397" y="58"/>
                    </a:lnTo>
                    <a:lnTo>
                      <a:pt x="397" y="59"/>
                    </a:lnTo>
                    <a:close/>
                  </a:path>
                </a:pathLst>
              </a:custGeom>
              <a:solidFill>
                <a:schemeClr val="accent4">
                  <a:lumMod val="60000"/>
                  <a:lumOff val="40000"/>
                </a:schemeClr>
              </a:solidFill>
              <a:ln w="9525">
                <a:noFill/>
                <a:round/>
              </a:ln>
            </p:spPr>
            <p:txBody>
              <a:bodyPr vert="horz" wrap="square" lIns="121882" tIns="60941" rIns="121882" bIns="60941" numCol="1" anchor="t" anchorCtr="0" compatLnSpc="1"/>
              <a:lstStyle/>
              <a:p>
                <a:endParaRPr lang="en-US" sz="2400">
                  <a:cs typeface="+mn-ea"/>
                  <a:sym typeface="+mn-lt"/>
                </a:endParaRPr>
              </a:p>
            </p:txBody>
          </p:sp>
        </p:grpSp>
        <p:grpSp>
          <p:nvGrpSpPr>
            <p:cNvPr id="65" name="Group 64"/>
            <p:cNvGrpSpPr/>
            <p:nvPr/>
          </p:nvGrpSpPr>
          <p:grpSpPr>
            <a:xfrm>
              <a:off x="862624" y="4208050"/>
              <a:ext cx="657624" cy="638796"/>
              <a:chOff x="2750859" y="3370932"/>
              <a:chExt cx="493370" cy="479245"/>
            </a:xfrm>
          </p:grpSpPr>
          <p:sp>
            <p:nvSpPr>
              <p:cNvPr id="66" name="Oval 65"/>
              <p:cNvSpPr/>
              <p:nvPr/>
            </p:nvSpPr>
            <p:spPr>
              <a:xfrm>
                <a:off x="2750859" y="3370932"/>
                <a:ext cx="493370" cy="4792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67" name="Freeform 101"/>
              <p:cNvSpPr>
                <a:spLocks noEditPoints="1"/>
              </p:cNvSpPr>
              <p:nvPr/>
            </p:nvSpPr>
            <p:spPr bwMode="auto">
              <a:xfrm>
                <a:off x="2877273" y="3497591"/>
                <a:ext cx="233363" cy="2159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882" tIns="60941" rIns="121882" bIns="60941" numCol="1" anchor="t" anchorCtr="0" compatLnSpc="1"/>
              <a:lstStyle/>
              <a:p>
                <a:endParaRPr lang="en-US" sz="2400">
                  <a:cs typeface="+mn-ea"/>
                  <a:sym typeface="+mn-lt"/>
                </a:endParaRPr>
              </a:p>
            </p:txBody>
          </p:sp>
        </p:grpSp>
        <p:grpSp>
          <p:nvGrpSpPr>
            <p:cNvPr id="68" name="Group 67"/>
            <p:cNvGrpSpPr/>
            <p:nvPr/>
          </p:nvGrpSpPr>
          <p:grpSpPr>
            <a:xfrm>
              <a:off x="889888" y="2449046"/>
              <a:ext cx="657624" cy="638796"/>
              <a:chOff x="3821284" y="2086962"/>
              <a:chExt cx="493370" cy="479245"/>
            </a:xfrm>
          </p:grpSpPr>
          <p:sp>
            <p:nvSpPr>
              <p:cNvPr id="69" name="Oval 68"/>
              <p:cNvSpPr/>
              <p:nvPr/>
            </p:nvSpPr>
            <p:spPr>
              <a:xfrm>
                <a:off x="3821284" y="2086962"/>
                <a:ext cx="493370" cy="479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70" name="Freeform 145"/>
              <p:cNvSpPr/>
              <p:nvPr/>
            </p:nvSpPr>
            <p:spPr bwMode="auto">
              <a:xfrm>
                <a:off x="3960076" y="2209495"/>
                <a:ext cx="219075" cy="188913"/>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882" tIns="60941" rIns="121882" bIns="60941" numCol="1" anchor="t" anchorCtr="0" compatLnSpc="1"/>
              <a:lstStyle/>
              <a:p>
                <a:endParaRPr lang="en-US" sz="2400">
                  <a:cs typeface="+mn-ea"/>
                  <a:sym typeface="+mn-lt"/>
                </a:endParaRPr>
              </a:p>
            </p:txBody>
          </p:sp>
        </p:grpSp>
        <p:grpSp>
          <p:nvGrpSpPr>
            <p:cNvPr id="71" name="Group 70"/>
            <p:cNvGrpSpPr/>
            <p:nvPr/>
          </p:nvGrpSpPr>
          <p:grpSpPr>
            <a:xfrm>
              <a:off x="10632412" y="4171634"/>
              <a:ext cx="657624" cy="638796"/>
              <a:chOff x="4770609" y="1334079"/>
              <a:chExt cx="493370" cy="479245"/>
            </a:xfrm>
          </p:grpSpPr>
          <p:sp>
            <p:nvSpPr>
              <p:cNvPr id="75" name="Oval 74"/>
              <p:cNvSpPr/>
              <p:nvPr/>
            </p:nvSpPr>
            <p:spPr>
              <a:xfrm>
                <a:off x="4770609" y="1334079"/>
                <a:ext cx="493370" cy="479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77" name="Freeform 54"/>
              <p:cNvSpPr>
                <a:spLocks noEditPoints="1"/>
              </p:cNvSpPr>
              <p:nvPr/>
            </p:nvSpPr>
            <p:spPr bwMode="auto">
              <a:xfrm>
                <a:off x="4903787" y="1460569"/>
                <a:ext cx="247458" cy="18348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vert="horz" wrap="square" lIns="121882" tIns="60941" rIns="121882" bIns="60941" numCol="1" anchor="t" anchorCtr="0" compatLnSpc="1"/>
              <a:lstStyle/>
              <a:p>
                <a:endParaRPr lang="en-US" sz="2400">
                  <a:cs typeface="+mn-ea"/>
                  <a:sym typeface="+mn-lt"/>
                </a:endParaRPr>
              </a:p>
            </p:txBody>
          </p:sp>
        </p:grpSp>
        <p:grpSp>
          <p:nvGrpSpPr>
            <p:cNvPr id="78" name="Group 77"/>
            <p:cNvGrpSpPr/>
            <p:nvPr/>
          </p:nvGrpSpPr>
          <p:grpSpPr>
            <a:xfrm>
              <a:off x="10646105" y="2408969"/>
              <a:ext cx="657624" cy="638796"/>
              <a:chOff x="5775178" y="2507649"/>
              <a:chExt cx="493370" cy="479245"/>
            </a:xfrm>
          </p:grpSpPr>
          <p:sp>
            <p:nvSpPr>
              <p:cNvPr id="79" name="Oval 78"/>
              <p:cNvSpPr/>
              <p:nvPr/>
            </p:nvSpPr>
            <p:spPr>
              <a:xfrm>
                <a:off x="5775178" y="2507649"/>
                <a:ext cx="493370" cy="479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882" rtlCol="0" anchor="ctr"/>
              <a:lstStyle/>
              <a:p>
                <a:pPr algn="ctr"/>
                <a:endParaRPr lang="en-US" sz="2400" dirty="0">
                  <a:solidFill>
                    <a:schemeClr val="bg1"/>
                  </a:solidFill>
                  <a:cs typeface="+mn-ea"/>
                  <a:sym typeface="+mn-lt"/>
                </a:endParaRPr>
              </a:p>
            </p:txBody>
          </p:sp>
          <p:sp>
            <p:nvSpPr>
              <p:cNvPr id="80" name="Freeform 37"/>
              <p:cNvSpPr>
                <a:spLocks noEditPoints="1"/>
              </p:cNvSpPr>
              <p:nvPr/>
            </p:nvSpPr>
            <p:spPr bwMode="auto">
              <a:xfrm>
                <a:off x="5914071" y="2630424"/>
                <a:ext cx="233363" cy="203200"/>
              </a:xfrm>
              <a:custGeom>
                <a:avLst/>
                <a:gdLst/>
                <a:ahLst/>
                <a:cxnLst>
                  <a:cxn ang="0">
                    <a:pos x="68" y="18"/>
                  </a:cxn>
                  <a:cxn ang="0">
                    <a:pos x="68" y="50"/>
                  </a:cxn>
                  <a:cxn ang="0">
                    <a:pos x="59" y="59"/>
                  </a:cxn>
                  <a:cxn ang="0">
                    <a:pos x="9" y="59"/>
                  </a:cxn>
                  <a:cxn ang="0">
                    <a:pos x="0" y="50"/>
                  </a:cxn>
                  <a:cxn ang="0">
                    <a:pos x="0" y="18"/>
                  </a:cxn>
                  <a:cxn ang="0">
                    <a:pos x="9" y="9"/>
                  </a:cxn>
                  <a:cxn ang="0">
                    <a:pos x="17" y="9"/>
                  </a:cxn>
                  <a:cxn ang="0">
                    <a:pos x="19" y="4"/>
                  </a:cxn>
                  <a:cxn ang="0">
                    <a:pos x="25" y="0"/>
                  </a:cxn>
                  <a:cxn ang="0">
                    <a:pos x="43" y="0"/>
                  </a:cxn>
                  <a:cxn ang="0">
                    <a:pos x="49" y="4"/>
                  </a:cxn>
                  <a:cxn ang="0">
                    <a:pos x="51" y="9"/>
                  </a:cxn>
                  <a:cxn ang="0">
                    <a:pos x="59" y="9"/>
                  </a:cxn>
                  <a:cxn ang="0">
                    <a:pos x="68" y="18"/>
                  </a:cxn>
                  <a:cxn ang="0">
                    <a:pos x="50" y="34"/>
                  </a:cxn>
                  <a:cxn ang="0">
                    <a:pos x="34" y="18"/>
                  </a:cxn>
                  <a:cxn ang="0">
                    <a:pos x="18" y="34"/>
                  </a:cxn>
                  <a:cxn ang="0">
                    <a:pos x="34" y="50"/>
                  </a:cxn>
                  <a:cxn ang="0">
                    <a:pos x="50" y="34"/>
                  </a:cxn>
                  <a:cxn ang="0">
                    <a:pos x="44" y="34"/>
                  </a:cxn>
                  <a:cxn ang="0">
                    <a:pos x="34" y="44"/>
                  </a:cxn>
                  <a:cxn ang="0">
                    <a:pos x="24" y="34"/>
                  </a:cxn>
                  <a:cxn ang="0">
                    <a:pos x="34" y="24"/>
                  </a:cxn>
                  <a:cxn ang="0">
                    <a:pos x="44" y="34"/>
                  </a:cxn>
                </a:cxnLst>
                <a:rect l="0" t="0" r="r" b="b"/>
                <a:pathLst>
                  <a:path w="68" h="59">
                    <a:moveTo>
                      <a:pt x="68" y="18"/>
                    </a:moveTo>
                    <a:cubicBezTo>
                      <a:pt x="68" y="50"/>
                      <a:pt x="68" y="50"/>
                      <a:pt x="68" y="50"/>
                    </a:cubicBezTo>
                    <a:cubicBezTo>
                      <a:pt x="68" y="55"/>
                      <a:pt x="64" y="59"/>
                      <a:pt x="59" y="59"/>
                    </a:cubicBezTo>
                    <a:cubicBezTo>
                      <a:pt x="9" y="59"/>
                      <a:pt x="9" y="59"/>
                      <a:pt x="9" y="59"/>
                    </a:cubicBezTo>
                    <a:cubicBezTo>
                      <a:pt x="4" y="59"/>
                      <a:pt x="0" y="55"/>
                      <a:pt x="0" y="50"/>
                    </a:cubicBezTo>
                    <a:cubicBezTo>
                      <a:pt x="0" y="18"/>
                      <a:pt x="0" y="18"/>
                      <a:pt x="0" y="18"/>
                    </a:cubicBezTo>
                    <a:cubicBezTo>
                      <a:pt x="0" y="13"/>
                      <a:pt x="4" y="9"/>
                      <a:pt x="9" y="9"/>
                    </a:cubicBezTo>
                    <a:cubicBezTo>
                      <a:pt x="17" y="9"/>
                      <a:pt x="17" y="9"/>
                      <a:pt x="17" y="9"/>
                    </a:cubicBezTo>
                    <a:cubicBezTo>
                      <a:pt x="19" y="4"/>
                      <a:pt x="19" y="4"/>
                      <a:pt x="19" y="4"/>
                    </a:cubicBezTo>
                    <a:cubicBezTo>
                      <a:pt x="20" y="2"/>
                      <a:pt x="22" y="0"/>
                      <a:pt x="25" y="0"/>
                    </a:cubicBezTo>
                    <a:cubicBezTo>
                      <a:pt x="43" y="0"/>
                      <a:pt x="43" y="0"/>
                      <a:pt x="43" y="0"/>
                    </a:cubicBezTo>
                    <a:cubicBezTo>
                      <a:pt x="46" y="0"/>
                      <a:pt x="48" y="2"/>
                      <a:pt x="49" y="4"/>
                    </a:cubicBezTo>
                    <a:cubicBezTo>
                      <a:pt x="51" y="9"/>
                      <a:pt x="51" y="9"/>
                      <a:pt x="51" y="9"/>
                    </a:cubicBezTo>
                    <a:cubicBezTo>
                      <a:pt x="59" y="9"/>
                      <a:pt x="59" y="9"/>
                      <a:pt x="59" y="9"/>
                    </a:cubicBezTo>
                    <a:cubicBezTo>
                      <a:pt x="64" y="9"/>
                      <a:pt x="68" y="13"/>
                      <a:pt x="68" y="18"/>
                    </a:cubicBezTo>
                    <a:close/>
                    <a:moveTo>
                      <a:pt x="50" y="34"/>
                    </a:moveTo>
                    <a:cubicBezTo>
                      <a:pt x="50" y="25"/>
                      <a:pt x="43" y="18"/>
                      <a:pt x="34" y="18"/>
                    </a:cubicBezTo>
                    <a:cubicBezTo>
                      <a:pt x="25" y="18"/>
                      <a:pt x="18" y="25"/>
                      <a:pt x="18" y="34"/>
                    </a:cubicBezTo>
                    <a:cubicBezTo>
                      <a:pt x="18" y="43"/>
                      <a:pt x="25" y="50"/>
                      <a:pt x="34" y="50"/>
                    </a:cubicBezTo>
                    <a:cubicBezTo>
                      <a:pt x="43" y="50"/>
                      <a:pt x="50" y="43"/>
                      <a:pt x="50" y="34"/>
                    </a:cubicBezTo>
                    <a:close/>
                    <a:moveTo>
                      <a:pt x="44" y="34"/>
                    </a:moveTo>
                    <a:cubicBezTo>
                      <a:pt x="44" y="40"/>
                      <a:pt x="40" y="44"/>
                      <a:pt x="34" y="44"/>
                    </a:cubicBezTo>
                    <a:cubicBezTo>
                      <a:pt x="28" y="44"/>
                      <a:pt x="24" y="40"/>
                      <a:pt x="24" y="34"/>
                    </a:cubicBezTo>
                    <a:cubicBezTo>
                      <a:pt x="24" y="28"/>
                      <a:pt x="28" y="24"/>
                      <a:pt x="34" y="24"/>
                    </a:cubicBezTo>
                    <a:cubicBezTo>
                      <a:pt x="40" y="24"/>
                      <a:pt x="44" y="28"/>
                      <a:pt x="44" y="34"/>
                    </a:cubicBezTo>
                    <a:close/>
                  </a:path>
                </a:pathLst>
              </a:custGeom>
              <a:solidFill>
                <a:schemeClr val="bg1"/>
              </a:solidFill>
              <a:ln w="9525">
                <a:noFill/>
                <a:round/>
              </a:ln>
            </p:spPr>
            <p:txBody>
              <a:bodyPr vert="horz" wrap="square" lIns="121882" tIns="60941" rIns="121882" bIns="60941" numCol="1" anchor="t" anchorCtr="0" compatLnSpc="1"/>
              <a:lstStyle/>
              <a:p>
                <a:endParaRPr lang="en-US" sz="2400">
                  <a:cs typeface="+mn-ea"/>
                  <a:sym typeface="+mn-lt"/>
                </a:endParaRPr>
              </a:p>
            </p:txBody>
          </p:sp>
        </p:grpSp>
      </p:grpSp>
      <p:grpSp>
        <p:nvGrpSpPr>
          <p:cNvPr id="40" name="组合 39"/>
          <p:cNvGrpSpPr/>
          <p:nvPr/>
        </p:nvGrpSpPr>
        <p:grpSpPr>
          <a:xfrm>
            <a:off x="0" y="1"/>
            <a:ext cx="13769572" cy="6891977"/>
            <a:chOff x="0" y="1"/>
            <a:chExt cx="13769572" cy="6891977"/>
          </a:xfrm>
        </p:grpSpPr>
        <p:pic>
          <p:nvPicPr>
            <p:cNvPr id="43" name="图片 42"/>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60" name="图片 59"/>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61" name="文本框 60"/>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62" name="矩形 61"/>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42482" y="1713888"/>
            <a:ext cx="7651113" cy="4111425"/>
            <a:chOff x="2342482" y="1713888"/>
            <a:chExt cx="7651113" cy="4111425"/>
          </a:xfrm>
        </p:grpSpPr>
        <p:grpSp>
          <p:nvGrpSpPr>
            <p:cNvPr id="5" name="组合 4"/>
            <p:cNvGrpSpPr/>
            <p:nvPr/>
          </p:nvGrpSpPr>
          <p:grpSpPr>
            <a:xfrm flipH="1">
              <a:off x="4833006" y="1925398"/>
              <a:ext cx="5160589" cy="3899915"/>
              <a:chOff x="1706515" y="1792288"/>
              <a:chExt cx="5739032" cy="4337050"/>
            </a:xfrm>
          </p:grpSpPr>
          <p:cxnSp>
            <p:nvCxnSpPr>
              <p:cNvPr id="6" name="直接连接符 5"/>
              <p:cNvCxnSpPr/>
              <p:nvPr/>
            </p:nvCxnSpPr>
            <p:spPr>
              <a:xfrm>
                <a:off x="4195715" y="2166938"/>
                <a:ext cx="0" cy="360045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5400000">
                <a:off x="3865269" y="3243262"/>
                <a:ext cx="0" cy="14763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4380743" y="5590562"/>
                <a:ext cx="0" cy="36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706515" y="2863850"/>
                <a:ext cx="2193925" cy="21939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800" noProof="1">
                    <a:cs typeface="+mn-ea"/>
                    <a:sym typeface="+mn-lt"/>
                  </a:rPr>
                  <a:t>小标题</a:t>
                </a:r>
              </a:p>
            </p:txBody>
          </p:sp>
          <p:sp>
            <p:nvSpPr>
              <p:cNvPr id="13" name="圆角矩形 9"/>
              <p:cNvSpPr/>
              <p:nvPr/>
            </p:nvSpPr>
            <p:spPr>
              <a:xfrm>
                <a:off x="4589634" y="1792288"/>
                <a:ext cx="2855913" cy="7731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cs typeface="+mn-ea"/>
                  <a:sym typeface="+mn-lt"/>
                </a:endParaRPr>
              </a:p>
            </p:txBody>
          </p:sp>
          <p:sp>
            <p:nvSpPr>
              <p:cNvPr id="14" name="圆角矩形 10"/>
              <p:cNvSpPr/>
              <p:nvPr/>
            </p:nvSpPr>
            <p:spPr>
              <a:xfrm>
                <a:off x="4589634" y="3573463"/>
                <a:ext cx="2855913" cy="7747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cs typeface="+mn-ea"/>
                  <a:sym typeface="+mn-lt"/>
                </a:endParaRPr>
              </a:p>
            </p:txBody>
          </p:sp>
          <p:sp>
            <p:nvSpPr>
              <p:cNvPr id="15" name="圆角矩形 11"/>
              <p:cNvSpPr/>
              <p:nvPr/>
            </p:nvSpPr>
            <p:spPr>
              <a:xfrm>
                <a:off x="4589634" y="5354638"/>
                <a:ext cx="2855913" cy="7747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cs typeface="+mn-ea"/>
                  <a:sym typeface="+mn-lt"/>
                </a:endParaRPr>
              </a:p>
            </p:txBody>
          </p:sp>
          <p:sp>
            <p:nvSpPr>
              <p:cNvPr id="16" name="矩形 15"/>
              <p:cNvSpPr/>
              <p:nvPr/>
            </p:nvSpPr>
            <p:spPr>
              <a:xfrm>
                <a:off x="5315927" y="1873251"/>
                <a:ext cx="1403327" cy="581511"/>
              </a:xfrm>
              <a:prstGeom prst="rect">
                <a:avLst/>
              </a:prstGeom>
            </p:spPr>
            <p:txBody>
              <a:bodyPr wrap="none">
                <a:spAutoFit/>
              </a:bodyPr>
              <a:lstStyle/>
              <a:p>
                <a:pPr lvl="0" algn="ctr"/>
                <a:r>
                  <a:rPr lang="zh-CN" altLang="en-US" sz="2800" noProof="1">
                    <a:solidFill>
                      <a:srgbClr val="FFFFFF"/>
                    </a:solidFill>
                    <a:cs typeface="+mn-ea"/>
                    <a:sym typeface="+mn-lt"/>
                  </a:rPr>
                  <a:t>小标题</a:t>
                </a:r>
              </a:p>
            </p:txBody>
          </p:sp>
          <p:sp>
            <p:nvSpPr>
              <p:cNvPr id="20" name="矩形 19"/>
              <p:cNvSpPr/>
              <p:nvPr/>
            </p:nvSpPr>
            <p:spPr>
              <a:xfrm>
                <a:off x="5315927" y="3654395"/>
                <a:ext cx="1403327" cy="581511"/>
              </a:xfrm>
              <a:prstGeom prst="rect">
                <a:avLst/>
              </a:prstGeom>
            </p:spPr>
            <p:txBody>
              <a:bodyPr wrap="none">
                <a:spAutoFit/>
              </a:bodyPr>
              <a:lstStyle/>
              <a:p>
                <a:pPr lvl="0" algn="ctr"/>
                <a:r>
                  <a:rPr lang="zh-CN" altLang="en-US" sz="2800" noProof="1">
                    <a:solidFill>
                      <a:srgbClr val="FFFFFF"/>
                    </a:solidFill>
                    <a:cs typeface="+mn-ea"/>
                    <a:sym typeface="+mn-lt"/>
                  </a:rPr>
                  <a:t>小标题</a:t>
                </a:r>
              </a:p>
            </p:txBody>
          </p:sp>
          <p:sp>
            <p:nvSpPr>
              <p:cNvPr id="21" name="矩形 20"/>
              <p:cNvSpPr/>
              <p:nvPr/>
            </p:nvSpPr>
            <p:spPr>
              <a:xfrm>
                <a:off x="5315927" y="5440333"/>
                <a:ext cx="1403327" cy="581511"/>
              </a:xfrm>
              <a:prstGeom prst="rect">
                <a:avLst/>
              </a:prstGeom>
            </p:spPr>
            <p:txBody>
              <a:bodyPr wrap="none">
                <a:spAutoFit/>
              </a:bodyPr>
              <a:lstStyle/>
              <a:p>
                <a:pPr lvl="0" algn="ctr"/>
                <a:r>
                  <a:rPr lang="zh-CN" altLang="en-US" sz="2800" noProof="1">
                    <a:solidFill>
                      <a:srgbClr val="FFFFFF"/>
                    </a:solidFill>
                    <a:cs typeface="+mn-ea"/>
                    <a:sym typeface="+mn-lt"/>
                  </a:rPr>
                  <a:t>小标题</a:t>
                </a:r>
              </a:p>
            </p:txBody>
          </p:sp>
          <p:cxnSp>
            <p:nvCxnSpPr>
              <p:cNvPr id="22" name="直接连接符 21"/>
              <p:cNvCxnSpPr/>
              <p:nvPr/>
            </p:nvCxnSpPr>
            <p:spPr>
              <a:xfrm rot="5400000">
                <a:off x="4380743" y="1986938"/>
                <a:ext cx="0" cy="36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千图PPT彼岸天：ID 8661124库_组合 123"/>
            <p:cNvGrpSpPr/>
            <p:nvPr>
              <p:custDataLst>
                <p:tags r:id="rId1"/>
              </p:custDataLst>
            </p:nvPr>
          </p:nvGrpSpPr>
          <p:grpSpPr>
            <a:xfrm>
              <a:off x="2366202" y="1713888"/>
              <a:ext cx="2464545" cy="865042"/>
              <a:chOff x="9008667" y="4797738"/>
              <a:chExt cx="2378521" cy="865622"/>
            </a:xfrm>
          </p:grpSpPr>
          <p:sp>
            <p:nvSpPr>
              <p:cNvPr id="24" name="TextBox 115"/>
              <p:cNvSpPr txBox="1"/>
              <p:nvPr/>
            </p:nvSpPr>
            <p:spPr>
              <a:xfrm>
                <a:off x="9008667" y="5040112"/>
                <a:ext cx="1784823" cy="623248"/>
              </a:xfrm>
              <a:prstGeom prst="rect">
                <a:avLst/>
              </a:prstGeom>
              <a:noFill/>
            </p:spPr>
            <p:txBody>
              <a:bodyPr wrap="square" lIns="0" tIns="0" rIns="0" bIns="0" anchor="ctr" anchorCtr="0">
                <a:normAutofit/>
              </a:bodyPr>
              <a:lstStyle/>
              <a:p>
                <a:pPr>
                  <a:lnSpc>
                    <a:spcPct val="120000"/>
                  </a:lnSpc>
                </a:pPr>
                <a:r>
                  <a:rPr lang="zh-CN" altLang="en-US" sz="1400" dirty="0">
                    <a:solidFill>
                      <a:schemeClr val="tx1">
                        <a:lumMod val="75000"/>
                      </a:schemeClr>
                    </a:solidFill>
                    <a:cs typeface="+mn-ea"/>
                    <a:sym typeface="+mn-lt"/>
                  </a:rPr>
                  <a:t>输入替换内容文本输入替换内容文本</a:t>
                </a:r>
                <a:endParaRPr lang="en-US" altLang="zh-CN" sz="1400" dirty="0">
                  <a:solidFill>
                    <a:schemeClr val="tx1">
                      <a:lumMod val="75000"/>
                    </a:schemeClr>
                  </a:solidFill>
                  <a:cs typeface="+mn-ea"/>
                  <a:sym typeface="+mn-lt"/>
                </a:endParaRPr>
              </a:p>
            </p:txBody>
          </p:sp>
          <p:sp>
            <p:nvSpPr>
              <p:cNvPr id="25" name="TextBox 116"/>
              <p:cNvSpPr txBox="1"/>
              <p:nvPr/>
            </p:nvSpPr>
            <p:spPr>
              <a:xfrm>
                <a:off x="9008667" y="4797738"/>
                <a:ext cx="2378521" cy="242374"/>
              </a:xfrm>
              <a:prstGeom prst="rect">
                <a:avLst/>
              </a:prstGeom>
              <a:noFill/>
            </p:spPr>
            <p:txBody>
              <a:bodyPr wrap="none" lIns="0" tIns="0" rIns="0" bIns="0" anchor="ctr" anchorCtr="0">
                <a:noAutofit/>
              </a:bodyPr>
              <a:lstStyle/>
              <a:p>
                <a:pPr defTabSz="913765">
                  <a:defRPr/>
                </a:pPr>
                <a:r>
                  <a:rPr lang="zh-CN" altLang="en-US" sz="2000" b="1" dirty="0">
                    <a:solidFill>
                      <a:schemeClr val="tx1">
                        <a:lumMod val="85000"/>
                        <a:lumOff val="15000"/>
                      </a:schemeClr>
                    </a:solidFill>
                    <a:cs typeface="+mn-ea"/>
                    <a:sym typeface="+mn-lt"/>
                  </a:rPr>
                  <a:t>小标题</a:t>
                </a:r>
              </a:p>
            </p:txBody>
          </p:sp>
        </p:grpSp>
        <p:grpSp>
          <p:nvGrpSpPr>
            <p:cNvPr id="26" name="千图PPT彼岸天：ID 8661124库_组合 123"/>
            <p:cNvGrpSpPr/>
            <p:nvPr>
              <p:custDataLst>
                <p:tags r:id="rId2"/>
              </p:custDataLst>
            </p:nvPr>
          </p:nvGrpSpPr>
          <p:grpSpPr>
            <a:xfrm>
              <a:off x="2342482" y="3381008"/>
              <a:ext cx="2464545" cy="865042"/>
              <a:chOff x="9008667" y="4797738"/>
              <a:chExt cx="2378521" cy="865622"/>
            </a:xfrm>
          </p:grpSpPr>
          <p:sp>
            <p:nvSpPr>
              <p:cNvPr id="27" name="TextBox 115"/>
              <p:cNvSpPr txBox="1"/>
              <p:nvPr/>
            </p:nvSpPr>
            <p:spPr>
              <a:xfrm>
                <a:off x="9008667" y="5040112"/>
                <a:ext cx="1784823" cy="623248"/>
              </a:xfrm>
              <a:prstGeom prst="rect">
                <a:avLst/>
              </a:prstGeom>
              <a:noFill/>
            </p:spPr>
            <p:txBody>
              <a:bodyPr wrap="square" lIns="0" tIns="0" rIns="0" bIns="0" anchor="ctr" anchorCtr="0">
                <a:normAutofit/>
              </a:bodyPr>
              <a:lstStyle/>
              <a:p>
                <a:pPr>
                  <a:lnSpc>
                    <a:spcPct val="120000"/>
                  </a:lnSpc>
                </a:pPr>
                <a:r>
                  <a:rPr lang="zh-CN" altLang="en-US" sz="1400" dirty="0">
                    <a:solidFill>
                      <a:schemeClr val="tx1">
                        <a:lumMod val="75000"/>
                      </a:schemeClr>
                    </a:solidFill>
                    <a:cs typeface="+mn-ea"/>
                    <a:sym typeface="+mn-lt"/>
                  </a:rPr>
                  <a:t>输入替换内容文本输入替换内容文本</a:t>
                </a:r>
                <a:endParaRPr lang="en-US" altLang="zh-CN" sz="1400" dirty="0">
                  <a:solidFill>
                    <a:schemeClr val="tx1">
                      <a:lumMod val="75000"/>
                    </a:schemeClr>
                  </a:solidFill>
                  <a:cs typeface="+mn-ea"/>
                  <a:sym typeface="+mn-lt"/>
                </a:endParaRPr>
              </a:p>
            </p:txBody>
          </p:sp>
          <p:sp>
            <p:nvSpPr>
              <p:cNvPr id="28" name="TextBox 116"/>
              <p:cNvSpPr txBox="1"/>
              <p:nvPr/>
            </p:nvSpPr>
            <p:spPr>
              <a:xfrm>
                <a:off x="9008667" y="4797738"/>
                <a:ext cx="2378521" cy="242374"/>
              </a:xfrm>
              <a:prstGeom prst="rect">
                <a:avLst/>
              </a:prstGeom>
              <a:noFill/>
            </p:spPr>
            <p:txBody>
              <a:bodyPr wrap="none" lIns="0" tIns="0" rIns="0" bIns="0" anchor="ctr" anchorCtr="0">
                <a:noAutofit/>
              </a:bodyPr>
              <a:lstStyle/>
              <a:p>
                <a:pPr defTabSz="913765">
                  <a:defRPr/>
                </a:pPr>
                <a:r>
                  <a:rPr lang="zh-CN" altLang="en-US" sz="2000" b="1" dirty="0">
                    <a:solidFill>
                      <a:schemeClr val="tx1">
                        <a:lumMod val="85000"/>
                        <a:lumOff val="15000"/>
                      </a:schemeClr>
                    </a:solidFill>
                    <a:cs typeface="+mn-ea"/>
                    <a:sym typeface="+mn-lt"/>
                  </a:rPr>
                  <a:t>小标题</a:t>
                </a:r>
              </a:p>
            </p:txBody>
          </p:sp>
        </p:grpSp>
        <p:grpSp>
          <p:nvGrpSpPr>
            <p:cNvPr id="29" name="千图PPT彼岸天：ID 8661124库_组合 123"/>
            <p:cNvGrpSpPr/>
            <p:nvPr>
              <p:custDataLst>
                <p:tags r:id="rId3"/>
              </p:custDataLst>
            </p:nvPr>
          </p:nvGrpSpPr>
          <p:grpSpPr>
            <a:xfrm>
              <a:off x="2375491" y="4861754"/>
              <a:ext cx="2464545" cy="865042"/>
              <a:chOff x="9008667" y="4797738"/>
              <a:chExt cx="2378521" cy="865622"/>
            </a:xfrm>
          </p:grpSpPr>
          <p:sp>
            <p:nvSpPr>
              <p:cNvPr id="30" name="TextBox 115"/>
              <p:cNvSpPr txBox="1"/>
              <p:nvPr/>
            </p:nvSpPr>
            <p:spPr>
              <a:xfrm>
                <a:off x="9008667" y="5040112"/>
                <a:ext cx="1784823" cy="623248"/>
              </a:xfrm>
              <a:prstGeom prst="rect">
                <a:avLst/>
              </a:prstGeom>
              <a:noFill/>
            </p:spPr>
            <p:txBody>
              <a:bodyPr wrap="square" lIns="0" tIns="0" rIns="0" bIns="0" anchor="ctr" anchorCtr="0">
                <a:normAutofit/>
              </a:bodyPr>
              <a:lstStyle/>
              <a:p>
                <a:pPr>
                  <a:lnSpc>
                    <a:spcPct val="120000"/>
                  </a:lnSpc>
                </a:pPr>
                <a:r>
                  <a:rPr lang="zh-CN" altLang="en-US" sz="1400" dirty="0">
                    <a:solidFill>
                      <a:schemeClr val="tx1">
                        <a:lumMod val="75000"/>
                      </a:schemeClr>
                    </a:solidFill>
                    <a:cs typeface="+mn-ea"/>
                    <a:sym typeface="+mn-lt"/>
                  </a:rPr>
                  <a:t>输入替换内容文本输入替换内容文本</a:t>
                </a:r>
                <a:endParaRPr lang="en-US" altLang="zh-CN" sz="1400" dirty="0">
                  <a:solidFill>
                    <a:schemeClr val="tx1">
                      <a:lumMod val="75000"/>
                    </a:schemeClr>
                  </a:solidFill>
                  <a:cs typeface="+mn-ea"/>
                  <a:sym typeface="+mn-lt"/>
                </a:endParaRPr>
              </a:p>
            </p:txBody>
          </p:sp>
          <p:sp>
            <p:nvSpPr>
              <p:cNvPr id="31" name="TextBox 116"/>
              <p:cNvSpPr txBox="1"/>
              <p:nvPr/>
            </p:nvSpPr>
            <p:spPr>
              <a:xfrm>
                <a:off x="9008667" y="4797738"/>
                <a:ext cx="2378521" cy="242374"/>
              </a:xfrm>
              <a:prstGeom prst="rect">
                <a:avLst/>
              </a:prstGeom>
              <a:noFill/>
            </p:spPr>
            <p:txBody>
              <a:bodyPr wrap="none" lIns="0" tIns="0" rIns="0" bIns="0" anchor="ctr" anchorCtr="0">
                <a:noAutofit/>
              </a:bodyPr>
              <a:lstStyle/>
              <a:p>
                <a:pPr defTabSz="913765">
                  <a:defRPr/>
                </a:pPr>
                <a:r>
                  <a:rPr lang="zh-CN" altLang="en-US" sz="2000" b="1" dirty="0">
                    <a:solidFill>
                      <a:schemeClr val="tx1">
                        <a:lumMod val="85000"/>
                        <a:lumOff val="15000"/>
                      </a:schemeClr>
                    </a:solidFill>
                    <a:cs typeface="+mn-ea"/>
                    <a:sym typeface="+mn-lt"/>
                  </a:rPr>
                  <a:t>小标题</a:t>
                </a:r>
              </a:p>
            </p:txBody>
          </p:sp>
        </p:grpSp>
      </p:grpSp>
      <p:grpSp>
        <p:nvGrpSpPr>
          <p:cNvPr id="32" name="组合 31"/>
          <p:cNvGrpSpPr/>
          <p:nvPr/>
        </p:nvGrpSpPr>
        <p:grpSpPr>
          <a:xfrm>
            <a:off x="0" y="1"/>
            <a:ext cx="13769572" cy="6891977"/>
            <a:chOff x="0" y="1"/>
            <a:chExt cx="13769572" cy="6891977"/>
          </a:xfrm>
        </p:grpSpPr>
        <p:pic>
          <p:nvPicPr>
            <p:cNvPr id="33" name="图片 32"/>
            <p:cNvPicPr>
              <a:picLocks noChangeAspect="1"/>
            </p:cNvPicPr>
            <p:nvPr/>
          </p:nvPicPr>
          <p:blipFill rotWithShape="1">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34" name="图片 33"/>
            <p:cNvPicPr>
              <a:picLocks noChangeAspect="1"/>
            </p:cNvPicPr>
            <p:nvPr/>
          </p:nvPicPr>
          <p:blipFill rotWithShape="1">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35" name="文本框 34"/>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37" name="矩形 36"/>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9728" y="1530139"/>
            <a:ext cx="8893515" cy="4446525"/>
            <a:chOff x="1419728" y="1530139"/>
            <a:chExt cx="8893515" cy="4446525"/>
          </a:xfrm>
        </p:grpSpPr>
        <p:sp>
          <p:nvSpPr>
            <p:cNvPr id="9" name="Freeform 15"/>
            <p:cNvSpPr/>
            <p:nvPr/>
          </p:nvSpPr>
          <p:spPr bwMode="auto">
            <a:xfrm>
              <a:off x="5445723" y="4484526"/>
              <a:ext cx="1302602" cy="563370"/>
            </a:xfrm>
            <a:custGeom>
              <a:avLst/>
              <a:gdLst>
                <a:gd name="T0" fmla="*/ 63 w 537"/>
                <a:gd name="T1" fmla="*/ 120 h 233"/>
                <a:gd name="T2" fmla="*/ 448 w 537"/>
                <a:gd name="T3" fmla="*/ 17 h 233"/>
                <a:gd name="T4" fmla="*/ 473 w 537"/>
                <a:gd name="T5" fmla="*/ 113 h 233"/>
                <a:gd name="T6" fmla="*/ 89 w 537"/>
                <a:gd name="T7" fmla="*/ 216 h 233"/>
                <a:gd name="T8" fmla="*/ 63 w 537"/>
                <a:gd name="T9" fmla="*/ 120 h 233"/>
              </a:gdLst>
              <a:ahLst/>
              <a:cxnLst>
                <a:cxn ang="0">
                  <a:pos x="T0" y="T1"/>
                </a:cxn>
                <a:cxn ang="0">
                  <a:pos x="T2" y="T3"/>
                </a:cxn>
                <a:cxn ang="0">
                  <a:pos x="T4" y="T5"/>
                </a:cxn>
                <a:cxn ang="0">
                  <a:pos x="T6" y="T7"/>
                </a:cxn>
                <a:cxn ang="0">
                  <a:pos x="T8" y="T9"/>
                </a:cxn>
              </a:cxnLst>
              <a:rect l="0" t="0" r="r" b="b"/>
              <a:pathLst>
                <a:path w="537" h="233">
                  <a:moveTo>
                    <a:pt x="63" y="120"/>
                  </a:moveTo>
                  <a:cubicBezTo>
                    <a:pt x="448" y="17"/>
                    <a:pt x="448" y="17"/>
                    <a:pt x="448" y="17"/>
                  </a:cubicBezTo>
                  <a:cubicBezTo>
                    <a:pt x="511" y="0"/>
                    <a:pt x="537" y="96"/>
                    <a:pt x="473" y="113"/>
                  </a:cubicBezTo>
                  <a:cubicBezTo>
                    <a:pt x="89" y="216"/>
                    <a:pt x="89" y="216"/>
                    <a:pt x="89" y="216"/>
                  </a:cubicBezTo>
                  <a:cubicBezTo>
                    <a:pt x="25" y="233"/>
                    <a:pt x="0" y="137"/>
                    <a:pt x="63" y="120"/>
                  </a:cubicBezTo>
                  <a:close/>
                </a:path>
              </a:pathLst>
            </a:custGeom>
            <a:solidFill>
              <a:schemeClr val="accent5"/>
            </a:solidFill>
            <a:ln>
              <a:noFill/>
            </a:ln>
          </p:spPr>
          <p:txBody>
            <a:bodyPr vert="horz" wrap="square" lIns="91412" tIns="45706" rIns="91412" bIns="45706" numCol="1" anchor="t" anchorCtr="0" compatLnSpc="1"/>
            <a:lstStyle/>
            <a:p>
              <a:endParaRPr lang="en-US" sz="1600">
                <a:cs typeface="+mn-ea"/>
                <a:sym typeface="+mn-lt"/>
              </a:endParaRPr>
            </a:p>
          </p:txBody>
        </p:sp>
        <p:sp>
          <p:nvSpPr>
            <p:cNvPr id="10" name="Freeform 16"/>
            <p:cNvSpPr/>
            <p:nvPr/>
          </p:nvSpPr>
          <p:spPr bwMode="auto">
            <a:xfrm>
              <a:off x="5445723" y="4792283"/>
              <a:ext cx="1302602" cy="563370"/>
            </a:xfrm>
            <a:custGeom>
              <a:avLst/>
              <a:gdLst>
                <a:gd name="T0" fmla="*/ 63 w 537"/>
                <a:gd name="T1" fmla="*/ 120 h 233"/>
                <a:gd name="T2" fmla="*/ 89 w 537"/>
                <a:gd name="T3" fmla="*/ 216 h 233"/>
                <a:gd name="T4" fmla="*/ 473 w 537"/>
                <a:gd name="T5" fmla="*/ 113 h 233"/>
                <a:gd name="T6" fmla="*/ 448 w 537"/>
                <a:gd name="T7" fmla="*/ 17 h 233"/>
                <a:gd name="T8" fmla="*/ 63 w 537"/>
                <a:gd name="T9" fmla="*/ 120 h 233"/>
              </a:gdLst>
              <a:ahLst/>
              <a:cxnLst>
                <a:cxn ang="0">
                  <a:pos x="T0" y="T1"/>
                </a:cxn>
                <a:cxn ang="0">
                  <a:pos x="T2" y="T3"/>
                </a:cxn>
                <a:cxn ang="0">
                  <a:pos x="T4" y="T5"/>
                </a:cxn>
                <a:cxn ang="0">
                  <a:pos x="T6" y="T7"/>
                </a:cxn>
                <a:cxn ang="0">
                  <a:pos x="T8" y="T9"/>
                </a:cxn>
              </a:cxnLst>
              <a:rect l="0" t="0" r="r" b="b"/>
              <a:pathLst>
                <a:path w="537" h="233">
                  <a:moveTo>
                    <a:pt x="63" y="120"/>
                  </a:moveTo>
                  <a:cubicBezTo>
                    <a:pt x="0" y="137"/>
                    <a:pt x="25" y="233"/>
                    <a:pt x="89" y="216"/>
                  </a:cubicBezTo>
                  <a:cubicBezTo>
                    <a:pt x="473" y="113"/>
                    <a:pt x="473" y="113"/>
                    <a:pt x="473" y="113"/>
                  </a:cubicBezTo>
                  <a:cubicBezTo>
                    <a:pt x="537" y="96"/>
                    <a:pt x="511" y="0"/>
                    <a:pt x="448" y="17"/>
                  </a:cubicBezTo>
                  <a:cubicBezTo>
                    <a:pt x="63" y="120"/>
                    <a:pt x="63" y="120"/>
                    <a:pt x="63" y="120"/>
                  </a:cubicBezTo>
                  <a:close/>
                </a:path>
              </a:pathLst>
            </a:custGeom>
            <a:solidFill>
              <a:schemeClr val="accent6"/>
            </a:solidFill>
            <a:ln>
              <a:noFill/>
            </a:ln>
          </p:spPr>
          <p:txBody>
            <a:bodyPr vert="horz" wrap="square" lIns="91412" tIns="45706" rIns="91412" bIns="45706" numCol="1" anchor="t" anchorCtr="0" compatLnSpc="1"/>
            <a:lstStyle/>
            <a:p>
              <a:endParaRPr lang="en-US" sz="1600">
                <a:cs typeface="+mn-ea"/>
                <a:sym typeface="+mn-lt"/>
              </a:endParaRPr>
            </a:p>
          </p:txBody>
        </p:sp>
        <p:sp>
          <p:nvSpPr>
            <p:cNvPr id="11" name="Freeform 17"/>
            <p:cNvSpPr/>
            <p:nvPr/>
          </p:nvSpPr>
          <p:spPr bwMode="auto">
            <a:xfrm>
              <a:off x="5445723" y="4181882"/>
              <a:ext cx="1302602" cy="564392"/>
            </a:xfrm>
            <a:custGeom>
              <a:avLst/>
              <a:gdLst>
                <a:gd name="T0" fmla="*/ 63 w 537"/>
                <a:gd name="T1" fmla="*/ 120 h 233"/>
                <a:gd name="T2" fmla="*/ 89 w 537"/>
                <a:gd name="T3" fmla="*/ 216 h 233"/>
                <a:gd name="T4" fmla="*/ 473 w 537"/>
                <a:gd name="T5" fmla="*/ 113 h 233"/>
                <a:gd name="T6" fmla="*/ 448 w 537"/>
                <a:gd name="T7" fmla="*/ 17 h 233"/>
                <a:gd name="T8" fmla="*/ 63 w 537"/>
                <a:gd name="T9" fmla="*/ 120 h 233"/>
              </a:gdLst>
              <a:ahLst/>
              <a:cxnLst>
                <a:cxn ang="0">
                  <a:pos x="T0" y="T1"/>
                </a:cxn>
                <a:cxn ang="0">
                  <a:pos x="T2" y="T3"/>
                </a:cxn>
                <a:cxn ang="0">
                  <a:pos x="T4" y="T5"/>
                </a:cxn>
                <a:cxn ang="0">
                  <a:pos x="T6" y="T7"/>
                </a:cxn>
                <a:cxn ang="0">
                  <a:pos x="T8" y="T9"/>
                </a:cxn>
              </a:cxnLst>
              <a:rect l="0" t="0" r="r" b="b"/>
              <a:pathLst>
                <a:path w="537" h="233">
                  <a:moveTo>
                    <a:pt x="63" y="120"/>
                  </a:moveTo>
                  <a:cubicBezTo>
                    <a:pt x="0" y="137"/>
                    <a:pt x="25" y="233"/>
                    <a:pt x="89" y="216"/>
                  </a:cubicBezTo>
                  <a:cubicBezTo>
                    <a:pt x="473" y="113"/>
                    <a:pt x="473" y="113"/>
                    <a:pt x="473" y="113"/>
                  </a:cubicBezTo>
                  <a:cubicBezTo>
                    <a:pt x="537" y="96"/>
                    <a:pt x="511" y="0"/>
                    <a:pt x="448" y="17"/>
                  </a:cubicBezTo>
                  <a:cubicBezTo>
                    <a:pt x="63" y="120"/>
                    <a:pt x="63" y="120"/>
                    <a:pt x="63" y="120"/>
                  </a:cubicBezTo>
                  <a:close/>
                </a:path>
              </a:pathLst>
            </a:custGeom>
            <a:solidFill>
              <a:schemeClr val="accent4"/>
            </a:solidFill>
            <a:ln>
              <a:noFill/>
            </a:ln>
          </p:spPr>
          <p:txBody>
            <a:bodyPr vert="horz" wrap="square" lIns="91412" tIns="45706" rIns="91412" bIns="45706" numCol="1" anchor="t" anchorCtr="0" compatLnSpc="1"/>
            <a:lstStyle/>
            <a:p>
              <a:endParaRPr lang="en-US" sz="1600">
                <a:cs typeface="+mn-ea"/>
                <a:sym typeface="+mn-lt"/>
              </a:endParaRPr>
            </a:p>
          </p:txBody>
        </p:sp>
        <p:sp>
          <p:nvSpPr>
            <p:cNvPr id="12" name="Freeform 18"/>
            <p:cNvSpPr/>
            <p:nvPr/>
          </p:nvSpPr>
          <p:spPr bwMode="auto">
            <a:xfrm>
              <a:off x="5455948" y="3824023"/>
              <a:ext cx="908958" cy="495890"/>
            </a:xfrm>
            <a:custGeom>
              <a:avLst/>
              <a:gdLst>
                <a:gd name="T0" fmla="*/ 166 w 375"/>
                <a:gd name="T1" fmla="*/ 36 h 205"/>
                <a:gd name="T2" fmla="*/ 375 w 375"/>
                <a:gd name="T3" fmla="*/ 160 h 205"/>
                <a:gd name="T4" fmla="*/ 202 w 375"/>
                <a:gd name="T5" fmla="*/ 205 h 205"/>
                <a:gd name="T6" fmla="*/ 0 w 375"/>
                <a:gd name="T7" fmla="*/ 81 h 205"/>
                <a:gd name="T8" fmla="*/ 166 w 375"/>
                <a:gd name="T9" fmla="*/ 36 h 205"/>
              </a:gdLst>
              <a:ahLst/>
              <a:cxnLst>
                <a:cxn ang="0">
                  <a:pos x="T0" y="T1"/>
                </a:cxn>
                <a:cxn ang="0">
                  <a:pos x="T2" y="T3"/>
                </a:cxn>
                <a:cxn ang="0">
                  <a:pos x="T4" y="T5"/>
                </a:cxn>
                <a:cxn ang="0">
                  <a:pos x="T6" y="T7"/>
                </a:cxn>
                <a:cxn ang="0">
                  <a:pos x="T8" y="T9"/>
                </a:cxn>
              </a:cxnLst>
              <a:rect l="0" t="0" r="r" b="b"/>
              <a:pathLst>
                <a:path w="375" h="205">
                  <a:moveTo>
                    <a:pt x="166" y="36"/>
                  </a:moveTo>
                  <a:cubicBezTo>
                    <a:pt x="287" y="0"/>
                    <a:pt x="334" y="75"/>
                    <a:pt x="375" y="160"/>
                  </a:cubicBezTo>
                  <a:cubicBezTo>
                    <a:pt x="318" y="175"/>
                    <a:pt x="260" y="190"/>
                    <a:pt x="202" y="205"/>
                  </a:cubicBezTo>
                  <a:cubicBezTo>
                    <a:pt x="156" y="56"/>
                    <a:pt x="61" y="73"/>
                    <a:pt x="0" y="81"/>
                  </a:cubicBezTo>
                  <a:cubicBezTo>
                    <a:pt x="56" y="66"/>
                    <a:pt x="111" y="51"/>
                    <a:pt x="166" y="36"/>
                  </a:cubicBezTo>
                  <a:close/>
                </a:path>
              </a:pathLst>
            </a:custGeom>
            <a:solidFill>
              <a:schemeClr val="accent2"/>
            </a:solidFill>
            <a:ln>
              <a:noFill/>
            </a:ln>
          </p:spPr>
          <p:txBody>
            <a:bodyPr vert="horz" wrap="square" lIns="91412" tIns="45706" rIns="91412" bIns="45706" numCol="1" anchor="t" anchorCtr="0" compatLnSpc="1"/>
            <a:lstStyle/>
            <a:p>
              <a:endParaRPr lang="en-US" sz="1600">
                <a:cs typeface="+mn-ea"/>
                <a:sym typeface="+mn-lt"/>
              </a:endParaRPr>
            </a:p>
          </p:txBody>
        </p:sp>
        <p:grpSp>
          <p:nvGrpSpPr>
            <p:cNvPr id="13" name="Group 2"/>
            <p:cNvGrpSpPr/>
            <p:nvPr/>
          </p:nvGrpSpPr>
          <p:grpSpPr>
            <a:xfrm>
              <a:off x="5708491" y="5135827"/>
              <a:ext cx="831253" cy="740254"/>
              <a:chOff x="5708371" y="5136354"/>
              <a:chExt cx="831509" cy="740482"/>
            </a:xfrm>
            <a:solidFill>
              <a:schemeClr val="accent2"/>
            </a:solidFill>
          </p:grpSpPr>
          <p:sp>
            <p:nvSpPr>
              <p:cNvPr id="14" name="Freeform 19"/>
              <p:cNvSpPr/>
              <p:nvPr/>
            </p:nvSpPr>
            <p:spPr bwMode="auto">
              <a:xfrm>
                <a:off x="5708371" y="5136354"/>
                <a:ext cx="831509" cy="563544"/>
              </a:xfrm>
              <a:custGeom>
                <a:avLst/>
                <a:gdLst>
                  <a:gd name="T0" fmla="*/ 813 w 813"/>
                  <a:gd name="T1" fmla="*/ 0 h 551"/>
                  <a:gd name="T2" fmla="*/ 524 w 813"/>
                  <a:gd name="T3" fmla="*/ 551 h 551"/>
                  <a:gd name="T4" fmla="*/ 256 w 813"/>
                  <a:gd name="T5" fmla="*/ 551 h 551"/>
                  <a:gd name="T6" fmla="*/ 0 w 813"/>
                  <a:gd name="T7" fmla="*/ 215 h 551"/>
                  <a:gd name="T8" fmla="*/ 0 w 813"/>
                  <a:gd name="T9" fmla="*/ 215 h 551"/>
                  <a:gd name="T10" fmla="*/ 813 w 813"/>
                  <a:gd name="T11" fmla="*/ 0 h 551"/>
                </a:gdLst>
                <a:ahLst/>
                <a:cxnLst>
                  <a:cxn ang="0">
                    <a:pos x="T0" y="T1"/>
                  </a:cxn>
                  <a:cxn ang="0">
                    <a:pos x="T2" y="T3"/>
                  </a:cxn>
                  <a:cxn ang="0">
                    <a:pos x="T4" y="T5"/>
                  </a:cxn>
                  <a:cxn ang="0">
                    <a:pos x="T6" y="T7"/>
                  </a:cxn>
                  <a:cxn ang="0">
                    <a:pos x="T8" y="T9"/>
                  </a:cxn>
                  <a:cxn ang="0">
                    <a:pos x="T10" y="T11"/>
                  </a:cxn>
                </a:cxnLst>
                <a:rect l="0" t="0" r="r" b="b"/>
                <a:pathLst>
                  <a:path w="813" h="551">
                    <a:moveTo>
                      <a:pt x="813" y="0"/>
                    </a:moveTo>
                    <a:lnTo>
                      <a:pt x="524" y="551"/>
                    </a:lnTo>
                    <a:lnTo>
                      <a:pt x="256" y="551"/>
                    </a:lnTo>
                    <a:lnTo>
                      <a:pt x="0" y="215"/>
                    </a:lnTo>
                    <a:lnTo>
                      <a:pt x="0" y="215"/>
                    </a:lnTo>
                    <a:lnTo>
                      <a:pt x="813" y="0"/>
                    </a:lnTo>
                    <a:close/>
                  </a:path>
                </a:pathLst>
              </a:custGeom>
              <a:grpFill/>
              <a:ln>
                <a:noFill/>
              </a:ln>
            </p:spPr>
            <p:txBody>
              <a:bodyPr vert="horz" wrap="square" lIns="91412" tIns="45706" rIns="91412" bIns="45706" numCol="1" anchor="t" anchorCtr="0" compatLnSpc="1"/>
              <a:lstStyle/>
              <a:p>
                <a:endParaRPr lang="en-US" sz="1600">
                  <a:cs typeface="+mn-ea"/>
                  <a:sym typeface="+mn-lt"/>
                </a:endParaRPr>
              </a:p>
            </p:txBody>
          </p:sp>
          <p:grpSp>
            <p:nvGrpSpPr>
              <p:cNvPr id="15" name="Group 1"/>
              <p:cNvGrpSpPr/>
              <p:nvPr/>
            </p:nvGrpSpPr>
            <p:grpSpPr>
              <a:xfrm>
                <a:off x="5708371" y="5136354"/>
                <a:ext cx="831509" cy="740482"/>
                <a:chOff x="5708371" y="5136354"/>
                <a:chExt cx="831509" cy="740482"/>
              </a:xfrm>
              <a:grpFill/>
            </p:grpSpPr>
            <p:sp>
              <p:nvSpPr>
                <p:cNvPr id="16" name="Freeform 20"/>
                <p:cNvSpPr/>
                <p:nvPr/>
              </p:nvSpPr>
              <p:spPr bwMode="auto">
                <a:xfrm>
                  <a:off x="5708371" y="5136354"/>
                  <a:ext cx="831509" cy="563544"/>
                </a:xfrm>
                <a:custGeom>
                  <a:avLst/>
                  <a:gdLst>
                    <a:gd name="T0" fmla="*/ 813 w 813"/>
                    <a:gd name="T1" fmla="*/ 0 h 551"/>
                    <a:gd name="T2" fmla="*/ 524 w 813"/>
                    <a:gd name="T3" fmla="*/ 551 h 551"/>
                    <a:gd name="T4" fmla="*/ 256 w 813"/>
                    <a:gd name="T5" fmla="*/ 551 h 551"/>
                    <a:gd name="T6" fmla="*/ 0 w 813"/>
                    <a:gd name="T7" fmla="*/ 215 h 551"/>
                    <a:gd name="T8" fmla="*/ 0 w 813"/>
                    <a:gd name="T9" fmla="*/ 215 h 551"/>
                    <a:gd name="T10" fmla="*/ 813 w 813"/>
                    <a:gd name="T11" fmla="*/ 0 h 551"/>
                  </a:gdLst>
                  <a:ahLst/>
                  <a:cxnLst>
                    <a:cxn ang="0">
                      <a:pos x="T0" y="T1"/>
                    </a:cxn>
                    <a:cxn ang="0">
                      <a:pos x="T2" y="T3"/>
                    </a:cxn>
                    <a:cxn ang="0">
                      <a:pos x="T4" y="T5"/>
                    </a:cxn>
                    <a:cxn ang="0">
                      <a:pos x="T6" y="T7"/>
                    </a:cxn>
                    <a:cxn ang="0">
                      <a:pos x="T8" y="T9"/>
                    </a:cxn>
                    <a:cxn ang="0">
                      <a:pos x="T10" y="T11"/>
                    </a:cxn>
                  </a:cxnLst>
                  <a:rect l="0" t="0" r="r" b="b"/>
                  <a:pathLst>
                    <a:path w="813" h="551">
                      <a:moveTo>
                        <a:pt x="813" y="0"/>
                      </a:moveTo>
                      <a:lnTo>
                        <a:pt x="524" y="551"/>
                      </a:lnTo>
                      <a:lnTo>
                        <a:pt x="256" y="551"/>
                      </a:lnTo>
                      <a:lnTo>
                        <a:pt x="0" y="215"/>
                      </a:lnTo>
                      <a:lnTo>
                        <a:pt x="0" y="215"/>
                      </a:lnTo>
                      <a:lnTo>
                        <a:pt x="813" y="0"/>
                      </a:lnTo>
                    </a:path>
                  </a:pathLst>
                </a:custGeom>
                <a:grpFill/>
                <a:ln>
                  <a:noFill/>
                </a:ln>
              </p:spPr>
              <p:txBody>
                <a:bodyPr vert="horz" wrap="square" lIns="91412" tIns="45706" rIns="91412" bIns="45706" numCol="1" anchor="t" anchorCtr="0" compatLnSpc="1"/>
                <a:lstStyle/>
                <a:p>
                  <a:endParaRPr lang="en-US" sz="1600">
                    <a:cs typeface="+mn-ea"/>
                    <a:sym typeface="+mn-lt"/>
                  </a:endParaRPr>
                </a:p>
              </p:txBody>
            </p:sp>
            <p:sp>
              <p:nvSpPr>
                <p:cNvPr id="17" name="Freeform 21"/>
                <p:cNvSpPr/>
                <p:nvPr/>
              </p:nvSpPr>
              <p:spPr bwMode="auto">
                <a:xfrm>
                  <a:off x="5967131" y="5733649"/>
                  <a:ext cx="279215" cy="143187"/>
                </a:xfrm>
                <a:custGeom>
                  <a:avLst/>
                  <a:gdLst>
                    <a:gd name="T0" fmla="*/ 115 w 115"/>
                    <a:gd name="T1" fmla="*/ 0 h 59"/>
                    <a:gd name="T2" fmla="*/ 115 w 115"/>
                    <a:gd name="T3" fmla="*/ 2 h 59"/>
                    <a:gd name="T4" fmla="*/ 57 w 115"/>
                    <a:gd name="T5" fmla="*/ 59 h 59"/>
                    <a:gd name="T6" fmla="*/ 0 w 115"/>
                    <a:gd name="T7" fmla="*/ 2 h 59"/>
                    <a:gd name="T8" fmla="*/ 0 w 115"/>
                    <a:gd name="T9" fmla="*/ 0 h 59"/>
                    <a:gd name="T10" fmla="*/ 1 w 115"/>
                    <a:gd name="T11" fmla="*/ 2 h 59"/>
                    <a:gd name="T12" fmla="*/ 114 w 115"/>
                    <a:gd name="T13" fmla="*/ 2 h 59"/>
                    <a:gd name="T14" fmla="*/ 115 w 115"/>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9">
                      <a:moveTo>
                        <a:pt x="115" y="0"/>
                      </a:moveTo>
                      <a:cubicBezTo>
                        <a:pt x="115" y="0"/>
                        <a:pt x="115" y="1"/>
                        <a:pt x="115" y="2"/>
                      </a:cubicBezTo>
                      <a:cubicBezTo>
                        <a:pt x="115" y="33"/>
                        <a:pt x="89" y="59"/>
                        <a:pt x="57" y="59"/>
                      </a:cubicBezTo>
                      <a:cubicBezTo>
                        <a:pt x="26" y="59"/>
                        <a:pt x="0" y="33"/>
                        <a:pt x="0" y="2"/>
                      </a:cubicBezTo>
                      <a:cubicBezTo>
                        <a:pt x="0" y="1"/>
                        <a:pt x="0" y="1"/>
                        <a:pt x="0" y="0"/>
                      </a:cubicBezTo>
                      <a:cubicBezTo>
                        <a:pt x="1" y="2"/>
                        <a:pt x="1" y="2"/>
                        <a:pt x="1" y="2"/>
                      </a:cubicBezTo>
                      <a:cubicBezTo>
                        <a:pt x="114" y="2"/>
                        <a:pt x="114" y="2"/>
                        <a:pt x="114" y="2"/>
                      </a:cubicBezTo>
                      <a:cubicBezTo>
                        <a:pt x="115" y="0"/>
                        <a:pt x="115" y="0"/>
                        <a:pt x="115" y="0"/>
                      </a:cubicBezTo>
                      <a:close/>
                    </a:path>
                  </a:pathLst>
                </a:custGeom>
                <a:grpFill/>
                <a:ln>
                  <a:noFill/>
                </a:ln>
              </p:spPr>
              <p:txBody>
                <a:bodyPr vert="horz" wrap="square" lIns="91412" tIns="45706" rIns="91412" bIns="45706" numCol="1" anchor="t" anchorCtr="0" compatLnSpc="1"/>
                <a:lstStyle/>
                <a:p>
                  <a:endParaRPr lang="en-US" sz="1600">
                    <a:cs typeface="+mn-ea"/>
                    <a:sym typeface="+mn-lt"/>
                  </a:endParaRPr>
                </a:p>
              </p:txBody>
            </p:sp>
          </p:grpSp>
        </p:grpSp>
        <p:sp>
          <p:nvSpPr>
            <p:cNvPr id="18" name="Freeform 22"/>
            <p:cNvSpPr/>
            <p:nvPr/>
          </p:nvSpPr>
          <p:spPr bwMode="auto">
            <a:xfrm>
              <a:off x="5242255" y="1980546"/>
              <a:ext cx="1048011" cy="411025"/>
            </a:xfrm>
            <a:custGeom>
              <a:avLst/>
              <a:gdLst>
                <a:gd name="T0" fmla="*/ 85 w 432"/>
                <a:gd name="T1" fmla="*/ 0 h 170"/>
                <a:gd name="T2" fmla="*/ 106 w 432"/>
                <a:gd name="T3" fmla="*/ 3 h 170"/>
                <a:gd name="T4" fmla="*/ 106 w 432"/>
                <a:gd name="T5" fmla="*/ 3 h 170"/>
                <a:gd name="T6" fmla="*/ 432 w 432"/>
                <a:gd name="T7" fmla="*/ 86 h 170"/>
                <a:gd name="T8" fmla="*/ 112 w 432"/>
                <a:gd name="T9" fmla="*/ 166 h 170"/>
                <a:gd name="T10" fmla="*/ 112 w 432"/>
                <a:gd name="T11" fmla="*/ 166 h 170"/>
                <a:gd name="T12" fmla="*/ 85 w 432"/>
                <a:gd name="T13" fmla="*/ 170 h 170"/>
                <a:gd name="T14" fmla="*/ 0 w 432"/>
                <a:gd name="T15" fmla="*/ 85 h 170"/>
                <a:gd name="T16" fmla="*/ 85 w 432"/>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70">
                  <a:moveTo>
                    <a:pt x="85" y="0"/>
                  </a:moveTo>
                  <a:cubicBezTo>
                    <a:pt x="92" y="0"/>
                    <a:pt x="99" y="1"/>
                    <a:pt x="106" y="3"/>
                  </a:cubicBezTo>
                  <a:cubicBezTo>
                    <a:pt x="106" y="3"/>
                    <a:pt x="106" y="3"/>
                    <a:pt x="106" y="3"/>
                  </a:cubicBezTo>
                  <a:cubicBezTo>
                    <a:pt x="432" y="86"/>
                    <a:pt x="432" y="86"/>
                    <a:pt x="432" y="86"/>
                  </a:cubicBezTo>
                  <a:cubicBezTo>
                    <a:pt x="112" y="166"/>
                    <a:pt x="112" y="166"/>
                    <a:pt x="112" y="166"/>
                  </a:cubicBezTo>
                  <a:cubicBezTo>
                    <a:pt x="112" y="166"/>
                    <a:pt x="112" y="166"/>
                    <a:pt x="112" y="166"/>
                  </a:cubicBezTo>
                  <a:cubicBezTo>
                    <a:pt x="103" y="169"/>
                    <a:pt x="94" y="170"/>
                    <a:pt x="85" y="170"/>
                  </a:cubicBezTo>
                  <a:cubicBezTo>
                    <a:pt x="38" y="170"/>
                    <a:pt x="0" y="132"/>
                    <a:pt x="0" y="85"/>
                  </a:cubicBezTo>
                  <a:cubicBezTo>
                    <a:pt x="0" y="38"/>
                    <a:pt x="38" y="0"/>
                    <a:pt x="85" y="0"/>
                  </a:cubicBezTo>
                  <a:close/>
                </a:path>
              </a:pathLst>
            </a:custGeom>
            <a:solidFill>
              <a:schemeClr val="accent1"/>
            </a:solidFill>
            <a:ln>
              <a:noFill/>
            </a:ln>
          </p:spPr>
          <p:txBody>
            <a:bodyPr vert="horz" wrap="square" lIns="91412" tIns="45706" rIns="91412" bIns="45706" numCol="1" anchor="t" anchorCtr="0" compatLnSpc="1"/>
            <a:lstStyle/>
            <a:p>
              <a:endParaRPr lang="en-US" sz="1600">
                <a:cs typeface="+mn-ea"/>
                <a:sym typeface="+mn-lt"/>
              </a:endParaRPr>
            </a:p>
          </p:txBody>
        </p:sp>
        <p:sp>
          <p:nvSpPr>
            <p:cNvPr id="19" name="Freeform 29"/>
            <p:cNvSpPr/>
            <p:nvPr/>
          </p:nvSpPr>
          <p:spPr bwMode="auto">
            <a:xfrm>
              <a:off x="5085058" y="2107918"/>
              <a:ext cx="2022043" cy="846436"/>
            </a:xfrm>
            <a:custGeom>
              <a:avLst/>
              <a:gdLst>
                <a:gd name="connsiteX0" fmla="*/ 982060 w 2022667"/>
                <a:gd name="connsiteY0" fmla="*/ 271936 h 846697"/>
                <a:gd name="connsiteX1" fmla="*/ 123436 w 2022667"/>
                <a:gd name="connsiteY1" fmla="*/ 504080 h 846697"/>
                <a:gd name="connsiteX2" fmla="*/ 140415 w 2022667"/>
                <a:gd name="connsiteY2" fmla="*/ 564534 h 846697"/>
                <a:gd name="connsiteX3" fmla="*/ 999038 w 2022667"/>
                <a:gd name="connsiteY3" fmla="*/ 332390 h 846697"/>
                <a:gd name="connsiteX4" fmla="*/ 982060 w 2022667"/>
                <a:gd name="connsiteY4" fmla="*/ 271936 h 846697"/>
                <a:gd name="connsiteX5" fmla="*/ 1810824 w 2022667"/>
                <a:gd name="connsiteY5" fmla="*/ 386 h 846697"/>
                <a:gd name="connsiteX6" fmla="*/ 1869874 w 2022667"/>
                <a:gd name="connsiteY6" fmla="*/ 407616 h 846697"/>
                <a:gd name="connsiteX7" fmla="*/ 261781 w 2022667"/>
                <a:gd name="connsiteY7" fmla="*/ 838458 h 846697"/>
                <a:gd name="connsiteX8" fmla="*/ 152634 w 2022667"/>
                <a:gd name="connsiteY8" fmla="*/ 439082 h 846697"/>
                <a:gd name="connsiteX9" fmla="*/ 1763153 w 2022667"/>
                <a:gd name="connsiteY9" fmla="*/ 8239 h 846697"/>
                <a:gd name="connsiteX10" fmla="*/ 1810824 w 2022667"/>
                <a:gd name="connsiteY10" fmla="*/ 386 h 8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67" h="846697">
                  <a:moveTo>
                    <a:pt x="982060" y="271936"/>
                  </a:moveTo>
                  <a:cubicBezTo>
                    <a:pt x="123436" y="504080"/>
                    <a:pt x="123436" y="504080"/>
                    <a:pt x="123436" y="504080"/>
                  </a:cubicBezTo>
                  <a:cubicBezTo>
                    <a:pt x="84628" y="513753"/>
                    <a:pt x="101607" y="574207"/>
                    <a:pt x="140415" y="564534"/>
                  </a:cubicBezTo>
                  <a:cubicBezTo>
                    <a:pt x="999038" y="332390"/>
                    <a:pt x="999038" y="332390"/>
                    <a:pt x="999038" y="332390"/>
                  </a:cubicBezTo>
                  <a:cubicBezTo>
                    <a:pt x="1037846" y="320299"/>
                    <a:pt x="1020868" y="262263"/>
                    <a:pt x="982060" y="271936"/>
                  </a:cubicBezTo>
                  <a:close/>
                  <a:moveTo>
                    <a:pt x="1810824" y="386"/>
                  </a:moveTo>
                  <a:cubicBezTo>
                    <a:pt x="2039421" y="-13318"/>
                    <a:pt x="2117728" y="341809"/>
                    <a:pt x="1869874" y="407616"/>
                  </a:cubicBezTo>
                  <a:cubicBezTo>
                    <a:pt x="1869874" y="407616"/>
                    <a:pt x="1869874" y="407616"/>
                    <a:pt x="261781" y="838458"/>
                  </a:cubicBezTo>
                  <a:cubicBezTo>
                    <a:pt x="-5022" y="908651"/>
                    <a:pt x="-111743" y="509275"/>
                    <a:pt x="152634" y="439082"/>
                  </a:cubicBezTo>
                  <a:cubicBezTo>
                    <a:pt x="152634" y="439082"/>
                    <a:pt x="152634" y="439082"/>
                    <a:pt x="1763153" y="8239"/>
                  </a:cubicBezTo>
                  <a:cubicBezTo>
                    <a:pt x="1779676" y="3852"/>
                    <a:pt x="1795584" y="1299"/>
                    <a:pt x="1810824" y="386"/>
                  </a:cubicBezTo>
                  <a:close/>
                </a:path>
              </a:pathLst>
            </a:custGeom>
            <a:solidFill>
              <a:schemeClr val="accent1"/>
            </a:solidFill>
            <a:ln>
              <a:noFill/>
            </a:ln>
          </p:spPr>
          <p:txBody>
            <a:bodyPr vert="horz" wrap="square" lIns="91412" tIns="45706" rIns="91412" bIns="45706" numCol="1" anchor="t" anchorCtr="0" compatLnSpc="1">
              <a:noAutofit/>
            </a:bodyPr>
            <a:lstStyle/>
            <a:p>
              <a:endParaRPr lang="en-US" sz="1600">
                <a:cs typeface="+mn-ea"/>
                <a:sym typeface="+mn-lt"/>
              </a:endParaRPr>
            </a:p>
          </p:txBody>
        </p:sp>
        <p:sp>
          <p:nvSpPr>
            <p:cNvPr id="20" name="Freeform 30"/>
            <p:cNvSpPr/>
            <p:nvPr/>
          </p:nvSpPr>
          <p:spPr bwMode="auto">
            <a:xfrm>
              <a:off x="5085058" y="2630411"/>
              <a:ext cx="2022043" cy="848441"/>
            </a:xfrm>
            <a:custGeom>
              <a:avLst/>
              <a:gdLst>
                <a:gd name="connsiteX0" fmla="*/ 982060 w 2022667"/>
                <a:gd name="connsiteY0" fmla="*/ 266822 h 848703"/>
                <a:gd name="connsiteX1" fmla="*/ 123436 w 2022667"/>
                <a:gd name="connsiteY1" fmla="*/ 499446 h 848703"/>
                <a:gd name="connsiteX2" fmla="*/ 140415 w 2022667"/>
                <a:gd name="connsiteY2" fmla="*/ 560025 h 848703"/>
                <a:gd name="connsiteX3" fmla="*/ 999038 w 2022667"/>
                <a:gd name="connsiteY3" fmla="*/ 327401 h 848703"/>
                <a:gd name="connsiteX4" fmla="*/ 982060 w 2022667"/>
                <a:gd name="connsiteY4" fmla="*/ 266822 h 848703"/>
                <a:gd name="connsiteX5" fmla="*/ 1810824 w 2022667"/>
                <a:gd name="connsiteY5" fmla="*/ 369 h 848703"/>
                <a:gd name="connsiteX6" fmla="*/ 1869874 w 2022667"/>
                <a:gd name="connsiteY6" fmla="*/ 409834 h 848703"/>
                <a:gd name="connsiteX7" fmla="*/ 261781 w 2022667"/>
                <a:gd name="connsiteY7" fmla="*/ 840511 h 848703"/>
                <a:gd name="connsiteX8" fmla="*/ 152634 w 2022667"/>
                <a:gd name="connsiteY8" fmla="*/ 438869 h 848703"/>
                <a:gd name="connsiteX9" fmla="*/ 1763153 w 2022667"/>
                <a:gd name="connsiteY9" fmla="*/ 8192 h 848703"/>
                <a:gd name="connsiteX10" fmla="*/ 1810824 w 2022667"/>
                <a:gd name="connsiteY10" fmla="*/ 369 h 84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67" h="848703">
                  <a:moveTo>
                    <a:pt x="982060" y="266822"/>
                  </a:moveTo>
                  <a:cubicBezTo>
                    <a:pt x="123436" y="499446"/>
                    <a:pt x="123436" y="499446"/>
                    <a:pt x="123436" y="499446"/>
                  </a:cubicBezTo>
                  <a:cubicBezTo>
                    <a:pt x="84628" y="511562"/>
                    <a:pt x="101607" y="572141"/>
                    <a:pt x="140415" y="560025"/>
                  </a:cubicBezTo>
                  <a:cubicBezTo>
                    <a:pt x="999038" y="327401"/>
                    <a:pt x="999038" y="327401"/>
                    <a:pt x="999038" y="327401"/>
                  </a:cubicBezTo>
                  <a:cubicBezTo>
                    <a:pt x="1037846" y="317708"/>
                    <a:pt x="1020868" y="257129"/>
                    <a:pt x="982060" y="266822"/>
                  </a:cubicBezTo>
                  <a:close/>
                  <a:moveTo>
                    <a:pt x="1810824" y="369"/>
                  </a:moveTo>
                  <a:cubicBezTo>
                    <a:pt x="2039421" y="-13064"/>
                    <a:pt x="2117728" y="344054"/>
                    <a:pt x="1869874" y="409834"/>
                  </a:cubicBezTo>
                  <a:cubicBezTo>
                    <a:pt x="261781" y="840511"/>
                    <a:pt x="261781" y="840511"/>
                    <a:pt x="261781" y="840511"/>
                  </a:cubicBezTo>
                  <a:cubicBezTo>
                    <a:pt x="-5022" y="910677"/>
                    <a:pt x="-111743" y="509035"/>
                    <a:pt x="152634" y="438869"/>
                  </a:cubicBezTo>
                  <a:cubicBezTo>
                    <a:pt x="1763153" y="8192"/>
                    <a:pt x="1763153" y="8192"/>
                    <a:pt x="1763153" y="8192"/>
                  </a:cubicBezTo>
                  <a:cubicBezTo>
                    <a:pt x="1779676" y="3807"/>
                    <a:pt x="1795584" y="1264"/>
                    <a:pt x="1810824" y="369"/>
                  </a:cubicBezTo>
                  <a:close/>
                </a:path>
              </a:pathLst>
            </a:custGeom>
            <a:solidFill>
              <a:schemeClr val="accent2"/>
            </a:solidFill>
            <a:ln>
              <a:noFill/>
            </a:ln>
          </p:spPr>
          <p:txBody>
            <a:bodyPr vert="horz" wrap="square" lIns="91412" tIns="45706" rIns="91412" bIns="45706" numCol="1" anchor="t" anchorCtr="0" compatLnSpc="1">
              <a:noAutofit/>
            </a:bodyPr>
            <a:lstStyle/>
            <a:p>
              <a:endParaRPr lang="en-US" sz="1600">
                <a:cs typeface="+mn-ea"/>
                <a:sym typeface="+mn-lt"/>
              </a:endParaRPr>
            </a:p>
          </p:txBody>
        </p:sp>
        <p:sp>
          <p:nvSpPr>
            <p:cNvPr id="21" name="Freeform 31"/>
            <p:cNvSpPr/>
            <p:nvPr/>
          </p:nvSpPr>
          <p:spPr bwMode="auto">
            <a:xfrm>
              <a:off x="5085058" y="3159996"/>
              <a:ext cx="2022043" cy="846607"/>
            </a:xfrm>
            <a:custGeom>
              <a:avLst/>
              <a:gdLst>
                <a:gd name="connsiteX0" fmla="*/ 982060 w 2022667"/>
                <a:gd name="connsiteY0" fmla="*/ 272356 h 846868"/>
                <a:gd name="connsiteX1" fmla="*/ 123436 w 2022667"/>
                <a:gd name="connsiteY1" fmla="*/ 504980 h 846868"/>
                <a:gd name="connsiteX2" fmla="*/ 140415 w 2022667"/>
                <a:gd name="connsiteY2" fmla="*/ 565559 h 846868"/>
                <a:gd name="connsiteX3" fmla="*/ 999038 w 2022667"/>
                <a:gd name="connsiteY3" fmla="*/ 332935 h 846868"/>
                <a:gd name="connsiteX4" fmla="*/ 982060 w 2022667"/>
                <a:gd name="connsiteY4" fmla="*/ 272356 h 846868"/>
                <a:gd name="connsiteX5" fmla="*/ 1810824 w 2022667"/>
                <a:gd name="connsiteY5" fmla="*/ 385 h 846868"/>
                <a:gd name="connsiteX6" fmla="*/ 1869874 w 2022667"/>
                <a:gd name="connsiteY6" fmla="*/ 409877 h 846868"/>
                <a:gd name="connsiteX7" fmla="*/ 261781 w 2022667"/>
                <a:gd name="connsiteY7" fmla="*/ 838134 h 846868"/>
                <a:gd name="connsiteX8" fmla="*/ 152634 w 2022667"/>
                <a:gd name="connsiteY8" fmla="*/ 438912 h 846868"/>
                <a:gd name="connsiteX9" fmla="*/ 1763153 w 2022667"/>
                <a:gd name="connsiteY9" fmla="*/ 8235 h 846868"/>
                <a:gd name="connsiteX10" fmla="*/ 1810824 w 2022667"/>
                <a:gd name="connsiteY10" fmla="*/ 385 h 84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67" h="846868">
                  <a:moveTo>
                    <a:pt x="982060" y="272356"/>
                  </a:moveTo>
                  <a:lnTo>
                    <a:pt x="123436" y="504980"/>
                  </a:lnTo>
                  <a:cubicBezTo>
                    <a:pt x="84628" y="514673"/>
                    <a:pt x="101607" y="575252"/>
                    <a:pt x="140415" y="565559"/>
                  </a:cubicBezTo>
                  <a:cubicBezTo>
                    <a:pt x="999038" y="332935"/>
                    <a:pt x="999038" y="332935"/>
                    <a:pt x="999038" y="332935"/>
                  </a:cubicBezTo>
                  <a:cubicBezTo>
                    <a:pt x="1037846" y="320819"/>
                    <a:pt x="1020868" y="260240"/>
                    <a:pt x="982060" y="272356"/>
                  </a:cubicBezTo>
                  <a:close/>
                  <a:moveTo>
                    <a:pt x="1810824" y="385"/>
                  </a:moveTo>
                  <a:cubicBezTo>
                    <a:pt x="2039421" y="-13304"/>
                    <a:pt x="2117728" y="341828"/>
                    <a:pt x="1869874" y="409877"/>
                  </a:cubicBezTo>
                  <a:cubicBezTo>
                    <a:pt x="1869874" y="409877"/>
                    <a:pt x="1869874" y="409877"/>
                    <a:pt x="261781" y="838134"/>
                  </a:cubicBezTo>
                  <a:cubicBezTo>
                    <a:pt x="-5022" y="910720"/>
                    <a:pt x="-111743" y="509078"/>
                    <a:pt x="152634" y="438912"/>
                  </a:cubicBezTo>
                  <a:cubicBezTo>
                    <a:pt x="152634" y="438912"/>
                    <a:pt x="152634" y="438912"/>
                    <a:pt x="1763153" y="8235"/>
                  </a:cubicBezTo>
                  <a:cubicBezTo>
                    <a:pt x="1779676" y="3850"/>
                    <a:pt x="1795584" y="1298"/>
                    <a:pt x="1810824" y="385"/>
                  </a:cubicBezTo>
                  <a:close/>
                </a:path>
              </a:pathLst>
            </a:custGeom>
            <a:solidFill>
              <a:schemeClr val="accent3"/>
            </a:solidFill>
            <a:ln>
              <a:noFill/>
            </a:ln>
          </p:spPr>
          <p:txBody>
            <a:bodyPr vert="horz" wrap="square" lIns="91412" tIns="45706" rIns="91412" bIns="45706" numCol="1" anchor="t" anchorCtr="0" compatLnSpc="1">
              <a:noAutofit/>
            </a:bodyPr>
            <a:lstStyle/>
            <a:p>
              <a:endParaRPr lang="en-US" sz="1600">
                <a:cs typeface="+mn-ea"/>
                <a:sym typeface="+mn-lt"/>
              </a:endParaRPr>
            </a:p>
          </p:txBody>
        </p:sp>
        <p:grpSp>
          <p:nvGrpSpPr>
            <p:cNvPr id="22" name="组合 21"/>
            <p:cNvGrpSpPr/>
            <p:nvPr/>
          </p:nvGrpSpPr>
          <p:grpSpPr>
            <a:xfrm>
              <a:off x="3066412" y="1530139"/>
              <a:ext cx="556367" cy="556511"/>
              <a:chOff x="3065478" y="1529552"/>
              <a:chExt cx="556538" cy="556683"/>
            </a:xfrm>
          </p:grpSpPr>
          <p:sp>
            <p:nvSpPr>
              <p:cNvPr id="23" name="Oval 60"/>
              <p:cNvSpPr/>
              <p:nvPr/>
            </p:nvSpPr>
            <p:spPr bwMode="auto">
              <a:xfrm>
                <a:off x="3065478" y="1529552"/>
                <a:ext cx="556538" cy="556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solidFill>
                    <a:schemeClr val="tx2"/>
                  </a:solidFill>
                  <a:cs typeface="+mn-ea"/>
                  <a:sym typeface="+mn-lt"/>
                </a:endParaRPr>
              </a:p>
            </p:txBody>
          </p:sp>
          <p:sp>
            <p:nvSpPr>
              <p:cNvPr id="24" name="AutoShape 115"/>
              <p:cNvSpPr>
                <a:spLocks noChangeAspect="1"/>
              </p:cNvSpPr>
              <p:nvPr/>
            </p:nvSpPr>
            <p:spPr bwMode="auto">
              <a:xfrm>
                <a:off x="3201607" y="1670708"/>
                <a:ext cx="284539" cy="2839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50774" tIns="50774" rIns="50774" bIns="50774" anchor="ctr"/>
              <a:lstStyle/>
              <a:p>
                <a:pPr defTabSz="457200">
                  <a:defRPr/>
                </a:pPr>
                <a:endParaRPr lang="es-ES" sz="3200" dirty="0">
                  <a:solidFill>
                    <a:srgbClr val="44CEB9"/>
                  </a:solidFill>
                  <a:effectLst>
                    <a:outerShdw blurRad="38100" dist="38100" dir="2700000" algn="tl">
                      <a:srgbClr val="000000"/>
                    </a:outerShdw>
                  </a:effectLst>
                  <a:cs typeface="+mn-ea"/>
                  <a:sym typeface="+mn-lt"/>
                </a:endParaRPr>
              </a:p>
            </p:txBody>
          </p:sp>
        </p:grpSp>
        <p:grpSp>
          <p:nvGrpSpPr>
            <p:cNvPr id="25" name="组合 24"/>
            <p:cNvGrpSpPr/>
            <p:nvPr/>
          </p:nvGrpSpPr>
          <p:grpSpPr>
            <a:xfrm>
              <a:off x="8777928" y="4813947"/>
              <a:ext cx="556367" cy="556511"/>
              <a:chOff x="8778756" y="4814374"/>
              <a:chExt cx="556538" cy="556683"/>
            </a:xfrm>
          </p:grpSpPr>
          <p:sp>
            <p:nvSpPr>
              <p:cNvPr id="26" name="Oval 66"/>
              <p:cNvSpPr/>
              <p:nvPr/>
            </p:nvSpPr>
            <p:spPr bwMode="auto">
              <a:xfrm>
                <a:off x="8778756" y="4814374"/>
                <a:ext cx="556538" cy="5566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40" tIns="30469" rIns="60940" bIns="30469" anchor="ctr"/>
              <a:lstStyle/>
              <a:p>
                <a:pPr algn="ctr">
                  <a:defRPr/>
                </a:pPr>
                <a:endParaRPr lang="en-US" sz="800" dirty="0">
                  <a:solidFill>
                    <a:schemeClr val="tx2"/>
                  </a:solidFill>
                  <a:cs typeface="+mn-ea"/>
                  <a:sym typeface="+mn-lt"/>
                </a:endParaRPr>
              </a:p>
            </p:txBody>
          </p:sp>
          <p:sp>
            <p:nvSpPr>
              <p:cNvPr id="27" name="Freeform 266"/>
              <p:cNvSpPr>
                <a:spLocks noChangeAspect="1" noChangeArrowheads="1"/>
              </p:cNvSpPr>
              <p:nvPr/>
            </p:nvSpPr>
            <p:spPr bwMode="auto">
              <a:xfrm>
                <a:off x="8911257" y="4905454"/>
                <a:ext cx="313824" cy="345937"/>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bg1"/>
              </a:solidFill>
              <a:ln>
                <a:noFill/>
              </a:ln>
              <a:effectLst/>
            </p:spPr>
            <p:txBody>
              <a:bodyPr wrap="none" lIns="182786" tIns="91394" rIns="182786" bIns="91394" anchor="ctr"/>
              <a:lstStyle/>
              <a:p>
                <a:pPr>
                  <a:defRPr/>
                </a:pPr>
                <a:endParaRPr lang="en-US" sz="2000" dirty="0">
                  <a:cs typeface="+mn-ea"/>
                  <a:sym typeface="+mn-lt"/>
                </a:endParaRPr>
              </a:p>
            </p:txBody>
          </p:sp>
        </p:grpSp>
        <p:grpSp>
          <p:nvGrpSpPr>
            <p:cNvPr id="28" name="组合 27"/>
            <p:cNvGrpSpPr/>
            <p:nvPr/>
          </p:nvGrpSpPr>
          <p:grpSpPr>
            <a:xfrm>
              <a:off x="2277808" y="3134615"/>
              <a:ext cx="556367" cy="556511"/>
              <a:chOff x="2276630" y="3134523"/>
              <a:chExt cx="556538" cy="556683"/>
            </a:xfrm>
          </p:grpSpPr>
          <p:sp>
            <p:nvSpPr>
              <p:cNvPr id="29" name="Oval 64"/>
              <p:cNvSpPr/>
              <p:nvPr/>
            </p:nvSpPr>
            <p:spPr bwMode="auto">
              <a:xfrm>
                <a:off x="2276630" y="3134523"/>
                <a:ext cx="556538" cy="556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40" tIns="30469" rIns="60940" bIns="30469" anchor="ctr"/>
              <a:lstStyle/>
              <a:p>
                <a:pPr algn="ctr">
                  <a:defRPr/>
                </a:pPr>
                <a:endParaRPr lang="en-US" sz="800" dirty="0">
                  <a:solidFill>
                    <a:schemeClr val="tx2"/>
                  </a:solidFill>
                  <a:cs typeface="+mn-ea"/>
                  <a:sym typeface="+mn-lt"/>
                </a:endParaRPr>
              </a:p>
            </p:txBody>
          </p:sp>
          <p:sp>
            <p:nvSpPr>
              <p:cNvPr id="30" name="Freeform 102"/>
              <p:cNvSpPr>
                <a:spLocks noChangeAspect="1" noChangeArrowheads="1"/>
              </p:cNvSpPr>
              <p:nvPr/>
            </p:nvSpPr>
            <p:spPr bwMode="auto">
              <a:xfrm>
                <a:off x="2377992" y="3259802"/>
                <a:ext cx="342497" cy="30612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1000" dirty="0">
                  <a:cs typeface="+mn-ea"/>
                  <a:sym typeface="+mn-lt"/>
                </a:endParaRPr>
              </a:p>
            </p:txBody>
          </p:sp>
        </p:grpSp>
        <p:grpSp>
          <p:nvGrpSpPr>
            <p:cNvPr id="31" name="组合 30"/>
            <p:cNvGrpSpPr/>
            <p:nvPr/>
          </p:nvGrpSpPr>
          <p:grpSpPr>
            <a:xfrm>
              <a:off x="3066410" y="4807557"/>
              <a:ext cx="556367" cy="556511"/>
              <a:chOff x="3065475" y="4807982"/>
              <a:chExt cx="556538" cy="556683"/>
            </a:xfrm>
          </p:grpSpPr>
          <p:sp>
            <p:nvSpPr>
              <p:cNvPr id="32" name="Oval 63"/>
              <p:cNvSpPr/>
              <p:nvPr/>
            </p:nvSpPr>
            <p:spPr bwMode="auto">
              <a:xfrm>
                <a:off x="3065475" y="4807982"/>
                <a:ext cx="556538" cy="5566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40" tIns="30469" rIns="60940" bIns="30469" anchor="ctr"/>
              <a:lstStyle/>
              <a:p>
                <a:pPr algn="ctr">
                  <a:defRPr/>
                </a:pPr>
                <a:endParaRPr lang="en-US" sz="800" dirty="0">
                  <a:solidFill>
                    <a:schemeClr val="tx2"/>
                  </a:solidFill>
                  <a:cs typeface="+mn-ea"/>
                  <a:sym typeface="+mn-lt"/>
                </a:endParaRPr>
              </a:p>
            </p:txBody>
          </p:sp>
          <p:grpSp>
            <p:nvGrpSpPr>
              <p:cNvPr id="33" name="Group 4688"/>
              <p:cNvGrpSpPr>
                <a:grpSpLocks noChangeAspect="1"/>
              </p:cNvGrpSpPr>
              <p:nvPr/>
            </p:nvGrpSpPr>
            <p:grpSpPr bwMode="auto">
              <a:xfrm>
                <a:off x="3204533" y="4905454"/>
                <a:ext cx="323179" cy="345937"/>
                <a:chOff x="1835150" y="2800349"/>
                <a:chExt cx="382588" cy="363538"/>
              </a:xfrm>
              <a:solidFill>
                <a:schemeClr val="bg1"/>
              </a:solidFill>
            </p:grpSpPr>
            <p:sp>
              <p:nvSpPr>
                <p:cNvPr id="34"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wrap="none" anchor="ctr"/>
                <a:lstStyle/>
                <a:p>
                  <a:pPr>
                    <a:defRPr/>
                  </a:pPr>
                  <a:endParaRPr lang="en-US" sz="2000" dirty="0">
                    <a:cs typeface="+mn-ea"/>
                    <a:sym typeface="+mn-lt"/>
                  </a:endParaRPr>
                </a:p>
              </p:txBody>
            </p:sp>
            <p:sp>
              <p:nvSpPr>
                <p:cNvPr id="35" name="Freeform 292"/>
                <p:cNvSpPr>
                  <a:spLocks noChangeArrowheads="1"/>
                </p:cNvSpPr>
                <p:nvPr/>
              </p:nvSpPr>
              <p:spPr bwMode="auto">
                <a:xfrm>
                  <a:off x="1835150" y="2955923"/>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wrap="none" anchor="ctr"/>
                <a:lstStyle/>
                <a:p>
                  <a:pPr>
                    <a:defRPr/>
                  </a:pPr>
                  <a:endParaRPr lang="en-US" sz="2000" dirty="0">
                    <a:cs typeface="+mn-ea"/>
                    <a:sym typeface="+mn-lt"/>
                  </a:endParaRPr>
                </a:p>
              </p:txBody>
            </p:sp>
            <p:sp>
              <p:nvSpPr>
                <p:cNvPr id="36"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wrap="none" anchor="ctr"/>
                <a:lstStyle/>
                <a:p>
                  <a:pPr>
                    <a:defRPr/>
                  </a:pPr>
                  <a:endParaRPr lang="en-US" sz="2000" dirty="0">
                    <a:cs typeface="+mn-ea"/>
                    <a:sym typeface="+mn-lt"/>
                  </a:endParaRPr>
                </a:p>
              </p:txBody>
            </p:sp>
            <p:sp>
              <p:nvSpPr>
                <p:cNvPr id="37"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wrap="none" anchor="ctr"/>
                <a:lstStyle/>
                <a:p>
                  <a:pPr>
                    <a:defRPr/>
                  </a:pPr>
                  <a:endParaRPr lang="en-US" sz="2000" dirty="0">
                    <a:cs typeface="+mn-ea"/>
                    <a:sym typeface="+mn-lt"/>
                  </a:endParaRPr>
                </a:p>
              </p:txBody>
            </p:sp>
          </p:grpSp>
        </p:grpSp>
        <p:grpSp>
          <p:nvGrpSpPr>
            <p:cNvPr id="38" name="组合 37"/>
            <p:cNvGrpSpPr/>
            <p:nvPr/>
          </p:nvGrpSpPr>
          <p:grpSpPr>
            <a:xfrm>
              <a:off x="8777928" y="1536532"/>
              <a:ext cx="556367" cy="556511"/>
              <a:chOff x="8778756" y="1535947"/>
              <a:chExt cx="556538" cy="556683"/>
            </a:xfrm>
          </p:grpSpPr>
          <p:sp>
            <p:nvSpPr>
              <p:cNvPr id="39" name="Oval 62"/>
              <p:cNvSpPr/>
              <p:nvPr/>
            </p:nvSpPr>
            <p:spPr bwMode="auto">
              <a:xfrm>
                <a:off x="8778756" y="1535947"/>
                <a:ext cx="556538" cy="556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0" tIns="30469" rIns="60940" bIns="30469" anchor="ctr"/>
              <a:lstStyle/>
              <a:p>
                <a:pPr algn="ctr">
                  <a:defRPr/>
                </a:pPr>
                <a:endParaRPr lang="en-US" sz="800" dirty="0">
                  <a:solidFill>
                    <a:schemeClr val="tx2"/>
                  </a:solidFill>
                  <a:cs typeface="+mn-ea"/>
                  <a:sym typeface="+mn-lt"/>
                </a:endParaRPr>
              </a:p>
            </p:txBody>
          </p:sp>
          <p:grpSp>
            <p:nvGrpSpPr>
              <p:cNvPr id="40" name="Group 75"/>
              <p:cNvGrpSpPr/>
              <p:nvPr/>
            </p:nvGrpSpPr>
            <p:grpSpPr>
              <a:xfrm>
                <a:off x="8897908" y="1634811"/>
                <a:ext cx="318234" cy="318234"/>
                <a:chOff x="2522538" y="2108200"/>
                <a:chExt cx="376238" cy="376238"/>
              </a:xfrm>
              <a:solidFill>
                <a:schemeClr val="bg1"/>
              </a:solidFill>
            </p:grpSpPr>
            <p:sp>
              <p:nvSpPr>
                <p:cNvPr id="41"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vert="horz" wrap="square" lIns="91412" tIns="45706" rIns="91412" bIns="45706" numCol="1" anchor="t" anchorCtr="0" compatLnSpc="1"/>
                <a:lstStyle/>
                <a:p>
                  <a:endParaRPr lang="id-ID" sz="1600">
                    <a:cs typeface="+mn-ea"/>
                    <a:sym typeface="+mn-lt"/>
                  </a:endParaRPr>
                </a:p>
              </p:txBody>
            </p:sp>
            <p:sp>
              <p:nvSpPr>
                <p:cNvPr id="42"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vert="horz" wrap="square" lIns="91412" tIns="45706" rIns="91412" bIns="45706" numCol="1" anchor="t" anchorCtr="0" compatLnSpc="1"/>
                <a:lstStyle/>
                <a:p>
                  <a:endParaRPr lang="id-ID" sz="1600">
                    <a:cs typeface="+mn-ea"/>
                    <a:sym typeface="+mn-lt"/>
                  </a:endParaRPr>
                </a:p>
              </p:txBody>
            </p:sp>
            <p:sp>
              <p:nvSpPr>
                <p:cNvPr id="43"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vert="horz" wrap="square" lIns="91412" tIns="45706" rIns="91412" bIns="45706" numCol="1" anchor="t" anchorCtr="0" compatLnSpc="1"/>
                <a:lstStyle/>
                <a:p>
                  <a:endParaRPr lang="id-ID" sz="1600">
                    <a:cs typeface="+mn-ea"/>
                    <a:sym typeface="+mn-lt"/>
                  </a:endParaRPr>
                </a:p>
              </p:txBody>
            </p:sp>
            <p:sp>
              <p:nvSpPr>
                <p:cNvPr id="44"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vert="horz" wrap="square" lIns="91412" tIns="45706" rIns="91412" bIns="45706" numCol="1" anchor="t" anchorCtr="0" compatLnSpc="1"/>
                <a:lstStyle/>
                <a:p>
                  <a:endParaRPr lang="id-ID" sz="1600">
                    <a:cs typeface="+mn-ea"/>
                    <a:sym typeface="+mn-lt"/>
                  </a:endParaRPr>
                </a:p>
              </p:txBody>
            </p:sp>
          </p:grpSp>
        </p:grpSp>
        <p:grpSp>
          <p:nvGrpSpPr>
            <p:cNvPr id="45" name="组合 44"/>
            <p:cNvGrpSpPr/>
            <p:nvPr/>
          </p:nvGrpSpPr>
          <p:grpSpPr>
            <a:xfrm>
              <a:off x="9315046" y="3141004"/>
              <a:ext cx="556367" cy="556511"/>
              <a:chOff x="9316040" y="3140914"/>
              <a:chExt cx="556538" cy="556683"/>
            </a:xfrm>
          </p:grpSpPr>
          <p:sp>
            <p:nvSpPr>
              <p:cNvPr id="46" name="Oval 65"/>
              <p:cNvSpPr/>
              <p:nvPr/>
            </p:nvSpPr>
            <p:spPr bwMode="auto">
              <a:xfrm>
                <a:off x="9316040" y="3140914"/>
                <a:ext cx="556538" cy="5566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40" tIns="30469" rIns="60940" bIns="30469" anchor="ctr"/>
              <a:lstStyle/>
              <a:p>
                <a:pPr algn="ctr">
                  <a:defRPr/>
                </a:pPr>
                <a:endParaRPr lang="en-US" sz="800" dirty="0">
                  <a:solidFill>
                    <a:schemeClr val="tx2"/>
                  </a:solidFill>
                  <a:cs typeface="+mn-ea"/>
                  <a:sym typeface="+mn-lt"/>
                </a:endParaRPr>
              </a:p>
            </p:txBody>
          </p:sp>
          <p:sp>
            <p:nvSpPr>
              <p:cNvPr id="47" name="Freeform 21"/>
              <p:cNvSpPr>
                <a:spLocks noEditPoints="1"/>
              </p:cNvSpPr>
              <p:nvPr/>
            </p:nvSpPr>
            <p:spPr bwMode="auto">
              <a:xfrm>
                <a:off x="9445819" y="3247556"/>
                <a:ext cx="296544" cy="338714"/>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chemeClr val="bg1"/>
              </a:solidFill>
              <a:ln>
                <a:noFill/>
              </a:ln>
            </p:spPr>
            <p:txBody>
              <a:bodyPr vert="horz" wrap="square" lIns="91412" tIns="45706" rIns="91412" bIns="45706" numCol="1" anchor="t" anchorCtr="0" compatLnSpc="1"/>
              <a:lstStyle/>
              <a:p>
                <a:endParaRPr lang="id-ID" sz="1600">
                  <a:cs typeface="+mn-ea"/>
                  <a:sym typeface="+mn-lt"/>
                </a:endParaRPr>
              </a:p>
            </p:txBody>
          </p:sp>
        </p:grpSp>
        <p:sp>
          <p:nvSpPr>
            <p:cNvPr id="59" name="矩形 58"/>
            <p:cNvSpPr/>
            <p:nvPr/>
          </p:nvSpPr>
          <p:spPr>
            <a:xfrm>
              <a:off x="1983758" y="2245007"/>
              <a:ext cx="1996390" cy="553513"/>
            </a:xfrm>
            <a:prstGeom prst="rect">
              <a:avLst/>
            </a:prstGeom>
          </p:spPr>
          <p:txBody>
            <a:bodyPr wrap="square" lIns="91405" tIns="45702" rIns="91405" bIns="45702">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dirty="0">
                <a:solidFill>
                  <a:srgbClr val="404040"/>
                </a:solidFill>
                <a:cs typeface="+mn-ea"/>
                <a:sym typeface="+mn-lt"/>
              </a:endParaRPr>
            </a:p>
          </p:txBody>
        </p:sp>
        <p:sp>
          <p:nvSpPr>
            <p:cNvPr id="60" name="矩形 59"/>
            <p:cNvSpPr/>
            <p:nvPr/>
          </p:nvSpPr>
          <p:spPr>
            <a:xfrm>
              <a:off x="1983758" y="1903833"/>
              <a:ext cx="1996390" cy="369167"/>
            </a:xfrm>
            <a:prstGeom prst="rect">
              <a:avLst/>
            </a:prstGeom>
          </p:spPr>
          <p:txBody>
            <a:bodyPr wrap="square" lIns="91405" tIns="45702" rIns="91405" bIns="45702">
              <a:spAutoFit/>
            </a:bodyPr>
            <a:lstStyle/>
            <a:p>
              <a:pPr algn="just"/>
              <a:r>
                <a:rPr lang="zh-CN" altLang="en-US" sz="1800" b="1" dirty="0">
                  <a:solidFill>
                    <a:schemeClr val="tx1">
                      <a:lumMod val="75000"/>
                    </a:schemeClr>
                  </a:solidFill>
                  <a:cs typeface="+mn-ea"/>
                  <a:sym typeface="+mn-lt"/>
                </a:rPr>
                <a:t>小标题</a:t>
              </a:r>
            </a:p>
          </p:txBody>
        </p:sp>
        <p:sp>
          <p:nvSpPr>
            <p:cNvPr id="61" name="矩形 60"/>
            <p:cNvSpPr/>
            <p:nvPr/>
          </p:nvSpPr>
          <p:spPr>
            <a:xfrm>
              <a:off x="7898850" y="2235611"/>
              <a:ext cx="1996390" cy="553513"/>
            </a:xfrm>
            <a:prstGeom prst="rect">
              <a:avLst/>
            </a:prstGeom>
          </p:spPr>
          <p:txBody>
            <a:bodyPr wrap="square" lIns="91405" tIns="45702" rIns="91405" bIns="45702">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dirty="0">
                <a:solidFill>
                  <a:srgbClr val="404040"/>
                </a:solidFill>
                <a:cs typeface="+mn-ea"/>
                <a:sym typeface="+mn-lt"/>
              </a:endParaRPr>
            </a:p>
          </p:txBody>
        </p:sp>
        <p:sp>
          <p:nvSpPr>
            <p:cNvPr id="62" name="矩形 61"/>
            <p:cNvSpPr/>
            <p:nvPr/>
          </p:nvSpPr>
          <p:spPr>
            <a:xfrm>
              <a:off x="7898850" y="1894438"/>
              <a:ext cx="1996390" cy="369167"/>
            </a:xfrm>
            <a:prstGeom prst="rect">
              <a:avLst/>
            </a:prstGeom>
          </p:spPr>
          <p:txBody>
            <a:bodyPr wrap="square" lIns="91405" tIns="45702" rIns="91405" bIns="45702">
              <a:spAutoFit/>
            </a:bodyPr>
            <a:lstStyle/>
            <a:p>
              <a:pPr algn="just"/>
              <a:r>
                <a:rPr lang="zh-CN" altLang="en-US" sz="1800" b="1" dirty="0">
                  <a:solidFill>
                    <a:schemeClr val="tx1">
                      <a:lumMod val="75000"/>
                    </a:schemeClr>
                  </a:solidFill>
                  <a:cs typeface="+mn-ea"/>
                  <a:sym typeface="+mn-lt"/>
                </a:rPr>
                <a:t>小标题</a:t>
              </a:r>
            </a:p>
          </p:txBody>
        </p:sp>
        <p:sp>
          <p:nvSpPr>
            <p:cNvPr id="63" name="矩形 62"/>
            <p:cNvSpPr/>
            <p:nvPr/>
          </p:nvSpPr>
          <p:spPr>
            <a:xfrm>
              <a:off x="1419728" y="4051088"/>
              <a:ext cx="1996390" cy="553513"/>
            </a:xfrm>
            <a:prstGeom prst="rect">
              <a:avLst/>
            </a:prstGeom>
          </p:spPr>
          <p:txBody>
            <a:bodyPr wrap="square" lIns="91405" tIns="45702" rIns="91405" bIns="45702">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dirty="0">
                <a:solidFill>
                  <a:srgbClr val="404040"/>
                </a:solidFill>
                <a:cs typeface="+mn-ea"/>
                <a:sym typeface="+mn-lt"/>
              </a:endParaRPr>
            </a:p>
          </p:txBody>
        </p:sp>
        <p:sp>
          <p:nvSpPr>
            <p:cNvPr id="64" name="矩形 63"/>
            <p:cNvSpPr/>
            <p:nvPr/>
          </p:nvSpPr>
          <p:spPr>
            <a:xfrm>
              <a:off x="1419728" y="3709915"/>
              <a:ext cx="1996390" cy="369167"/>
            </a:xfrm>
            <a:prstGeom prst="rect">
              <a:avLst/>
            </a:prstGeom>
          </p:spPr>
          <p:txBody>
            <a:bodyPr wrap="square" lIns="91405" tIns="45702" rIns="91405" bIns="45702">
              <a:spAutoFit/>
            </a:bodyPr>
            <a:lstStyle/>
            <a:p>
              <a:pPr algn="just"/>
              <a:r>
                <a:rPr lang="zh-CN" altLang="en-US" sz="1800" b="1" dirty="0">
                  <a:solidFill>
                    <a:schemeClr val="tx1">
                      <a:lumMod val="75000"/>
                    </a:schemeClr>
                  </a:solidFill>
                  <a:cs typeface="+mn-ea"/>
                  <a:sym typeface="+mn-lt"/>
                </a:rPr>
                <a:t>小标题</a:t>
              </a:r>
            </a:p>
          </p:txBody>
        </p:sp>
        <p:sp>
          <p:nvSpPr>
            <p:cNvPr id="65" name="矩形 64"/>
            <p:cNvSpPr/>
            <p:nvPr/>
          </p:nvSpPr>
          <p:spPr>
            <a:xfrm>
              <a:off x="8316853" y="3873837"/>
              <a:ext cx="1996390" cy="553513"/>
            </a:xfrm>
            <a:prstGeom prst="rect">
              <a:avLst/>
            </a:prstGeom>
          </p:spPr>
          <p:txBody>
            <a:bodyPr wrap="square" lIns="91405" tIns="45702" rIns="91405" bIns="45702">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dirty="0">
                <a:solidFill>
                  <a:srgbClr val="404040"/>
                </a:solidFill>
                <a:cs typeface="+mn-ea"/>
                <a:sym typeface="+mn-lt"/>
              </a:endParaRPr>
            </a:p>
          </p:txBody>
        </p:sp>
        <p:sp>
          <p:nvSpPr>
            <p:cNvPr id="66" name="矩形 65"/>
            <p:cNvSpPr/>
            <p:nvPr/>
          </p:nvSpPr>
          <p:spPr>
            <a:xfrm>
              <a:off x="8316853" y="3532665"/>
              <a:ext cx="1996390" cy="369167"/>
            </a:xfrm>
            <a:prstGeom prst="rect">
              <a:avLst/>
            </a:prstGeom>
          </p:spPr>
          <p:txBody>
            <a:bodyPr wrap="square" lIns="91405" tIns="45702" rIns="91405" bIns="45702">
              <a:spAutoFit/>
            </a:bodyPr>
            <a:lstStyle/>
            <a:p>
              <a:pPr algn="just"/>
              <a:r>
                <a:rPr lang="zh-CN" altLang="en-US" sz="1800" b="1" dirty="0">
                  <a:solidFill>
                    <a:schemeClr val="tx1">
                      <a:lumMod val="75000"/>
                    </a:schemeClr>
                  </a:solidFill>
                  <a:cs typeface="+mn-ea"/>
                  <a:sym typeface="+mn-lt"/>
                </a:rPr>
                <a:t>小标题</a:t>
              </a:r>
            </a:p>
          </p:txBody>
        </p:sp>
        <p:sp>
          <p:nvSpPr>
            <p:cNvPr id="67" name="矩形 66"/>
            <p:cNvSpPr/>
            <p:nvPr/>
          </p:nvSpPr>
          <p:spPr>
            <a:xfrm>
              <a:off x="1947713" y="5370521"/>
              <a:ext cx="1996390" cy="553513"/>
            </a:xfrm>
            <a:prstGeom prst="rect">
              <a:avLst/>
            </a:prstGeom>
          </p:spPr>
          <p:txBody>
            <a:bodyPr wrap="square" lIns="91405" tIns="45702" rIns="91405" bIns="45702">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dirty="0">
                <a:solidFill>
                  <a:srgbClr val="404040"/>
                </a:solidFill>
                <a:cs typeface="+mn-ea"/>
                <a:sym typeface="+mn-lt"/>
              </a:endParaRPr>
            </a:p>
          </p:txBody>
        </p:sp>
        <p:sp>
          <p:nvSpPr>
            <p:cNvPr id="68" name="矩形 67"/>
            <p:cNvSpPr/>
            <p:nvPr/>
          </p:nvSpPr>
          <p:spPr>
            <a:xfrm>
              <a:off x="1947713" y="5029347"/>
              <a:ext cx="1996390" cy="369167"/>
            </a:xfrm>
            <a:prstGeom prst="rect">
              <a:avLst/>
            </a:prstGeom>
          </p:spPr>
          <p:txBody>
            <a:bodyPr wrap="square" lIns="91405" tIns="45702" rIns="91405" bIns="45702">
              <a:spAutoFit/>
            </a:bodyPr>
            <a:lstStyle/>
            <a:p>
              <a:pPr algn="just"/>
              <a:r>
                <a:rPr lang="zh-CN" altLang="en-US" sz="1800" b="1" dirty="0">
                  <a:solidFill>
                    <a:schemeClr val="tx1">
                      <a:lumMod val="75000"/>
                    </a:schemeClr>
                  </a:solidFill>
                  <a:cs typeface="+mn-ea"/>
                  <a:sym typeface="+mn-lt"/>
                </a:rPr>
                <a:t>小标题</a:t>
              </a:r>
            </a:p>
          </p:txBody>
        </p:sp>
        <p:sp>
          <p:nvSpPr>
            <p:cNvPr id="69" name="矩形 68"/>
            <p:cNvSpPr/>
            <p:nvPr/>
          </p:nvSpPr>
          <p:spPr>
            <a:xfrm>
              <a:off x="7564617" y="5423151"/>
              <a:ext cx="1996390" cy="553513"/>
            </a:xfrm>
            <a:prstGeom prst="rect">
              <a:avLst/>
            </a:prstGeom>
          </p:spPr>
          <p:txBody>
            <a:bodyPr wrap="square" lIns="91405" tIns="45702" rIns="91405" bIns="45702">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dirty="0">
                <a:solidFill>
                  <a:srgbClr val="404040"/>
                </a:solidFill>
                <a:cs typeface="+mn-ea"/>
                <a:sym typeface="+mn-lt"/>
              </a:endParaRPr>
            </a:p>
          </p:txBody>
        </p:sp>
        <p:sp>
          <p:nvSpPr>
            <p:cNvPr id="70" name="矩形 69"/>
            <p:cNvSpPr/>
            <p:nvPr/>
          </p:nvSpPr>
          <p:spPr>
            <a:xfrm>
              <a:off x="7564617" y="5081979"/>
              <a:ext cx="1996390" cy="369167"/>
            </a:xfrm>
            <a:prstGeom prst="rect">
              <a:avLst/>
            </a:prstGeom>
          </p:spPr>
          <p:txBody>
            <a:bodyPr wrap="square" lIns="91405" tIns="45702" rIns="91405" bIns="45702">
              <a:spAutoFit/>
            </a:bodyPr>
            <a:lstStyle/>
            <a:p>
              <a:pPr algn="just"/>
              <a:r>
                <a:rPr lang="zh-CN" altLang="en-US" sz="1800" b="1" dirty="0">
                  <a:solidFill>
                    <a:schemeClr val="tx1">
                      <a:lumMod val="75000"/>
                    </a:schemeClr>
                  </a:solidFill>
                  <a:cs typeface="+mn-ea"/>
                  <a:sym typeface="+mn-lt"/>
                </a:rPr>
                <a:t>小标题</a:t>
              </a:r>
            </a:p>
          </p:txBody>
        </p:sp>
      </p:grpSp>
      <p:grpSp>
        <p:nvGrpSpPr>
          <p:cNvPr id="54" name="组合 53"/>
          <p:cNvGrpSpPr/>
          <p:nvPr/>
        </p:nvGrpSpPr>
        <p:grpSpPr>
          <a:xfrm>
            <a:off x="0" y="1"/>
            <a:ext cx="13769572" cy="6891977"/>
            <a:chOff x="0" y="1"/>
            <a:chExt cx="13769572" cy="6891977"/>
          </a:xfrm>
        </p:grpSpPr>
        <p:pic>
          <p:nvPicPr>
            <p:cNvPr id="55" name="图片 54"/>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56" name="图片 55"/>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57" name="文本框 56"/>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58" name="矩形 57"/>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7407" r="3175"/>
          <a:stretch>
            <a:fillRect/>
          </a:stretch>
        </p:blipFill>
        <p:spPr>
          <a:xfrm>
            <a:off x="0" y="0"/>
            <a:ext cx="12265892" cy="6858000"/>
          </a:xfrm>
          <a:prstGeom prst="rect">
            <a:avLst/>
          </a:prstGeom>
        </p:spPr>
      </p:pic>
      <p:pic>
        <p:nvPicPr>
          <p:cNvPr id="5" name="图片 4"/>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0"/>
            <a:ext cx="5430982" cy="4294909"/>
          </a:xfrm>
          <a:prstGeom prst="rect">
            <a:avLst/>
          </a:prstGeom>
        </p:spPr>
      </p:pic>
      <p:pic>
        <p:nvPicPr>
          <p:cNvPr id="6" name="图片 5"/>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17271" t="66423" r="17271" b="1349"/>
          <a:stretch>
            <a:fillRect/>
          </a:stretch>
        </p:blipFill>
        <p:spPr>
          <a:xfrm>
            <a:off x="-1410752" y="4626342"/>
            <a:ext cx="13850691" cy="2231658"/>
          </a:xfrm>
          <a:prstGeom prst="rect">
            <a:avLst/>
          </a:prstGeom>
        </p:spPr>
      </p:pic>
      <p:sp>
        <p:nvSpPr>
          <p:cNvPr id="7" name="Text Box 58"/>
          <p:cNvSpPr txBox="1">
            <a:spLocks noChangeArrowheads="1"/>
          </p:cNvSpPr>
          <p:nvPr/>
        </p:nvSpPr>
        <p:spPr bwMode="auto">
          <a:xfrm>
            <a:off x="1056016" y="1430728"/>
            <a:ext cx="4625859" cy="3728659"/>
          </a:xfrm>
          <a:prstGeom prst="rect">
            <a:avLst/>
          </a:prstGeom>
          <a:no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lIns="50237" tIns="25119" rIns="50237" bIns="25119">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3900" b="1" i="1" u="none" strike="noStrike" kern="1200" cap="none" spc="0" normalizeH="0" baseline="0" noProof="0" dirty="0">
                <a:ln>
                  <a:noFill/>
                </a:ln>
                <a:solidFill>
                  <a:srgbClr val="FAF2B5"/>
                </a:solidFill>
                <a:effectLst>
                  <a:outerShdw blurRad="114300" sx="102000" sy="102000" algn="ctr" rotWithShape="0">
                    <a:prstClr val="black">
                      <a:alpha val="28000"/>
                    </a:prstClr>
                  </a:outerShdw>
                </a:effectLst>
                <a:uLnTx/>
                <a:uFillTx/>
                <a:latin typeface="字魂59号-创粗黑" panose="020F0502020204030204"/>
                <a:ea typeface="字魂59号-创粗黑" panose="020F0502020204030204"/>
                <a:cs typeface="+mn-ea"/>
                <a:sym typeface="+mn-lt"/>
              </a:rPr>
              <a:t>04</a:t>
            </a:r>
          </a:p>
        </p:txBody>
      </p:sp>
      <p:sp>
        <p:nvSpPr>
          <p:cNvPr id="8" name="TextBox 6"/>
          <p:cNvSpPr txBox="1"/>
          <p:nvPr/>
        </p:nvSpPr>
        <p:spPr>
          <a:xfrm>
            <a:off x="5644964" y="3240595"/>
            <a:ext cx="461882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w="12700">
                  <a:noFill/>
                  <a:prstDash val="solid"/>
                </a:ln>
                <a:solidFill>
                  <a:srgbClr val="FAF2B5"/>
                </a:solidFill>
                <a:effectLst/>
                <a:uLnTx/>
                <a:uFillTx/>
                <a:latin typeface="字魂59号-创粗黑" panose="020F0502020204030204"/>
                <a:ea typeface="字魂59号-创粗黑" panose="020F0502020204030204"/>
                <a:cs typeface="+mn-ea"/>
                <a:sym typeface="+mn-lt"/>
              </a:rPr>
              <a:t>POWERPOINT</a:t>
            </a:r>
            <a:endParaRPr kumimoji="0" lang="zh-CN" altLang="en-US" sz="6000" b="1" i="1" u="none" strike="noStrike" kern="1200" cap="none" spc="0" normalizeH="0" baseline="0" noProof="0" dirty="0">
              <a:ln w="12700">
                <a:noFill/>
                <a:prstDash val="solid"/>
              </a:ln>
              <a:solidFill>
                <a:srgbClr val="FAF2B5"/>
              </a:solidFill>
              <a:effectLst/>
              <a:uLnTx/>
              <a:uFillTx/>
              <a:latin typeface="字魂59号-创粗黑" panose="020F0502020204030204"/>
              <a:ea typeface="字魂59号-创粗黑" panose="020F0502020204030204"/>
              <a:cs typeface="+mn-ea"/>
              <a:sym typeface="+mn-lt"/>
            </a:endParaRPr>
          </a:p>
        </p:txBody>
      </p:sp>
      <p:sp>
        <p:nvSpPr>
          <p:cNvPr id="9" name="矩形 8"/>
          <p:cNvSpPr/>
          <p:nvPr/>
        </p:nvSpPr>
        <p:spPr>
          <a:xfrm>
            <a:off x="5589603" y="4127540"/>
            <a:ext cx="529935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solidFill>
                  <a:srgbClr val="FAF2B5"/>
                </a:solidFill>
                <a:effectLst/>
                <a:uLnTx/>
                <a:uFillTx/>
                <a:latin typeface="字魂59号-创粗黑" panose="020F0502020204030204"/>
                <a:ea typeface="字魂59号-创粗黑" panose="020F0502020204030204"/>
                <a:cs typeface="+mn-ea"/>
                <a:sym typeface="+mn-lt"/>
              </a:rPr>
              <a:t>Dynamically deploy future-proof outsourcing with magnetic </a:t>
            </a:r>
            <a:r>
              <a:rPr kumimoji="0" lang="en-US" altLang="zh-CN" sz="1200" b="0" i="1" u="none" strike="noStrike" kern="1200" cap="none" spc="0" normalizeH="0" baseline="0" noProof="0" dirty="0" err="1">
                <a:ln>
                  <a:noFill/>
                </a:ln>
                <a:solidFill>
                  <a:srgbClr val="FAF2B5"/>
                </a:solidFill>
                <a:effectLst/>
                <a:uLnTx/>
                <a:uFillTx/>
                <a:latin typeface="字魂59号-创粗黑" panose="020F0502020204030204"/>
                <a:ea typeface="字魂59号-创粗黑" panose="020F0502020204030204"/>
                <a:cs typeface="+mn-ea"/>
                <a:sym typeface="+mn-lt"/>
              </a:rPr>
              <a:t>vortals</a:t>
            </a:r>
            <a:r>
              <a:rPr kumimoji="0" lang="en-US" altLang="zh-CN" sz="1200" b="0" i="1" u="none" strike="noStrike" kern="1200" cap="none" spc="0" normalizeH="0" baseline="0" noProof="0" dirty="0">
                <a:ln>
                  <a:noFill/>
                </a:ln>
                <a:solidFill>
                  <a:srgbClr val="FAF2B5"/>
                </a:solidFill>
                <a:effectLst/>
                <a:uLnTx/>
                <a:uFillTx/>
                <a:latin typeface="字魂59号-创粗黑" panose="020F0502020204030204"/>
                <a:ea typeface="字魂59号-创粗黑" panose="020F0502020204030204"/>
                <a:cs typeface="+mn-ea"/>
                <a:sym typeface="+mn-lt"/>
              </a:rPr>
              <a:t>. Compellingly synergize robust users after frictionless value</a:t>
            </a:r>
          </a:p>
        </p:txBody>
      </p:sp>
      <p:sp>
        <p:nvSpPr>
          <p:cNvPr id="10" name="TextBox 8"/>
          <p:cNvSpPr txBox="1"/>
          <p:nvPr/>
        </p:nvSpPr>
        <p:spPr>
          <a:xfrm>
            <a:off x="5839858" y="2518159"/>
            <a:ext cx="3820277" cy="962443"/>
          </a:xfrm>
          <a:prstGeom prst="rect">
            <a:avLst/>
          </a:prstGeom>
          <a:noFill/>
        </p:spPr>
        <p:txBody>
          <a:bodyPr wrap="none" rtlCol="0">
            <a:spAutoFit/>
          </a:bodyPr>
          <a:lstStyle>
            <a:defPPr>
              <a:defRPr lang="zh-CN"/>
            </a:defPPr>
            <a:lvl1pPr algn="ctr">
              <a:defRPr sz="4800" b="1">
                <a:ln w="12700">
                  <a:noFill/>
                  <a:prstDash val="solid"/>
                </a:ln>
                <a:solidFill>
                  <a:schemeClr val="accent1"/>
                </a:solidFill>
                <a:latin typeface="+mj-ea"/>
                <a:ea typeface="+mj-ea"/>
              </a:defRPr>
            </a:lvl1pPr>
          </a:lstStyle>
          <a:p>
            <a:pPr lvl="0" algn="l">
              <a:lnSpc>
                <a:spcPct val="130000"/>
              </a:lnSpc>
              <a:defRPr/>
            </a:pPr>
            <a:r>
              <a:rPr lang="zh-CN" altLang="en-US" i="1" kern="0" dirty="0">
                <a:ln>
                  <a:noFill/>
                </a:ln>
                <a:solidFill>
                  <a:srgbClr val="FAF2B5"/>
                </a:solidFill>
                <a:latin typeface="字体视界-颜值体" panose="02000000000000000000" pitchFamily="2" charset="-122"/>
                <a:ea typeface="字体视界-颜值体" panose="02000000000000000000" pitchFamily="2" charset="-122"/>
                <a:cs typeface="+mn-ea"/>
                <a:sym typeface="+mn-lt"/>
              </a:rPr>
              <a:t>活动效果展望</a:t>
            </a:r>
            <a:endParaRPr lang="en-US" altLang="zh-CN" i="1" kern="0" dirty="0">
              <a:ln>
                <a:noFill/>
              </a:ln>
              <a:solidFill>
                <a:srgbClr val="FAF2B5"/>
              </a:solidFill>
              <a:latin typeface="字体视界-颜值体" panose="02000000000000000000" pitchFamily="2" charset="-122"/>
              <a:ea typeface="字体视界-颜值体" panose="02000000000000000000" pitchFamily="2" charset="-122"/>
              <a:cs typeface="+mn-ea"/>
              <a:sym typeface="+mn-lt"/>
            </a:endParaRPr>
          </a:p>
        </p:txBody>
      </p:sp>
      <p:cxnSp>
        <p:nvCxnSpPr>
          <p:cNvPr id="11" name="直接连接符 10"/>
          <p:cNvCxnSpPr/>
          <p:nvPr/>
        </p:nvCxnSpPr>
        <p:spPr>
          <a:xfrm flipH="1">
            <a:off x="5165702" y="2428927"/>
            <a:ext cx="530560" cy="1980134"/>
          </a:xfrm>
          <a:prstGeom prst="line">
            <a:avLst/>
          </a:prstGeom>
          <a:ln w="38100">
            <a:solidFill>
              <a:srgbClr val="FAF2B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4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Horizontal)">
                                      <p:cBhvr>
                                        <p:cTn id="19" dur="500"/>
                                        <p:tgtEl>
                                          <p:spTgt spid="11"/>
                                        </p:tgtEl>
                                      </p:cBhvr>
                                    </p:animEffect>
                                  </p:childTnLst>
                                </p:cTn>
                              </p:par>
                              <p:par>
                                <p:cTn id="20" presetID="47" presetClass="entr" presetSubtype="0" fill="hold" grpId="0" nodeType="withEffect">
                                  <p:stCondLst>
                                    <p:cond delay="500"/>
                                  </p:stCondLst>
                                  <p:iterate type="lt">
                                    <p:tmPct val="10000"/>
                                  </p:iterate>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200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par>
                                <p:cTn id="28" presetID="22" presetClass="entr" presetSubtype="8" fill="hold" grpId="0" nodeType="withEffect">
                                  <p:stCondLst>
                                    <p:cond delay="390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2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26" presetClass="emph" presetSubtype="0" fill="hold" grpId="1" nodeType="withEffect">
                                  <p:stCondLst>
                                    <p:cond delay="300"/>
                                  </p:stCondLst>
                                  <p:childTnLst>
                                    <p:animEffect transition="out" filter="fade">
                                      <p:cBhvr>
                                        <p:cTn id="37" dur="500" tmFilter="0, 0; .2, .5; .8, .5; 1, 0"/>
                                        <p:tgtEl>
                                          <p:spTgt spid="7"/>
                                        </p:tgtEl>
                                      </p:cBhvr>
                                    </p:animEffect>
                                    <p:animScale>
                                      <p:cBhvr>
                                        <p:cTn id="3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7407" r="3175"/>
          <a:stretch>
            <a:fillRect/>
          </a:stretch>
        </p:blipFill>
        <p:spPr>
          <a:xfrm>
            <a:off x="0" y="0"/>
            <a:ext cx="12265892" cy="6858000"/>
          </a:xfrm>
          <a:prstGeom prst="rect">
            <a:avLst/>
          </a:prstGeom>
        </p:spPr>
      </p:pic>
      <p:pic>
        <p:nvPicPr>
          <p:cNvPr id="5" name="图片 4"/>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64497" b="49768"/>
          <a:stretch>
            <a:fillRect/>
          </a:stretch>
        </p:blipFill>
        <p:spPr>
          <a:xfrm>
            <a:off x="8188960" y="0"/>
            <a:ext cx="4917440" cy="3478373"/>
          </a:xfrm>
          <a:prstGeom prst="rect">
            <a:avLst/>
          </a:prstGeom>
        </p:spPr>
      </p:pic>
      <p:pic>
        <p:nvPicPr>
          <p:cNvPr id="6" name="图片 5"/>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64497" b="49768"/>
          <a:stretch>
            <a:fillRect/>
          </a:stretch>
        </p:blipFill>
        <p:spPr>
          <a:xfrm rot="10800000">
            <a:off x="-243840" y="3379627"/>
            <a:ext cx="4917440" cy="3478373"/>
          </a:xfrm>
          <a:prstGeom prst="rect">
            <a:avLst/>
          </a:prstGeom>
        </p:spPr>
      </p:pic>
      <p:sp>
        <p:nvSpPr>
          <p:cNvPr id="7" name="文本框 6"/>
          <p:cNvSpPr txBox="1"/>
          <p:nvPr/>
        </p:nvSpPr>
        <p:spPr>
          <a:xfrm>
            <a:off x="1294495" y="639973"/>
            <a:ext cx="5573080" cy="9069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目录</a:t>
            </a:r>
            <a:r>
              <a:rPr kumimoji="0" lang="en-US" altLang="zh-CN" sz="4000" b="1" i="0" u="none" strike="noStrike" kern="120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a:t>
            </a:r>
            <a:r>
              <a:rPr kumimoji="0" lang="en-US" altLang="zh-CN" sz="2000" b="1" i="0" u="none" strike="noStrike" kern="120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CONTENTS</a:t>
            </a:r>
            <a:endParaRPr kumimoji="0" lang="zh-CN" altLang="en-US" sz="4000" b="1" i="0" u="none" strike="noStrike" kern="120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endParaRPr>
          </a:p>
        </p:txBody>
      </p:sp>
      <p:cxnSp>
        <p:nvCxnSpPr>
          <p:cNvPr id="8" name="直接连接符 7"/>
          <p:cNvCxnSpPr/>
          <p:nvPr/>
        </p:nvCxnSpPr>
        <p:spPr>
          <a:xfrm>
            <a:off x="1294495" y="1714866"/>
            <a:ext cx="10971397" cy="0"/>
          </a:xfrm>
          <a:prstGeom prst="line">
            <a:avLst/>
          </a:prstGeom>
          <a:ln>
            <a:solidFill>
              <a:srgbClr val="FAF2B5"/>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905953" y="3287722"/>
            <a:ext cx="2704587" cy="826252"/>
          </a:xfrm>
          <a:prstGeom prst="rect">
            <a:avLst/>
          </a:prstGeom>
        </p:spPr>
        <p:txBody>
          <a:bodyPr wrap="none">
            <a:spAutoFit/>
          </a:bodyPr>
          <a:lstStyle/>
          <a:p>
            <a:pPr marL="457200" marR="0" lvl="0" indent="-45720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2400" b="1"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活动流程简介</a:t>
            </a:r>
            <a:endParaRPr kumimoji="0" lang="en-US" altLang="zh-CN" sz="2400" b="1"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endParaRPr>
          </a:p>
          <a:p>
            <a:pPr marL="457200" marR="0" lvl="0" indent="-45720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en-US" altLang="zh-CN" sz="14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ADD YOUR TITLE HERE</a:t>
            </a:r>
            <a:endParaRPr kumimoji="0" lang="zh-CN" altLang="en-US" sz="14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endParaRPr>
          </a:p>
        </p:txBody>
      </p:sp>
      <p:sp>
        <p:nvSpPr>
          <p:cNvPr id="10" name="矩形 9"/>
          <p:cNvSpPr/>
          <p:nvPr/>
        </p:nvSpPr>
        <p:spPr>
          <a:xfrm>
            <a:off x="2905953" y="4300547"/>
            <a:ext cx="3007555" cy="790024"/>
          </a:xfrm>
          <a:prstGeom prst="rect">
            <a:avLst/>
          </a:prstGeom>
        </p:spPr>
        <p:txBody>
          <a:bodyPr wrap="none">
            <a:spAutoFit/>
          </a:bodyPr>
          <a:lstStyle/>
          <a:p>
            <a:pPr marL="457200" marR="0" lvl="0" indent="-456565"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2400" b="1"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活动细节管理</a:t>
            </a:r>
            <a:r>
              <a:rPr kumimoji="0" lang="en-US" altLang="zh-CN" sz="12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             </a:t>
            </a:r>
          </a:p>
          <a:p>
            <a:pPr marL="457200" marR="0" lvl="0" indent="-456565"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en-US" altLang="zh-CN" sz="12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ADD YOUR TITLE HERE</a:t>
            </a:r>
            <a:endParaRPr kumimoji="0" lang="zh-CN" altLang="en-US" sz="14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endParaRPr>
          </a:p>
        </p:txBody>
      </p:sp>
      <p:sp>
        <p:nvSpPr>
          <p:cNvPr id="11" name="矩形 10"/>
          <p:cNvSpPr/>
          <p:nvPr/>
        </p:nvSpPr>
        <p:spPr>
          <a:xfrm>
            <a:off x="6683025" y="3287722"/>
            <a:ext cx="2919389" cy="790024"/>
          </a:xfrm>
          <a:prstGeom prst="rect">
            <a:avLst/>
          </a:prstGeom>
        </p:spPr>
        <p:txBody>
          <a:bodyPr wrap="none">
            <a:spAutoFit/>
          </a:bodyPr>
          <a:lstStyle/>
          <a:p>
            <a:pPr marL="457200" marR="0" lvl="0" indent="-45720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2400" b="1"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活动执行保障</a:t>
            </a:r>
            <a:r>
              <a:rPr kumimoji="0" lang="zh-CN" altLang="en-US" sz="12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           </a:t>
            </a:r>
            <a:endParaRPr kumimoji="0" lang="en-US" altLang="zh-CN" sz="12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endParaRPr>
          </a:p>
          <a:p>
            <a:pPr marL="457200" marR="0" lvl="0" indent="-45720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en-US" altLang="zh-CN" sz="12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ADD YOUR TITLE HERE</a:t>
            </a:r>
            <a:endParaRPr kumimoji="0" lang="zh-CN" altLang="en-US" sz="14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endParaRPr>
          </a:p>
        </p:txBody>
      </p:sp>
      <p:sp>
        <p:nvSpPr>
          <p:cNvPr id="12" name="矩形 11"/>
          <p:cNvSpPr/>
          <p:nvPr/>
        </p:nvSpPr>
        <p:spPr>
          <a:xfrm>
            <a:off x="6683025" y="4300547"/>
            <a:ext cx="2964273" cy="790024"/>
          </a:xfrm>
          <a:prstGeom prst="rect">
            <a:avLst/>
          </a:prstGeom>
        </p:spPr>
        <p:txBody>
          <a:bodyPr wrap="none">
            <a:spAutoFit/>
          </a:bodyPr>
          <a:lstStyle/>
          <a:p>
            <a:pPr marL="457200" marR="0" lvl="0" indent="-45720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2400" b="1"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活动效果展望</a:t>
            </a:r>
            <a:r>
              <a:rPr kumimoji="0" lang="zh-CN" altLang="en-US" sz="12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            </a:t>
            </a:r>
            <a:endParaRPr kumimoji="0" lang="en-US" altLang="zh-CN" sz="12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endParaRPr>
          </a:p>
          <a:p>
            <a:pPr marL="457200" marR="0" lvl="0" indent="-45720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en-US" altLang="zh-CN" sz="12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rPr>
              <a:t>ADD YOUR TITLE HERE</a:t>
            </a:r>
            <a:endParaRPr kumimoji="0" lang="zh-CN" altLang="en-US" sz="1400" b="0" i="1" u="none" strike="noStrike" kern="0" cap="none" spc="0" normalizeH="0" baseline="0" noProof="0" dirty="0">
              <a:ln>
                <a:noFill/>
              </a:ln>
              <a:solidFill>
                <a:srgbClr val="FAF2B5"/>
              </a:solidFill>
              <a:effectLst/>
              <a:uLnTx/>
              <a:uFillTx/>
              <a:latin typeface="字体视界-颜值体" panose="02000000000000000000" pitchFamily="2" charset="-122"/>
              <a:ea typeface="字体视界-颜值体" panose="02000000000000000000"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113d5a66-c26c-4013-aa05-9221e914f2fa"/>
          <p:cNvGrpSpPr>
            <a:grpSpLocks noChangeAspect="1"/>
          </p:cNvGrpSpPr>
          <p:nvPr>
            <p:custDataLst>
              <p:tags r:id="rId1"/>
            </p:custDataLst>
          </p:nvPr>
        </p:nvGrpSpPr>
        <p:grpSpPr>
          <a:xfrm>
            <a:off x="769054" y="1405700"/>
            <a:ext cx="10702149" cy="4753341"/>
            <a:chOff x="767408" y="1251073"/>
            <a:chExt cx="10705454" cy="4754809"/>
          </a:xfrm>
        </p:grpSpPr>
        <p:grpSp>
          <p:nvGrpSpPr>
            <p:cNvPr id="7" name="Group 1"/>
            <p:cNvGrpSpPr/>
            <p:nvPr/>
          </p:nvGrpSpPr>
          <p:grpSpPr>
            <a:xfrm>
              <a:off x="4145153" y="1251073"/>
              <a:ext cx="3862749" cy="4754809"/>
              <a:chOff x="4145153" y="1251073"/>
              <a:chExt cx="3862749" cy="4754809"/>
            </a:xfrm>
          </p:grpSpPr>
          <p:grpSp>
            <p:nvGrpSpPr>
              <p:cNvPr id="38" name="Group 118"/>
              <p:cNvGrpSpPr/>
              <p:nvPr/>
            </p:nvGrpSpPr>
            <p:grpSpPr>
              <a:xfrm>
                <a:off x="5614772" y="3646594"/>
                <a:ext cx="875232" cy="2359288"/>
                <a:chOff x="5588618" y="3680520"/>
                <a:chExt cx="988675" cy="1941036"/>
              </a:xfrm>
              <a:solidFill>
                <a:schemeClr val="accent5"/>
              </a:solidFill>
            </p:grpSpPr>
            <p:cxnSp>
              <p:nvCxnSpPr>
                <p:cNvPr id="45" name="Straight Connector 119"/>
                <p:cNvCxnSpPr/>
                <p:nvPr/>
              </p:nvCxnSpPr>
              <p:spPr>
                <a:xfrm>
                  <a:off x="5616754" y="3786455"/>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120"/>
                <p:cNvCxnSpPr/>
                <p:nvPr/>
              </p:nvCxnSpPr>
              <p:spPr>
                <a:xfrm>
                  <a:off x="6525816" y="3783820"/>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121"/>
                <p:cNvCxnSpPr/>
                <p:nvPr/>
              </p:nvCxnSpPr>
              <p:spPr>
                <a:xfrm>
                  <a:off x="5833054" y="3682011"/>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122"/>
                <p:cNvCxnSpPr/>
                <p:nvPr/>
              </p:nvCxnSpPr>
              <p:spPr>
                <a:xfrm>
                  <a:off x="6328716" y="3680520"/>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Freeform: Shape 123"/>
                <p:cNvSpPr>
                  <a:spLocks noChangeAspect="1"/>
                </p:cNvSpPr>
                <p:nvPr/>
              </p:nvSpPr>
              <p:spPr bwMode="auto">
                <a:xfrm>
                  <a:off x="5588618" y="4770963"/>
                  <a:ext cx="988675" cy="850593"/>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chemeClr val="accent4"/>
                </a:solidFill>
                <a:ln>
                  <a:noFill/>
                </a:ln>
              </p:spPr>
              <p:txBody>
                <a:bodyPr anchor="ctr"/>
                <a:lstStyle/>
                <a:p>
                  <a:pPr algn="ctr"/>
                  <a:endParaRPr sz="1800">
                    <a:cs typeface="+mn-ea"/>
                    <a:sym typeface="+mn-lt"/>
                  </a:endParaRPr>
                </a:p>
              </p:txBody>
            </p:sp>
          </p:grpSp>
          <p:grpSp>
            <p:nvGrpSpPr>
              <p:cNvPr id="39" name="Group 124"/>
              <p:cNvGrpSpPr>
                <a:grpSpLocks noChangeAspect="1"/>
              </p:cNvGrpSpPr>
              <p:nvPr/>
            </p:nvGrpSpPr>
            <p:grpSpPr>
              <a:xfrm>
                <a:off x="4145153" y="1251073"/>
                <a:ext cx="3862749" cy="2757130"/>
                <a:chOff x="1969112" y="2879890"/>
                <a:chExt cx="4032281" cy="2863085"/>
              </a:xfrm>
            </p:grpSpPr>
            <p:sp>
              <p:nvSpPr>
                <p:cNvPr id="40" name="Freeform: Shape 125"/>
                <p:cNvSpPr/>
                <p:nvPr/>
              </p:nvSpPr>
              <p:spPr>
                <a:xfrm>
                  <a:off x="2983489" y="3790960"/>
                  <a:ext cx="1952014" cy="1952015"/>
                </a:xfrm>
                <a:custGeom>
                  <a:avLst/>
                  <a:gdLst>
                    <a:gd name="connsiteX0" fmla="*/ 0 w 1952015"/>
                    <a:gd name="connsiteY0" fmla="*/ 976008 h 1952015"/>
                    <a:gd name="connsiteX1" fmla="*/ 976008 w 1952015"/>
                    <a:gd name="connsiteY1" fmla="*/ 0 h 1952015"/>
                    <a:gd name="connsiteX2" fmla="*/ 1952016 w 1952015"/>
                    <a:gd name="connsiteY2" fmla="*/ 976008 h 1952015"/>
                    <a:gd name="connsiteX3" fmla="*/ 976008 w 1952015"/>
                    <a:gd name="connsiteY3" fmla="*/ 1952016 h 1952015"/>
                    <a:gd name="connsiteX4" fmla="*/ 0 w 1952015"/>
                    <a:gd name="connsiteY4" fmla="*/ 976008 h 195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015" h="1952015">
                      <a:moveTo>
                        <a:pt x="0" y="976008"/>
                      </a:moveTo>
                      <a:cubicBezTo>
                        <a:pt x="0" y="436974"/>
                        <a:pt x="436974" y="0"/>
                        <a:pt x="976008" y="0"/>
                      </a:cubicBezTo>
                      <a:cubicBezTo>
                        <a:pt x="1515042" y="0"/>
                        <a:pt x="1952016" y="436974"/>
                        <a:pt x="1952016" y="976008"/>
                      </a:cubicBezTo>
                      <a:cubicBezTo>
                        <a:pt x="1952016" y="1515042"/>
                        <a:pt x="1515042" y="1952016"/>
                        <a:pt x="976008" y="1952016"/>
                      </a:cubicBezTo>
                      <a:cubicBezTo>
                        <a:pt x="436974" y="1952016"/>
                        <a:pt x="0" y="1515042"/>
                        <a:pt x="0" y="976008"/>
                      </a:cubicBez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ctr"/>
                  <a:endParaRPr sz="1800">
                    <a:cs typeface="+mn-ea"/>
                    <a:sym typeface="+mn-lt"/>
                  </a:endParaRPr>
                </a:p>
              </p:txBody>
            </p:sp>
            <p:sp>
              <p:nvSpPr>
                <p:cNvPr id="41" name="Freeform: Shape 126"/>
                <p:cNvSpPr/>
                <p:nvPr/>
              </p:nvSpPr>
              <p:spPr>
                <a:xfrm>
                  <a:off x="2240403" y="3119262"/>
                  <a:ext cx="1419647" cy="1419647"/>
                </a:xfrm>
                <a:custGeom>
                  <a:avLst/>
                  <a:gdLst>
                    <a:gd name="connsiteX0" fmla="*/ 0 w 1419647"/>
                    <a:gd name="connsiteY0" fmla="*/ 709824 h 1419647"/>
                    <a:gd name="connsiteX1" fmla="*/ 709824 w 1419647"/>
                    <a:gd name="connsiteY1" fmla="*/ 0 h 1419647"/>
                    <a:gd name="connsiteX2" fmla="*/ 1419648 w 1419647"/>
                    <a:gd name="connsiteY2" fmla="*/ 709824 h 1419647"/>
                    <a:gd name="connsiteX3" fmla="*/ 709824 w 1419647"/>
                    <a:gd name="connsiteY3" fmla="*/ 1419648 h 1419647"/>
                    <a:gd name="connsiteX4" fmla="*/ 0 w 1419647"/>
                    <a:gd name="connsiteY4" fmla="*/ 709824 h 14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647" h="1419647">
                      <a:moveTo>
                        <a:pt x="0" y="709824"/>
                      </a:moveTo>
                      <a:cubicBezTo>
                        <a:pt x="0" y="317799"/>
                        <a:pt x="317799" y="0"/>
                        <a:pt x="709824" y="0"/>
                      </a:cubicBezTo>
                      <a:cubicBezTo>
                        <a:pt x="1101849" y="0"/>
                        <a:pt x="1419648" y="317799"/>
                        <a:pt x="1419648" y="709824"/>
                      </a:cubicBezTo>
                      <a:cubicBezTo>
                        <a:pt x="1419648" y="1101849"/>
                        <a:pt x="1101849" y="1419648"/>
                        <a:pt x="709824" y="1419648"/>
                      </a:cubicBezTo>
                      <a:cubicBezTo>
                        <a:pt x="317799" y="1419648"/>
                        <a:pt x="0" y="1101849"/>
                        <a:pt x="0" y="709824"/>
                      </a:cubicBezTo>
                      <a:close/>
                    </a:path>
                  </a:pathLst>
                </a:custGeom>
                <a:solidFill>
                  <a:schemeClr val="accent2"/>
                </a:solidFill>
                <a:ln>
                  <a:noFill/>
                </a:ln>
              </p:spPr>
              <p:style>
                <a:lnRef idx="2">
                  <a:schemeClr val="lt1">
                    <a:hueOff val="0"/>
                    <a:satOff val="0"/>
                    <a:lumOff val="0"/>
                    <a:alphaOff val="0"/>
                  </a:schemeClr>
                </a:lnRef>
                <a:fillRef idx="1">
                  <a:schemeClr val="accent2">
                    <a:hueOff val="-716791"/>
                    <a:satOff val="-17271"/>
                    <a:lumOff val="-10392"/>
                    <a:alphaOff val="0"/>
                  </a:schemeClr>
                </a:fillRef>
                <a:effectRef idx="0">
                  <a:schemeClr val="accent2">
                    <a:hueOff val="-716791"/>
                    <a:satOff val="-17271"/>
                    <a:lumOff val="-10392"/>
                    <a:alphaOff val="0"/>
                  </a:schemeClr>
                </a:effectRef>
                <a:fontRef idx="minor">
                  <a:schemeClr val="lt1"/>
                </a:fontRef>
              </p:style>
              <p:txBody>
                <a:bodyPr anchor="ctr"/>
                <a:lstStyle/>
                <a:p>
                  <a:pPr algn="ctr"/>
                  <a:endParaRPr sz="1800">
                    <a:cs typeface="+mn-ea"/>
                    <a:sym typeface="+mn-lt"/>
                  </a:endParaRPr>
                </a:p>
              </p:txBody>
            </p:sp>
            <p:sp>
              <p:nvSpPr>
                <p:cNvPr id="42" name="Freeform: Shape 127"/>
                <p:cNvSpPr/>
                <p:nvPr/>
              </p:nvSpPr>
              <p:spPr>
                <a:xfrm>
                  <a:off x="4162929" y="3001584"/>
                  <a:ext cx="1703578" cy="1703578"/>
                </a:xfrm>
                <a:custGeom>
                  <a:avLst/>
                  <a:gdLst>
                    <a:gd name="connsiteX0" fmla="*/ 0 w 1390964"/>
                    <a:gd name="connsiteY0" fmla="*/ 695482 h 1390964"/>
                    <a:gd name="connsiteX1" fmla="*/ 695482 w 1390964"/>
                    <a:gd name="connsiteY1" fmla="*/ 0 h 1390964"/>
                    <a:gd name="connsiteX2" fmla="*/ 1390964 w 1390964"/>
                    <a:gd name="connsiteY2" fmla="*/ 695482 h 1390964"/>
                    <a:gd name="connsiteX3" fmla="*/ 695482 w 1390964"/>
                    <a:gd name="connsiteY3" fmla="*/ 1390964 h 1390964"/>
                    <a:gd name="connsiteX4" fmla="*/ 0 w 1390964"/>
                    <a:gd name="connsiteY4" fmla="*/ 695482 h 139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964" h="1390964">
                      <a:moveTo>
                        <a:pt x="146973" y="842454"/>
                      </a:moveTo>
                      <a:cubicBezTo>
                        <a:pt x="65803" y="539522"/>
                        <a:pt x="245577" y="228144"/>
                        <a:pt x="548510" y="146973"/>
                      </a:cubicBezTo>
                      <a:cubicBezTo>
                        <a:pt x="851442" y="65803"/>
                        <a:pt x="1162820" y="245577"/>
                        <a:pt x="1243991" y="548510"/>
                      </a:cubicBezTo>
                      <a:cubicBezTo>
                        <a:pt x="1325161" y="851442"/>
                        <a:pt x="1145387" y="1162820"/>
                        <a:pt x="842454" y="1243991"/>
                      </a:cubicBezTo>
                      <a:cubicBezTo>
                        <a:pt x="539522" y="1325161"/>
                        <a:pt x="228144" y="1145387"/>
                        <a:pt x="146973" y="842454"/>
                      </a:cubicBezTo>
                      <a:close/>
                    </a:path>
                  </a:pathLst>
                </a:custGeom>
                <a:solidFill>
                  <a:schemeClr val="accent3"/>
                </a:solidFill>
                <a:ln>
                  <a:noFill/>
                </a:ln>
              </p:spPr>
              <p:style>
                <a:lnRef idx="2">
                  <a:schemeClr val="lt1">
                    <a:hueOff val="0"/>
                    <a:satOff val="0"/>
                    <a:lumOff val="0"/>
                    <a:alphaOff val="0"/>
                  </a:schemeClr>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anchor="ctr"/>
                <a:lstStyle/>
                <a:p>
                  <a:pPr algn="ctr"/>
                  <a:endParaRPr sz="1800">
                    <a:cs typeface="+mn-ea"/>
                    <a:sym typeface="+mn-lt"/>
                  </a:endParaRPr>
                </a:p>
              </p:txBody>
            </p:sp>
            <p:sp>
              <p:nvSpPr>
                <p:cNvPr id="43" name="Shape 128"/>
                <p:cNvSpPr/>
                <p:nvPr/>
              </p:nvSpPr>
              <p:spPr>
                <a:xfrm rot="21424675">
                  <a:off x="1969112" y="2906378"/>
                  <a:ext cx="1824919" cy="1805879"/>
                </a:xfrm>
                <a:prstGeom prst="leftCircularArrow">
                  <a:avLst>
                    <a:gd name="adj1" fmla="val 6452"/>
                    <a:gd name="adj2" fmla="val 429999"/>
                    <a:gd name="adj3" fmla="val 10489124"/>
                    <a:gd name="adj4" fmla="val 14837806"/>
                    <a:gd name="adj5" fmla="val 7527"/>
                  </a:avLst>
                </a:prstGeom>
                <a:solidFill>
                  <a:schemeClr val="accent2"/>
                </a:solidFill>
              </p:spPr>
              <p:style>
                <a:lnRef idx="0">
                  <a:schemeClr val="lt1">
                    <a:hueOff val="0"/>
                    <a:satOff val="0"/>
                    <a:lumOff val="0"/>
                    <a:alphaOff val="0"/>
                  </a:schemeClr>
                </a:lnRef>
                <a:fillRef idx="1">
                  <a:schemeClr val="accent2">
                    <a:hueOff val="-716791"/>
                    <a:satOff val="-17271"/>
                    <a:lumOff val="-10392"/>
                    <a:alphaOff val="0"/>
                  </a:schemeClr>
                </a:fillRef>
                <a:effectRef idx="0">
                  <a:schemeClr val="accent2">
                    <a:hueOff val="-716791"/>
                    <a:satOff val="-17271"/>
                    <a:lumOff val="-10392"/>
                    <a:alphaOff val="0"/>
                  </a:schemeClr>
                </a:effectRef>
                <a:fontRef idx="minor">
                  <a:schemeClr val="lt1"/>
                </a:fontRef>
              </p:style>
              <p:txBody>
                <a:bodyPr anchor="ctr"/>
                <a:lstStyle/>
                <a:p>
                  <a:pPr algn="ctr"/>
                  <a:endParaRPr sz="1800">
                    <a:cs typeface="+mn-ea"/>
                    <a:sym typeface="+mn-lt"/>
                  </a:endParaRPr>
                </a:p>
              </p:txBody>
            </p:sp>
            <p:sp>
              <p:nvSpPr>
                <p:cNvPr id="44" name="Arrow: Circular 129"/>
                <p:cNvSpPr/>
                <p:nvPr/>
              </p:nvSpPr>
              <p:spPr>
                <a:xfrm rot="7051373">
                  <a:off x="4044054" y="2879890"/>
                  <a:ext cx="1957339" cy="1957339"/>
                </a:xfrm>
                <a:prstGeom prst="circularArrow">
                  <a:avLst>
                    <a:gd name="adj1" fmla="val 5984"/>
                    <a:gd name="adj2" fmla="val 394124"/>
                    <a:gd name="adj3" fmla="val 13313824"/>
                    <a:gd name="adj4" fmla="val 10508221"/>
                    <a:gd name="adj5" fmla="val 6981"/>
                  </a:avLst>
                </a:prstGeom>
                <a:solidFill>
                  <a:schemeClr val="accent3"/>
                </a:solidFill>
              </p:spPr>
              <p:style>
                <a:lnRef idx="0">
                  <a:schemeClr val="lt1">
                    <a:hueOff val="0"/>
                    <a:satOff val="0"/>
                    <a:lumOff val="0"/>
                    <a:alphaOff val="0"/>
                  </a:schemeClr>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anchor="ctr"/>
                <a:lstStyle/>
                <a:p>
                  <a:pPr algn="ctr"/>
                  <a:endParaRPr sz="1800">
                    <a:cs typeface="+mn-ea"/>
                    <a:sym typeface="+mn-lt"/>
                  </a:endParaRPr>
                </a:p>
              </p:txBody>
            </p:sp>
          </p:grpSp>
        </p:grpSp>
        <p:sp>
          <p:nvSpPr>
            <p:cNvPr id="8" name="Freeform: Shape 131"/>
            <p:cNvSpPr/>
            <p:nvPr/>
          </p:nvSpPr>
          <p:spPr bwMode="auto">
            <a:xfrm>
              <a:off x="4873803" y="1875788"/>
              <a:ext cx="437572" cy="437572"/>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anchor="ctr"/>
            <a:lstStyle/>
            <a:p>
              <a:pPr algn="ctr"/>
              <a:endParaRPr sz="1800">
                <a:cs typeface="+mn-ea"/>
                <a:sym typeface="+mn-lt"/>
              </a:endParaRPr>
            </a:p>
          </p:txBody>
        </p:sp>
        <p:sp>
          <p:nvSpPr>
            <p:cNvPr id="9" name="Freeform: Shape 132"/>
            <p:cNvSpPr/>
            <p:nvPr/>
          </p:nvSpPr>
          <p:spPr bwMode="auto">
            <a:xfrm>
              <a:off x="6843923" y="1875788"/>
              <a:ext cx="437572" cy="437572"/>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anchor="ctr"/>
            <a:lstStyle/>
            <a:p>
              <a:pPr algn="ctr"/>
              <a:endParaRPr sz="1800">
                <a:cs typeface="+mn-ea"/>
                <a:sym typeface="+mn-lt"/>
              </a:endParaRPr>
            </a:p>
          </p:txBody>
        </p:sp>
        <p:sp>
          <p:nvSpPr>
            <p:cNvPr id="10" name="Freeform: Shape 133"/>
            <p:cNvSpPr/>
            <p:nvPr/>
          </p:nvSpPr>
          <p:spPr bwMode="auto">
            <a:xfrm>
              <a:off x="5758511" y="2847317"/>
              <a:ext cx="568844" cy="56884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anchor="ctr"/>
            <a:lstStyle/>
            <a:p>
              <a:pPr algn="ctr"/>
              <a:endParaRPr sz="1800">
                <a:cs typeface="+mn-ea"/>
                <a:sym typeface="+mn-lt"/>
              </a:endParaRPr>
            </a:p>
          </p:txBody>
        </p:sp>
        <p:sp>
          <p:nvSpPr>
            <p:cNvPr id="11" name="Freeform: Shape 134"/>
            <p:cNvSpPr/>
            <p:nvPr/>
          </p:nvSpPr>
          <p:spPr>
            <a:xfrm>
              <a:off x="5354654" y="3494220"/>
              <a:ext cx="1376558" cy="18466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45705" tIns="-1" rIns="0" bIns="0" anchor="ctr" anchorCtr="0">
              <a:normAutofit/>
            </a:bodyPr>
            <a:lstStyle/>
            <a:p>
              <a:pPr algn="ctr" defTabSz="800100">
                <a:spcBef>
                  <a:spcPct val="0"/>
                </a:spcBef>
                <a:spcAft>
                  <a:spcPct val="0"/>
                </a:spcAft>
              </a:pPr>
              <a:r>
                <a:rPr lang="zh-CN" altLang="en-US" sz="1200" b="1">
                  <a:solidFill>
                    <a:schemeClr val="bg1">
                      <a:lumMod val="95000"/>
                    </a:schemeClr>
                  </a:solidFill>
                  <a:cs typeface="+mn-ea"/>
                  <a:sym typeface="+mn-lt"/>
                </a:rPr>
                <a:t>标题文本预设</a:t>
              </a:r>
            </a:p>
          </p:txBody>
        </p:sp>
        <p:sp>
          <p:nvSpPr>
            <p:cNvPr id="12" name="Freeform: Shape 135"/>
            <p:cNvSpPr/>
            <p:nvPr/>
          </p:nvSpPr>
          <p:spPr>
            <a:xfrm>
              <a:off x="4478055" y="2382356"/>
              <a:ext cx="1193782" cy="18466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anchor="ctr" anchorCtr="0">
              <a:normAutofit/>
            </a:bodyPr>
            <a:lstStyle/>
            <a:p>
              <a:pPr algn="ctr" defTabSz="800100">
                <a:spcBef>
                  <a:spcPct val="0"/>
                </a:spcBef>
                <a:spcAft>
                  <a:spcPct val="0"/>
                </a:spcAft>
              </a:pPr>
              <a:r>
                <a:rPr lang="zh-CN" altLang="en-US" sz="1200" b="1">
                  <a:solidFill>
                    <a:schemeClr val="bg1">
                      <a:lumMod val="95000"/>
                    </a:schemeClr>
                  </a:solidFill>
                  <a:cs typeface="+mn-ea"/>
                  <a:sym typeface="+mn-lt"/>
                </a:rPr>
                <a:t>标题文本预设</a:t>
              </a:r>
            </a:p>
          </p:txBody>
        </p:sp>
        <p:sp>
          <p:nvSpPr>
            <p:cNvPr id="13" name="Freeform: Shape 136"/>
            <p:cNvSpPr/>
            <p:nvPr/>
          </p:nvSpPr>
          <p:spPr>
            <a:xfrm>
              <a:off x="6450276" y="2382356"/>
              <a:ext cx="1193782" cy="18466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anchor="ctr" anchorCtr="0">
              <a:normAutofit/>
            </a:bodyPr>
            <a:lstStyle/>
            <a:p>
              <a:pPr algn="ctr" defTabSz="800100">
                <a:spcBef>
                  <a:spcPct val="0"/>
                </a:spcBef>
                <a:spcAft>
                  <a:spcPct val="0"/>
                </a:spcAft>
              </a:pPr>
              <a:r>
                <a:rPr lang="zh-CN" altLang="en-US" sz="1200" b="1">
                  <a:solidFill>
                    <a:schemeClr val="bg1">
                      <a:lumMod val="95000"/>
                    </a:schemeClr>
                  </a:solidFill>
                  <a:cs typeface="+mn-ea"/>
                  <a:sym typeface="+mn-lt"/>
                </a:rPr>
                <a:t>标题文本预设</a:t>
              </a:r>
            </a:p>
          </p:txBody>
        </p:sp>
        <p:grpSp>
          <p:nvGrpSpPr>
            <p:cNvPr id="14" name="Group 137"/>
            <p:cNvGrpSpPr/>
            <p:nvPr/>
          </p:nvGrpSpPr>
          <p:grpSpPr>
            <a:xfrm>
              <a:off x="3121527" y="2635255"/>
              <a:ext cx="1444736" cy="951297"/>
              <a:chOff x="3672114" y="2961703"/>
              <a:chExt cx="1188615" cy="782652"/>
            </a:xfrm>
          </p:grpSpPr>
          <p:cxnSp>
            <p:nvCxnSpPr>
              <p:cNvPr id="36" name="Straight Connector 138"/>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39"/>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5" name="Group 140"/>
            <p:cNvGrpSpPr/>
            <p:nvPr/>
          </p:nvGrpSpPr>
          <p:grpSpPr>
            <a:xfrm flipH="1">
              <a:off x="7591120" y="2635255"/>
              <a:ext cx="1444736" cy="951297"/>
              <a:chOff x="3672114" y="2961703"/>
              <a:chExt cx="1188615" cy="782652"/>
            </a:xfrm>
          </p:grpSpPr>
          <p:cxnSp>
            <p:nvCxnSpPr>
              <p:cNvPr id="34" name="Straight Connector 141"/>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42"/>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6" name="Group 143"/>
            <p:cNvGrpSpPr/>
            <p:nvPr/>
          </p:nvGrpSpPr>
          <p:grpSpPr>
            <a:xfrm flipH="1">
              <a:off x="6577621" y="3862193"/>
              <a:ext cx="1444736" cy="951297"/>
              <a:chOff x="3672114" y="2961703"/>
              <a:chExt cx="1188615" cy="782652"/>
            </a:xfrm>
          </p:grpSpPr>
          <p:cxnSp>
            <p:nvCxnSpPr>
              <p:cNvPr id="32" name="Straight Connector 144"/>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145"/>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7" name="Group 146"/>
            <p:cNvGrpSpPr/>
            <p:nvPr/>
          </p:nvGrpSpPr>
          <p:grpSpPr>
            <a:xfrm flipV="1">
              <a:off x="4987946" y="4778206"/>
              <a:ext cx="585390" cy="419573"/>
              <a:chOff x="3672114" y="2961703"/>
              <a:chExt cx="1188615" cy="782652"/>
            </a:xfrm>
          </p:grpSpPr>
          <p:cxnSp>
            <p:nvCxnSpPr>
              <p:cNvPr id="30" name="Straight Connector 147"/>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48"/>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8" name="Group 5"/>
            <p:cNvGrpSpPr/>
            <p:nvPr/>
          </p:nvGrpSpPr>
          <p:grpSpPr>
            <a:xfrm>
              <a:off x="2639616" y="4675782"/>
              <a:ext cx="2272816" cy="829509"/>
              <a:chOff x="2639616" y="4675782"/>
              <a:chExt cx="2272816" cy="829509"/>
            </a:xfrm>
          </p:grpSpPr>
          <p:sp>
            <p:nvSpPr>
              <p:cNvPr id="28" name="TextBox 152"/>
              <p:cNvSpPr txBox="1"/>
              <p:nvPr/>
            </p:nvSpPr>
            <p:spPr>
              <a:xfrm>
                <a:off x="2639616" y="4675782"/>
                <a:ext cx="2272816" cy="215444"/>
              </a:xfrm>
              <a:prstGeom prst="rect">
                <a:avLst/>
              </a:prstGeom>
            </p:spPr>
            <p:txBody>
              <a:bodyPr vert="horz" wrap="none" lIns="0" tIns="0" rIns="0" bIns="0" anchor="t">
                <a:noAutofit/>
              </a:bodyPr>
              <a:lstStyle/>
              <a:p>
                <a:pPr>
                  <a:spcBef>
                    <a:spcPct val="0"/>
                  </a:spcBef>
                </a:pPr>
                <a:r>
                  <a:rPr lang="zh-CN" altLang="en-US" sz="2000" b="1" dirty="0">
                    <a:solidFill>
                      <a:schemeClr val="accent4"/>
                    </a:solidFill>
                    <a:cs typeface="+mn-ea"/>
                    <a:sym typeface="+mn-lt"/>
                  </a:rPr>
                  <a:t>输入标题</a:t>
                </a:r>
              </a:p>
            </p:txBody>
          </p:sp>
          <p:sp>
            <p:nvSpPr>
              <p:cNvPr id="29" name="Rectangle 4"/>
              <p:cNvSpPr/>
              <p:nvPr/>
            </p:nvSpPr>
            <p:spPr>
              <a:xfrm>
                <a:off x="2639616" y="5043626"/>
                <a:ext cx="2272816" cy="461665"/>
              </a:xfrm>
              <a:prstGeom prst="rect">
                <a:avLst/>
              </a:prstGeom>
            </p:spPr>
            <p:txBody>
              <a:bodyPr wrap="square" lIns="0" tIns="0" rIns="0" bIns="0">
                <a:noAutofit/>
              </a:bodyPr>
              <a:lstStyle/>
              <a:p>
                <a:pPr defTabSz="866140">
                  <a:lnSpc>
                    <a:spcPct val="120000"/>
                  </a:lnSpc>
                  <a:defRPr/>
                </a:pPr>
                <a:r>
                  <a:rPr lang="zh-CN" altLang="en-US" sz="1400" dirty="0">
                    <a:solidFill>
                      <a:schemeClr val="tx1">
                        <a:lumMod val="75000"/>
                      </a:schemeClr>
                    </a:solidFill>
                    <a:cs typeface="+mn-ea"/>
                    <a:sym typeface="+mn-lt"/>
                  </a:rPr>
                  <a:t>输入替换内容文本输入替换内容文本</a:t>
                </a:r>
              </a:p>
            </p:txBody>
          </p:sp>
        </p:grpSp>
        <p:grpSp>
          <p:nvGrpSpPr>
            <p:cNvPr id="19" name="Group 41"/>
            <p:cNvGrpSpPr/>
            <p:nvPr/>
          </p:nvGrpSpPr>
          <p:grpSpPr>
            <a:xfrm>
              <a:off x="767408" y="3465004"/>
              <a:ext cx="2272816" cy="820096"/>
              <a:chOff x="2639616" y="4685195"/>
              <a:chExt cx="2272816" cy="820096"/>
            </a:xfrm>
          </p:grpSpPr>
          <p:sp>
            <p:nvSpPr>
              <p:cNvPr id="26" name="TextBox 42"/>
              <p:cNvSpPr txBox="1"/>
              <p:nvPr/>
            </p:nvSpPr>
            <p:spPr>
              <a:xfrm>
                <a:off x="2639616" y="4685195"/>
                <a:ext cx="2272816" cy="215444"/>
              </a:xfrm>
              <a:prstGeom prst="rect">
                <a:avLst/>
              </a:prstGeom>
            </p:spPr>
            <p:txBody>
              <a:bodyPr vert="horz" wrap="none" lIns="0" tIns="0" rIns="0" bIns="0" anchor="t">
                <a:noAutofit/>
              </a:bodyPr>
              <a:lstStyle/>
              <a:p>
                <a:pPr>
                  <a:spcBef>
                    <a:spcPct val="0"/>
                  </a:spcBef>
                </a:pPr>
                <a:r>
                  <a:rPr lang="zh-CN" altLang="en-US" sz="2000" b="1" dirty="0">
                    <a:solidFill>
                      <a:schemeClr val="accent2">
                        <a:lumMod val="100000"/>
                      </a:schemeClr>
                    </a:solidFill>
                    <a:cs typeface="+mn-ea"/>
                    <a:sym typeface="+mn-lt"/>
                  </a:rPr>
                  <a:t>输入标题设</a:t>
                </a:r>
              </a:p>
            </p:txBody>
          </p:sp>
          <p:sp>
            <p:nvSpPr>
              <p:cNvPr id="27" name="Rectangle 43"/>
              <p:cNvSpPr/>
              <p:nvPr/>
            </p:nvSpPr>
            <p:spPr>
              <a:xfrm>
                <a:off x="2639616" y="5043626"/>
                <a:ext cx="2272816" cy="461665"/>
              </a:xfrm>
              <a:prstGeom prst="rect">
                <a:avLst/>
              </a:prstGeom>
            </p:spPr>
            <p:txBody>
              <a:bodyPr wrap="square" lIns="0" tIns="0" rIns="0" bIns="0">
                <a:noAutofit/>
              </a:bodyPr>
              <a:lstStyle/>
              <a:p>
                <a:pPr defTabSz="866140">
                  <a:lnSpc>
                    <a:spcPct val="120000"/>
                  </a:lnSpc>
                  <a:defRPr/>
                </a:pPr>
                <a:r>
                  <a:rPr lang="zh-CN" altLang="en-US" sz="1400" dirty="0">
                    <a:solidFill>
                      <a:schemeClr val="tx1">
                        <a:lumMod val="75000"/>
                      </a:schemeClr>
                    </a:solidFill>
                    <a:cs typeface="+mn-ea"/>
                    <a:sym typeface="+mn-lt"/>
                  </a:rPr>
                  <a:t>输入替换内容文本输入替换内容文本</a:t>
                </a:r>
              </a:p>
            </p:txBody>
          </p:sp>
        </p:grpSp>
        <p:grpSp>
          <p:nvGrpSpPr>
            <p:cNvPr id="20" name="Group 45"/>
            <p:cNvGrpSpPr/>
            <p:nvPr/>
          </p:nvGrpSpPr>
          <p:grpSpPr>
            <a:xfrm>
              <a:off x="9151775" y="3465004"/>
              <a:ext cx="2321087" cy="829509"/>
              <a:chOff x="2639615" y="4675782"/>
              <a:chExt cx="2321087" cy="829509"/>
            </a:xfrm>
          </p:grpSpPr>
          <p:sp>
            <p:nvSpPr>
              <p:cNvPr id="24" name="TextBox 46"/>
              <p:cNvSpPr txBox="1"/>
              <p:nvPr/>
            </p:nvSpPr>
            <p:spPr>
              <a:xfrm>
                <a:off x="2639615" y="4675782"/>
                <a:ext cx="2321087" cy="215444"/>
              </a:xfrm>
              <a:prstGeom prst="rect">
                <a:avLst/>
              </a:prstGeom>
            </p:spPr>
            <p:txBody>
              <a:bodyPr vert="horz" wrap="none" lIns="0" tIns="0" rIns="0" bIns="0" anchor="t" anchorCtr="0">
                <a:noAutofit/>
              </a:bodyPr>
              <a:lstStyle/>
              <a:p>
                <a:pPr algn="l">
                  <a:spcBef>
                    <a:spcPct val="0"/>
                  </a:spcBef>
                </a:pPr>
                <a:r>
                  <a:rPr lang="zh-CN" altLang="en-US" sz="2000" b="1" dirty="0">
                    <a:solidFill>
                      <a:schemeClr val="accent3">
                        <a:lumMod val="100000"/>
                      </a:schemeClr>
                    </a:solidFill>
                    <a:cs typeface="+mn-ea"/>
                    <a:sym typeface="+mn-lt"/>
                  </a:rPr>
                  <a:t>输入标题</a:t>
                </a:r>
              </a:p>
            </p:txBody>
          </p:sp>
          <p:sp>
            <p:nvSpPr>
              <p:cNvPr id="25" name="Rectangle 47"/>
              <p:cNvSpPr/>
              <p:nvPr/>
            </p:nvSpPr>
            <p:spPr>
              <a:xfrm>
                <a:off x="2639616" y="5043626"/>
                <a:ext cx="2321086" cy="461665"/>
              </a:xfrm>
              <a:prstGeom prst="rect">
                <a:avLst/>
              </a:prstGeom>
            </p:spPr>
            <p:txBody>
              <a:bodyPr wrap="square" lIns="0" tIns="0" rIns="0" bIns="0" anchor="t" anchorCtr="0">
                <a:noAutofit/>
              </a:bodyPr>
              <a:lstStyle/>
              <a:p>
                <a:pPr defTabSz="866140">
                  <a:lnSpc>
                    <a:spcPct val="120000"/>
                  </a:lnSpc>
                  <a:defRPr/>
                </a:pPr>
                <a:r>
                  <a:rPr lang="zh-CN" altLang="en-US" sz="1400" dirty="0">
                    <a:solidFill>
                      <a:schemeClr val="tx1">
                        <a:lumMod val="75000"/>
                      </a:schemeClr>
                    </a:solidFill>
                    <a:cs typeface="+mn-ea"/>
                    <a:sym typeface="+mn-lt"/>
                  </a:rPr>
                  <a:t>输入替换内容文本输入替换内容文本</a:t>
                </a:r>
              </a:p>
            </p:txBody>
          </p:sp>
        </p:grpSp>
        <p:grpSp>
          <p:nvGrpSpPr>
            <p:cNvPr id="21" name="Group 44"/>
            <p:cNvGrpSpPr/>
            <p:nvPr/>
          </p:nvGrpSpPr>
          <p:grpSpPr>
            <a:xfrm>
              <a:off x="8242021" y="4691795"/>
              <a:ext cx="2321087" cy="829509"/>
              <a:chOff x="2639615" y="4675782"/>
              <a:chExt cx="2321087" cy="829509"/>
            </a:xfrm>
          </p:grpSpPr>
          <p:sp>
            <p:nvSpPr>
              <p:cNvPr id="22" name="TextBox 48"/>
              <p:cNvSpPr txBox="1"/>
              <p:nvPr/>
            </p:nvSpPr>
            <p:spPr>
              <a:xfrm>
                <a:off x="2639615" y="4675782"/>
                <a:ext cx="2321087" cy="215444"/>
              </a:xfrm>
              <a:prstGeom prst="rect">
                <a:avLst/>
              </a:prstGeom>
            </p:spPr>
            <p:txBody>
              <a:bodyPr vert="horz" wrap="none" lIns="0" tIns="0" rIns="0" bIns="0" anchor="t" anchorCtr="0">
                <a:noAutofit/>
              </a:bodyPr>
              <a:lstStyle/>
              <a:p>
                <a:pPr algn="l">
                  <a:spcBef>
                    <a:spcPct val="0"/>
                  </a:spcBef>
                </a:pPr>
                <a:r>
                  <a:rPr lang="zh-CN" altLang="en-US" sz="2000" b="1" dirty="0">
                    <a:solidFill>
                      <a:schemeClr val="accent5"/>
                    </a:solidFill>
                    <a:cs typeface="+mn-ea"/>
                    <a:sym typeface="+mn-lt"/>
                  </a:rPr>
                  <a:t>输入标题</a:t>
                </a:r>
              </a:p>
            </p:txBody>
          </p:sp>
          <p:sp>
            <p:nvSpPr>
              <p:cNvPr id="23" name="Rectangle 49"/>
              <p:cNvSpPr/>
              <p:nvPr/>
            </p:nvSpPr>
            <p:spPr>
              <a:xfrm>
                <a:off x="2639616" y="5043626"/>
                <a:ext cx="2321086" cy="461665"/>
              </a:xfrm>
              <a:prstGeom prst="rect">
                <a:avLst/>
              </a:prstGeom>
            </p:spPr>
            <p:txBody>
              <a:bodyPr wrap="square" lIns="0" tIns="0" rIns="0" bIns="0" anchor="t" anchorCtr="0">
                <a:noAutofit/>
              </a:bodyPr>
              <a:lstStyle/>
              <a:p>
                <a:pPr defTabSz="866140">
                  <a:lnSpc>
                    <a:spcPct val="120000"/>
                  </a:lnSpc>
                  <a:defRPr/>
                </a:pPr>
                <a:r>
                  <a:rPr lang="zh-CN" altLang="en-US" sz="1400" dirty="0">
                    <a:solidFill>
                      <a:schemeClr val="tx1">
                        <a:lumMod val="75000"/>
                      </a:schemeClr>
                    </a:solidFill>
                    <a:cs typeface="+mn-ea"/>
                    <a:sym typeface="+mn-lt"/>
                  </a:rPr>
                  <a:t>输入替换内容文本输入替换内容文本</a:t>
                </a:r>
              </a:p>
            </p:txBody>
          </p:sp>
        </p:grpSp>
      </p:grpSp>
      <p:grpSp>
        <p:nvGrpSpPr>
          <p:cNvPr id="51" name="组合 50"/>
          <p:cNvGrpSpPr/>
          <p:nvPr/>
        </p:nvGrpSpPr>
        <p:grpSpPr>
          <a:xfrm>
            <a:off x="0" y="1"/>
            <a:ext cx="13769572" cy="6891977"/>
            <a:chOff x="0" y="1"/>
            <a:chExt cx="13769572" cy="6891977"/>
          </a:xfrm>
        </p:grpSpPr>
        <p:pic>
          <p:nvPicPr>
            <p:cNvPr id="52" name="图片 51"/>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53" name="图片 52"/>
            <p:cNvPicPr>
              <a:picLocks noChangeAspect="1"/>
            </p:cNvPicPr>
            <p:nvPr/>
          </p:nvPicPr>
          <p:blipFill rotWithShape="1">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54" name="文本框 53"/>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55" name="矩形 54"/>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0160" y="2252294"/>
            <a:ext cx="10413326" cy="3789874"/>
            <a:chOff x="810160" y="2252294"/>
            <a:chExt cx="10413326" cy="3789874"/>
          </a:xfrm>
        </p:grpSpPr>
        <p:grpSp>
          <p:nvGrpSpPr>
            <p:cNvPr id="6" name="组合 5"/>
            <p:cNvGrpSpPr/>
            <p:nvPr/>
          </p:nvGrpSpPr>
          <p:grpSpPr>
            <a:xfrm>
              <a:off x="810160" y="2252294"/>
              <a:ext cx="4892529" cy="3789874"/>
              <a:chOff x="1003575" y="2270527"/>
              <a:chExt cx="5090734" cy="3943408"/>
            </a:xfrm>
          </p:grpSpPr>
          <p:sp>
            <p:nvSpPr>
              <p:cNvPr id="7" name="Freeform 5"/>
              <p:cNvSpPr/>
              <p:nvPr/>
            </p:nvSpPr>
            <p:spPr bwMode="auto">
              <a:xfrm rot="16200000">
                <a:off x="3731596" y="2966124"/>
                <a:ext cx="2348959" cy="2376466"/>
              </a:xfrm>
              <a:custGeom>
                <a:avLst/>
                <a:gdLst>
                  <a:gd name="T0" fmla="*/ 1472 w 1578"/>
                  <a:gd name="T1" fmla="*/ 0 h 1598"/>
                  <a:gd name="T2" fmla="*/ 104 w 1578"/>
                  <a:gd name="T3" fmla="*/ 0 h 1598"/>
                  <a:gd name="T4" fmla="*/ 104 w 1578"/>
                  <a:gd name="T5" fmla="*/ 0 h 1598"/>
                  <a:gd name="T6" fmla="*/ 88 w 1578"/>
                  <a:gd name="T7" fmla="*/ 2 h 1598"/>
                  <a:gd name="T8" fmla="*/ 74 w 1578"/>
                  <a:gd name="T9" fmla="*/ 4 h 1598"/>
                  <a:gd name="T10" fmla="*/ 60 w 1578"/>
                  <a:gd name="T11" fmla="*/ 8 h 1598"/>
                  <a:gd name="T12" fmla="*/ 48 w 1578"/>
                  <a:gd name="T13" fmla="*/ 12 h 1598"/>
                  <a:gd name="T14" fmla="*/ 36 w 1578"/>
                  <a:gd name="T15" fmla="*/ 18 h 1598"/>
                  <a:gd name="T16" fmla="*/ 26 w 1578"/>
                  <a:gd name="T17" fmla="*/ 26 h 1598"/>
                  <a:gd name="T18" fmla="*/ 18 w 1578"/>
                  <a:gd name="T19" fmla="*/ 36 h 1598"/>
                  <a:gd name="T20" fmla="*/ 12 w 1578"/>
                  <a:gd name="T21" fmla="*/ 46 h 1598"/>
                  <a:gd name="T22" fmla="*/ 6 w 1578"/>
                  <a:gd name="T23" fmla="*/ 56 h 1598"/>
                  <a:gd name="T24" fmla="*/ 2 w 1578"/>
                  <a:gd name="T25" fmla="*/ 68 h 1598"/>
                  <a:gd name="T26" fmla="*/ 0 w 1578"/>
                  <a:gd name="T27" fmla="*/ 80 h 1598"/>
                  <a:gd name="T28" fmla="*/ 0 w 1578"/>
                  <a:gd name="T29" fmla="*/ 94 h 1598"/>
                  <a:gd name="T30" fmla="*/ 0 w 1578"/>
                  <a:gd name="T31" fmla="*/ 106 h 1598"/>
                  <a:gd name="T32" fmla="*/ 4 w 1578"/>
                  <a:gd name="T33" fmla="*/ 120 h 1598"/>
                  <a:gd name="T34" fmla="*/ 8 w 1578"/>
                  <a:gd name="T35" fmla="*/ 136 h 1598"/>
                  <a:gd name="T36" fmla="*/ 14 w 1578"/>
                  <a:gd name="T37" fmla="*/ 150 h 1598"/>
                  <a:gd name="T38" fmla="*/ 714 w 1578"/>
                  <a:gd name="T39" fmla="*/ 1538 h 1598"/>
                  <a:gd name="T40" fmla="*/ 714 w 1578"/>
                  <a:gd name="T41" fmla="*/ 1538 h 1598"/>
                  <a:gd name="T42" fmla="*/ 722 w 1578"/>
                  <a:gd name="T43" fmla="*/ 1552 h 1598"/>
                  <a:gd name="T44" fmla="*/ 730 w 1578"/>
                  <a:gd name="T45" fmla="*/ 1564 h 1598"/>
                  <a:gd name="T46" fmla="*/ 738 w 1578"/>
                  <a:gd name="T47" fmla="*/ 1574 h 1598"/>
                  <a:gd name="T48" fmla="*/ 748 w 1578"/>
                  <a:gd name="T49" fmla="*/ 1582 h 1598"/>
                  <a:gd name="T50" fmla="*/ 758 w 1578"/>
                  <a:gd name="T51" fmla="*/ 1588 h 1598"/>
                  <a:gd name="T52" fmla="*/ 768 w 1578"/>
                  <a:gd name="T53" fmla="*/ 1594 h 1598"/>
                  <a:gd name="T54" fmla="*/ 778 w 1578"/>
                  <a:gd name="T55" fmla="*/ 1596 h 1598"/>
                  <a:gd name="T56" fmla="*/ 788 w 1578"/>
                  <a:gd name="T57" fmla="*/ 1598 h 1598"/>
                  <a:gd name="T58" fmla="*/ 800 w 1578"/>
                  <a:gd name="T59" fmla="*/ 1596 h 1598"/>
                  <a:gd name="T60" fmla="*/ 810 w 1578"/>
                  <a:gd name="T61" fmla="*/ 1594 h 1598"/>
                  <a:gd name="T62" fmla="*/ 820 w 1578"/>
                  <a:gd name="T63" fmla="*/ 1588 h 1598"/>
                  <a:gd name="T64" fmla="*/ 830 w 1578"/>
                  <a:gd name="T65" fmla="*/ 1582 h 1598"/>
                  <a:gd name="T66" fmla="*/ 838 w 1578"/>
                  <a:gd name="T67" fmla="*/ 1574 h 1598"/>
                  <a:gd name="T68" fmla="*/ 848 w 1578"/>
                  <a:gd name="T69" fmla="*/ 1564 h 1598"/>
                  <a:gd name="T70" fmla="*/ 856 w 1578"/>
                  <a:gd name="T71" fmla="*/ 1552 h 1598"/>
                  <a:gd name="T72" fmla="*/ 864 w 1578"/>
                  <a:gd name="T73" fmla="*/ 1538 h 1598"/>
                  <a:gd name="T74" fmla="*/ 1564 w 1578"/>
                  <a:gd name="T75" fmla="*/ 140 h 1598"/>
                  <a:gd name="T76" fmla="*/ 1564 w 1578"/>
                  <a:gd name="T77" fmla="*/ 140 h 1598"/>
                  <a:gd name="T78" fmla="*/ 1570 w 1578"/>
                  <a:gd name="T79" fmla="*/ 126 h 1598"/>
                  <a:gd name="T80" fmla="*/ 1574 w 1578"/>
                  <a:gd name="T81" fmla="*/ 112 h 1598"/>
                  <a:gd name="T82" fmla="*/ 1578 w 1578"/>
                  <a:gd name="T83" fmla="*/ 98 h 1598"/>
                  <a:gd name="T84" fmla="*/ 1578 w 1578"/>
                  <a:gd name="T85" fmla="*/ 84 h 1598"/>
                  <a:gd name="T86" fmla="*/ 1578 w 1578"/>
                  <a:gd name="T87" fmla="*/ 72 h 1598"/>
                  <a:gd name="T88" fmla="*/ 1576 w 1578"/>
                  <a:gd name="T89" fmla="*/ 60 h 1598"/>
                  <a:gd name="T90" fmla="*/ 1572 w 1578"/>
                  <a:gd name="T91" fmla="*/ 50 h 1598"/>
                  <a:gd name="T92" fmla="*/ 1566 w 1578"/>
                  <a:gd name="T93" fmla="*/ 40 h 1598"/>
                  <a:gd name="T94" fmla="*/ 1560 w 1578"/>
                  <a:gd name="T95" fmla="*/ 32 h 1598"/>
                  <a:gd name="T96" fmla="*/ 1552 w 1578"/>
                  <a:gd name="T97" fmla="*/ 24 h 1598"/>
                  <a:gd name="T98" fmla="*/ 1542 w 1578"/>
                  <a:gd name="T99" fmla="*/ 16 h 1598"/>
                  <a:gd name="T100" fmla="*/ 1530 w 1578"/>
                  <a:gd name="T101" fmla="*/ 10 h 1598"/>
                  <a:gd name="T102" fmla="*/ 1518 w 1578"/>
                  <a:gd name="T103" fmla="*/ 6 h 1598"/>
                  <a:gd name="T104" fmla="*/ 1504 w 1578"/>
                  <a:gd name="T105" fmla="*/ 4 h 1598"/>
                  <a:gd name="T106" fmla="*/ 1490 w 1578"/>
                  <a:gd name="T107" fmla="*/ 0 h 1598"/>
                  <a:gd name="T108" fmla="*/ 1472 w 1578"/>
                  <a:gd name="T109" fmla="*/ 0 h 1598"/>
                  <a:gd name="T110" fmla="*/ 1472 w 1578"/>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8" h="1598">
                    <a:moveTo>
                      <a:pt x="1472" y="0"/>
                    </a:moveTo>
                    <a:lnTo>
                      <a:pt x="104" y="0"/>
                    </a:lnTo>
                    <a:lnTo>
                      <a:pt x="104" y="0"/>
                    </a:lnTo>
                    <a:lnTo>
                      <a:pt x="88" y="2"/>
                    </a:lnTo>
                    <a:lnTo>
                      <a:pt x="74" y="4"/>
                    </a:lnTo>
                    <a:lnTo>
                      <a:pt x="60" y="8"/>
                    </a:lnTo>
                    <a:lnTo>
                      <a:pt x="48" y="12"/>
                    </a:lnTo>
                    <a:lnTo>
                      <a:pt x="36" y="18"/>
                    </a:lnTo>
                    <a:lnTo>
                      <a:pt x="26" y="26"/>
                    </a:lnTo>
                    <a:lnTo>
                      <a:pt x="18" y="36"/>
                    </a:lnTo>
                    <a:lnTo>
                      <a:pt x="12" y="46"/>
                    </a:lnTo>
                    <a:lnTo>
                      <a:pt x="6" y="56"/>
                    </a:lnTo>
                    <a:lnTo>
                      <a:pt x="2" y="68"/>
                    </a:lnTo>
                    <a:lnTo>
                      <a:pt x="0" y="80"/>
                    </a:lnTo>
                    <a:lnTo>
                      <a:pt x="0" y="94"/>
                    </a:lnTo>
                    <a:lnTo>
                      <a:pt x="0" y="106"/>
                    </a:lnTo>
                    <a:lnTo>
                      <a:pt x="4" y="120"/>
                    </a:lnTo>
                    <a:lnTo>
                      <a:pt x="8" y="136"/>
                    </a:lnTo>
                    <a:lnTo>
                      <a:pt x="14" y="150"/>
                    </a:lnTo>
                    <a:lnTo>
                      <a:pt x="714" y="1538"/>
                    </a:lnTo>
                    <a:lnTo>
                      <a:pt x="714" y="1538"/>
                    </a:lnTo>
                    <a:lnTo>
                      <a:pt x="722" y="1552"/>
                    </a:lnTo>
                    <a:lnTo>
                      <a:pt x="730" y="1564"/>
                    </a:lnTo>
                    <a:lnTo>
                      <a:pt x="738" y="1574"/>
                    </a:lnTo>
                    <a:lnTo>
                      <a:pt x="748" y="1582"/>
                    </a:lnTo>
                    <a:lnTo>
                      <a:pt x="758" y="1588"/>
                    </a:lnTo>
                    <a:lnTo>
                      <a:pt x="768" y="1594"/>
                    </a:lnTo>
                    <a:lnTo>
                      <a:pt x="778" y="1596"/>
                    </a:lnTo>
                    <a:lnTo>
                      <a:pt x="788" y="1598"/>
                    </a:lnTo>
                    <a:lnTo>
                      <a:pt x="800" y="1596"/>
                    </a:lnTo>
                    <a:lnTo>
                      <a:pt x="810" y="1594"/>
                    </a:lnTo>
                    <a:lnTo>
                      <a:pt x="820" y="1588"/>
                    </a:lnTo>
                    <a:lnTo>
                      <a:pt x="830" y="1582"/>
                    </a:lnTo>
                    <a:lnTo>
                      <a:pt x="838" y="1574"/>
                    </a:lnTo>
                    <a:lnTo>
                      <a:pt x="848" y="1564"/>
                    </a:lnTo>
                    <a:lnTo>
                      <a:pt x="856" y="1552"/>
                    </a:lnTo>
                    <a:lnTo>
                      <a:pt x="864" y="1538"/>
                    </a:lnTo>
                    <a:lnTo>
                      <a:pt x="1564" y="140"/>
                    </a:lnTo>
                    <a:lnTo>
                      <a:pt x="1564" y="140"/>
                    </a:lnTo>
                    <a:lnTo>
                      <a:pt x="1570" y="126"/>
                    </a:lnTo>
                    <a:lnTo>
                      <a:pt x="1574" y="112"/>
                    </a:lnTo>
                    <a:lnTo>
                      <a:pt x="1578" y="98"/>
                    </a:lnTo>
                    <a:lnTo>
                      <a:pt x="1578" y="84"/>
                    </a:lnTo>
                    <a:lnTo>
                      <a:pt x="1578" y="72"/>
                    </a:lnTo>
                    <a:lnTo>
                      <a:pt x="1576" y="60"/>
                    </a:lnTo>
                    <a:lnTo>
                      <a:pt x="1572" y="50"/>
                    </a:lnTo>
                    <a:lnTo>
                      <a:pt x="1566" y="40"/>
                    </a:lnTo>
                    <a:lnTo>
                      <a:pt x="1560" y="32"/>
                    </a:lnTo>
                    <a:lnTo>
                      <a:pt x="1552" y="24"/>
                    </a:lnTo>
                    <a:lnTo>
                      <a:pt x="1542" y="16"/>
                    </a:lnTo>
                    <a:lnTo>
                      <a:pt x="1530" y="10"/>
                    </a:lnTo>
                    <a:lnTo>
                      <a:pt x="1518" y="6"/>
                    </a:lnTo>
                    <a:lnTo>
                      <a:pt x="1504" y="4"/>
                    </a:lnTo>
                    <a:lnTo>
                      <a:pt x="1490" y="0"/>
                    </a:lnTo>
                    <a:lnTo>
                      <a:pt x="1472" y="0"/>
                    </a:lnTo>
                    <a:lnTo>
                      <a:pt x="1472"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 name="Freeform 6"/>
              <p:cNvSpPr/>
              <p:nvPr/>
            </p:nvSpPr>
            <p:spPr bwMode="auto">
              <a:xfrm rot="16200000">
                <a:off x="1009077" y="3095434"/>
                <a:ext cx="2363628" cy="2374631"/>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cxnSp>
            <p:nvCxnSpPr>
              <p:cNvPr id="10" name="直接连接符 36"/>
              <p:cNvCxnSpPr>
                <a:cxnSpLocks noChangeShapeType="1"/>
              </p:cNvCxnSpPr>
              <p:nvPr/>
            </p:nvCxnSpPr>
            <p:spPr bwMode="auto">
              <a:xfrm>
                <a:off x="1712667" y="4369219"/>
                <a:ext cx="1450451" cy="0"/>
              </a:xfrm>
              <a:prstGeom prst="line">
                <a:avLst/>
              </a:prstGeom>
              <a:noFill/>
              <a:ln w="6350" algn="ctr">
                <a:solidFill>
                  <a:schemeClr val="bg1"/>
                </a:solidFill>
                <a:miter lim="800000"/>
              </a:ln>
              <a:extLst>
                <a:ext uri="{909E8E84-426E-40DD-AFC4-6F175D3DCCD1}">
                  <a14:hiddenFill xmlns:a14="http://schemas.microsoft.com/office/drawing/2010/main">
                    <a:noFill/>
                  </a14:hiddenFill>
                </a:ext>
              </a:extLst>
            </p:spPr>
          </p:cxnSp>
          <p:cxnSp>
            <p:nvCxnSpPr>
              <p:cNvPr id="14" name="直接连接符 44"/>
              <p:cNvCxnSpPr>
                <a:cxnSpLocks noChangeShapeType="1"/>
              </p:cNvCxnSpPr>
              <p:nvPr/>
            </p:nvCxnSpPr>
            <p:spPr bwMode="auto">
              <a:xfrm>
                <a:off x="3938769" y="4163846"/>
                <a:ext cx="1450451" cy="0"/>
              </a:xfrm>
              <a:prstGeom prst="line">
                <a:avLst/>
              </a:prstGeom>
              <a:noFill/>
              <a:ln w="6350" algn="ctr">
                <a:solidFill>
                  <a:schemeClr val="bg1"/>
                </a:solidFill>
                <a:miter lim="800000"/>
              </a:ln>
              <a:extLst>
                <a:ext uri="{909E8E84-426E-40DD-AFC4-6F175D3DCCD1}">
                  <a14:hiddenFill xmlns:a14="http://schemas.microsoft.com/office/drawing/2010/main">
                    <a:noFill/>
                  </a14:hiddenFill>
                </a:ext>
              </a:extLst>
            </p:spPr>
          </p:cxnSp>
          <p:sp>
            <p:nvSpPr>
              <p:cNvPr id="15" name="矩形 14"/>
              <p:cNvSpPr/>
              <p:nvPr/>
            </p:nvSpPr>
            <p:spPr>
              <a:xfrm>
                <a:off x="2026723" y="4492679"/>
                <a:ext cx="832637" cy="352136"/>
              </a:xfrm>
              <a:prstGeom prst="rect">
                <a:avLst/>
              </a:prstGeom>
            </p:spPr>
            <p:txBody>
              <a:bodyPr wrap="none">
                <a:spAutoFit/>
              </a:bodyPr>
              <a:lstStyle/>
              <a:p>
                <a:pPr algn="ctr"/>
                <a:r>
                  <a:rPr lang="zh-CN" altLang="en-US" sz="1600" dirty="0">
                    <a:solidFill>
                      <a:schemeClr val="bg1"/>
                    </a:solidFill>
                    <a:cs typeface="+mn-ea"/>
                    <a:sym typeface="+mn-lt"/>
                  </a:rPr>
                  <a:t>小标题</a:t>
                </a:r>
              </a:p>
            </p:txBody>
          </p:sp>
          <p:sp>
            <p:nvSpPr>
              <p:cNvPr id="16" name="矩形 15"/>
              <p:cNvSpPr/>
              <p:nvPr/>
            </p:nvSpPr>
            <p:spPr>
              <a:xfrm>
                <a:off x="4241255" y="4299493"/>
                <a:ext cx="832637" cy="352136"/>
              </a:xfrm>
              <a:prstGeom prst="rect">
                <a:avLst/>
              </a:prstGeom>
            </p:spPr>
            <p:txBody>
              <a:bodyPr wrap="none">
                <a:spAutoFit/>
              </a:bodyPr>
              <a:lstStyle/>
              <a:p>
                <a:pPr algn="ctr"/>
                <a:r>
                  <a:rPr lang="zh-CN" altLang="en-US" sz="1600" dirty="0">
                    <a:solidFill>
                      <a:schemeClr val="bg1"/>
                    </a:solidFill>
                    <a:cs typeface="+mn-ea"/>
                    <a:sym typeface="+mn-lt"/>
                  </a:rPr>
                  <a:t>小标题</a:t>
                </a:r>
              </a:p>
            </p:txBody>
          </p:sp>
          <p:grpSp>
            <p:nvGrpSpPr>
              <p:cNvPr id="17" name="组合 16"/>
              <p:cNvGrpSpPr>
                <a:grpSpLocks noChangeAspect="1"/>
              </p:cNvGrpSpPr>
              <p:nvPr/>
            </p:nvGrpSpPr>
            <p:grpSpPr>
              <a:xfrm>
                <a:off x="4424307" y="3546295"/>
                <a:ext cx="442662" cy="495044"/>
                <a:chOff x="5999255" y="3275006"/>
                <a:chExt cx="402656" cy="450303"/>
              </a:xfrm>
              <a:solidFill>
                <a:schemeClr val="bg1"/>
              </a:solidFill>
              <a:effectLst/>
            </p:grpSpPr>
            <p:sp>
              <p:nvSpPr>
                <p:cNvPr id="26"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0" tIns="45695" rIns="91390" bIns="45695" numCol="1" anchor="t" anchorCtr="0" compatLnSpc="1"/>
                <a:lstStyle/>
                <a:p>
                  <a:endParaRPr lang="zh-CN" altLang="en-US" sz="1600">
                    <a:solidFill>
                      <a:prstClr val="black"/>
                    </a:solidFill>
                    <a:cs typeface="+mn-ea"/>
                    <a:sym typeface="+mn-lt"/>
                  </a:endParaRPr>
                </a:p>
              </p:txBody>
            </p:sp>
            <p:sp>
              <p:nvSpPr>
                <p:cNvPr id="27"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0" tIns="45695" rIns="91390" bIns="45695" numCol="1" anchor="t" anchorCtr="0" compatLnSpc="1"/>
                <a:lstStyle/>
                <a:p>
                  <a:endParaRPr lang="zh-CN" altLang="en-US" sz="1600">
                    <a:solidFill>
                      <a:prstClr val="black"/>
                    </a:solidFill>
                    <a:cs typeface="+mn-ea"/>
                    <a:sym typeface="+mn-lt"/>
                  </a:endParaRPr>
                </a:p>
              </p:txBody>
            </p:sp>
            <p:sp>
              <p:nvSpPr>
                <p:cNvPr id="28"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0" tIns="45695" rIns="91390" bIns="45695" numCol="1" anchor="t" anchorCtr="0" compatLnSpc="1"/>
                <a:lstStyle/>
                <a:p>
                  <a:endParaRPr lang="zh-CN" altLang="en-US" sz="1600">
                    <a:solidFill>
                      <a:prstClr val="black"/>
                    </a:solidFill>
                    <a:cs typeface="+mn-ea"/>
                    <a:sym typeface="+mn-lt"/>
                  </a:endParaRPr>
                </a:p>
              </p:txBody>
            </p:sp>
            <p:sp>
              <p:nvSpPr>
                <p:cNvPr id="29"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0" tIns="45695" rIns="91390" bIns="45695" numCol="1" anchor="t" anchorCtr="0" compatLnSpc="1"/>
                <a:lstStyle/>
                <a:p>
                  <a:endParaRPr lang="zh-CN" altLang="en-US" sz="1600">
                    <a:solidFill>
                      <a:prstClr val="black"/>
                    </a:solidFill>
                    <a:cs typeface="+mn-ea"/>
                    <a:sym typeface="+mn-lt"/>
                  </a:endParaRPr>
                </a:p>
              </p:txBody>
            </p:sp>
            <p:sp>
              <p:nvSpPr>
                <p:cNvPr id="30"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0" tIns="45695" rIns="91390" bIns="45695" numCol="1" anchor="t" anchorCtr="0" compatLnSpc="1"/>
                <a:lstStyle/>
                <a:p>
                  <a:endParaRPr lang="zh-CN" altLang="en-US" sz="1600">
                    <a:solidFill>
                      <a:prstClr val="black"/>
                    </a:solidFill>
                    <a:cs typeface="+mn-ea"/>
                    <a:sym typeface="+mn-lt"/>
                  </a:endParaRPr>
                </a:p>
              </p:txBody>
            </p:sp>
          </p:grpSp>
          <p:grpSp>
            <p:nvGrpSpPr>
              <p:cNvPr id="18" name="组合 17"/>
              <p:cNvGrpSpPr/>
              <p:nvPr/>
            </p:nvGrpSpPr>
            <p:grpSpPr>
              <a:xfrm>
                <a:off x="2244717" y="3699270"/>
                <a:ext cx="422882" cy="455087"/>
                <a:chOff x="7005429" y="4859473"/>
                <a:chExt cx="466184" cy="501686"/>
              </a:xfrm>
              <a:effectLst/>
            </p:grpSpPr>
            <p:sp>
              <p:nvSpPr>
                <p:cNvPr id="21"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390" tIns="45695" rIns="91390" bIns="45695" numCol="1" anchor="t" anchorCtr="0" compatLnSpc="1"/>
                <a:lstStyle/>
                <a:p>
                  <a:endParaRPr lang="zh-CN" altLang="en-US" sz="1600">
                    <a:solidFill>
                      <a:prstClr val="black"/>
                    </a:solidFill>
                    <a:cs typeface="+mn-ea"/>
                    <a:sym typeface="+mn-lt"/>
                  </a:endParaRPr>
                </a:p>
              </p:txBody>
            </p:sp>
            <p:sp>
              <p:nvSpPr>
                <p:cNvPr id="22" name="Rectangle 155"/>
                <p:cNvSpPr>
                  <a:spLocks noChangeArrowheads="1"/>
                </p:cNvSpPr>
                <p:nvPr/>
              </p:nvSpPr>
              <p:spPr bwMode="auto">
                <a:xfrm>
                  <a:off x="7166118" y="5278945"/>
                  <a:ext cx="9342" cy="326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t" anchorCtr="0" compatLnSpc="1"/>
                <a:lstStyle/>
                <a:p>
                  <a:endParaRPr lang="zh-CN" altLang="en-US" sz="1600">
                    <a:solidFill>
                      <a:prstClr val="black"/>
                    </a:solidFill>
                    <a:cs typeface="+mn-ea"/>
                    <a:sym typeface="+mn-lt"/>
                  </a:endParaRPr>
                </a:p>
              </p:txBody>
            </p:sp>
            <p:sp>
              <p:nvSpPr>
                <p:cNvPr id="23"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390" tIns="45695" rIns="91390" bIns="45695" numCol="1" anchor="t" anchorCtr="0" compatLnSpc="1"/>
                <a:lstStyle/>
                <a:p>
                  <a:endParaRPr lang="zh-CN" altLang="en-US" sz="1600">
                    <a:solidFill>
                      <a:prstClr val="black"/>
                    </a:solidFill>
                    <a:cs typeface="+mn-ea"/>
                    <a:sym typeface="+mn-lt"/>
                  </a:endParaRPr>
                </a:p>
              </p:txBody>
            </p:sp>
            <p:sp>
              <p:nvSpPr>
                <p:cNvPr id="24"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390" tIns="45695" rIns="91390" bIns="45695" numCol="1" anchor="t" anchorCtr="0" compatLnSpc="1"/>
                <a:lstStyle/>
                <a:p>
                  <a:endParaRPr lang="zh-CN" altLang="en-US" sz="1600">
                    <a:solidFill>
                      <a:prstClr val="black"/>
                    </a:solidFill>
                    <a:cs typeface="+mn-ea"/>
                    <a:sym typeface="+mn-lt"/>
                  </a:endParaRPr>
                </a:p>
              </p:txBody>
            </p:sp>
            <p:sp>
              <p:nvSpPr>
                <p:cNvPr id="25"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390" tIns="45695" rIns="91390" bIns="45695" numCol="1" anchor="t" anchorCtr="0" compatLnSpc="1"/>
                <a:lstStyle/>
                <a:p>
                  <a:endParaRPr lang="zh-CN" altLang="en-US" sz="1600">
                    <a:solidFill>
                      <a:prstClr val="black"/>
                    </a:solidFill>
                    <a:cs typeface="+mn-ea"/>
                    <a:sym typeface="+mn-lt"/>
                  </a:endParaRPr>
                </a:p>
              </p:txBody>
            </p:sp>
          </p:grpSp>
          <p:sp>
            <p:nvSpPr>
              <p:cNvPr id="19" name="文本框 44"/>
              <p:cNvSpPr txBox="1"/>
              <p:nvPr/>
            </p:nvSpPr>
            <p:spPr>
              <a:xfrm>
                <a:off x="1173564" y="5464562"/>
                <a:ext cx="2457664" cy="749373"/>
              </a:xfrm>
              <a:prstGeom prst="rect">
                <a:avLst/>
              </a:prstGeom>
              <a:noFill/>
              <a:effectLst/>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输入替换内容文本输入替换内容文本</a:t>
                </a:r>
                <a:endParaRPr lang="en-US" altLang="zh-CN" sz="1200" dirty="0">
                  <a:solidFill>
                    <a:schemeClr val="tx1">
                      <a:lumMod val="85000"/>
                      <a:lumOff val="15000"/>
                    </a:schemeClr>
                  </a:solidFill>
                  <a:cs typeface="+mn-ea"/>
                  <a:sym typeface="+mn-lt"/>
                </a:endParaRPr>
              </a:p>
              <a:p>
                <a:endParaRPr lang="en-US" altLang="zh-CN" sz="1200" dirty="0">
                  <a:solidFill>
                    <a:schemeClr val="bg1">
                      <a:lumMod val="65000"/>
                    </a:schemeClr>
                  </a:solidFill>
                  <a:cs typeface="+mn-ea"/>
                  <a:sym typeface="+mn-lt"/>
                </a:endParaRPr>
              </a:p>
            </p:txBody>
          </p:sp>
          <p:sp>
            <p:nvSpPr>
              <p:cNvPr id="20" name="文本框 45"/>
              <p:cNvSpPr txBox="1"/>
              <p:nvPr/>
            </p:nvSpPr>
            <p:spPr>
              <a:xfrm>
                <a:off x="3631227" y="2270527"/>
                <a:ext cx="2463080" cy="542349"/>
              </a:xfrm>
              <a:prstGeom prst="rect">
                <a:avLst/>
              </a:prstGeom>
              <a:noFill/>
              <a:effectLst/>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输入替换内容文本输入替换内容文本</a:t>
                </a:r>
                <a:endParaRPr lang="en-US" altLang="zh-CN" sz="1200" dirty="0">
                  <a:solidFill>
                    <a:schemeClr val="tx1">
                      <a:lumMod val="85000"/>
                      <a:lumOff val="15000"/>
                    </a:schemeClr>
                  </a:solidFill>
                  <a:cs typeface="+mn-ea"/>
                  <a:sym typeface="+mn-lt"/>
                </a:endParaRPr>
              </a:p>
            </p:txBody>
          </p:sp>
        </p:grpSp>
        <p:grpSp>
          <p:nvGrpSpPr>
            <p:cNvPr id="31" name="组合 30"/>
            <p:cNvGrpSpPr/>
            <p:nvPr/>
          </p:nvGrpSpPr>
          <p:grpSpPr>
            <a:xfrm flipH="1">
              <a:off x="6092899" y="2596869"/>
              <a:ext cx="5130587" cy="2866163"/>
              <a:chOff x="582776" y="2215392"/>
              <a:chExt cx="4311601" cy="2408643"/>
            </a:xfrm>
          </p:grpSpPr>
          <p:sp>
            <p:nvSpPr>
              <p:cNvPr id="32" name="Rectangle 6"/>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lumMod val="65000"/>
                    </a:schemeClr>
                  </a:solidFill>
                  <a:cs typeface="+mn-ea"/>
                  <a:sym typeface="+mn-lt"/>
                </a:endParaRPr>
              </a:p>
            </p:txBody>
          </p:sp>
          <p:sp>
            <p:nvSpPr>
              <p:cNvPr id="33" name="Rectangle 7"/>
              <p:cNvSpPr/>
              <p:nvPr/>
            </p:nvSpPr>
            <p:spPr>
              <a:xfrm>
                <a:off x="588663" y="2485461"/>
                <a:ext cx="2897245" cy="157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dirty="0">
                  <a:solidFill>
                    <a:schemeClr val="bg1">
                      <a:lumMod val="65000"/>
                    </a:schemeClr>
                  </a:solidFill>
                  <a:cs typeface="+mn-ea"/>
                  <a:sym typeface="+mn-lt"/>
                </a:endParaRPr>
              </a:p>
            </p:txBody>
          </p:sp>
          <p:sp>
            <p:nvSpPr>
              <p:cNvPr id="34" name="Freeform 8"/>
              <p:cNvSpPr>
                <a:spLocks noEditPoints="1"/>
              </p:cNvSpPr>
              <p:nvPr/>
            </p:nvSpPr>
            <p:spPr bwMode="auto">
              <a:xfrm>
                <a:off x="588663" y="2236621"/>
                <a:ext cx="186011" cy="18191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65000"/>
                </a:schemeClr>
              </a:solidFill>
              <a:ln>
                <a:noFill/>
              </a:ln>
            </p:spPr>
            <p:txBody>
              <a:bodyPr vert="horz" wrap="square" lIns="91390" tIns="45695" rIns="91390" bIns="45695"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lumMod val="65000"/>
                    </a:schemeClr>
                  </a:solidFill>
                  <a:cs typeface="+mn-ea"/>
                  <a:sym typeface="+mn-lt"/>
                </a:endParaRPr>
              </a:p>
            </p:txBody>
          </p:sp>
          <p:sp>
            <p:nvSpPr>
              <p:cNvPr id="35" name="TextBox 10"/>
              <p:cNvSpPr txBox="1"/>
              <p:nvPr/>
            </p:nvSpPr>
            <p:spPr>
              <a:xfrm>
                <a:off x="879689" y="2215392"/>
                <a:ext cx="758697" cy="258647"/>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bg1">
                        <a:lumMod val="50000"/>
                      </a:schemeClr>
                    </a:solidFill>
                    <a:cs typeface="+mn-ea"/>
                    <a:sym typeface="+mn-lt"/>
                  </a:rPr>
                  <a:t>加入标题</a:t>
                </a:r>
              </a:p>
            </p:txBody>
          </p:sp>
          <p:sp>
            <p:nvSpPr>
              <p:cNvPr id="36" name="TextBox 34"/>
              <p:cNvSpPr txBox="1"/>
              <p:nvPr/>
            </p:nvSpPr>
            <p:spPr>
              <a:xfrm>
                <a:off x="4496705" y="2215392"/>
                <a:ext cx="397669" cy="258647"/>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cs typeface="+mn-ea"/>
                    <a:sym typeface="+mn-lt"/>
                  </a:rPr>
                  <a:t>70%</a:t>
                </a:r>
              </a:p>
            </p:txBody>
          </p:sp>
          <p:sp>
            <p:nvSpPr>
              <p:cNvPr id="37" name="Rectangle 11"/>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lumMod val="65000"/>
                    </a:schemeClr>
                  </a:solidFill>
                  <a:cs typeface="+mn-ea"/>
                  <a:sym typeface="+mn-lt"/>
                </a:endParaRPr>
              </a:p>
            </p:txBody>
          </p:sp>
          <p:sp>
            <p:nvSpPr>
              <p:cNvPr id="38" name="Rectangle 12"/>
              <p:cNvSpPr/>
              <p:nvPr/>
            </p:nvSpPr>
            <p:spPr>
              <a:xfrm>
                <a:off x="588663" y="3144193"/>
                <a:ext cx="4002419" cy="159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lumMod val="65000"/>
                    </a:schemeClr>
                  </a:solidFill>
                  <a:cs typeface="+mn-ea"/>
                  <a:sym typeface="+mn-lt"/>
                </a:endParaRPr>
              </a:p>
            </p:txBody>
          </p:sp>
          <p:sp>
            <p:nvSpPr>
              <p:cNvPr id="39" name="TextBox 38"/>
              <p:cNvSpPr txBox="1"/>
              <p:nvPr/>
            </p:nvSpPr>
            <p:spPr>
              <a:xfrm>
                <a:off x="879689" y="2875622"/>
                <a:ext cx="758697" cy="258647"/>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bg1">
                        <a:lumMod val="50000"/>
                      </a:schemeClr>
                    </a:solidFill>
                    <a:cs typeface="+mn-ea"/>
                    <a:sym typeface="+mn-lt"/>
                  </a:rPr>
                  <a:t>加入标题</a:t>
                </a:r>
              </a:p>
            </p:txBody>
          </p:sp>
          <p:sp>
            <p:nvSpPr>
              <p:cNvPr id="40" name="TextBox 39"/>
              <p:cNvSpPr txBox="1"/>
              <p:nvPr/>
            </p:nvSpPr>
            <p:spPr>
              <a:xfrm>
                <a:off x="4496708" y="2875622"/>
                <a:ext cx="397669" cy="258647"/>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cs typeface="+mn-ea"/>
                    <a:sym typeface="+mn-lt"/>
                  </a:rPr>
                  <a:t>92%</a:t>
                </a:r>
              </a:p>
            </p:txBody>
          </p:sp>
          <p:sp>
            <p:nvSpPr>
              <p:cNvPr id="41" name="Rectangle 15"/>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lumMod val="65000"/>
                    </a:schemeClr>
                  </a:solidFill>
                  <a:cs typeface="+mn-ea"/>
                  <a:sym typeface="+mn-lt"/>
                </a:endParaRPr>
              </a:p>
            </p:txBody>
          </p:sp>
          <p:sp>
            <p:nvSpPr>
              <p:cNvPr id="42" name="Rectangle 16"/>
              <p:cNvSpPr/>
              <p:nvPr/>
            </p:nvSpPr>
            <p:spPr>
              <a:xfrm>
                <a:off x="588661" y="3804424"/>
                <a:ext cx="3567800" cy="1593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lumMod val="65000"/>
                    </a:schemeClr>
                  </a:solidFill>
                  <a:cs typeface="+mn-ea"/>
                  <a:sym typeface="+mn-lt"/>
                </a:endParaRPr>
              </a:p>
            </p:txBody>
          </p:sp>
          <p:sp>
            <p:nvSpPr>
              <p:cNvPr id="43" name="TextBox 43"/>
              <p:cNvSpPr txBox="1"/>
              <p:nvPr/>
            </p:nvSpPr>
            <p:spPr>
              <a:xfrm>
                <a:off x="879689" y="3535852"/>
                <a:ext cx="758697" cy="258647"/>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bg1">
                        <a:lumMod val="50000"/>
                      </a:schemeClr>
                    </a:solidFill>
                    <a:cs typeface="+mn-ea"/>
                    <a:sym typeface="+mn-lt"/>
                  </a:rPr>
                  <a:t>加入标题</a:t>
                </a:r>
              </a:p>
            </p:txBody>
          </p:sp>
          <p:sp>
            <p:nvSpPr>
              <p:cNvPr id="44" name="TextBox 44"/>
              <p:cNvSpPr txBox="1"/>
              <p:nvPr/>
            </p:nvSpPr>
            <p:spPr>
              <a:xfrm>
                <a:off x="4496708" y="3535852"/>
                <a:ext cx="397669" cy="258647"/>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cs typeface="+mn-ea"/>
                    <a:sym typeface="+mn-lt"/>
                  </a:rPr>
                  <a:t>87%</a:t>
                </a:r>
              </a:p>
            </p:txBody>
          </p:sp>
          <p:sp>
            <p:nvSpPr>
              <p:cNvPr id="45" name="Rectangle 19"/>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lumMod val="65000"/>
                    </a:schemeClr>
                  </a:solidFill>
                  <a:cs typeface="+mn-ea"/>
                  <a:sym typeface="+mn-lt"/>
                </a:endParaRPr>
              </a:p>
            </p:txBody>
          </p:sp>
          <p:sp>
            <p:nvSpPr>
              <p:cNvPr id="46" name="Rectangle 20"/>
              <p:cNvSpPr/>
              <p:nvPr/>
            </p:nvSpPr>
            <p:spPr>
              <a:xfrm>
                <a:off x="588663" y="4464655"/>
                <a:ext cx="2186776" cy="159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solidFill>
                    <a:schemeClr val="bg1">
                      <a:lumMod val="65000"/>
                    </a:schemeClr>
                  </a:solidFill>
                  <a:cs typeface="+mn-ea"/>
                  <a:sym typeface="+mn-lt"/>
                </a:endParaRPr>
              </a:p>
            </p:txBody>
          </p:sp>
          <p:sp>
            <p:nvSpPr>
              <p:cNvPr id="47" name="TextBox 48"/>
              <p:cNvSpPr txBox="1"/>
              <p:nvPr/>
            </p:nvSpPr>
            <p:spPr>
              <a:xfrm>
                <a:off x="879689" y="4196082"/>
                <a:ext cx="758697" cy="258647"/>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bg1">
                        <a:lumMod val="50000"/>
                      </a:schemeClr>
                    </a:solidFill>
                    <a:cs typeface="+mn-ea"/>
                    <a:sym typeface="+mn-lt"/>
                  </a:rPr>
                  <a:t>加入标题</a:t>
                </a:r>
              </a:p>
            </p:txBody>
          </p:sp>
          <p:sp>
            <p:nvSpPr>
              <p:cNvPr id="48" name="TextBox 49"/>
              <p:cNvSpPr txBox="1"/>
              <p:nvPr/>
            </p:nvSpPr>
            <p:spPr>
              <a:xfrm>
                <a:off x="4496708" y="4196082"/>
                <a:ext cx="397669" cy="258647"/>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cs typeface="+mn-ea"/>
                    <a:sym typeface="+mn-lt"/>
                  </a:rPr>
                  <a:t>52%</a:t>
                </a:r>
              </a:p>
            </p:txBody>
          </p:sp>
          <p:grpSp>
            <p:nvGrpSpPr>
              <p:cNvPr id="49" name="Group 23"/>
              <p:cNvGrpSpPr/>
              <p:nvPr/>
            </p:nvGrpSpPr>
            <p:grpSpPr>
              <a:xfrm>
                <a:off x="616465" y="2879838"/>
                <a:ext cx="130405" cy="199020"/>
                <a:chOff x="6553" y="1835403"/>
                <a:chExt cx="576263" cy="879476"/>
              </a:xfrm>
              <a:solidFill>
                <a:schemeClr val="bg1">
                  <a:lumMod val="50000"/>
                </a:schemeClr>
              </a:solidFill>
            </p:grpSpPr>
            <p:sp>
              <p:nvSpPr>
                <p:cNvPr id="54" name="Freeform 3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solidFill>
                  <a:schemeClr val="bg1">
                    <a:lumMod val="65000"/>
                  </a:schemeClr>
                </a:solidFill>
                <a:ln w="12700" cap="rnd">
                  <a:solidFill>
                    <a:schemeClr val="bg1"/>
                  </a:solidFill>
                  <a:prstDash val="solid"/>
                  <a:round/>
                </a:ln>
              </p:spPr>
              <p:txBody>
                <a:bodyPr vert="horz" wrap="square" lIns="91390" tIns="45695" rIns="91390" bIns="45695"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lumMod val="65000"/>
                      </a:schemeClr>
                    </a:solidFill>
                    <a:cs typeface="+mn-ea"/>
                    <a:sym typeface="+mn-lt"/>
                  </a:endParaRPr>
                </a:p>
              </p:txBody>
            </p:sp>
            <p:sp>
              <p:nvSpPr>
                <p:cNvPr id="55" name="Freeform 3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solidFill>
                  <a:schemeClr val="bg1">
                    <a:lumMod val="65000"/>
                  </a:schemeClr>
                </a:solidFill>
                <a:ln w="12700" cap="rnd">
                  <a:solidFill>
                    <a:schemeClr val="bg1"/>
                  </a:solidFill>
                  <a:prstDash val="solid"/>
                  <a:round/>
                </a:ln>
              </p:spPr>
              <p:txBody>
                <a:bodyPr vert="horz" wrap="square" lIns="91390" tIns="45695" rIns="91390" bIns="45695"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lumMod val="65000"/>
                      </a:schemeClr>
                    </a:solidFill>
                    <a:cs typeface="+mn-ea"/>
                    <a:sym typeface="+mn-lt"/>
                  </a:endParaRPr>
                </a:p>
              </p:txBody>
            </p:sp>
            <p:sp>
              <p:nvSpPr>
                <p:cNvPr id="56" name="Line 52"/>
                <p:cNvSpPr>
                  <a:spLocks noChangeShapeType="1"/>
                </p:cNvSpPr>
                <p:nvPr/>
              </p:nvSpPr>
              <p:spPr bwMode="auto">
                <a:xfrm>
                  <a:off x="292303" y="2291016"/>
                  <a:ext cx="0" cy="423863"/>
                </a:xfrm>
                <a:prstGeom prst="line">
                  <a:avLst/>
                </a:prstGeom>
                <a:grpFill/>
                <a:ln w="12700" cap="rnd">
                  <a:solidFill>
                    <a:schemeClr val="bg1"/>
                  </a:solidFill>
                  <a:prstDash val="solid"/>
                  <a:round/>
                </a:ln>
              </p:spPr>
              <p:txBody>
                <a:bodyPr vert="horz" wrap="square" lIns="91390" tIns="45695" rIns="91390" bIns="45695"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lumMod val="65000"/>
                      </a:schemeClr>
                    </a:solidFill>
                    <a:cs typeface="+mn-ea"/>
                    <a:sym typeface="+mn-lt"/>
                  </a:endParaRPr>
                </a:p>
              </p:txBody>
            </p:sp>
            <p:sp>
              <p:nvSpPr>
                <p:cNvPr id="57" name="Oval 3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91390" tIns="45695" rIns="91390" bIns="45695"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lumMod val="65000"/>
                      </a:schemeClr>
                    </a:solidFill>
                    <a:cs typeface="+mn-ea"/>
                    <a:sym typeface="+mn-lt"/>
                  </a:endParaRPr>
                </a:p>
              </p:txBody>
            </p:sp>
          </p:grpSp>
          <p:grpSp>
            <p:nvGrpSpPr>
              <p:cNvPr id="50" name="Group 24"/>
              <p:cNvGrpSpPr/>
              <p:nvPr/>
            </p:nvGrpSpPr>
            <p:grpSpPr>
              <a:xfrm>
                <a:off x="582776" y="3539436"/>
                <a:ext cx="189785" cy="184900"/>
                <a:chOff x="-58217" y="2261763"/>
                <a:chExt cx="801688" cy="781051"/>
              </a:xfrm>
              <a:solidFill>
                <a:schemeClr val="bg1">
                  <a:lumMod val="50000"/>
                </a:schemeClr>
              </a:solidFill>
            </p:grpSpPr>
            <p:sp>
              <p:nvSpPr>
                <p:cNvPr id="52" name="Freeform 28"/>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390" tIns="45695" rIns="91390" bIns="45695"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lumMod val="65000"/>
                      </a:schemeClr>
                    </a:solidFill>
                    <a:cs typeface="+mn-ea"/>
                    <a:sym typeface="+mn-lt"/>
                  </a:endParaRPr>
                </a:p>
              </p:txBody>
            </p:sp>
            <p:sp>
              <p:nvSpPr>
                <p:cNvPr id="53" name="Freeform 29"/>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390" tIns="45695" rIns="91390" bIns="45695"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lumMod val="65000"/>
                      </a:schemeClr>
                    </a:solidFill>
                    <a:cs typeface="+mn-ea"/>
                    <a:sym typeface="+mn-lt"/>
                  </a:endParaRPr>
                </a:p>
              </p:txBody>
            </p:sp>
          </p:grpSp>
          <p:sp>
            <p:nvSpPr>
              <p:cNvPr id="51" name="Freeform 25"/>
              <p:cNvSpPr>
                <a:spLocks noEditPoints="1"/>
              </p:cNvSpPr>
              <p:nvPr/>
            </p:nvSpPr>
            <p:spPr bwMode="auto">
              <a:xfrm>
                <a:off x="602614" y="4249207"/>
                <a:ext cx="169274" cy="147665"/>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lumMod val="65000"/>
                </a:schemeClr>
              </a:solidFill>
              <a:ln>
                <a:noFill/>
              </a:ln>
            </p:spPr>
            <p:txBody>
              <a:bodyPr vert="horz" wrap="square" lIns="91390" tIns="45695" rIns="91390" bIns="45695"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solidFill>
                    <a:schemeClr val="bg1">
                      <a:lumMod val="65000"/>
                    </a:schemeClr>
                  </a:solidFill>
                  <a:cs typeface="+mn-ea"/>
                  <a:sym typeface="+mn-lt"/>
                </a:endParaRPr>
              </a:p>
            </p:txBody>
          </p:sp>
        </p:grpSp>
      </p:grpSp>
      <p:grpSp>
        <p:nvGrpSpPr>
          <p:cNvPr id="58" name="组合 57"/>
          <p:cNvGrpSpPr/>
          <p:nvPr/>
        </p:nvGrpSpPr>
        <p:grpSpPr>
          <a:xfrm>
            <a:off x="0" y="1"/>
            <a:ext cx="13769572" cy="6891977"/>
            <a:chOff x="0" y="1"/>
            <a:chExt cx="13769572" cy="6891977"/>
          </a:xfrm>
        </p:grpSpPr>
        <p:pic>
          <p:nvPicPr>
            <p:cNvPr id="59" name="图片 58"/>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60" name="图片 59"/>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61" name="文本框 60"/>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62" name="矩形 61"/>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569701" y="1449005"/>
            <a:ext cx="8757997" cy="4649487"/>
            <a:chOff x="1569701" y="1449005"/>
            <a:chExt cx="8757997" cy="4649487"/>
          </a:xfrm>
        </p:grpSpPr>
        <p:sp>
          <p:nvSpPr>
            <p:cNvPr id="2" name="Freeform 19"/>
            <p:cNvSpPr/>
            <p:nvPr/>
          </p:nvSpPr>
          <p:spPr bwMode="auto">
            <a:xfrm>
              <a:off x="1569701" y="4149024"/>
              <a:ext cx="2124890" cy="1841542"/>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4"/>
            </a:solidFill>
            <a:ln>
              <a:noFill/>
            </a:ln>
          </p:spPr>
          <p:txBody>
            <a:bodyPr lIns="86683" tIns="43341" rIns="86683" bIns="43341"/>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lnSpc>
                  <a:spcPct val="130000"/>
                </a:lnSpc>
              </a:pPr>
              <a:endParaRPr lang="zh-CN" altLang="en-US" sz="1865" dirty="0">
                <a:latin typeface="+mn-lt"/>
                <a:ea typeface="+mn-ea"/>
                <a:cs typeface="+mn-ea"/>
                <a:sym typeface="+mn-lt"/>
              </a:endParaRPr>
            </a:p>
          </p:txBody>
        </p:sp>
        <p:sp>
          <p:nvSpPr>
            <p:cNvPr id="3" name="Freeform 20"/>
            <p:cNvSpPr/>
            <p:nvPr/>
          </p:nvSpPr>
          <p:spPr bwMode="auto">
            <a:xfrm>
              <a:off x="1569701" y="3281204"/>
              <a:ext cx="2124890" cy="1841542"/>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3"/>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noAutofit/>
            </a:bodyPr>
            <a:lstStyle/>
            <a:p>
              <a:pPr algn="ctr">
                <a:lnSpc>
                  <a:spcPct val="130000"/>
                </a:lnSpc>
              </a:pPr>
              <a:endParaRPr lang="zh-CN" altLang="en-US" sz="1865" kern="0" dirty="0">
                <a:solidFill>
                  <a:sysClr val="window" lastClr="FFFFFF"/>
                </a:solidFill>
                <a:cs typeface="+mn-ea"/>
                <a:sym typeface="+mn-lt"/>
              </a:endParaRPr>
            </a:p>
          </p:txBody>
        </p:sp>
        <p:sp>
          <p:nvSpPr>
            <p:cNvPr id="4" name="Freeform 21"/>
            <p:cNvSpPr/>
            <p:nvPr/>
          </p:nvSpPr>
          <p:spPr bwMode="auto">
            <a:xfrm>
              <a:off x="1569701" y="2413384"/>
              <a:ext cx="2124890" cy="1841542"/>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2"/>
            </a:solidFill>
            <a:ln>
              <a:noFill/>
            </a:ln>
          </p:spPr>
          <p:txBody>
            <a:bodyPr lIns="86683" tIns="43341" rIns="86683" bIns="43341"/>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30000"/>
                </a:lnSpc>
              </a:pPr>
              <a:endParaRPr lang="zh-CN" altLang="en-US" sz="1865" dirty="0">
                <a:latin typeface="+mn-lt"/>
                <a:ea typeface="+mn-ea"/>
                <a:cs typeface="+mn-ea"/>
                <a:sym typeface="+mn-lt"/>
              </a:endParaRPr>
            </a:p>
          </p:txBody>
        </p:sp>
        <p:sp>
          <p:nvSpPr>
            <p:cNvPr id="5" name="Freeform 22"/>
            <p:cNvSpPr/>
            <p:nvPr/>
          </p:nvSpPr>
          <p:spPr bwMode="auto">
            <a:xfrm>
              <a:off x="1569701" y="1545566"/>
              <a:ext cx="2124890" cy="1844485"/>
            </a:xfrm>
            <a:custGeom>
              <a:avLst/>
              <a:gdLst>
                <a:gd name="T0" fmla="*/ 1083998 w 18"/>
                <a:gd name="T1" fmla="*/ 0 h 17"/>
                <a:gd name="T2" fmla="*/ 1147763 w 18"/>
                <a:gd name="T3" fmla="*/ 58551 h 17"/>
                <a:gd name="T4" fmla="*/ 1147763 w 18"/>
                <a:gd name="T5" fmla="*/ 644058 h 17"/>
                <a:gd name="T6" fmla="*/ 1083998 w 18"/>
                <a:gd name="T7" fmla="*/ 761160 h 17"/>
                <a:gd name="T8" fmla="*/ 637646 w 18"/>
                <a:gd name="T9" fmla="*/ 995363 h 17"/>
                <a:gd name="T10" fmla="*/ 510117 w 18"/>
                <a:gd name="T11" fmla="*/ 995363 h 17"/>
                <a:gd name="T12" fmla="*/ 63765 w 18"/>
                <a:gd name="T13" fmla="*/ 761160 h 17"/>
                <a:gd name="T14" fmla="*/ 0 w 18"/>
                <a:gd name="T15" fmla="*/ 644058 h 17"/>
                <a:gd name="T16" fmla="*/ 0 w 18"/>
                <a:gd name="T17" fmla="*/ 58551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noAutofit/>
            </a:bodyPr>
            <a:lstStyle/>
            <a:p>
              <a:pPr algn="ctr">
                <a:lnSpc>
                  <a:spcPct val="130000"/>
                </a:lnSpc>
              </a:pPr>
              <a:endParaRPr lang="zh-CN" altLang="en-US" sz="1865" kern="0" dirty="0">
                <a:solidFill>
                  <a:sysClr val="window" lastClr="FFFFFF"/>
                </a:solidFill>
                <a:cs typeface="+mn-ea"/>
                <a:sym typeface="+mn-lt"/>
              </a:endParaRPr>
            </a:p>
          </p:txBody>
        </p:sp>
        <p:cxnSp>
          <p:nvCxnSpPr>
            <p:cNvPr id="6" name="直接连接符 5"/>
            <p:cNvCxnSpPr/>
            <p:nvPr/>
          </p:nvCxnSpPr>
          <p:spPr>
            <a:xfrm flipH="1">
              <a:off x="4071230" y="1804327"/>
              <a:ext cx="3018327" cy="0"/>
            </a:xfrm>
            <a:prstGeom prst="line">
              <a:avLst/>
            </a:prstGeom>
            <a:ln w="635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071230" y="3275939"/>
              <a:ext cx="3018327" cy="0"/>
            </a:xfrm>
            <a:prstGeom prst="line">
              <a:avLst/>
            </a:prstGeom>
            <a:ln w="635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071230" y="4334802"/>
              <a:ext cx="3018327" cy="0"/>
            </a:xfrm>
            <a:prstGeom prst="line">
              <a:avLst/>
            </a:prstGeom>
            <a:ln w="635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071230" y="5525428"/>
              <a:ext cx="3018327" cy="0"/>
            </a:xfrm>
            <a:prstGeom prst="line">
              <a:avLst/>
            </a:prstGeom>
            <a:ln w="63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278776" y="1696377"/>
              <a:ext cx="0" cy="28416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66080" y="3134653"/>
              <a:ext cx="0" cy="28257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251798" y="4231614"/>
              <a:ext cx="0" cy="28416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239103" y="5344453"/>
              <a:ext cx="0" cy="28416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文本框 58"/>
            <p:cNvSpPr txBox="1"/>
            <p:nvPr/>
          </p:nvSpPr>
          <p:spPr>
            <a:xfrm>
              <a:off x="1971192" y="2615541"/>
              <a:ext cx="1340950" cy="529701"/>
            </a:xfrm>
            <a:prstGeom prst="rect">
              <a:avLst/>
            </a:prstGeom>
            <a:noFill/>
          </p:spPr>
          <p:txBody>
            <a:bodyPr lIns="86683" tIns="43341" rIns="86683" bIns="43341">
              <a:spAutoFit/>
            </a:bodyPr>
            <a:lstStyle/>
            <a:p>
              <a:pPr algn="ctr">
                <a:lnSpc>
                  <a:spcPct val="130000"/>
                </a:lnSpc>
                <a:defRPr/>
              </a:pPr>
              <a:r>
                <a:rPr lang="en-US" altLang="zh-CN" sz="2400" dirty="0">
                  <a:solidFill>
                    <a:schemeClr val="bg1"/>
                  </a:solidFill>
                  <a:cs typeface="+mn-ea"/>
                  <a:sym typeface="+mn-lt"/>
                </a:rPr>
                <a:t>  </a:t>
              </a:r>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sp>
          <p:nvSpPr>
            <p:cNvPr id="15" name="文本框 59"/>
            <p:cNvSpPr txBox="1"/>
            <p:nvPr/>
          </p:nvSpPr>
          <p:spPr>
            <a:xfrm>
              <a:off x="1961671" y="3479141"/>
              <a:ext cx="1340950" cy="529701"/>
            </a:xfrm>
            <a:prstGeom prst="rect">
              <a:avLst/>
            </a:prstGeom>
            <a:noFill/>
          </p:spPr>
          <p:txBody>
            <a:bodyPr lIns="86683" tIns="43341" rIns="86683" bIns="43341">
              <a:spAutoFit/>
            </a:bodyPr>
            <a:lstStyle/>
            <a:p>
              <a:pPr algn="ctr">
                <a:lnSpc>
                  <a:spcPct val="130000"/>
                </a:lnSpc>
                <a:defRPr/>
              </a:pPr>
              <a:r>
                <a:rPr lang="en-US" altLang="zh-CN" sz="2400" dirty="0">
                  <a:solidFill>
                    <a:schemeClr val="bg1"/>
                  </a:solidFill>
                  <a:cs typeface="+mn-ea"/>
                  <a:sym typeface="+mn-lt"/>
                </a:rPr>
                <a:t>  </a:t>
              </a:r>
              <a:r>
                <a:rPr lang="en-US" altLang="zh-CN" sz="2400" b="1" dirty="0">
                  <a:solidFill>
                    <a:schemeClr val="bg1"/>
                  </a:solidFill>
                  <a:cs typeface="+mn-ea"/>
                  <a:sym typeface="+mn-lt"/>
                </a:rPr>
                <a:t>02</a:t>
              </a:r>
              <a:endParaRPr lang="zh-CN" altLang="en-US" sz="2400" b="1" dirty="0">
                <a:solidFill>
                  <a:schemeClr val="bg1"/>
                </a:solidFill>
                <a:cs typeface="+mn-ea"/>
                <a:sym typeface="+mn-lt"/>
              </a:endParaRPr>
            </a:p>
          </p:txBody>
        </p:sp>
        <p:sp>
          <p:nvSpPr>
            <p:cNvPr id="16" name="文本框 60"/>
            <p:cNvSpPr txBox="1"/>
            <p:nvPr/>
          </p:nvSpPr>
          <p:spPr>
            <a:xfrm>
              <a:off x="1961671" y="4342741"/>
              <a:ext cx="1340950" cy="529701"/>
            </a:xfrm>
            <a:prstGeom prst="rect">
              <a:avLst/>
            </a:prstGeom>
            <a:noFill/>
          </p:spPr>
          <p:txBody>
            <a:bodyPr lIns="86683" tIns="43341" rIns="86683" bIns="43341">
              <a:spAutoFit/>
            </a:bodyPr>
            <a:lstStyle/>
            <a:p>
              <a:pPr algn="ctr">
                <a:lnSpc>
                  <a:spcPct val="130000"/>
                </a:lnSpc>
                <a:defRPr/>
              </a:pPr>
              <a:r>
                <a:rPr lang="en-US" altLang="zh-CN" sz="2400" dirty="0">
                  <a:solidFill>
                    <a:schemeClr val="bg1"/>
                  </a:solidFill>
                  <a:cs typeface="+mn-ea"/>
                  <a:sym typeface="+mn-lt"/>
                </a:rPr>
                <a:t>  </a:t>
              </a: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sp>
          <p:nvSpPr>
            <p:cNvPr id="17" name="文本框 61"/>
            <p:cNvSpPr txBox="1"/>
            <p:nvPr/>
          </p:nvSpPr>
          <p:spPr>
            <a:xfrm>
              <a:off x="1961671" y="5195227"/>
              <a:ext cx="1340950" cy="529701"/>
            </a:xfrm>
            <a:prstGeom prst="rect">
              <a:avLst/>
            </a:prstGeom>
            <a:noFill/>
          </p:spPr>
          <p:txBody>
            <a:bodyPr lIns="86683" tIns="43341" rIns="86683" bIns="43341">
              <a:spAutoFit/>
            </a:bodyPr>
            <a:lstStyle/>
            <a:p>
              <a:pPr algn="ctr">
                <a:lnSpc>
                  <a:spcPct val="130000"/>
                </a:lnSpc>
                <a:defRPr/>
              </a:pPr>
              <a:r>
                <a:rPr lang="en-US" altLang="zh-CN" sz="2400" dirty="0">
                  <a:solidFill>
                    <a:schemeClr val="bg1"/>
                  </a:solidFill>
                  <a:cs typeface="+mn-ea"/>
                  <a:sym typeface="+mn-lt"/>
                </a:rPr>
                <a:t>  </a:t>
              </a:r>
              <a:r>
                <a:rPr lang="en-US" altLang="zh-CN" sz="2400" b="1" dirty="0">
                  <a:solidFill>
                    <a:schemeClr val="bg1"/>
                  </a:solidFill>
                  <a:cs typeface="+mn-ea"/>
                  <a:sym typeface="+mn-lt"/>
                </a:rPr>
                <a:t>04</a:t>
              </a:r>
              <a:endParaRPr lang="zh-CN" altLang="en-US" sz="2400" b="1" dirty="0">
                <a:solidFill>
                  <a:schemeClr val="bg1"/>
                </a:solidFill>
                <a:cs typeface="+mn-ea"/>
                <a:sym typeface="+mn-lt"/>
              </a:endParaRPr>
            </a:p>
          </p:txBody>
        </p:sp>
        <p:grpSp>
          <p:nvGrpSpPr>
            <p:cNvPr id="18" name="组合 62"/>
            <p:cNvGrpSpPr/>
            <p:nvPr/>
          </p:nvGrpSpPr>
          <p:grpSpPr>
            <a:xfrm>
              <a:off x="2272440" y="1836943"/>
              <a:ext cx="720200" cy="719283"/>
              <a:chOff x="3175" y="0"/>
              <a:chExt cx="971551" cy="969963"/>
            </a:xfrm>
            <a:solidFill>
              <a:schemeClr val="bg1"/>
            </a:solidFill>
          </p:grpSpPr>
          <p:sp>
            <p:nvSpPr>
              <p:cNvPr id="19"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p:spPr>
            <p:txBody>
              <a:bodyPr/>
              <a:lstStyle/>
              <a:p>
                <a:pPr>
                  <a:lnSpc>
                    <a:spcPct val="130000"/>
                  </a:lnSpc>
                  <a:defRPr/>
                </a:pPr>
                <a:endParaRPr lang="zh-CN" altLang="en-US" sz="1865" dirty="0">
                  <a:cs typeface="+mn-ea"/>
                  <a:sym typeface="+mn-lt"/>
                </a:endParaRPr>
              </a:p>
            </p:txBody>
          </p:sp>
          <p:sp>
            <p:nvSpPr>
              <p:cNvPr id="20"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p:spPr>
            <p:txBody>
              <a:bodyPr/>
              <a:lstStyle/>
              <a:p>
                <a:pPr>
                  <a:lnSpc>
                    <a:spcPct val="130000"/>
                  </a:lnSpc>
                  <a:defRPr/>
                </a:pPr>
                <a:endParaRPr lang="zh-CN" altLang="en-US" sz="1865" dirty="0">
                  <a:cs typeface="+mn-ea"/>
                  <a:sym typeface="+mn-lt"/>
                </a:endParaRPr>
              </a:p>
            </p:txBody>
          </p:sp>
          <p:sp>
            <p:nvSpPr>
              <p:cNvPr id="21"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p:spPr>
            <p:txBody>
              <a:bodyPr/>
              <a:lstStyle/>
              <a:p>
                <a:pPr>
                  <a:lnSpc>
                    <a:spcPct val="130000"/>
                  </a:lnSpc>
                  <a:defRPr/>
                </a:pPr>
                <a:endParaRPr lang="zh-CN" altLang="en-US" sz="1865" dirty="0">
                  <a:cs typeface="+mn-ea"/>
                  <a:sym typeface="+mn-lt"/>
                </a:endParaRPr>
              </a:p>
            </p:txBody>
          </p:sp>
          <p:sp>
            <p:nvSpPr>
              <p:cNvPr id="22"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p:spPr>
            <p:txBody>
              <a:bodyPr/>
              <a:lstStyle/>
              <a:p>
                <a:pPr>
                  <a:lnSpc>
                    <a:spcPct val="130000"/>
                  </a:lnSpc>
                  <a:defRPr/>
                </a:pPr>
                <a:endParaRPr lang="zh-CN" altLang="en-US" sz="1865" dirty="0">
                  <a:cs typeface="+mn-ea"/>
                  <a:sym typeface="+mn-lt"/>
                </a:endParaRPr>
              </a:p>
            </p:txBody>
          </p:sp>
          <p:sp>
            <p:nvSpPr>
              <p:cNvPr id="23" name="Rectangle 51"/>
              <p:cNvSpPr>
                <a:spLocks noChangeArrowheads="1"/>
              </p:cNvSpPr>
              <p:nvPr/>
            </p:nvSpPr>
            <p:spPr bwMode="auto">
              <a:xfrm>
                <a:off x="3175" y="469900"/>
                <a:ext cx="230188" cy="31750"/>
              </a:xfrm>
              <a:prstGeom prst="rect">
                <a:avLst/>
              </a:prstGeom>
              <a:grpFill/>
              <a:ln>
                <a:noFill/>
              </a:ln>
            </p:spPr>
            <p:txBody>
              <a:bodyPr/>
              <a:lstStyle/>
              <a:p>
                <a:pPr>
                  <a:lnSpc>
                    <a:spcPct val="130000"/>
                  </a:lnSpc>
                  <a:defRPr/>
                </a:pPr>
                <a:endParaRPr lang="zh-CN" altLang="en-US" sz="1865" dirty="0">
                  <a:cs typeface="+mn-ea"/>
                  <a:sym typeface="+mn-lt"/>
                </a:endParaRPr>
              </a:p>
            </p:txBody>
          </p:sp>
          <p:sp>
            <p:nvSpPr>
              <p:cNvPr id="24" name="Rectangle 52"/>
              <p:cNvSpPr>
                <a:spLocks noChangeArrowheads="1"/>
              </p:cNvSpPr>
              <p:nvPr/>
            </p:nvSpPr>
            <p:spPr bwMode="auto">
              <a:xfrm>
                <a:off x="744538" y="469900"/>
                <a:ext cx="230188" cy="31750"/>
              </a:xfrm>
              <a:prstGeom prst="rect">
                <a:avLst/>
              </a:prstGeom>
              <a:grpFill/>
              <a:ln>
                <a:noFill/>
              </a:ln>
            </p:spPr>
            <p:txBody>
              <a:bodyPr/>
              <a:lstStyle/>
              <a:p>
                <a:pPr>
                  <a:lnSpc>
                    <a:spcPct val="130000"/>
                  </a:lnSpc>
                  <a:defRPr/>
                </a:pPr>
                <a:endParaRPr lang="zh-CN" altLang="en-US" sz="1865" dirty="0">
                  <a:cs typeface="+mn-ea"/>
                  <a:sym typeface="+mn-lt"/>
                </a:endParaRPr>
              </a:p>
            </p:txBody>
          </p:sp>
          <p:sp>
            <p:nvSpPr>
              <p:cNvPr id="25" name="Rectangle 53"/>
              <p:cNvSpPr>
                <a:spLocks noChangeArrowheads="1"/>
              </p:cNvSpPr>
              <p:nvPr/>
            </p:nvSpPr>
            <p:spPr bwMode="auto">
              <a:xfrm>
                <a:off x="473075" y="741363"/>
                <a:ext cx="31750" cy="228600"/>
              </a:xfrm>
              <a:prstGeom prst="rect">
                <a:avLst/>
              </a:prstGeom>
              <a:grpFill/>
              <a:ln>
                <a:noFill/>
              </a:ln>
            </p:spPr>
            <p:txBody>
              <a:bodyPr/>
              <a:lstStyle/>
              <a:p>
                <a:pPr>
                  <a:lnSpc>
                    <a:spcPct val="130000"/>
                  </a:lnSpc>
                  <a:defRPr/>
                </a:pPr>
                <a:endParaRPr lang="zh-CN" altLang="en-US" sz="1865" dirty="0">
                  <a:cs typeface="+mn-ea"/>
                  <a:sym typeface="+mn-lt"/>
                </a:endParaRPr>
              </a:p>
            </p:txBody>
          </p:sp>
          <p:sp>
            <p:nvSpPr>
              <p:cNvPr id="26" name="Rectangle 54"/>
              <p:cNvSpPr>
                <a:spLocks noChangeArrowheads="1"/>
              </p:cNvSpPr>
              <p:nvPr/>
            </p:nvSpPr>
            <p:spPr bwMode="auto">
              <a:xfrm>
                <a:off x="473075" y="0"/>
                <a:ext cx="31750" cy="228600"/>
              </a:xfrm>
              <a:prstGeom prst="rect">
                <a:avLst/>
              </a:prstGeom>
              <a:grpFill/>
              <a:ln>
                <a:noFill/>
              </a:ln>
            </p:spPr>
            <p:txBody>
              <a:bodyPr/>
              <a:lstStyle/>
              <a:p>
                <a:pPr>
                  <a:lnSpc>
                    <a:spcPct val="130000"/>
                  </a:lnSpc>
                  <a:defRPr/>
                </a:pPr>
                <a:endParaRPr lang="zh-CN" altLang="en-US" sz="1865" dirty="0">
                  <a:cs typeface="+mn-ea"/>
                  <a:sym typeface="+mn-lt"/>
                </a:endParaRPr>
              </a:p>
            </p:txBody>
          </p:sp>
          <p:sp>
            <p:nvSpPr>
              <p:cNvPr id="27"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p:spPr>
            <p:txBody>
              <a:bodyPr/>
              <a:lstStyle/>
              <a:p>
                <a:pPr>
                  <a:lnSpc>
                    <a:spcPct val="130000"/>
                  </a:lnSpc>
                  <a:defRPr/>
                </a:pPr>
                <a:endParaRPr lang="zh-CN" altLang="en-US" sz="1865" dirty="0">
                  <a:cs typeface="+mn-ea"/>
                  <a:sym typeface="+mn-lt"/>
                </a:endParaRPr>
              </a:p>
            </p:txBody>
          </p:sp>
          <p:sp>
            <p:nvSpPr>
              <p:cNvPr id="28"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p:spPr>
            <p:txBody>
              <a:bodyPr/>
              <a:lstStyle/>
              <a:p>
                <a:pPr>
                  <a:lnSpc>
                    <a:spcPct val="130000"/>
                  </a:lnSpc>
                  <a:defRPr/>
                </a:pPr>
                <a:endParaRPr lang="zh-CN" altLang="en-US" sz="1865" dirty="0">
                  <a:cs typeface="+mn-ea"/>
                  <a:sym typeface="+mn-lt"/>
                </a:endParaRPr>
              </a:p>
            </p:txBody>
          </p:sp>
        </p:grpSp>
        <p:sp>
          <p:nvSpPr>
            <p:cNvPr id="29" name="文本框 29"/>
            <p:cNvSpPr txBox="1"/>
            <p:nvPr/>
          </p:nvSpPr>
          <p:spPr>
            <a:xfrm>
              <a:off x="7466198" y="1449005"/>
              <a:ext cx="1819740" cy="415760"/>
            </a:xfrm>
            <a:prstGeom prst="rect">
              <a:avLst/>
            </a:prstGeom>
            <a:noFill/>
          </p:spPr>
          <p:txBody>
            <a:bodyPr wrap="none" lIns="86683" tIns="43341" rIns="86683" bIns="43341" rtlCol="0">
              <a:spAutoFit/>
            </a:bodyPr>
            <a:lstStyle/>
            <a:p>
              <a:r>
                <a:rPr lang="zh-CN" altLang="en-US" sz="2135" dirty="0">
                  <a:solidFill>
                    <a:schemeClr val="tx1">
                      <a:lumMod val="75000"/>
                      <a:lumOff val="25000"/>
                    </a:schemeClr>
                  </a:solidFill>
                  <a:cs typeface="+mn-ea"/>
                  <a:sym typeface="+mn-lt"/>
                </a:rPr>
                <a:t>添加标题内容</a:t>
              </a:r>
              <a:endParaRPr lang="en-US" altLang="zh-CN" sz="2135" dirty="0">
                <a:solidFill>
                  <a:schemeClr val="tx1">
                    <a:lumMod val="75000"/>
                    <a:lumOff val="25000"/>
                  </a:schemeClr>
                </a:solidFill>
                <a:cs typeface="+mn-ea"/>
                <a:sym typeface="+mn-lt"/>
              </a:endParaRPr>
            </a:p>
          </p:txBody>
        </p:sp>
        <p:sp>
          <p:nvSpPr>
            <p:cNvPr id="30" name="文本框 30"/>
            <p:cNvSpPr txBox="1"/>
            <p:nvPr/>
          </p:nvSpPr>
          <p:spPr>
            <a:xfrm>
              <a:off x="7466197" y="1765547"/>
              <a:ext cx="2861501" cy="625625"/>
            </a:xfrm>
            <a:prstGeom prst="rect">
              <a:avLst/>
            </a:prstGeom>
            <a:noFill/>
          </p:spPr>
          <p:txBody>
            <a:bodyPr wrap="square" lIns="86683" tIns="43341" rIns="86683" bIns="43341" rtlCol="0">
              <a:spAutoFit/>
            </a:bodyPr>
            <a:lstStyle/>
            <a:p>
              <a:pPr>
                <a:lnSpc>
                  <a:spcPct val="130000"/>
                </a:lnSpc>
              </a:pPr>
              <a:r>
                <a:rPr lang="zh-CN" altLang="en-US" sz="1400" dirty="0">
                  <a:solidFill>
                    <a:schemeClr val="bg2">
                      <a:lumMod val="10000"/>
                    </a:schemeClr>
                  </a:solidFill>
                  <a:cs typeface="+mn-ea"/>
                  <a:sym typeface="+mn-lt"/>
                </a:rPr>
                <a:t>输入替换内容文本输入替换内容文本</a:t>
              </a:r>
              <a:endParaRPr lang="zh-CN" altLang="en-US" sz="1400" kern="3000" spc="31" dirty="0">
                <a:solidFill>
                  <a:schemeClr val="tx1">
                    <a:lumMod val="50000"/>
                    <a:lumOff val="50000"/>
                  </a:schemeClr>
                </a:solidFill>
                <a:cs typeface="+mn-ea"/>
                <a:sym typeface="+mn-lt"/>
              </a:endParaRPr>
            </a:p>
          </p:txBody>
        </p:sp>
        <p:sp>
          <p:nvSpPr>
            <p:cNvPr id="31" name="文本框 31"/>
            <p:cNvSpPr txBox="1"/>
            <p:nvPr/>
          </p:nvSpPr>
          <p:spPr>
            <a:xfrm>
              <a:off x="7466198" y="2809351"/>
              <a:ext cx="1819740" cy="415760"/>
            </a:xfrm>
            <a:prstGeom prst="rect">
              <a:avLst/>
            </a:prstGeom>
            <a:noFill/>
          </p:spPr>
          <p:txBody>
            <a:bodyPr wrap="none" lIns="86683" tIns="43341" rIns="86683" bIns="43341" rtlCol="0">
              <a:spAutoFit/>
            </a:bodyPr>
            <a:lstStyle/>
            <a:p>
              <a:r>
                <a:rPr lang="zh-CN" altLang="en-US" sz="2135" dirty="0">
                  <a:solidFill>
                    <a:schemeClr val="tx1">
                      <a:lumMod val="75000"/>
                      <a:lumOff val="25000"/>
                    </a:schemeClr>
                  </a:solidFill>
                  <a:cs typeface="+mn-ea"/>
                  <a:sym typeface="+mn-lt"/>
                </a:rPr>
                <a:t>添加标题内容</a:t>
              </a:r>
              <a:endParaRPr lang="en-US" altLang="zh-CN" sz="2135" dirty="0">
                <a:solidFill>
                  <a:schemeClr val="tx1">
                    <a:lumMod val="75000"/>
                    <a:lumOff val="25000"/>
                  </a:schemeClr>
                </a:solidFill>
                <a:cs typeface="+mn-ea"/>
                <a:sym typeface="+mn-lt"/>
              </a:endParaRPr>
            </a:p>
          </p:txBody>
        </p:sp>
        <p:sp>
          <p:nvSpPr>
            <p:cNvPr id="32" name="文本框 32"/>
            <p:cNvSpPr txBox="1"/>
            <p:nvPr/>
          </p:nvSpPr>
          <p:spPr>
            <a:xfrm>
              <a:off x="7466197" y="3125894"/>
              <a:ext cx="2861501" cy="625625"/>
            </a:xfrm>
            <a:prstGeom prst="rect">
              <a:avLst/>
            </a:prstGeom>
            <a:noFill/>
          </p:spPr>
          <p:txBody>
            <a:bodyPr wrap="square" lIns="86683" tIns="43341" rIns="86683" bIns="43341" rtlCol="0">
              <a:spAutoFit/>
            </a:bodyPr>
            <a:lstStyle/>
            <a:p>
              <a:pPr>
                <a:lnSpc>
                  <a:spcPct val="130000"/>
                </a:lnSpc>
              </a:pPr>
              <a:r>
                <a:rPr lang="zh-CN" altLang="en-US" sz="1400" dirty="0">
                  <a:solidFill>
                    <a:schemeClr val="bg2">
                      <a:lumMod val="10000"/>
                    </a:schemeClr>
                  </a:solidFill>
                  <a:cs typeface="+mn-ea"/>
                  <a:sym typeface="+mn-lt"/>
                </a:rPr>
                <a:t>输入替换内容文本输入替换内容文本</a:t>
              </a:r>
              <a:endParaRPr lang="zh-CN" altLang="en-US" sz="1400" kern="3000" spc="31" dirty="0">
                <a:solidFill>
                  <a:schemeClr val="tx1">
                    <a:lumMod val="50000"/>
                    <a:lumOff val="50000"/>
                  </a:schemeClr>
                </a:solidFill>
                <a:cs typeface="+mn-ea"/>
                <a:sym typeface="+mn-lt"/>
              </a:endParaRPr>
            </a:p>
          </p:txBody>
        </p:sp>
        <p:sp>
          <p:nvSpPr>
            <p:cNvPr id="33" name="文本框 33"/>
            <p:cNvSpPr txBox="1"/>
            <p:nvPr/>
          </p:nvSpPr>
          <p:spPr>
            <a:xfrm>
              <a:off x="7466198" y="3945465"/>
              <a:ext cx="1819740" cy="415760"/>
            </a:xfrm>
            <a:prstGeom prst="rect">
              <a:avLst/>
            </a:prstGeom>
            <a:noFill/>
          </p:spPr>
          <p:txBody>
            <a:bodyPr wrap="none" lIns="86683" tIns="43341" rIns="86683" bIns="43341" rtlCol="0">
              <a:spAutoFit/>
            </a:bodyPr>
            <a:lstStyle/>
            <a:p>
              <a:r>
                <a:rPr lang="zh-CN" altLang="en-US" sz="2135" dirty="0">
                  <a:solidFill>
                    <a:schemeClr val="tx1">
                      <a:lumMod val="75000"/>
                      <a:lumOff val="25000"/>
                    </a:schemeClr>
                  </a:solidFill>
                  <a:cs typeface="+mn-ea"/>
                  <a:sym typeface="+mn-lt"/>
                </a:rPr>
                <a:t>添加标题内容</a:t>
              </a:r>
              <a:endParaRPr lang="en-US" altLang="zh-CN" sz="2135" dirty="0">
                <a:solidFill>
                  <a:schemeClr val="tx1">
                    <a:lumMod val="75000"/>
                    <a:lumOff val="25000"/>
                  </a:schemeClr>
                </a:solidFill>
                <a:cs typeface="+mn-ea"/>
                <a:sym typeface="+mn-lt"/>
              </a:endParaRPr>
            </a:p>
          </p:txBody>
        </p:sp>
        <p:sp>
          <p:nvSpPr>
            <p:cNvPr id="34" name="文本框 34"/>
            <p:cNvSpPr txBox="1"/>
            <p:nvPr/>
          </p:nvSpPr>
          <p:spPr>
            <a:xfrm>
              <a:off x="7466197" y="4262009"/>
              <a:ext cx="2861501" cy="625625"/>
            </a:xfrm>
            <a:prstGeom prst="rect">
              <a:avLst/>
            </a:prstGeom>
            <a:noFill/>
          </p:spPr>
          <p:txBody>
            <a:bodyPr wrap="square" lIns="86683" tIns="43341" rIns="86683" bIns="43341" rtlCol="0">
              <a:spAutoFit/>
            </a:bodyPr>
            <a:lstStyle/>
            <a:p>
              <a:pPr>
                <a:lnSpc>
                  <a:spcPct val="130000"/>
                </a:lnSpc>
              </a:pPr>
              <a:r>
                <a:rPr lang="zh-CN" altLang="en-US" sz="1400" dirty="0">
                  <a:solidFill>
                    <a:schemeClr val="bg2">
                      <a:lumMod val="10000"/>
                    </a:schemeClr>
                  </a:solidFill>
                  <a:cs typeface="+mn-ea"/>
                  <a:sym typeface="+mn-lt"/>
                </a:rPr>
                <a:t>输入替换内容文本输入替换内容文本</a:t>
              </a:r>
              <a:endParaRPr lang="zh-CN" altLang="en-US" sz="1400" kern="3000" spc="31" dirty="0">
                <a:solidFill>
                  <a:schemeClr val="tx1">
                    <a:lumMod val="50000"/>
                    <a:lumOff val="50000"/>
                  </a:schemeClr>
                </a:solidFill>
                <a:cs typeface="+mn-ea"/>
                <a:sym typeface="+mn-lt"/>
              </a:endParaRPr>
            </a:p>
          </p:txBody>
        </p:sp>
        <p:sp>
          <p:nvSpPr>
            <p:cNvPr id="35" name="文本框 35"/>
            <p:cNvSpPr txBox="1"/>
            <p:nvPr/>
          </p:nvSpPr>
          <p:spPr>
            <a:xfrm>
              <a:off x="7466198" y="5156323"/>
              <a:ext cx="1819740" cy="415760"/>
            </a:xfrm>
            <a:prstGeom prst="rect">
              <a:avLst/>
            </a:prstGeom>
            <a:noFill/>
          </p:spPr>
          <p:txBody>
            <a:bodyPr wrap="none" lIns="86683" tIns="43341" rIns="86683" bIns="43341" rtlCol="0">
              <a:spAutoFit/>
            </a:bodyPr>
            <a:lstStyle/>
            <a:p>
              <a:r>
                <a:rPr lang="zh-CN" altLang="en-US" sz="2135" dirty="0">
                  <a:solidFill>
                    <a:schemeClr val="tx1">
                      <a:lumMod val="75000"/>
                      <a:lumOff val="25000"/>
                    </a:schemeClr>
                  </a:solidFill>
                  <a:cs typeface="+mn-ea"/>
                  <a:sym typeface="+mn-lt"/>
                </a:rPr>
                <a:t>添加标题内容</a:t>
              </a:r>
              <a:endParaRPr lang="en-US" altLang="zh-CN" sz="2135" dirty="0">
                <a:solidFill>
                  <a:schemeClr val="tx1">
                    <a:lumMod val="75000"/>
                    <a:lumOff val="25000"/>
                  </a:schemeClr>
                </a:solidFill>
                <a:cs typeface="+mn-ea"/>
                <a:sym typeface="+mn-lt"/>
              </a:endParaRPr>
            </a:p>
          </p:txBody>
        </p:sp>
        <p:sp>
          <p:nvSpPr>
            <p:cNvPr id="36" name="文本框 36"/>
            <p:cNvSpPr txBox="1"/>
            <p:nvPr/>
          </p:nvSpPr>
          <p:spPr>
            <a:xfrm>
              <a:off x="7466197" y="5472867"/>
              <a:ext cx="2861501" cy="625625"/>
            </a:xfrm>
            <a:prstGeom prst="rect">
              <a:avLst/>
            </a:prstGeom>
            <a:noFill/>
          </p:spPr>
          <p:txBody>
            <a:bodyPr wrap="square" lIns="86683" tIns="43341" rIns="86683" bIns="43341" rtlCol="0">
              <a:spAutoFit/>
            </a:bodyPr>
            <a:lstStyle/>
            <a:p>
              <a:pPr>
                <a:lnSpc>
                  <a:spcPct val="130000"/>
                </a:lnSpc>
              </a:pPr>
              <a:r>
                <a:rPr lang="zh-CN" altLang="en-US" sz="1400" dirty="0">
                  <a:solidFill>
                    <a:schemeClr val="bg2">
                      <a:lumMod val="10000"/>
                    </a:schemeClr>
                  </a:solidFill>
                  <a:cs typeface="+mn-ea"/>
                  <a:sym typeface="+mn-lt"/>
                </a:rPr>
                <a:t>输入替换内容文本输入替换内容文本</a:t>
              </a:r>
              <a:endParaRPr lang="zh-CN" altLang="en-US" sz="1400" kern="3000" spc="31" dirty="0">
                <a:solidFill>
                  <a:schemeClr val="tx1">
                    <a:lumMod val="50000"/>
                    <a:lumOff val="50000"/>
                  </a:schemeClr>
                </a:solidFill>
                <a:cs typeface="+mn-ea"/>
                <a:sym typeface="+mn-lt"/>
              </a:endParaRPr>
            </a:p>
          </p:txBody>
        </p:sp>
      </p:grpSp>
      <p:grpSp>
        <p:nvGrpSpPr>
          <p:cNvPr id="38" name="组合 37"/>
          <p:cNvGrpSpPr/>
          <p:nvPr/>
        </p:nvGrpSpPr>
        <p:grpSpPr>
          <a:xfrm>
            <a:off x="0" y="1"/>
            <a:ext cx="13769572" cy="6891977"/>
            <a:chOff x="0" y="1"/>
            <a:chExt cx="13769572" cy="6891977"/>
          </a:xfrm>
        </p:grpSpPr>
        <p:pic>
          <p:nvPicPr>
            <p:cNvPr id="39" name="图片 38"/>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40" name="图片 39"/>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41" name="文本框 40"/>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42" name="矩形 41"/>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4986" y="1264070"/>
            <a:ext cx="10173991" cy="4628802"/>
            <a:chOff x="1104986" y="1264070"/>
            <a:chExt cx="10173991" cy="4628802"/>
          </a:xfrm>
        </p:grpSpPr>
        <p:cxnSp>
          <p:nvCxnSpPr>
            <p:cNvPr id="3" name="îṣļîḑé-Straight Connector 2"/>
            <p:cNvCxnSpPr/>
            <p:nvPr/>
          </p:nvCxnSpPr>
          <p:spPr>
            <a:xfrm>
              <a:off x="6096001" y="3827965"/>
              <a:ext cx="0" cy="929025"/>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 name="îṣļîḑé-Straight Connector 3"/>
            <p:cNvCxnSpPr/>
            <p:nvPr/>
          </p:nvCxnSpPr>
          <p:spPr>
            <a:xfrm flipH="1">
              <a:off x="5412916" y="4319981"/>
              <a:ext cx="1366173" cy="0"/>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îṣļîḑé-Oval 4"/>
            <p:cNvSpPr/>
            <p:nvPr/>
          </p:nvSpPr>
          <p:spPr>
            <a:xfrm>
              <a:off x="5115922" y="3339904"/>
              <a:ext cx="1960162" cy="1960160"/>
            </a:xfrm>
            <a:prstGeom prst="ellipse">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6" name="îṣļîḑé-Teardrop 5"/>
            <p:cNvSpPr/>
            <p:nvPr/>
          </p:nvSpPr>
          <p:spPr>
            <a:xfrm rot="16200000" flipH="1">
              <a:off x="6530821" y="3115178"/>
              <a:ext cx="772184" cy="772186"/>
            </a:xfrm>
            <a:prstGeom prst="teardrop">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7" name="îṣļîḑé-Freeform 70"/>
            <p:cNvSpPr/>
            <p:nvPr/>
          </p:nvSpPr>
          <p:spPr bwMode="auto">
            <a:xfrm>
              <a:off x="6760062" y="3350197"/>
              <a:ext cx="313702" cy="302149"/>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sz="2400">
                <a:cs typeface="+mn-ea"/>
                <a:sym typeface="+mn-lt"/>
              </a:endParaRPr>
            </a:p>
          </p:txBody>
        </p:sp>
        <p:sp>
          <p:nvSpPr>
            <p:cNvPr id="8" name="îṣļîḑé-Teardrop 7"/>
            <p:cNvSpPr/>
            <p:nvPr/>
          </p:nvSpPr>
          <p:spPr>
            <a:xfrm rot="5400000">
              <a:off x="4889003" y="3115178"/>
              <a:ext cx="772184" cy="772186"/>
            </a:xfrm>
            <a:prstGeom prst="teardrop">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9" name="îṣļîḑé-university7"/>
            <p:cNvSpPr/>
            <p:nvPr/>
          </p:nvSpPr>
          <p:spPr bwMode="auto">
            <a:xfrm>
              <a:off x="5118245" y="3350197"/>
              <a:ext cx="313702" cy="302149"/>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sz="2400">
                <a:cs typeface="+mn-ea"/>
                <a:sym typeface="+mn-lt"/>
              </a:endParaRPr>
            </a:p>
          </p:txBody>
        </p:sp>
        <p:sp>
          <p:nvSpPr>
            <p:cNvPr id="10" name="îṣļîḑé-Teardrop 9"/>
            <p:cNvSpPr/>
            <p:nvPr/>
          </p:nvSpPr>
          <p:spPr>
            <a:xfrm rot="5400000" flipH="1" flipV="1">
              <a:off x="6530821" y="4816389"/>
              <a:ext cx="772184" cy="772186"/>
            </a:xfrm>
            <a:prstGeom prst="teardrop">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11" name="îṣļîḑé-Freeform 428"/>
            <p:cNvSpPr/>
            <p:nvPr/>
          </p:nvSpPr>
          <p:spPr bwMode="auto">
            <a:xfrm>
              <a:off x="6760064" y="5051409"/>
              <a:ext cx="313702" cy="302149"/>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sz="2400">
                <a:cs typeface="+mn-ea"/>
                <a:sym typeface="+mn-lt"/>
              </a:endParaRPr>
            </a:p>
          </p:txBody>
        </p:sp>
        <p:sp>
          <p:nvSpPr>
            <p:cNvPr id="12" name="îṣļîḑé-Teardrop 11"/>
            <p:cNvSpPr/>
            <p:nvPr/>
          </p:nvSpPr>
          <p:spPr>
            <a:xfrm rot="16200000" flipV="1">
              <a:off x="4889003" y="4816389"/>
              <a:ext cx="772184" cy="772186"/>
            </a:xfrm>
            <a:prstGeom prst="teardrop">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13" name="îṣļîḑé-AutoShape 75"/>
            <p:cNvSpPr/>
            <p:nvPr/>
          </p:nvSpPr>
          <p:spPr bwMode="auto">
            <a:xfrm>
              <a:off x="5118249" y="5051411"/>
              <a:ext cx="313702" cy="302149"/>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endParaRPr sz="2400">
                <a:cs typeface="+mn-ea"/>
                <a:sym typeface="+mn-lt"/>
              </a:endParaRPr>
            </a:p>
          </p:txBody>
        </p:sp>
        <p:sp>
          <p:nvSpPr>
            <p:cNvPr id="14" name="îṣļîḑé-Rounded Rectangle 13"/>
            <p:cNvSpPr/>
            <p:nvPr/>
          </p:nvSpPr>
          <p:spPr>
            <a:xfrm>
              <a:off x="5556107" y="4140510"/>
              <a:ext cx="1079787" cy="422736"/>
            </a:xfrm>
            <a:prstGeom prst="roundRect">
              <a:avLst>
                <a:gd name="adj" fmla="val 136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zh-CN" altLang="en-US" sz="2400">
                  <a:cs typeface="+mn-ea"/>
                  <a:sym typeface="+mn-lt"/>
                </a:rPr>
                <a:t>关键词</a:t>
              </a:r>
            </a:p>
          </p:txBody>
        </p:sp>
        <p:sp>
          <p:nvSpPr>
            <p:cNvPr id="15" name="îṣļîḑé-TextBox 5"/>
            <p:cNvSpPr txBox="1"/>
            <p:nvPr/>
          </p:nvSpPr>
          <p:spPr>
            <a:xfrm>
              <a:off x="2256760" y="3421462"/>
              <a:ext cx="2577234" cy="477483"/>
            </a:xfrm>
            <a:prstGeom prst="rect">
              <a:avLst/>
            </a:prstGeom>
            <a:noFill/>
          </p:spPr>
          <p:txBody>
            <a:bodyPr wrap="square" lIns="0" tIns="0" rIns="0" bIns="0" anchor="ctr">
              <a:normAutofit fontScale="92500" lnSpcReduction="10000"/>
            </a:bodyPr>
            <a:lstStyle/>
            <a:p>
              <a:pPr lvl="0">
                <a:lnSpc>
                  <a:spcPct val="120000"/>
                </a:lnSpc>
              </a:pPr>
              <a:r>
                <a:rPr lang="zh-CN" altLang="en-US" sz="1465" dirty="0">
                  <a:solidFill>
                    <a:schemeClr val="bg2">
                      <a:lumMod val="50000"/>
                    </a:schemeClr>
                  </a:solidFill>
                  <a:cs typeface="+mn-ea"/>
                  <a:sym typeface="+mn-lt"/>
                </a:rPr>
                <a:t>点击输入替换内容文本</a:t>
              </a:r>
              <a:endParaRPr lang="en-US" altLang="zh-CN" sz="1465" dirty="0">
                <a:solidFill>
                  <a:schemeClr val="bg2">
                    <a:lumMod val="50000"/>
                  </a:schemeClr>
                </a:solidFill>
                <a:cs typeface="+mn-ea"/>
                <a:sym typeface="+mn-lt"/>
              </a:endParaRPr>
            </a:p>
            <a:p>
              <a:pPr lvl="0">
                <a:lnSpc>
                  <a:spcPct val="120000"/>
                </a:lnSpc>
              </a:pPr>
              <a:r>
                <a:rPr lang="zh-CN" altLang="en-US" sz="1465" dirty="0">
                  <a:solidFill>
                    <a:schemeClr val="bg2">
                      <a:lumMod val="50000"/>
                    </a:schemeClr>
                  </a:solidFill>
                  <a:cs typeface="+mn-ea"/>
                  <a:sym typeface="+mn-lt"/>
                </a:rPr>
                <a:t>点击输入替换内容文本</a:t>
              </a:r>
            </a:p>
          </p:txBody>
        </p:sp>
        <p:sp>
          <p:nvSpPr>
            <p:cNvPr id="16" name="îṣļîḑé-Rectangle 15"/>
            <p:cNvSpPr/>
            <p:nvPr/>
          </p:nvSpPr>
          <p:spPr>
            <a:xfrm>
              <a:off x="1731686" y="3115180"/>
              <a:ext cx="2577234" cy="306280"/>
            </a:xfrm>
            <a:prstGeom prst="rect">
              <a:avLst/>
            </a:prstGeom>
          </p:spPr>
          <p:txBody>
            <a:bodyPr wrap="none" lIns="0" tIns="0" rIns="0" bIns="0" anchor="ctr">
              <a:normAutofit lnSpcReduction="10000"/>
            </a:bodyPr>
            <a:lstStyle/>
            <a:p>
              <a:pPr algn="r" defTabSz="1218565">
                <a:spcBef>
                  <a:spcPct val="0"/>
                </a:spcBef>
                <a:defRPr/>
              </a:pPr>
              <a:r>
                <a:rPr lang="zh-CN" altLang="en-US" sz="2135" b="1" dirty="0">
                  <a:solidFill>
                    <a:schemeClr val="accent1"/>
                  </a:solidFill>
                  <a:cs typeface="+mn-ea"/>
                  <a:sym typeface="+mn-lt"/>
                </a:rPr>
                <a:t>标题文本预设</a:t>
              </a:r>
            </a:p>
          </p:txBody>
        </p:sp>
        <p:sp>
          <p:nvSpPr>
            <p:cNvPr id="17" name="îṣļîḑé-TextBox 5"/>
            <p:cNvSpPr txBox="1"/>
            <p:nvPr/>
          </p:nvSpPr>
          <p:spPr>
            <a:xfrm>
              <a:off x="7837914" y="3421462"/>
              <a:ext cx="2577234" cy="477483"/>
            </a:xfrm>
            <a:prstGeom prst="rect">
              <a:avLst/>
            </a:prstGeom>
            <a:noFill/>
          </p:spPr>
          <p:txBody>
            <a:bodyPr wrap="square" lIns="0" tIns="0" rIns="0" bIns="0" anchor="ctr">
              <a:normAutofit fontScale="92500" lnSpcReduction="10000"/>
            </a:bodyPr>
            <a:lstStyle/>
            <a:p>
              <a:pPr lvl="0">
                <a:lnSpc>
                  <a:spcPct val="120000"/>
                </a:lnSpc>
              </a:pPr>
              <a:r>
                <a:rPr lang="zh-CN" altLang="en-US" sz="1465" dirty="0">
                  <a:solidFill>
                    <a:schemeClr val="bg2">
                      <a:lumMod val="50000"/>
                    </a:schemeClr>
                  </a:solidFill>
                  <a:cs typeface="+mn-ea"/>
                  <a:sym typeface="+mn-lt"/>
                </a:rPr>
                <a:t>点击输入替换内容文本</a:t>
              </a:r>
              <a:endParaRPr lang="en-US" altLang="zh-CN" sz="1465" dirty="0">
                <a:solidFill>
                  <a:schemeClr val="bg2">
                    <a:lumMod val="50000"/>
                  </a:schemeClr>
                </a:solidFill>
                <a:cs typeface="+mn-ea"/>
                <a:sym typeface="+mn-lt"/>
              </a:endParaRPr>
            </a:p>
            <a:p>
              <a:pPr lvl="0">
                <a:lnSpc>
                  <a:spcPct val="120000"/>
                </a:lnSpc>
              </a:pPr>
              <a:r>
                <a:rPr lang="zh-CN" altLang="en-US" sz="1465" dirty="0">
                  <a:solidFill>
                    <a:schemeClr val="bg2">
                      <a:lumMod val="50000"/>
                    </a:schemeClr>
                  </a:solidFill>
                  <a:cs typeface="+mn-ea"/>
                  <a:sym typeface="+mn-lt"/>
                </a:rPr>
                <a:t>点击输入替换内容文本</a:t>
              </a:r>
            </a:p>
          </p:txBody>
        </p:sp>
        <p:sp>
          <p:nvSpPr>
            <p:cNvPr id="18" name="îṣļîḑé-Rectangle 17"/>
            <p:cNvSpPr/>
            <p:nvPr/>
          </p:nvSpPr>
          <p:spPr>
            <a:xfrm>
              <a:off x="7883084" y="3115180"/>
              <a:ext cx="2577234" cy="306280"/>
            </a:xfrm>
            <a:prstGeom prst="rect">
              <a:avLst/>
            </a:prstGeom>
          </p:spPr>
          <p:txBody>
            <a:bodyPr wrap="none" lIns="0" tIns="0" rIns="0" bIns="0" anchor="ctr">
              <a:normAutofit lnSpcReduction="10000"/>
            </a:bodyPr>
            <a:lstStyle/>
            <a:p>
              <a:pPr defTabSz="1218565">
                <a:spcBef>
                  <a:spcPct val="0"/>
                </a:spcBef>
                <a:defRPr/>
              </a:pPr>
              <a:r>
                <a:rPr lang="zh-CN" altLang="en-US" sz="2135" b="1">
                  <a:solidFill>
                    <a:schemeClr val="accent2"/>
                  </a:solidFill>
                  <a:cs typeface="+mn-ea"/>
                  <a:sym typeface="+mn-lt"/>
                </a:rPr>
                <a:t>标题文本预设</a:t>
              </a:r>
            </a:p>
          </p:txBody>
        </p:sp>
        <p:sp>
          <p:nvSpPr>
            <p:cNvPr id="19" name="îṣļîḑé-TextBox 5"/>
            <p:cNvSpPr txBox="1"/>
            <p:nvPr/>
          </p:nvSpPr>
          <p:spPr>
            <a:xfrm>
              <a:off x="2243924" y="5415389"/>
              <a:ext cx="2508343" cy="477483"/>
            </a:xfrm>
            <a:prstGeom prst="rect">
              <a:avLst/>
            </a:prstGeom>
            <a:noFill/>
          </p:spPr>
          <p:txBody>
            <a:bodyPr wrap="square" lIns="0" tIns="0" rIns="0" bIns="0" anchor="ctr">
              <a:normAutofit fontScale="92500" lnSpcReduction="10000"/>
            </a:bodyPr>
            <a:lstStyle/>
            <a:p>
              <a:pPr lvl="0">
                <a:lnSpc>
                  <a:spcPct val="120000"/>
                </a:lnSpc>
              </a:pPr>
              <a:r>
                <a:rPr lang="zh-CN" altLang="en-US" sz="1465" dirty="0">
                  <a:solidFill>
                    <a:schemeClr val="bg2">
                      <a:lumMod val="50000"/>
                    </a:schemeClr>
                  </a:solidFill>
                  <a:cs typeface="+mn-ea"/>
                  <a:sym typeface="+mn-lt"/>
                </a:rPr>
                <a:t>点击输入替换内容文本</a:t>
              </a:r>
              <a:endParaRPr lang="en-US" altLang="zh-CN" sz="1465" dirty="0">
                <a:solidFill>
                  <a:schemeClr val="bg2">
                    <a:lumMod val="50000"/>
                  </a:schemeClr>
                </a:solidFill>
                <a:cs typeface="+mn-ea"/>
                <a:sym typeface="+mn-lt"/>
              </a:endParaRPr>
            </a:p>
            <a:p>
              <a:pPr lvl="0">
                <a:lnSpc>
                  <a:spcPct val="120000"/>
                </a:lnSpc>
              </a:pPr>
              <a:r>
                <a:rPr lang="zh-CN" altLang="en-US" sz="1465" dirty="0">
                  <a:solidFill>
                    <a:schemeClr val="bg2">
                      <a:lumMod val="50000"/>
                    </a:schemeClr>
                  </a:solidFill>
                  <a:cs typeface="+mn-ea"/>
                  <a:sym typeface="+mn-lt"/>
                </a:rPr>
                <a:t>点击输入替换内容文本</a:t>
              </a:r>
            </a:p>
          </p:txBody>
        </p:sp>
        <p:sp>
          <p:nvSpPr>
            <p:cNvPr id="20" name="îṣļîḑé-Rectangle 19"/>
            <p:cNvSpPr/>
            <p:nvPr/>
          </p:nvSpPr>
          <p:spPr>
            <a:xfrm>
              <a:off x="1806011" y="5109108"/>
              <a:ext cx="2508343" cy="306280"/>
            </a:xfrm>
            <a:prstGeom prst="rect">
              <a:avLst/>
            </a:prstGeom>
          </p:spPr>
          <p:txBody>
            <a:bodyPr wrap="none" lIns="0" tIns="0" rIns="0" bIns="0" anchor="ctr">
              <a:normAutofit lnSpcReduction="10000"/>
            </a:bodyPr>
            <a:lstStyle/>
            <a:p>
              <a:pPr algn="r" defTabSz="1218565">
                <a:spcBef>
                  <a:spcPct val="0"/>
                </a:spcBef>
                <a:defRPr/>
              </a:pPr>
              <a:r>
                <a:rPr lang="zh-CN" altLang="en-US" sz="2135" b="1">
                  <a:solidFill>
                    <a:schemeClr val="accent3"/>
                  </a:solidFill>
                  <a:cs typeface="+mn-ea"/>
                  <a:sym typeface="+mn-lt"/>
                </a:rPr>
                <a:t>标题文本预设</a:t>
              </a:r>
            </a:p>
          </p:txBody>
        </p:sp>
        <p:sp>
          <p:nvSpPr>
            <p:cNvPr id="21" name="îṣļîḑé-TextBox 5"/>
            <p:cNvSpPr txBox="1"/>
            <p:nvPr/>
          </p:nvSpPr>
          <p:spPr>
            <a:xfrm>
              <a:off x="7883083" y="5415389"/>
              <a:ext cx="2577234" cy="477483"/>
            </a:xfrm>
            <a:prstGeom prst="rect">
              <a:avLst/>
            </a:prstGeom>
            <a:noFill/>
          </p:spPr>
          <p:txBody>
            <a:bodyPr wrap="square" lIns="0" tIns="0" rIns="0" bIns="0" anchor="ctr">
              <a:normAutofit fontScale="92500" lnSpcReduction="10000"/>
            </a:bodyPr>
            <a:lstStyle/>
            <a:p>
              <a:pPr lvl="0">
                <a:lnSpc>
                  <a:spcPct val="120000"/>
                </a:lnSpc>
              </a:pPr>
              <a:r>
                <a:rPr lang="zh-CN" altLang="en-US" sz="1465" dirty="0">
                  <a:solidFill>
                    <a:schemeClr val="bg2">
                      <a:lumMod val="50000"/>
                    </a:schemeClr>
                  </a:solidFill>
                  <a:cs typeface="+mn-ea"/>
                  <a:sym typeface="+mn-lt"/>
                </a:rPr>
                <a:t>点击输入替换内容文本</a:t>
              </a:r>
              <a:endParaRPr lang="en-US" altLang="zh-CN" sz="1465" dirty="0">
                <a:solidFill>
                  <a:schemeClr val="bg2">
                    <a:lumMod val="50000"/>
                  </a:schemeClr>
                </a:solidFill>
                <a:cs typeface="+mn-ea"/>
                <a:sym typeface="+mn-lt"/>
              </a:endParaRPr>
            </a:p>
            <a:p>
              <a:pPr lvl="0">
                <a:lnSpc>
                  <a:spcPct val="120000"/>
                </a:lnSpc>
              </a:pPr>
              <a:r>
                <a:rPr lang="zh-CN" altLang="en-US" sz="1465" dirty="0">
                  <a:solidFill>
                    <a:schemeClr val="bg2">
                      <a:lumMod val="50000"/>
                    </a:schemeClr>
                  </a:solidFill>
                  <a:cs typeface="+mn-ea"/>
                  <a:sym typeface="+mn-lt"/>
                </a:rPr>
                <a:t>点击输入替换内容文本</a:t>
              </a:r>
            </a:p>
          </p:txBody>
        </p:sp>
        <p:sp>
          <p:nvSpPr>
            <p:cNvPr id="22" name="îṣļîḑé-Rectangle 21"/>
            <p:cNvSpPr/>
            <p:nvPr/>
          </p:nvSpPr>
          <p:spPr>
            <a:xfrm>
              <a:off x="7883083" y="5109108"/>
              <a:ext cx="2577234" cy="306280"/>
            </a:xfrm>
            <a:prstGeom prst="rect">
              <a:avLst/>
            </a:prstGeom>
          </p:spPr>
          <p:txBody>
            <a:bodyPr wrap="none" lIns="0" tIns="0" rIns="0" bIns="0" anchor="ctr">
              <a:normAutofit lnSpcReduction="10000"/>
            </a:bodyPr>
            <a:lstStyle/>
            <a:p>
              <a:pPr defTabSz="1218565">
                <a:spcBef>
                  <a:spcPct val="0"/>
                </a:spcBef>
                <a:defRPr/>
              </a:pPr>
              <a:r>
                <a:rPr lang="zh-CN" altLang="en-US" sz="2135" b="1">
                  <a:solidFill>
                    <a:schemeClr val="accent4"/>
                  </a:solidFill>
                  <a:cs typeface="+mn-ea"/>
                  <a:sym typeface="+mn-lt"/>
                </a:rPr>
                <a:t>标题文本预设</a:t>
              </a:r>
            </a:p>
          </p:txBody>
        </p:sp>
        <p:sp>
          <p:nvSpPr>
            <p:cNvPr id="23" name="îṣļîḑé-Rectangle 22"/>
            <p:cNvSpPr/>
            <p:nvPr/>
          </p:nvSpPr>
          <p:spPr>
            <a:xfrm>
              <a:off x="3536951" y="1264070"/>
              <a:ext cx="5118103" cy="422884"/>
            </a:xfrm>
            <a:prstGeom prst="rect">
              <a:avLst/>
            </a:prstGeom>
            <a:noFill/>
            <a:ln>
              <a:noFill/>
            </a:ln>
            <a:effectLst/>
          </p:spPr>
          <p:txBody>
            <a:bodyPr wrap="none" lIns="0" tIns="0" rIns="0" bIns="0" anchor="ctr" anchorCtr="0">
              <a:normAutofit/>
            </a:bodyPr>
            <a:lstStyle/>
            <a:p>
              <a:pPr algn="ctr">
                <a:buSzPct val="25000"/>
              </a:pPr>
              <a:r>
                <a:rPr lang="zh-CN" altLang="en-US" sz="2135" b="1" dirty="0">
                  <a:cs typeface="+mn-ea"/>
                  <a:sym typeface="+mn-lt"/>
                </a:rPr>
                <a:t>标题文本预设</a:t>
              </a:r>
            </a:p>
          </p:txBody>
        </p:sp>
        <p:sp>
          <p:nvSpPr>
            <p:cNvPr id="24" name="îṣļîḑé-文本框 26"/>
            <p:cNvSpPr txBox="1"/>
            <p:nvPr/>
          </p:nvSpPr>
          <p:spPr>
            <a:xfrm>
              <a:off x="1104986" y="1951661"/>
              <a:ext cx="10173991" cy="517528"/>
            </a:xfrm>
            <a:prstGeom prst="rect">
              <a:avLst/>
            </a:prstGeom>
            <a:noFill/>
          </p:spPr>
          <p:txBody>
            <a:bodyPr wrap="square" lIns="0" tIns="0" rIns="0" bIns="0" anchor="ctr">
              <a:normAutofit/>
            </a:bodyPr>
            <a:lstStyle/>
            <a:p>
              <a:pPr lvl="0" algn="ctr">
                <a:lnSpc>
                  <a:spcPct val="120000"/>
                </a:lnSpc>
              </a:pPr>
              <a:r>
                <a:rPr lang="zh-CN" altLang="en-US" sz="1335" dirty="0">
                  <a:solidFill>
                    <a:schemeClr val="bg2">
                      <a:lumMod val="50000"/>
                    </a:schemeClr>
                  </a:solidFill>
                  <a:cs typeface="+mn-ea"/>
                  <a:sym typeface="+mn-lt"/>
                </a:rPr>
                <a:t>点击输入替换内容文本点击输入替换内容文本点击输入替换内容文本点击输入替换内容文本点击输入替换内容文本点击输入替换内容文本</a:t>
              </a:r>
            </a:p>
            <a:p>
              <a:pPr lvl="0" algn="ctr">
                <a:lnSpc>
                  <a:spcPct val="120000"/>
                </a:lnSpc>
              </a:pPr>
              <a:endParaRPr lang="zh-CN" altLang="en-US" sz="1335" dirty="0">
                <a:solidFill>
                  <a:schemeClr val="bg2">
                    <a:lumMod val="50000"/>
                  </a:schemeClr>
                </a:solidFill>
                <a:cs typeface="+mn-ea"/>
                <a:sym typeface="+mn-lt"/>
              </a:endParaRPr>
            </a:p>
          </p:txBody>
        </p:sp>
      </p:grpSp>
      <p:grpSp>
        <p:nvGrpSpPr>
          <p:cNvPr id="29" name="组合 28"/>
          <p:cNvGrpSpPr/>
          <p:nvPr/>
        </p:nvGrpSpPr>
        <p:grpSpPr>
          <a:xfrm>
            <a:off x="0" y="1"/>
            <a:ext cx="13769572" cy="6891977"/>
            <a:chOff x="0" y="1"/>
            <a:chExt cx="13769572" cy="6891977"/>
          </a:xfrm>
        </p:grpSpPr>
        <p:pic>
          <p:nvPicPr>
            <p:cNvPr id="25" name="图片 24"/>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26" name="图片 25"/>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27" name="文本框 26"/>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28" name="矩形 27"/>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7407" r="3175"/>
          <a:stretch>
            <a:fillRect/>
          </a:stretch>
        </p:blipFill>
        <p:spPr>
          <a:xfrm>
            <a:off x="0" y="0"/>
            <a:ext cx="12265892" cy="6858000"/>
          </a:xfrm>
          <a:prstGeom prst="rect">
            <a:avLst/>
          </a:prstGeom>
        </p:spPr>
      </p:pic>
      <p:pic>
        <p:nvPicPr>
          <p:cNvPr id="34" name="图片 33"/>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584799" y="-66613"/>
            <a:ext cx="13850691" cy="6924613"/>
          </a:xfrm>
          <a:prstGeom prst="rect">
            <a:avLst/>
          </a:prstGeom>
        </p:spPr>
      </p:pic>
      <p:grpSp>
        <p:nvGrpSpPr>
          <p:cNvPr id="37" name="组合 36"/>
          <p:cNvGrpSpPr/>
          <p:nvPr/>
        </p:nvGrpSpPr>
        <p:grpSpPr>
          <a:xfrm>
            <a:off x="3659001" y="1839762"/>
            <a:ext cx="5087356" cy="523220"/>
            <a:chOff x="5226893" y="1362813"/>
            <a:chExt cx="5087356" cy="523220"/>
          </a:xfrm>
        </p:grpSpPr>
        <p:sp>
          <p:nvSpPr>
            <p:cNvPr id="38" name="任意多边形: 形状 37"/>
            <p:cNvSpPr/>
            <p:nvPr/>
          </p:nvSpPr>
          <p:spPr>
            <a:xfrm>
              <a:off x="5226893" y="1606423"/>
              <a:ext cx="5087356" cy="36000"/>
            </a:xfrm>
            <a:custGeom>
              <a:avLst/>
              <a:gdLst>
                <a:gd name="connsiteX0" fmla="*/ 3539356 w 5087356"/>
                <a:gd name="connsiteY0" fmla="*/ 0 h 36000"/>
                <a:gd name="connsiteX1" fmla="*/ 5087356 w 5087356"/>
                <a:gd name="connsiteY1" fmla="*/ 0 h 36000"/>
                <a:gd name="connsiteX2" fmla="*/ 5087356 w 5087356"/>
                <a:gd name="connsiteY2" fmla="*/ 36000 h 36000"/>
                <a:gd name="connsiteX3" fmla="*/ 3539356 w 5087356"/>
                <a:gd name="connsiteY3" fmla="*/ 36000 h 36000"/>
                <a:gd name="connsiteX4" fmla="*/ 0 w 5087356"/>
                <a:gd name="connsiteY4" fmla="*/ 0 h 36000"/>
                <a:gd name="connsiteX5" fmla="*/ 1548000 w 5087356"/>
                <a:gd name="connsiteY5" fmla="*/ 0 h 36000"/>
                <a:gd name="connsiteX6" fmla="*/ 1548000 w 5087356"/>
                <a:gd name="connsiteY6" fmla="*/ 36000 h 36000"/>
                <a:gd name="connsiteX7" fmla="*/ 0 w 5087356"/>
                <a:gd name="connsiteY7" fmla="*/ 3600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7356" h="36000">
                  <a:moveTo>
                    <a:pt x="3539356" y="0"/>
                  </a:moveTo>
                  <a:lnTo>
                    <a:pt x="5087356" y="0"/>
                  </a:lnTo>
                  <a:lnTo>
                    <a:pt x="5087356" y="36000"/>
                  </a:lnTo>
                  <a:lnTo>
                    <a:pt x="3539356" y="36000"/>
                  </a:lnTo>
                  <a:close/>
                  <a:moveTo>
                    <a:pt x="0" y="0"/>
                  </a:moveTo>
                  <a:lnTo>
                    <a:pt x="1548000" y="0"/>
                  </a:lnTo>
                  <a:lnTo>
                    <a:pt x="1548000" y="36000"/>
                  </a:lnTo>
                  <a:lnTo>
                    <a:pt x="0" y="36000"/>
                  </a:lnTo>
                  <a:close/>
                </a:path>
              </a:pathLst>
            </a:custGeom>
            <a:gradFill flip="none" rotWithShape="1">
              <a:gsLst>
                <a:gs pos="15000">
                  <a:srgbClr val="D3B586"/>
                </a:gs>
                <a:gs pos="60000">
                  <a:srgbClr val="F8EDD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宋体" panose="02020400000000000000" pitchFamily="18" charset="-122"/>
                <a:ea typeface="思源宋体" panose="02020400000000000000" pitchFamily="18" charset="-122"/>
                <a:cs typeface="+mn-cs"/>
                <a:sym typeface="思源宋体" panose="02020400000000000000" pitchFamily="18" charset="-122"/>
              </a:endParaRPr>
            </a:p>
          </p:txBody>
        </p:sp>
        <p:sp>
          <p:nvSpPr>
            <p:cNvPr id="39" name="文本框 38"/>
            <p:cNvSpPr txBox="1"/>
            <p:nvPr/>
          </p:nvSpPr>
          <p:spPr>
            <a:xfrm>
              <a:off x="6921620" y="1362813"/>
              <a:ext cx="169790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2800" i="1" dirty="0">
                  <a:gradFill flip="none" rotWithShape="1">
                    <a:gsLst>
                      <a:gs pos="15000">
                        <a:srgbClr val="D3B586"/>
                      </a:gs>
                      <a:gs pos="60000">
                        <a:srgbClr val="F8EDD9"/>
                      </a:gs>
                    </a:gsLst>
                    <a:lin ang="2700000" scaled="1"/>
                    <a:tileRect/>
                  </a:gradFill>
                  <a:latin typeface="思源宋体" panose="02020400000000000000" pitchFamily="18" charset="-122"/>
                  <a:ea typeface="思源宋体" panose="02020400000000000000" pitchFamily="18" charset="-122"/>
                  <a:sym typeface="思源宋体" panose="02020400000000000000" pitchFamily="18" charset="-122"/>
                </a:rPr>
                <a:t>planning</a:t>
              </a:r>
              <a:endParaRPr kumimoji="0" lang="zh-CN" altLang="en-US" sz="2800" b="0" i="1" u="none" strike="noStrike" kern="1200" cap="none" spc="0" normalizeH="0" baseline="0" noProof="0" dirty="0">
                <a:ln>
                  <a:noFill/>
                </a:ln>
                <a:gradFill flip="none" rotWithShape="1">
                  <a:gsLst>
                    <a:gs pos="15000">
                      <a:srgbClr val="D3B586"/>
                    </a:gs>
                    <a:gs pos="60000">
                      <a:srgbClr val="F8EDD9"/>
                    </a:gs>
                  </a:gsLst>
                  <a:lin ang="2700000" scaled="1"/>
                  <a:tileRect/>
                </a:gradFill>
                <a:effectLst/>
                <a:uLnTx/>
                <a:uFillTx/>
                <a:latin typeface="思源宋体" panose="02020400000000000000" pitchFamily="18" charset="-122"/>
                <a:ea typeface="思源宋体" panose="02020400000000000000" pitchFamily="18" charset="-122"/>
                <a:cs typeface="+mn-cs"/>
                <a:sym typeface="思源宋体" panose="02020400000000000000" pitchFamily="18" charset="-122"/>
              </a:endParaRPr>
            </a:p>
          </p:txBody>
        </p:sp>
      </p:grpSp>
      <p:pic>
        <p:nvPicPr>
          <p:cNvPr id="7" name="图片 6"/>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0"/>
            <a:ext cx="5430982" cy="4294909"/>
          </a:xfrm>
          <a:prstGeom prst="rect">
            <a:avLst/>
          </a:prstGeom>
        </p:spPr>
      </p:pic>
      <p:sp>
        <p:nvSpPr>
          <p:cNvPr id="40" name="文本框 39"/>
          <p:cNvSpPr txBox="1"/>
          <p:nvPr/>
        </p:nvSpPr>
        <p:spPr>
          <a:xfrm>
            <a:off x="2540000" y="2479156"/>
            <a:ext cx="7352145" cy="1323439"/>
          </a:xfrm>
          <a:prstGeom prst="rect">
            <a:avLst/>
          </a:prstGeom>
          <a:noFill/>
        </p:spPr>
        <p:txBody>
          <a:bodyPr wrap="square" rtlCol="0">
            <a:spAutoFit/>
          </a:bodyPr>
          <a:lstStyle/>
          <a:p>
            <a:r>
              <a:rPr lang="zh-CN" altLang="en-US" sz="8000" dirty="0">
                <a:solidFill>
                  <a:srgbClr val="FAF2B5"/>
                </a:solidFill>
                <a:latin typeface="字体视界-颜值体" panose="02000000000000000000" pitchFamily="2" charset="-122"/>
                <a:ea typeface="字体视界-颜值体" panose="02000000000000000000" pitchFamily="2" charset="-122"/>
              </a:rPr>
              <a:t>感谢您的欣赏</a:t>
            </a:r>
            <a:r>
              <a:rPr lang="en-US" altLang="zh-CN" sz="8000" dirty="0">
                <a:solidFill>
                  <a:srgbClr val="FAF2B5"/>
                </a:solidFill>
                <a:latin typeface="字体视界-颜值体" panose="02000000000000000000" pitchFamily="2" charset="-122"/>
                <a:ea typeface="字体视界-颜值体" panose="02000000000000000000" pitchFamily="2" charset="-122"/>
              </a:rPr>
              <a:t>~</a:t>
            </a:r>
            <a:endParaRPr lang="zh-CN" altLang="en-US" sz="8000" dirty="0">
              <a:solidFill>
                <a:srgbClr val="FAF2B5"/>
              </a:solidFill>
              <a:latin typeface="字体视界-颜值体" panose="02000000000000000000" pitchFamily="2" charset="-122"/>
              <a:ea typeface="字体视界-颜值体" panose="02000000000000000000" pitchFamily="2" charset="-122"/>
            </a:endParaRPr>
          </a:p>
        </p:txBody>
      </p:sp>
      <p:sp>
        <p:nvSpPr>
          <p:cNvPr id="41" name="文本框 40"/>
          <p:cNvSpPr txBox="1"/>
          <p:nvPr/>
        </p:nvSpPr>
        <p:spPr bwMode="auto">
          <a:xfrm>
            <a:off x="2768437" y="3774664"/>
            <a:ext cx="6871853" cy="631007"/>
          </a:xfrm>
          <a:prstGeom prst="rect">
            <a:avLst/>
          </a:prstGeom>
          <a:noFill/>
        </p:spPr>
        <p:txBody>
          <a:bodyPr wrap="square">
            <a:spAutoFit/>
            <a:scene3d>
              <a:camera prst="orthographicFront"/>
              <a:lightRig rig="threePt" dir="t"/>
            </a:scene3d>
            <a:sp3d contourW="12700"/>
          </a:bodyPr>
          <a:lstStyle>
            <a:defPPr>
              <a:defRPr lang="en-US"/>
            </a:defPPr>
            <a:lvl1pPr>
              <a:defRPr sz="1600">
                <a:solidFill>
                  <a:schemeClr val="tx1">
                    <a:lumMod val="50000"/>
                    <a:lumOff val="50000"/>
                  </a:schemeClr>
                </a:solidFill>
                <a:latin typeface="Humanst521 BT" panose="020B0602020204020204" pitchFamily="34" charset="0"/>
              </a:defRPr>
            </a:lvl1pPr>
          </a:lstStyle>
          <a:p>
            <a:pPr lvl="0" algn="ctr">
              <a:lnSpc>
                <a:spcPct val="114000"/>
              </a:lnSpc>
              <a:defRPr/>
            </a:pPr>
            <a:r>
              <a:rPr lang="en-US" altLang="zh-CN" sz="1050" spc="394" dirty="0">
                <a:solidFill>
                  <a:srgbClr val="FAF2B5"/>
                </a:solidFill>
                <a:latin typeface="思源黑体 Bold" panose="020B0800000000000000" pitchFamily="34" charset="-122"/>
                <a:ea typeface="思源黑体 Bold" panose="020B0800000000000000" pitchFamily="34" charset="-122"/>
                <a:sym typeface="思源黑体 Bold" panose="020B0800000000000000" pitchFamily="34" charset="-122"/>
              </a:rPr>
              <a:t>The user can demonstrate on a projector or computer, or print the presentation and make it into a film to be used in a wider field</a:t>
            </a:r>
          </a:p>
        </p:txBody>
      </p:sp>
      <p:pic>
        <p:nvPicPr>
          <p:cNvPr id="32" name="图片 31"/>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3666836" y="4655127"/>
            <a:ext cx="8599056" cy="2202873"/>
          </a:xfrm>
          <a:prstGeom prst="rect">
            <a:avLst/>
          </a:prstGeom>
        </p:spPr>
      </p:pic>
      <p:sp>
        <p:nvSpPr>
          <p:cNvPr id="43" name="文本框 42"/>
          <p:cNvSpPr txBox="1"/>
          <p:nvPr/>
        </p:nvSpPr>
        <p:spPr>
          <a:xfrm>
            <a:off x="4470400" y="4636655"/>
            <a:ext cx="3509818" cy="368300"/>
          </a:xfrm>
          <a:prstGeom prst="rect">
            <a:avLst/>
          </a:prstGeom>
          <a:noFill/>
        </p:spPr>
        <p:txBody>
          <a:bodyPr wrap="square" rtlCol="0">
            <a:spAutoFit/>
          </a:bodyPr>
          <a:lstStyle/>
          <a:p>
            <a:pPr algn="dist"/>
            <a:r>
              <a:rPr lang="en-US" altLang="zh-CN">
                <a:solidFill>
                  <a:srgbClr val="FAF2B5"/>
                </a:solidFill>
                <a:effectLst>
                  <a:outerShdw blurRad="38100" dist="38100" dir="2700000" algn="tl">
                    <a:srgbClr val="000000">
                      <a:alpha val="43137"/>
                    </a:srgbClr>
                  </a:outerShdw>
                </a:effectLst>
                <a:latin typeface="字体视界-颜值体" panose="02000000000000000000" pitchFamily="2" charset="-122"/>
                <a:ea typeface="字体视界-颜值体" panose="02000000000000000000" pitchFamily="2" charset="-122"/>
              </a:rPr>
              <a:t>xiazaii            20XX</a:t>
            </a:r>
            <a:endParaRPr lang="zh-CN" altLang="en-US" dirty="0">
              <a:solidFill>
                <a:srgbClr val="FAF2B5"/>
              </a:solidFill>
              <a:effectLst>
                <a:outerShdw blurRad="38100" dist="38100" dir="2700000" algn="tl">
                  <a:srgbClr val="000000">
                    <a:alpha val="43137"/>
                  </a:srgbClr>
                </a:outerShdw>
              </a:effectLst>
              <a:latin typeface="字体视界-颜值体" panose="02000000000000000000" pitchFamily="2" charset="-122"/>
              <a:ea typeface="字体视界-颜值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par>
                          <p:cTn id="26" fill="hold">
                            <p:stCondLst>
                              <p:cond delay="3500"/>
                            </p:stCondLst>
                            <p:childTnLst>
                              <p:par>
                                <p:cTn id="27" presetID="31"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1000" fill="hold"/>
                                        <p:tgtEl>
                                          <p:spTgt spid="40"/>
                                        </p:tgtEl>
                                        <p:attrNameLst>
                                          <p:attrName>ppt_w</p:attrName>
                                        </p:attrNameLst>
                                      </p:cBhvr>
                                      <p:tavLst>
                                        <p:tav tm="0">
                                          <p:val>
                                            <p:fltVal val="0"/>
                                          </p:val>
                                        </p:tav>
                                        <p:tav tm="100000">
                                          <p:val>
                                            <p:strVal val="#ppt_w"/>
                                          </p:val>
                                        </p:tav>
                                      </p:tavLst>
                                    </p:anim>
                                    <p:anim calcmode="lin" valueType="num">
                                      <p:cBhvr>
                                        <p:cTn id="30" dur="1000" fill="hold"/>
                                        <p:tgtEl>
                                          <p:spTgt spid="40"/>
                                        </p:tgtEl>
                                        <p:attrNameLst>
                                          <p:attrName>ppt_h</p:attrName>
                                        </p:attrNameLst>
                                      </p:cBhvr>
                                      <p:tavLst>
                                        <p:tav tm="0">
                                          <p:val>
                                            <p:fltVal val="0"/>
                                          </p:val>
                                        </p:tav>
                                        <p:tav tm="100000">
                                          <p:val>
                                            <p:strVal val="#ppt_h"/>
                                          </p:val>
                                        </p:tav>
                                      </p:tavLst>
                                    </p:anim>
                                    <p:anim calcmode="lin" valueType="num">
                                      <p:cBhvr>
                                        <p:cTn id="31" dur="1000" fill="hold"/>
                                        <p:tgtEl>
                                          <p:spTgt spid="40"/>
                                        </p:tgtEl>
                                        <p:attrNameLst>
                                          <p:attrName>style.rotation</p:attrName>
                                        </p:attrNameLst>
                                      </p:cBhvr>
                                      <p:tavLst>
                                        <p:tav tm="0">
                                          <p:val>
                                            <p:fltVal val="90"/>
                                          </p:val>
                                        </p:tav>
                                        <p:tav tm="100000">
                                          <p:val>
                                            <p:fltVal val="0"/>
                                          </p:val>
                                        </p:tav>
                                      </p:tavLst>
                                    </p:anim>
                                    <p:animEffect transition="in" filter="fade">
                                      <p:cBhvr>
                                        <p:cTn id="32" dur="1000"/>
                                        <p:tgtEl>
                                          <p:spTgt spid="40"/>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randombar(horizontal)">
                                      <p:cBhvr>
                                        <p:cTn id="36" dur="500"/>
                                        <p:tgtEl>
                                          <p:spTgt spid="41"/>
                                        </p:tgtEl>
                                      </p:cBhvr>
                                    </p:animEffect>
                                  </p:childTnLst>
                                </p:cTn>
                              </p:par>
                            </p:childTnLst>
                          </p:cTn>
                        </p:par>
                        <p:par>
                          <p:cTn id="37" fill="hold">
                            <p:stCondLst>
                              <p:cond delay="5000"/>
                            </p:stCondLst>
                            <p:childTnLst>
                              <p:par>
                                <p:cTn id="38" presetID="14" presetClass="entr" presetSubtype="1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randombar(horizontal)">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7407" r="3175"/>
          <a:stretch>
            <a:fillRect/>
          </a:stretch>
        </p:blipFill>
        <p:spPr>
          <a:xfrm>
            <a:off x="0" y="0"/>
            <a:ext cx="12265892" cy="6858000"/>
          </a:xfrm>
          <a:prstGeom prst="rect">
            <a:avLst/>
          </a:prstGeom>
        </p:spPr>
      </p:pic>
      <p:pic>
        <p:nvPicPr>
          <p:cNvPr id="5" name="图片 4"/>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0"/>
            <a:ext cx="5430982" cy="4294909"/>
          </a:xfrm>
          <a:prstGeom prst="rect">
            <a:avLst/>
          </a:prstGeom>
        </p:spPr>
      </p:pic>
      <p:pic>
        <p:nvPicPr>
          <p:cNvPr id="6" name="图片 5"/>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17271" t="66423" r="17271" b="1349"/>
          <a:stretch>
            <a:fillRect/>
          </a:stretch>
        </p:blipFill>
        <p:spPr>
          <a:xfrm>
            <a:off x="-1410752" y="4626342"/>
            <a:ext cx="13850691" cy="2231658"/>
          </a:xfrm>
          <a:prstGeom prst="rect">
            <a:avLst/>
          </a:prstGeom>
        </p:spPr>
      </p:pic>
      <p:sp>
        <p:nvSpPr>
          <p:cNvPr id="7" name="Text Box 58"/>
          <p:cNvSpPr txBox="1">
            <a:spLocks noChangeArrowheads="1"/>
          </p:cNvSpPr>
          <p:nvPr/>
        </p:nvSpPr>
        <p:spPr bwMode="auto">
          <a:xfrm>
            <a:off x="1056016" y="1430728"/>
            <a:ext cx="4625859" cy="3728659"/>
          </a:xfrm>
          <a:prstGeom prst="rect">
            <a:avLst/>
          </a:prstGeom>
          <a:no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lIns="50237" tIns="25119" rIns="50237" bIns="25119">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3900" b="1" i="1" u="none" strike="noStrike" kern="1200" cap="none" spc="0" normalizeH="0" baseline="0" noProof="0" dirty="0">
                <a:ln>
                  <a:noFill/>
                </a:ln>
                <a:solidFill>
                  <a:srgbClr val="FAF2B5"/>
                </a:solidFill>
                <a:effectLst>
                  <a:outerShdw blurRad="114300" sx="102000" sy="102000" algn="ctr" rotWithShape="0">
                    <a:prstClr val="black">
                      <a:alpha val="28000"/>
                    </a:prstClr>
                  </a:outerShdw>
                </a:effectLst>
                <a:uLnTx/>
                <a:uFillTx/>
                <a:latin typeface="字魂59号-创粗黑" panose="020F0502020204030204"/>
                <a:ea typeface="字魂59号-创粗黑" panose="020F0502020204030204"/>
                <a:cs typeface="+mn-ea"/>
                <a:sym typeface="+mn-lt"/>
              </a:rPr>
              <a:t>01</a:t>
            </a:r>
          </a:p>
        </p:txBody>
      </p:sp>
      <p:sp>
        <p:nvSpPr>
          <p:cNvPr id="8" name="TextBox 6"/>
          <p:cNvSpPr txBox="1"/>
          <p:nvPr/>
        </p:nvSpPr>
        <p:spPr>
          <a:xfrm>
            <a:off x="5644964" y="3240595"/>
            <a:ext cx="461882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w="12700">
                  <a:noFill/>
                  <a:prstDash val="solid"/>
                </a:ln>
                <a:solidFill>
                  <a:srgbClr val="FAF2B5"/>
                </a:solidFill>
                <a:effectLst/>
                <a:uLnTx/>
                <a:uFillTx/>
                <a:latin typeface="字魂59号-创粗黑" panose="020F0502020204030204"/>
                <a:ea typeface="字魂59号-创粗黑" panose="020F0502020204030204"/>
                <a:cs typeface="+mn-ea"/>
                <a:sym typeface="+mn-lt"/>
              </a:rPr>
              <a:t>POWERPOINT</a:t>
            </a:r>
            <a:endParaRPr kumimoji="0" lang="zh-CN" altLang="en-US" sz="6000" b="1" i="1" u="none" strike="noStrike" kern="1200" cap="none" spc="0" normalizeH="0" baseline="0" noProof="0" dirty="0">
              <a:ln w="12700">
                <a:noFill/>
                <a:prstDash val="solid"/>
              </a:ln>
              <a:solidFill>
                <a:srgbClr val="FAF2B5"/>
              </a:solidFill>
              <a:effectLst/>
              <a:uLnTx/>
              <a:uFillTx/>
              <a:latin typeface="字魂59号-创粗黑" panose="020F0502020204030204"/>
              <a:ea typeface="字魂59号-创粗黑" panose="020F0502020204030204"/>
              <a:cs typeface="+mn-ea"/>
              <a:sym typeface="+mn-lt"/>
            </a:endParaRPr>
          </a:p>
        </p:txBody>
      </p:sp>
      <p:sp>
        <p:nvSpPr>
          <p:cNvPr id="9" name="矩形 8"/>
          <p:cNvSpPr/>
          <p:nvPr/>
        </p:nvSpPr>
        <p:spPr>
          <a:xfrm>
            <a:off x="5589603" y="4127540"/>
            <a:ext cx="529935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solidFill>
                  <a:srgbClr val="FAF2B5"/>
                </a:solidFill>
                <a:effectLst/>
                <a:uLnTx/>
                <a:uFillTx/>
                <a:latin typeface="字魂59号-创粗黑" panose="020F0502020204030204"/>
                <a:ea typeface="字魂59号-创粗黑" panose="020F0502020204030204"/>
                <a:cs typeface="+mn-ea"/>
                <a:sym typeface="+mn-lt"/>
              </a:rPr>
              <a:t>Dynamically deploy future-proof outsourcing with magnetic </a:t>
            </a:r>
            <a:r>
              <a:rPr kumimoji="0" lang="en-US" altLang="zh-CN" sz="1200" b="0" i="1" u="none" strike="noStrike" kern="1200" cap="none" spc="0" normalizeH="0" baseline="0" noProof="0" dirty="0" err="1">
                <a:ln>
                  <a:noFill/>
                </a:ln>
                <a:solidFill>
                  <a:srgbClr val="FAF2B5"/>
                </a:solidFill>
                <a:effectLst/>
                <a:uLnTx/>
                <a:uFillTx/>
                <a:latin typeface="字魂59号-创粗黑" panose="020F0502020204030204"/>
                <a:ea typeface="字魂59号-创粗黑" panose="020F0502020204030204"/>
                <a:cs typeface="+mn-ea"/>
                <a:sym typeface="+mn-lt"/>
              </a:rPr>
              <a:t>vortals</a:t>
            </a:r>
            <a:r>
              <a:rPr kumimoji="0" lang="en-US" altLang="zh-CN" sz="1200" b="0" i="1" u="none" strike="noStrike" kern="1200" cap="none" spc="0" normalizeH="0" baseline="0" noProof="0" dirty="0">
                <a:ln>
                  <a:noFill/>
                </a:ln>
                <a:solidFill>
                  <a:srgbClr val="FAF2B5"/>
                </a:solidFill>
                <a:effectLst/>
                <a:uLnTx/>
                <a:uFillTx/>
                <a:latin typeface="字魂59号-创粗黑" panose="020F0502020204030204"/>
                <a:ea typeface="字魂59号-创粗黑" panose="020F0502020204030204"/>
                <a:cs typeface="+mn-ea"/>
                <a:sym typeface="+mn-lt"/>
              </a:rPr>
              <a:t>. Compellingly synergize robust users after frictionless value</a:t>
            </a:r>
          </a:p>
        </p:txBody>
      </p:sp>
      <p:sp>
        <p:nvSpPr>
          <p:cNvPr id="10" name="TextBox 8"/>
          <p:cNvSpPr txBox="1"/>
          <p:nvPr/>
        </p:nvSpPr>
        <p:spPr>
          <a:xfrm>
            <a:off x="5839858" y="2518159"/>
            <a:ext cx="3818674" cy="962443"/>
          </a:xfrm>
          <a:prstGeom prst="rect">
            <a:avLst/>
          </a:prstGeom>
          <a:noFill/>
        </p:spPr>
        <p:txBody>
          <a:bodyPr wrap="none" rtlCol="0">
            <a:spAutoFit/>
          </a:bodyPr>
          <a:lstStyle>
            <a:defPPr>
              <a:defRPr lang="zh-CN"/>
            </a:defPPr>
            <a:lvl1pPr algn="ctr">
              <a:defRPr sz="4800" b="1">
                <a:ln w="12700">
                  <a:noFill/>
                  <a:prstDash val="solid"/>
                </a:ln>
                <a:solidFill>
                  <a:schemeClr val="accent1"/>
                </a:solidFill>
                <a:latin typeface="+mj-ea"/>
                <a:ea typeface="+mj-ea"/>
              </a:defRPr>
            </a:lvl1pPr>
          </a:lstStyle>
          <a:p>
            <a:pPr lvl="0" algn="l">
              <a:lnSpc>
                <a:spcPct val="130000"/>
              </a:lnSpc>
              <a:defRPr/>
            </a:pPr>
            <a:r>
              <a:rPr lang="zh-CN" altLang="en-US" i="1" kern="0" dirty="0">
                <a:ln>
                  <a:noFill/>
                </a:ln>
                <a:solidFill>
                  <a:srgbClr val="FAF2B5"/>
                </a:solidFill>
                <a:latin typeface="字体视界-颜值体" panose="02000000000000000000" pitchFamily="2" charset="-122"/>
                <a:ea typeface="字体视界-颜值体" panose="02000000000000000000" pitchFamily="2" charset="-122"/>
                <a:cs typeface="+mn-ea"/>
                <a:sym typeface="+mn-lt"/>
              </a:rPr>
              <a:t>活动流程简介</a:t>
            </a:r>
            <a:endParaRPr lang="en-US" altLang="zh-CN" i="1" kern="0" dirty="0">
              <a:ln>
                <a:noFill/>
              </a:ln>
              <a:solidFill>
                <a:srgbClr val="FAF2B5"/>
              </a:solidFill>
              <a:latin typeface="字体视界-颜值体" panose="02000000000000000000" pitchFamily="2" charset="-122"/>
              <a:ea typeface="字体视界-颜值体" panose="02000000000000000000" pitchFamily="2" charset="-122"/>
              <a:cs typeface="+mn-ea"/>
              <a:sym typeface="+mn-lt"/>
            </a:endParaRPr>
          </a:p>
        </p:txBody>
      </p:sp>
      <p:cxnSp>
        <p:nvCxnSpPr>
          <p:cNvPr id="11" name="直接连接符 10"/>
          <p:cNvCxnSpPr/>
          <p:nvPr/>
        </p:nvCxnSpPr>
        <p:spPr>
          <a:xfrm flipH="1">
            <a:off x="5165702" y="2428927"/>
            <a:ext cx="530560" cy="1980134"/>
          </a:xfrm>
          <a:prstGeom prst="line">
            <a:avLst/>
          </a:prstGeom>
          <a:ln w="38100">
            <a:solidFill>
              <a:srgbClr val="FAF2B5"/>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039360" y="-267885"/>
            <a:ext cx="1198880" cy="267885"/>
          </a:xfrm>
          <a:prstGeom prst="rect">
            <a:avLst/>
          </a:prstGeom>
          <a:solidFill>
            <a:srgbClr val="182E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4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Horizontal)">
                                      <p:cBhvr>
                                        <p:cTn id="19" dur="500"/>
                                        <p:tgtEl>
                                          <p:spTgt spid="11"/>
                                        </p:tgtEl>
                                      </p:cBhvr>
                                    </p:animEffect>
                                  </p:childTnLst>
                                </p:cTn>
                              </p:par>
                              <p:par>
                                <p:cTn id="20" presetID="47" presetClass="entr" presetSubtype="0" fill="hold" grpId="0" nodeType="withEffect">
                                  <p:stCondLst>
                                    <p:cond delay="500"/>
                                  </p:stCondLst>
                                  <p:iterate type="lt">
                                    <p:tmPct val="10000"/>
                                  </p:iterate>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200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par>
                                <p:cTn id="28" presetID="22" presetClass="entr" presetSubtype="8" fill="hold" grpId="0" nodeType="withEffect">
                                  <p:stCondLst>
                                    <p:cond delay="390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2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26" presetClass="emph" presetSubtype="0" fill="hold" grpId="1" nodeType="withEffect">
                                  <p:stCondLst>
                                    <p:cond delay="300"/>
                                  </p:stCondLst>
                                  <p:childTnLst>
                                    <p:animEffect transition="out" filter="fade">
                                      <p:cBhvr>
                                        <p:cTn id="37" dur="500" tmFilter="0, 0; .2, .5; .8, .5; 1, 0"/>
                                        <p:tgtEl>
                                          <p:spTgt spid="7"/>
                                        </p:tgtEl>
                                      </p:cBhvr>
                                    </p:animEffect>
                                    <p:animScale>
                                      <p:cBhvr>
                                        <p:cTn id="3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00967" y="1183180"/>
            <a:ext cx="10270237" cy="4895034"/>
            <a:chOff x="1200967" y="1183180"/>
            <a:chExt cx="10270237" cy="4895034"/>
          </a:xfrm>
        </p:grpSpPr>
        <p:sp>
          <p:nvSpPr>
            <p:cNvPr id="16" name="ïṧḷïḓê-Freeform: Shape 8"/>
            <p:cNvSpPr/>
            <p:nvPr/>
          </p:nvSpPr>
          <p:spPr bwMode="auto">
            <a:xfrm>
              <a:off x="4491374" y="2126358"/>
              <a:ext cx="3209255" cy="3209255"/>
            </a:xfrm>
            <a:custGeom>
              <a:avLst/>
              <a:gdLst>
                <a:gd name="T0" fmla="*/ 4190 w 4192"/>
                <a:gd name="T1" fmla="*/ 2204 h 4192"/>
                <a:gd name="T2" fmla="*/ 4168 w 4192"/>
                <a:gd name="T3" fmla="*/ 2416 h 4192"/>
                <a:gd name="T4" fmla="*/ 4126 w 4192"/>
                <a:gd name="T5" fmla="*/ 2620 h 4192"/>
                <a:gd name="T6" fmla="*/ 4064 w 4192"/>
                <a:gd name="T7" fmla="*/ 2816 h 4192"/>
                <a:gd name="T8" fmla="*/ 3986 w 4192"/>
                <a:gd name="T9" fmla="*/ 3004 h 4192"/>
                <a:gd name="T10" fmla="*/ 3888 w 4192"/>
                <a:gd name="T11" fmla="*/ 3182 h 4192"/>
                <a:gd name="T12" fmla="*/ 3776 w 4192"/>
                <a:gd name="T13" fmla="*/ 3350 h 4192"/>
                <a:gd name="T14" fmla="*/ 3648 w 4192"/>
                <a:gd name="T15" fmla="*/ 3506 h 4192"/>
                <a:gd name="T16" fmla="*/ 3430 w 4192"/>
                <a:gd name="T17" fmla="*/ 3714 h 4192"/>
                <a:gd name="T18" fmla="*/ 3268 w 4192"/>
                <a:gd name="T19" fmla="*/ 3834 h 4192"/>
                <a:gd name="T20" fmla="*/ 3096 w 4192"/>
                <a:gd name="T21" fmla="*/ 3938 h 4192"/>
                <a:gd name="T22" fmla="*/ 2912 w 4192"/>
                <a:gd name="T23" fmla="*/ 4028 h 4192"/>
                <a:gd name="T24" fmla="*/ 2720 w 4192"/>
                <a:gd name="T25" fmla="*/ 4098 h 4192"/>
                <a:gd name="T26" fmla="*/ 2518 w 4192"/>
                <a:gd name="T27" fmla="*/ 4150 h 4192"/>
                <a:gd name="T28" fmla="*/ 2310 w 4192"/>
                <a:gd name="T29" fmla="*/ 4182 h 4192"/>
                <a:gd name="T30" fmla="*/ 2096 w 4192"/>
                <a:gd name="T31" fmla="*/ 4192 h 4192"/>
                <a:gd name="T32" fmla="*/ 1934 w 4192"/>
                <a:gd name="T33" fmla="*/ 4186 h 4192"/>
                <a:gd name="T34" fmla="*/ 1724 w 4192"/>
                <a:gd name="T35" fmla="*/ 4160 h 4192"/>
                <a:gd name="T36" fmla="*/ 1522 w 4192"/>
                <a:gd name="T37" fmla="*/ 4112 h 4192"/>
                <a:gd name="T38" fmla="*/ 1328 w 4192"/>
                <a:gd name="T39" fmla="*/ 4046 h 4192"/>
                <a:gd name="T40" fmla="*/ 1142 w 4192"/>
                <a:gd name="T41" fmla="*/ 3962 h 4192"/>
                <a:gd name="T42" fmla="*/ 966 w 4192"/>
                <a:gd name="T43" fmla="*/ 3862 h 4192"/>
                <a:gd name="T44" fmla="*/ 802 w 4192"/>
                <a:gd name="T45" fmla="*/ 3744 h 4192"/>
                <a:gd name="T46" fmla="*/ 614 w 4192"/>
                <a:gd name="T47" fmla="*/ 3578 h 4192"/>
                <a:gd name="T48" fmla="*/ 448 w 4192"/>
                <a:gd name="T49" fmla="*/ 3390 h 4192"/>
                <a:gd name="T50" fmla="*/ 330 w 4192"/>
                <a:gd name="T51" fmla="*/ 3226 h 4192"/>
                <a:gd name="T52" fmla="*/ 230 w 4192"/>
                <a:gd name="T53" fmla="*/ 3050 h 4192"/>
                <a:gd name="T54" fmla="*/ 146 w 4192"/>
                <a:gd name="T55" fmla="*/ 2864 h 4192"/>
                <a:gd name="T56" fmla="*/ 80 w 4192"/>
                <a:gd name="T57" fmla="*/ 2670 h 4192"/>
                <a:gd name="T58" fmla="*/ 32 w 4192"/>
                <a:gd name="T59" fmla="*/ 2466 h 4192"/>
                <a:gd name="T60" fmla="*/ 6 w 4192"/>
                <a:gd name="T61" fmla="*/ 2258 h 4192"/>
                <a:gd name="T62" fmla="*/ 0 w 4192"/>
                <a:gd name="T63" fmla="*/ 2096 h 4192"/>
                <a:gd name="T64" fmla="*/ 10 w 4192"/>
                <a:gd name="T65" fmla="*/ 1882 h 4192"/>
                <a:gd name="T66" fmla="*/ 42 w 4192"/>
                <a:gd name="T67" fmla="*/ 1674 h 4192"/>
                <a:gd name="T68" fmla="*/ 94 w 4192"/>
                <a:gd name="T69" fmla="*/ 1472 h 4192"/>
                <a:gd name="T70" fmla="*/ 164 w 4192"/>
                <a:gd name="T71" fmla="*/ 1280 h 4192"/>
                <a:gd name="T72" fmla="*/ 252 w 4192"/>
                <a:gd name="T73" fmla="*/ 1096 h 4192"/>
                <a:gd name="T74" fmla="*/ 358 w 4192"/>
                <a:gd name="T75" fmla="*/ 924 h 4192"/>
                <a:gd name="T76" fmla="*/ 478 w 4192"/>
                <a:gd name="T77" fmla="*/ 762 h 4192"/>
                <a:gd name="T78" fmla="*/ 686 w 4192"/>
                <a:gd name="T79" fmla="*/ 544 h 4192"/>
                <a:gd name="T80" fmla="*/ 842 w 4192"/>
                <a:gd name="T81" fmla="*/ 416 h 4192"/>
                <a:gd name="T82" fmla="*/ 1010 w 4192"/>
                <a:gd name="T83" fmla="*/ 304 h 4192"/>
                <a:gd name="T84" fmla="*/ 1188 w 4192"/>
                <a:gd name="T85" fmla="*/ 206 h 4192"/>
                <a:gd name="T86" fmla="*/ 1376 w 4192"/>
                <a:gd name="T87" fmla="*/ 128 h 4192"/>
                <a:gd name="T88" fmla="*/ 1572 w 4192"/>
                <a:gd name="T89" fmla="*/ 66 h 4192"/>
                <a:gd name="T90" fmla="*/ 1776 w 4192"/>
                <a:gd name="T91" fmla="*/ 24 h 4192"/>
                <a:gd name="T92" fmla="*/ 1988 w 4192"/>
                <a:gd name="T93" fmla="*/ 2 h 4192"/>
                <a:gd name="T94" fmla="*/ 2150 w 4192"/>
                <a:gd name="T95" fmla="*/ 0 h 4192"/>
                <a:gd name="T96" fmla="*/ 2362 w 4192"/>
                <a:gd name="T97" fmla="*/ 16 h 4192"/>
                <a:gd name="T98" fmla="*/ 2570 w 4192"/>
                <a:gd name="T99" fmla="*/ 54 h 4192"/>
                <a:gd name="T100" fmla="*/ 2768 w 4192"/>
                <a:gd name="T101" fmla="*/ 110 h 4192"/>
                <a:gd name="T102" fmla="*/ 2958 w 4192"/>
                <a:gd name="T103" fmla="*/ 186 h 4192"/>
                <a:gd name="T104" fmla="*/ 3140 w 4192"/>
                <a:gd name="T105" fmla="*/ 278 h 4192"/>
                <a:gd name="T106" fmla="*/ 3310 w 4192"/>
                <a:gd name="T107" fmla="*/ 386 h 4192"/>
                <a:gd name="T108" fmla="*/ 3468 w 4192"/>
                <a:gd name="T109" fmla="*/ 512 h 4192"/>
                <a:gd name="T110" fmla="*/ 3680 w 4192"/>
                <a:gd name="T111" fmla="*/ 724 h 4192"/>
                <a:gd name="T112" fmla="*/ 3806 w 4192"/>
                <a:gd name="T113" fmla="*/ 882 h 4192"/>
                <a:gd name="T114" fmla="*/ 3914 w 4192"/>
                <a:gd name="T115" fmla="*/ 1052 h 4192"/>
                <a:gd name="T116" fmla="*/ 4006 w 4192"/>
                <a:gd name="T117" fmla="*/ 1234 h 4192"/>
                <a:gd name="T118" fmla="*/ 4082 w 4192"/>
                <a:gd name="T119" fmla="*/ 1424 h 4192"/>
                <a:gd name="T120" fmla="*/ 4138 w 4192"/>
                <a:gd name="T121" fmla="*/ 1622 h 4192"/>
                <a:gd name="T122" fmla="*/ 4176 w 4192"/>
                <a:gd name="T123" fmla="*/ 1828 h 4192"/>
                <a:gd name="T124" fmla="*/ 4192 w 4192"/>
                <a:gd name="T125" fmla="*/ 2042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2" h="4192">
                  <a:moveTo>
                    <a:pt x="4192" y="2096"/>
                  </a:moveTo>
                  <a:lnTo>
                    <a:pt x="4192" y="2096"/>
                  </a:lnTo>
                  <a:lnTo>
                    <a:pt x="4192" y="2150"/>
                  </a:lnTo>
                  <a:lnTo>
                    <a:pt x="4190" y="2204"/>
                  </a:lnTo>
                  <a:lnTo>
                    <a:pt x="4186" y="2258"/>
                  </a:lnTo>
                  <a:lnTo>
                    <a:pt x="4182" y="2310"/>
                  </a:lnTo>
                  <a:lnTo>
                    <a:pt x="4176" y="2362"/>
                  </a:lnTo>
                  <a:lnTo>
                    <a:pt x="4168" y="2416"/>
                  </a:lnTo>
                  <a:lnTo>
                    <a:pt x="4160" y="2466"/>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38"/>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38"/>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6"/>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28"/>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6"/>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6"/>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28"/>
                  </a:lnTo>
                  <a:lnTo>
                    <a:pt x="4182" y="1882"/>
                  </a:lnTo>
                  <a:lnTo>
                    <a:pt x="4186" y="1934"/>
                  </a:lnTo>
                  <a:lnTo>
                    <a:pt x="4190" y="1988"/>
                  </a:lnTo>
                  <a:lnTo>
                    <a:pt x="4192" y="2042"/>
                  </a:lnTo>
                  <a:lnTo>
                    <a:pt x="4192" y="2096"/>
                  </a:lnTo>
                  <a:close/>
                </a:path>
              </a:pathLst>
            </a:custGeom>
            <a:solidFill>
              <a:srgbClr val="D4E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cs typeface="+mn-ea"/>
                <a:sym typeface="+mn-lt"/>
              </a:endParaRPr>
            </a:p>
          </p:txBody>
        </p:sp>
        <p:sp>
          <p:nvSpPr>
            <p:cNvPr id="17" name="ïṧḷïḓê-Freeform: Shape 9"/>
            <p:cNvSpPr/>
            <p:nvPr/>
          </p:nvSpPr>
          <p:spPr bwMode="auto">
            <a:xfrm>
              <a:off x="4491374" y="2126358"/>
              <a:ext cx="3209255" cy="3209255"/>
            </a:xfrm>
            <a:custGeom>
              <a:avLst/>
              <a:gdLst>
                <a:gd name="T0" fmla="*/ 4190 w 4192"/>
                <a:gd name="T1" fmla="*/ 2204 h 4192"/>
                <a:gd name="T2" fmla="*/ 4168 w 4192"/>
                <a:gd name="T3" fmla="*/ 2416 h 4192"/>
                <a:gd name="T4" fmla="*/ 4126 w 4192"/>
                <a:gd name="T5" fmla="*/ 2620 h 4192"/>
                <a:gd name="T6" fmla="*/ 4064 w 4192"/>
                <a:gd name="T7" fmla="*/ 2816 h 4192"/>
                <a:gd name="T8" fmla="*/ 3986 w 4192"/>
                <a:gd name="T9" fmla="*/ 3004 h 4192"/>
                <a:gd name="T10" fmla="*/ 3888 w 4192"/>
                <a:gd name="T11" fmla="*/ 3182 h 4192"/>
                <a:gd name="T12" fmla="*/ 3776 w 4192"/>
                <a:gd name="T13" fmla="*/ 3350 h 4192"/>
                <a:gd name="T14" fmla="*/ 3648 w 4192"/>
                <a:gd name="T15" fmla="*/ 3506 h 4192"/>
                <a:gd name="T16" fmla="*/ 3430 w 4192"/>
                <a:gd name="T17" fmla="*/ 3714 h 4192"/>
                <a:gd name="T18" fmla="*/ 3268 w 4192"/>
                <a:gd name="T19" fmla="*/ 3834 h 4192"/>
                <a:gd name="T20" fmla="*/ 3096 w 4192"/>
                <a:gd name="T21" fmla="*/ 3938 h 4192"/>
                <a:gd name="T22" fmla="*/ 2912 w 4192"/>
                <a:gd name="T23" fmla="*/ 4028 h 4192"/>
                <a:gd name="T24" fmla="*/ 2720 w 4192"/>
                <a:gd name="T25" fmla="*/ 4098 h 4192"/>
                <a:gd name="T26" fmla="*/ 2518 w 4192"/>
                <a:gd name="T27" fmla="*/ 4150 h 4192"/>
                <a:gd name="T28" fmla="*/ 2310 w 4192"/>
                <a:gd name="T29" fmla="*/ 4182 h 4192"/>
                <a:gd name="T30" fmla="*/ 2096 w 4192"/>
                <a:gd name="T31" fmla="*/ 4192 h 4192"/>
                <a:gd name="T32" fmla="*/ 1934 w 4192"/>
                <a:gd name="T33" fmla="*/ 4186 h 4192"/>
                <a:gd name="T34" fmla="*/ 1724 w 4192"/>
                <a:gd name="T35" fmla="*/ 4160 h 4192"/>
                <a:gd name="T36" fmla="*/ 1522 w 4192"/>
                <a:gd name="T37" fmla="*/ 4112 h 4192"/>
                <a:gd name="T38" fmla="*/ 1328 w 4192"/>
                <a:gd name="T39" fmla="*/ 4046 h 4192"/>
                <a:gd name="T40" fmla="*/ 1142 w 4192"/>
                <a:gd name="T41" fmla="*/ 3962 h 4192"/>
                <a:gd name="T42" fmla="*/ 966 w 4192"/>
                <a:gd name="T43" fmla="*/ 3862 h 4192"/>
                <a:gd name="T44" fmla="*/ 802 w 4192"/>
                <a:gd name="T45" fmla="*/ 3744 h 4192"/>
                <a:gd name="T46" fmla="*/ 614 w 4192"/>
                <a:gd name="T47" fmla="*/ 3578 h 4192"/>
                <a:gd name="T48" fmla="*/ 448 w 4192"/>
                <a:gd name="T49" fmla="*/ 3390 h 4192"/>
                <a:gd name="T50" fmla="*/ 330 w 4192"/>
                <a:gd name="T51" fmla="*/ 3226 h 4192"/>
                <a:gd name="T52" fmla="*/ 230 w 4192"/>
                <a:gd name="T53" fmla="*/ 3050 h 4192"/>
                <a:gd name="T54" fmla="*/ 146 w 4192"/>
                <a:gd name="T55" fmla="*/ 2864 h 4192"/>
                <a:gd name="T56" fmla="*/ 80 w 4192"/>
                <a:gd name="T57" fmla="*/ 2670 h 4192"/>
                <a:gd name="T58" fmla="*/ 32 w 4192"/>
                <a:gd name="T59" fmla="*/ 2466 h 4192"/>
                <a:gd name="T60" fmla="*/ 6 w 4192"/>
                <a:gd name="T61" fmla="*/ 2258 h 4192"/>
                <a:gd name="T62" fmla="*/ 0 w 4192"/>
                <a:gd name="T63" fmla="*/ 2096 h 4192"/>
                <a:gd name="T64" fmla="*/ 10 w 4192"/>
                <a:gd name="T65" fmla="*/ 1882 h 4192"/>
                <a:gd name="T66" fmla="*/ 42 w 4192"/>
                <a:gd name="T67" fmla="*/ 1674 h 4192"/>
                <a:gd name="T68" fmla="*/ 94 w 4192"/>
                <a:gd name="T69" fmla="*/ 1472 h 4192"/>
                <a:gd name="T70" fmla="*/ 164 w 4192"/>
                <a:gd name="T71" fmla="*/ 1280 h 4192"/>
                <a:gd name="T72" fmla="*/ 252 w 4192"/>
                <a:gd name="T73" fmla="*/ 1096 h 4192"/>
                <a:gd name="T74" fmla="*/ 358 w 4192"/>
                <a:gd name="T75" fmla="*/ 924 h 4192"/>
                <a:gd name="T76" fmla="*/ 478 w 4192"/>
                <a:gd name="T77" fmla="*/ 762 h 4192"/>
                <a:gd name="T78" fmla="*/ 686 w 4192"/>
                <a:gd name="T79" fmla="*/ 544 h 4192"/>
                <a:gd name="T80" fmla="*/ 842 w 4192"/>
                <a:gd name="T81" fmla="*/ 416 h 4192"/>
                <a:gd name="T82" fmla="*/ 1010 w 4192"/>
                <a:gd name="T83" fmla="*/ 304 h 4192"/>
                <a:gd name="T84" fmla="*/ 1188 w 4192"/>
                <a:gd name="T85" fmla="*/ 206 h 4192"/>
                <a:gd name="T86" fmla="*/ 1376 w 4192"/>
                <a:gd name="T87" fmla="*/ 128 h 4192"/>
                <a:gd name="T88" fmla="*/ 1572 w 4192"/>
                <a:gd name="T89" fmla="*/ 66 h 4192"/>
                <a:gd name="T90" fmla="*/ 1776 w 4192"/>
                <a:gd name="T91" fmla="*/ 24 h 4192"/>
                <a:gd name="T92" fmla="*/ 1988 w 4192"/>
                <a:gd name="T93" fmla="*/ 2 h 4192"/>
                <a:gd name="T94" fmla="*/ 2150 w 4192"/>
                <a:gd name="T95" fmla="*/ 0 h 4192"/>
                <a:gd name="T96" fmla="*/ 2362 w 4192"/>
                <a:gd name="T97" fmla="*/ 16 h 4192"/>
                <a:gd name="T98" fmla="*/ 2570 w 4192"/>
                <a:gd name="T99" fmla="*/ 54 h 4192"/>
                <a:gd name="T100" fmla="*/ 2768 w 4192"/>
                <a:gd name="T101" fmla="*/ 110 h 4192"/>
                <a:gd name="T102" fmla="*/ 2958 w 4192"/>
                <a:gd name="T103" fmla="*/ 186 h 4192"/>
                <a:gd name="T104" fmla="*/ 3140 w 4192"/>
                <a:gd name="T105" fmla="*/ 278 h 4192"/>
                <a:gd name="T106" fmla="*/ 3310 w 4192"/>
                <a:gd name="T107" fmla="*/ 386 h 4192"/>
                <a:gd name="T108" fmla="*/ 3468 w 4192"/>
                <a:gd name="T109" fmla="*/ 512 h 4192"/>
                <a:gd name="T110" fmla="*/ 3680 w 4192"/>
                <a:gd name="T111" fmla="*/ 724 h 4192"/>
                <a:gd name="T112" fmla="*/ 3806 w 4192"/>
                <a:gd name="T113" fmla="*/ 882 h 4192"/>
                <a:gd name="T114" fmla="*/ 3914 w 4192"/>
                <a:gd name="T115" fmla="*/ 1052 h 4192"/>
                <a:gd name="T116" fmla="*/ 4006 w 4192"/>
                <a:gd name="T117" fmla="*/ 1234 h 4192"/>
                <a:gd name="T118" fmla="*/ 4082 w 4192"/>
                <a:gd name="T119" fmla="*/ 1424 h 4192"/>
                <a:gd name="T120" fmla="*/ 4138 w 4192"/>
                <a:gd name="T121" fmla="*/ 1622 h 4192"/>
                <a:gd name="T122" fmla="*/ 4176 w 4192"/>
                <a:gd name="T123" fmla="*/ 1828 h 4192"/>
                <a:gd name="T124" fmla="*/ 4192 w 4192"/>
                <a:gd name="T125" fmla="*/ 2042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2" h="4192">
                  <a:moveTo>
                    <a:pt x="4192" y="2096"/>
                  </a:moveTo>
                  <a:lnTo>
                    <a:pt x="4192" y="2096"/>
                  </a:lnTo>
                  <a:lnTo>
                    <a:pt x="4192" y="2150"/>
                  </a:lnTo>
                  <a:lnTo>
                    <a:pt x="4190" y="2204"/>
                  </a:lnTo>
                  <a:lnTo>
                    <a:pt x="4186" y="2258"/>
                  </a:lnTo>
                  <a:lnTo>
                    <a:pt x="4182" y="2310"/>
                  </a:lnTo>
                  <a:lnTo>
                    <a:pt x="4176" y="2362"/>
                  </a:lnTo>
                  <a:lnTo>
                    <a:pt x="4168" y="2416"/>
                  </a:lnTo>
                  <a:lnTo>
                    <a:pt x="4160" y="2466"/>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38"/>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38"/>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6"/>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28"/>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6"/>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6"/>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28"/>
                  </a:lnTo>
                  <a:lnTo>
                    <a:pt x="4182" y="1882"/>
                  </a:lnTo>
                  <a:lnTo>
                    <a:pt x="4186" y="1934"/>
                  </a:lnTo>
                  <a:lnTo>
                    <a:pt x="4190" y="1988"/>
                  </a:lnTo>
                  <a:lnTo>
                    <a:pt x="4192" y="2042"/>
                  </a:lnTo>
                  <a:lnTo>
                    <a:pt x="4192" y="20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cs typeface="+mn-ea"/>
                <a:sym typeface="+mn-lt"/>
              </a:endParaRPr>
            </a:p>
          </p:txBody>
        </p:sp>
        <p:sp>
          <p:nvSpPr>
            <p:cNvPr id="18" name="ïṧḷïḓê-Freeform: Shape 10"/>
            <p:cNvSpPr/>
            <p:nvPr/>
          </p:nvSpPr>
          <p:spPr bwMode="auto">
            <a:xfrm>
              <a:off x="4491374" y="2028364"/>
              <a:ext cx="3209255" cy="3209255"/>
            </a:xfrm>
            <a:custGeom>
              <a:avLst/>
              <a:gdLst>
                <a:gd name="T0" fmla="*/ 4190 w 4192"/>
                <a:gd name="T1" fmla="*/ 2204 h 4192"/>
                <a:gd name="T2" fmla="*/ 4168 w 4192"/>
                <a:gd name="T3" fmla="*/ 2416 h 4192"/>
                <a:gd name="T4" fmla="*/ 4126 w 4192"/>
                <a:gd name="T5" fmla="*/ 2620 h 4192"/>
                <a:gd name="T6" fmla="*/ 4064 w 4192"/>
                <a:gd name="T7" fmla="*/ 2816 h 4192"/>
                <a:gd name="T8" fmla="*/ 3986 w 4192"/>
                <a:gd name="T9" fmla="*/ 3004 h 4192"/>
                <a:gd name="T10" fmla="*/ 3888 w 4192"/>
                <a:gd name="T11" fmla="*/ 3182 h 4192"/>
                <a:gd name="T12" fmla="*/ 3776 w 4192"/>
                <a:gd name="T13" fmla="*/ 3350 h 4192"/>
                <a:gd name="T14" fmla="*/ 3648 w 4192"/>
                <a:gd name="T15" fmla="*/ 3506 h 4192"/>
                <a:gd name="T16" fmla="*/ 3430 w 4192"/>
                <a:gd name="T17" fmla="*/ 3714 h 4192"/>
                <a:gd name="T18" fmla="*/ 3268 w 4192"/>
                <a:gd name="T19" fmla="*/ 3834 h 4192"/>
                <a:gd name="T20" fmla="*/ 3096 w 4192"/>
                <a:gd name="T21" fmla="*/ 3940 h 4192"/>
                <a:gd name="T22" fmla="*/ 2912 w 4192"/>
                <a:gd name="T23" fmla="*/ 4028 h 4192"/>
                <a:gd name="T24" fmla="*/ 2720 w 4192"/>
                <a:gd name="T25" fmla="*/ 4098 h 4192"/>
                <a:gd name="T26" fmla="*/ 2518 w 4192"/>
                <a:gd name="T27" fmla="*/ 4150 h 4192"/>
                <a:gd name="T28" fmla="*/ 2310 w 4192"/>
                <a:gd name="T29" fmla="*/ 4182 h 4192"/>
                <a:gd name="T30" fmla="*/ 2096 w 4192"/>
                <a:gd name="T31" fmla="*/ 4192 h 4192"/>
                <a:gd name="T32" fmla="*/ 1934 w 4192"/>
                <a:gd name="T33" fmla="*/ 4186 h 4192"/>
                <a:gd name="T34" fmla="*/ 1724 w 4192"/>
                <a:gd name="T35" fmla="*/ 4160 h 4192"/>
                <a:gd name="T36" fmla="*/ 1522 w 4192"/>
                <a:gd name="T37" fmla="*/ 4112 h 4192"/>
                <a:gd name="T38" fmla="*/ 1328 w 4192"/>
                <a:gd name="T39" fmla="*/ 4046 h 4192"/>
                <a:gd name="T40" fmla="*/ 1142 w 4192"/>
                <a:gd name="T41" fmla="*/ 3962 h 4192"/>
                <a:gd name="T42" fmla="*/ 966 w 4192"/>
                <a:gd name="T43" fmla="*/ 3862 h 4192"/>
                <a:gd name="T44" fmla="*/ 802 w 4192"/>
                <a:gd name="T45" fmla="*/ 3744 h 4192"/>
                <a:gd name="T46" fmla="*/ 614 w 4192"/>
                <a:gd name="T47" fmla="*/ 3578 h 4192"/>
                <a:gd name="T48" fmla="*/ 448 w 4192"/>
                <a:gd name="T49" fmla="*/ 3390 h 4192"/>
                <a:gd name="T50" fmla="*/ 330 w 4192"/>
                <a:gd name="T51" fmla="*/ 3226 h 4192"/>
                <a:gd name="T52" fmla="*/ 230 w 4192"/>
                <a:gd name="T53" fmla="*/ 3050 h 4192"/>
                <a:gd name="T54" fmla="*/ 146 w 4192"/>
                <a:gd name="T55" fmla="*/ 2864 h 4192"/>
                <a:gd name="T56" fmla="*/ 80 w 4192"/>
                <a:gd name="T57" fmla="*/ 2670 h 4192"/>
                <a:gd name="T58" fmla="*/ 32 w 4192"/>
                <a:gd name="T59" fmla="*/ 2468 h 4192"/>
                <a:gd name="T60" fmla="*/ 6 w 4192"/>
                <a:gd name="T61" fmla="*/ 2258 h 4192"/>
                <a:gd name="T62" fmla="*/ 0 w 4192"/>
                <a:gd name="T63" fmla="*/ 2096 h 4192"/>
                <a:gd name="T64" fmla="*/ 10 w 4192"/>
                <a:gd name="T65" fmla="*/ 1882 h 4192"/>
                <a:gd name="T66" fmla="*/ 42 w 4192"/>
                <a:gd name="T67" fmla="*/ 1674 h 4192"/>
                <a:gd name="T68" fmla="*/ 94 w 4192"/>
                <a:gd name="T69" fmla="*/ 1472 h 4192"/>
                <a:gd name="T70" fmla="*/ 164 w 4192"/>
                <a:gd name="T71" fmla="*/ 1280 h 4192"/>
                <a:gd name="T72" fmla="*/ 252 w 4192"/>
                <a:gd name="T73" fmla="*/ 1096 h 4192"/>
                <a:gd name="T74" fmla="*/ 358 w 4192"/>
                <a:gd name="T75" fmla="*/ 924 h 4192"/>
                <a:gd name="T76" fmla="*/ 478 w 4192"/>
                <a:gd name="T77" fmla="*/ 762 h 4192"/>
                <a:gd name="T78" fmla="*/ 686 w 4192"/>
                <a:gd name="T79" fmla="*/ 544 h 4192"/>
                <a:gd name="T80" fmla="*/ 842 w 4192"/>
                <a:gd name="T81" fmla="*/ 416 h 4192"/>
                <a:gd name="T82" fmla="*/ 1010 w 4192"/>
                <a:gd name="T83" fmla="*/ 304 h 4192"/>
                <a:gd name="T84" fmla="*/ 1188 w 4192"/>
                <a:gd name="T85" fmla="*/ 206 h 4192"/>
                <a:gd name="T86" fmla="*/ 1376 w 4192"/>
                <a:gd name="T87" fmla="*/ 128 h 4192"/>
                <a:gd name="T88" fmla="*/ 1572 w 4192"/>
                <a:gd name="T89" fmla="*/ 66 h 4192"/>
                <a:gd name="T90" fmla="*/ 1776 w 4192"/>
                <a:gd name="T91" fmla="*/ 24 h 4192"/>
                <a:gd name="T92" fmla="*/ 1988 w 4192"/>
                <a:gd name="T93" fmla="*/ 2 h 4192"/>
                <a:gd name="T94" fmla="*/ 2150 w 4192"/>
                <a:gd name="T95" fmla="*/ 0 h 4192"/>
                <a:gd name="T96" fmla="*/ 2362 w 4192"/>
                <a:gd name="T97" fmla="*/ 16 h 4192"/>
                <a:gd name="T98" fmla="*/ 2570 w 4192"/>
                <a:gd name="T99" fmla="*/ 54 h 4192"/>
                <a:gd name="T100" fmla="*/ 2768 w 4192"/>
                <a:gd name="T101" fmla="*/ 110 h 4192"/>
                <a:gd name="T102" fmla="*/ 2958 w 4192"/>
                <a:gd name="T103" fmla="*/ 186 h 4192"/>
                <a:gd name="T104" fmla="*/ 3140 w 4192"/>
                <a:gd name="T105" fmla="*/ 278 h 4192"/>
                <a:gd name="T106" fmla="*/ 3310 w 4192"/>
                <a:gd name="T107" fmla="*/ 386 h 4192"/>
                <a:gd name="T108" fmla="*/ 3468 w 4192"/>
                <a:gd name="T109" fmla="*/ 512 h 4192"/>
                <a:gd name="T110" fmla="*/ 3680 w 4192"/>
                <a:gd name="T111" fmla="*/ 724 h 4192"/>
                <a:gd name="T112" fmla="*/ 3806 w 4192"/>
                <a:gd name="T113" fmla="*/ 882 h 4192"/>
                <a:gd name="T114" fmla="*/ 3914 w 4192"/>
                <a:gd name="T115" fmla="*/ 1052 h 4192"/>
                <a:gd name="T116" fmla="*/ 4006 w 4192"/>
                <a:gd name="T117" fmla="*/ 1234 h 4192"/>
                <a:gd name="T118" fmla="*/ 4082 w 4192"/>
                <a:gd name="T119" fmla="*/ 1424 h 4192"/>
                <a:gd name="T120" fmla="*/ 4138 w 4192"/>
                <a:gd name="T121" fmla="*/ 1622 h 4192"/>
                <a:gd name="T122" fmla="*/ 4176 w 4192"/>
                <a:gd name="T123" fmla="*/ 1830 h 4192"/>
                <a:gd name="T124" fmla="*/ 4192 w 4192"/>
                <a:gd name="T125" fmla="*/ 2042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2" h="4192">
                  <a:moveTo>
                    <a:pt x="4192" y="2096"/>
                  </a:moveTo>
                  <a:lnTo>
                    <a:pt x="4192" y="2096"/>
                  </a:lnTo>
                  <a:lnTo>
                    <a:pt x="4192" y="2150"/>
                  </a:lnTo>
                  <a:lnTo>
                    <a:pt x="4190" y="2204"/>
                  </a:lnTo>
                  <a:lnTo>
                    <a:pt x="4186" y="2258"/>
                  </a:lnTo>
                  <a:lnTo>
                    <a:pt x="4182" y="2310"/>
                  </a:lnTo>
                  <a:lnTo>
                    <a:pt x="4176" y="2362"/>
                  </a:lnTo>
                  <a:lnTo>
                    <a:pt x="4168" y="2416"/>
                  </a:lnTo>
                  <a:lnTo>
                    <a:pt x="4160" y="2468"/>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40"/>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40"/>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8"/>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30"/>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8"/>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8"/>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30"/>
                  </a:lnTo>
                  <a:lnTo>
                    <a:pt x="4182" y="1882"/>
                  </a:lnTo>
                  <a:lnTo>
                    <a:pt x="4186" y="1934"/>
                  </a:lnTo>
                  <a:lnTo>
                    <a:pt x="4190" y="1988"/>
                  </a:lnTo>
                  <a:lnTo>
                    <a:pt x="4192" y="2042"/>
                  </a:lnTo>
                  <a:lnTo>
                    <a:pt x="4192" y="2096"/>
                  </a:lnTo>
                  <a:close/>
                </a:path>
              </a:pathLst>
            </a:custGeom>
            <a:solidFill>
              <a:schemeClr val="accent1"/>
            </a:solidFill>
            <a:ln>
              <a:noFill/>
            </a:ln>
          </p:spPr>
          <p:txBody>
            <a:bodyPr anchor="ctr"/>
            <a:lstStyle/>
            <a:p>
              <a:pPr algn="ctr"/>
              <a:endParaRPr sz="2400">
                <a:cs typeface="+mn-ea"/>
                <a:sym typeface="+mn-lt"/>
              </a:endParaRPr>
            </a:p>
          </p:txBody>
        </p:sp>
        <p:sp>
          <p:nvSpPr>
            <p:cNvPr id="19" name="ïṧḷïḓê-Freeform: Shape 11"/>
            <p:cNvSpPr/>
            <p:nvPr/>
          </p:nvSpPr>
          <p:spPr bwMode="auto">
            <a:xfrm>
              <a:off x="4491374" y="2028364"/>
              <a:ext cx="3209255" cy="3209255"/>
            </a:xfrm>
            <a:custGeom>
              <a:avLst/>
              <a:gdLst>
                <a:gd name="T0" fmla="*/ 4190 w 4192"/>
                <a:gd name="T1" fmla="*/ 2204 h 4192"/>
                <a:gd name="T2" fmla="*/ 4168 w 4192"/>
                <a:gd name="T3" fmla="*/ 2416 h 4192"/>
                <a:gd name="T4" fmla="*/ 4126 w 4192"/>
                <a:gd name="T5" fmla="*/ 2620 h 4192"/>
                <a:gd name="T6" fmla="*/ 4064 w 4192"/>
                <a:gd name="T7" fmla="*/ 2816 h 4192"/>
                <a:gd name="T8" fmla="*/ 3986 w 4192"/>
                <a:gd name="T9" fmla="*/ 3004 h 4192"/>
                <a:gd name="T10" fmla="*/ 3888 w 4192"/>
                <a:gd name="T11" fmla="*/ 3182 h 4192"/>
                <a:gd name="T12" fmla="*/ 3776 w 4192"/>
                <a:gd name="T13" fmla="*/ 3350 h 4192"/>
                <a:gd name="T14" fmla="*/ 3648 w 4192"/>
                <a:gd name="T15" fmla="*/ 3506 h 4192"/>
                <a:gd name="T16" fmla="*/ 3430 w 4192"/>
                <a:gd name="T17" fmla="*/ 3714 h 4192"/>
                <a:gd name="T18" fmla="*/ 3268 w 4192"/>
                <a:gd name="T19" fmla="*/ 3834 h 4192"/>
                <a:gd name="T20" fmla="*/ 3096 w 4192"/>
                <a:gd name="T21" fmla="*/ 3940 h 4192"/>
                <a:gd name="T22" fmla="*/ 2912 w 4192"/>
                <a:gd name="T23" fmla="*/ 4028 h 4192"/>
                <a:gd name="T24" fmla="*/ 2720 w 4192"/>
                <a:gd name="T25" fmla="*/ 4098 h 4192"/>
                <a:gd name="T26" fmla="*/ 2518 w 4192"/>
                <a:gd name="T27" fmla="*/ 4150 h 4192"/>
                <a:gd name="T28" fmla="*/ 2310 w 4192"/>
                <a:gd name="T29" fmla="*/ 4182 h 4192"/>
                <a:gd name="T30" fmla="*/ 2096 w 4192"/>
                <a:gd name="T31" fmla="*/ 4192 h 4192"/>
                <a:gd name="T32" fmla="*/ 1934 w 4192"/>
                <a:gd name="T33" fmla="*/ 4186 h 4192"/>
                <a:gd name="T34" fmla="*/ 1724 w 4192"/>
                <a:gd name="T35" fmla="*/ 4160 h 4192"/>
                <a:gd name="T36" fmla="*/ 1522 w 4192"/>
                <a:gd name="T37" fmla="*/ 4112 h 4192"/>
                <a:gd name="T38" fmla="*/ 1328 w 4192"/>
                <a:gd name="T39" fmla="*/ 4046 h 4192"/>
                <a:gd name="T40" fmla="*/ 1142 w 4192"/>
                <a:gd name="T41" fmla="*/ 3962 h 4192"/>
                <a:gd name="T42" fmla="*/ 966 w 4192"/>
                <a:gd name="T43" fmla="*/ 3862 h 4192"/>
                <a:gd name="T44" fmla="*/ 802 w 4192"/>
                <a:gd name="T45" fmla="*/ 3744 h 4192"/>
                <a:gd name="T46" fmla="*/ 614 w 4192"/>
                <a:gd name="T47" fmla="*/ 3578 h 4192"/>
                <a:gd name="T48" fmla="*/ 448 w 4192"/>
                <a:gd name="T49" fmla="*/ 3390 h 4192"/>
                <a:gd name="T50" fmla="*/ 330 w 4192"/>
                <a:gd name="T51" fmla="*/ 3226 h 4192"/>
                <a:gd name="T52" fmla="*/ 230 w 4192"/>
                <a:gd name="T53" fmla="*/ 3050 h 4192"/>
                <a:gd name="T54" fmla="*/ 146 w 4192"/>
                <a:gd name="T55" fmla="*/ 2864 h 4192"/>
                <a:gd name="T56" fmla="*/ 80 w 4192"/>
                <a:gd name="T57" fmla="*/ 2670 h 4192"/>
                <a:gd name="T58" fmla="*/ 32 w 4192"/>
                <a:gd name="T59" fmla="*/ 2468 h 4192"/>
                <a:gd name="T60" fmla="*/ 6 w 4192"/>
                <a:gd name="T61" fmla="*/ 2258 h 4192"/>
                <a:gd name="T62" fmla="*/ 0 w 4192"/>
                <a:gd name="T63" fmla="*/ 2096 h 4192"/>
                <a:gd name="T64" fmla="*/ 10 w 4192"/>
                <a:gd name="T65" fmla="*/ 1882 h 4192"/>
                <a:gd name="T66" fmla="*/ 42 w 4192"/>
                <a:gd name="T67" fmla="*/ 1674 h 4192"/>
                <a:gd name="T68" fmla="*/ 94 w 4192"/>
                <a:gd name="T69" fmla="*/ 1472 h 4192"/>
                <a:gd name="T70" fmla="*/ 164 w 4192"/>
                <a:gd name="T71" fmla="*/ 1280 h 4192"/>
                <a:gd name="T72" fmla="*/ 252 w 4192"/>
                <a:gd name="T73" fmla="*/ 1096 h 4192"/>
                <a:gd name="T74" fmla="*/ 358 w 4192"/>
                <a:gd name="T75" fmla="*/ 924 h 4192"/>
                <a:gd name="T76" fmla="*/ 478 w 4192"/>
                <a:gd name="T77" fmla="*/ 762 h 4192"/>
                <a:gd name="T78" fmla="*/ 686 w 4192"/>
                <a:gd name="T79" fmla="*/ 544 h 4192"/>
                <a:gd name="T80" fmla="*/ 842 w 4192"/>
                <a:gd name="T81" fmla="*/ 416 h 4192"/>
                <a:gd name="T82" fmla="*/ 1010 w 4192"/>
                <a:gd name="T83" fmla="*/ 304 h 4192"/>
                <a:gd name="T84" fmla="*/ 1188 w 4192"/>
                <a:gd name="T85" fmla="*/ 206 h 4192"/>
                <a:gd name="T86" fmla="*/ 1376 w 4192"/>
                <a:gd name="T87" fmla="*/ 128 h 4192"/>
                <a:gd name="T88" fmla="*/ 1572 w 4192"/>
                <a:gd name="T89" fmla="*/ 66 h 4192"/>
                <a:gd name="T90" fmla="*/ 1776 w 4192"/>
                <a:gd name="T91" fmla="*/ 24 h 4192"/>
                <a:gd name="T92" fmla="*/ 1988 w 4192"/>
                <a:gd name="T93" fmla="*/ 2 h 4192"/>
                <a:gd name="T94" fmla="*/ 2150 w 4192"/>
                <a:gd name="T95" fmla="*/ 0 h 4192"/>
                <a:gd name="T96" fmla="*/ 2362 w 4192"/>
                <a:gd name="T97" fmla="*/ 16 h 4192"/>
                <a:gd name="T98" fmla="*/ 2570 w 4192"/>
                <a:gd name="T99" fmla="*/ 54 h 4192"/>
                <a:gd name="T100" fmla="*/ 2768 w 4192"/>
                <a:gd name="T101" fmla="*/ 110 h 4192"/>
                <a:gd name="T102" fmla="*/ 2958 w 4192"/>
                <a:gd name="T103" fmla="*/ 186 h 4192"/>
                <a:gd name="T104" fmla="*/ 3140 w 4192"/>
                <a:gd name="T105" fmla="*/ 278 h 4192"/>
                <a:gd name="T106" fmla="*/ 3310 w 4192"/>
                <a:gd name="T107" fmla="*/ 386 h 4192"/>
                <a:gd name="T108" fmla="*/ 3468 w 4192"/>
                <a:gd name="T109" fmla="*/ 512 h 4192"/>
                <a:gd name="T110" fmla="*/ 3680 w 4192"/>
                <a:gd name="T111" fmla="*/ 724 h 4192"/>
                <a:gd name="T112" fmla="*/ 3806 w 4192"/>
                <a:gd name="T113" fmla="*/ 882 h 4192"/>
                <a:gd name="T114" fmla="*/ 3914 w 4192"/>
                <a:gd name="T115" fmla="*/ 1052 h 4192"/>
                <a:gd name="T116" fmla="*/ 4006 w 4192"/>
                <a:gd name="T117" fmla="*/ 1234 h 4192"/>
                <a:gd name="T118" fmla="*/ 4082 w 4192"/>
                <a:gd name="T119" fmla="*/ 1424 h 4192"/>
                <a:gd name="T120" fmla="*/ 4138 w 4192"/>
                <a:gd name="T121" fmla="*/ 1622 h 4192"/>
                <a:gd name="T122" fmla="*/ 4176 w 4192"/>
                <a:gd name="T123" fmla="*/ 1830 h 4192"/>
                <a:gd name="T124" fmla="*/ 4192 w 4192"/>
                <a:gd name="T125" fmla="*/ 2042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2" h="4192">
                  <a:moveTo>
                    <a:pt x="4192" y="2096"/>
                  </a:moveTo>
                  <a:lnTo>
                    <a:pt x="4192" y="2096"/>
                  </a:lnTo>
                  <a:lnTo>
                    <a:pt x="4192" y="2150"/>
                  </a:lnTo>
                  <a:lnTo>
                    <a:pt x="4190" y="2204"/>
                  </a:lnTo>
                  <a:lnTo>
                    <a:pt x="4186" y="2258"/>
                  </a:lnTo>
                  <a:lnTo>
                    <a:pt x="4182" y="2310"/>
                  </a:lnTo>
                  <a:lnTo>
                    <a:pt x="4176" y="2362"/>
                  </a:lnTo>
                  <a:lnTo>
                    <a:pt x="4168" y="2416"/>
                  </a:lnTo>
                  <a:lnTo>
                    <a:pt x="4160" y="2468"/>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40"/>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40"/>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8"/>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30"/>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8"/>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8"/>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30"/>
                  </a:lnTo>
                  <a:lnTo>
                    <a:pt x="4182" y="1882"/>
                  </a:lnTo>
                  <a:lnTo>
                    <a:pt x="4186" y="1934"/>
                  </a:lnTo>
                  <a:lnTo>
                    <a:pt x="4190" y="1988"/>
                  </a:lnTo>
                  <a:lnTo>
                    <a:pt x="4192" y="2042"/>
                  </a:lnTo>
                  <a:lnTo>
                    <a:pt x="4192" y="20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cs typeface="+mn-ea"/>
                <a:sym typeface="+mn-lt"/>
              </a:endParaRPr>
            </a:p>
          </p:txBody>
        </p:sp>
        <p:grpSp>
          <p:nvGrpSpPr>
            <p:cNvPr id="20" name="Group 92"/>
            <p:cNvGrpSpPr/>
            <p:nvPr/>
          </p:nvGrpSpPr>
          <p:grpSpPr>
            <a:xfrm>
              <a:off x="5408524" y="3597778"/>
              <a:ext cx="1212656" cy="2480436"/>
              <a:chOff x="5400813" y="3597828"/>
              <a:chExt cx="1213031" cy="2481201"/>
            </a:xfrm>
          </p:grpSpPr>
          <p:sp>
            <p:nvSpPr>
              <p:cNvPr id="34" name="ïṧḷïḓê-Freeform: Shape 12"/>
              <p:cNvSpPr/>
              <p:nvPr/>
            </p:nvSpPr>
            <p:spPr bwMode="auto">
              <a:xfrm>
                <a:off x="5818941" y="4682205"/>
                <a:ext cx="560568" cy="762740"/>
              </a:xfrm>
              <a:custGeom>
                <a:avLst/>
                <a:gdLst>
                  <a:gd name="T0" fmla="*/ 0 w 732"/>
                  <a:gd name="T1" fmla="*/ 0 h 996"/>
                  <a:gd name="T2" fmla="*/ 732 w 732"/>
                  <a:gd name="T3" fmla="*/ 228 h 996"/>
                  <a:gd name="T4" fmla="*/ 732 w 732"/>
                  <a:gd name="T5" fmla="*/ 996 h 996"/>
                  <a:gd name="T6" fmla="*/ 288 w 732"/>
                  <a:gd name="T7" fmla="*/ 996 h 996"/>
                  <a:gd name="T8" fmla="*/ 288 w 732"/>
                  <a:gd name="T9" fmla="*/ 792 h 996"/>
                  <a:gd name="T10" fmla="*/ 0 w 732"/>
                  <a:gd name="T11" fmla="*/ 622 h 996"/>
                  <a:gd name="T12" fmla="*/ 0 w 732"/>
                  <a:gd name="T13" fmla="*/ 0 h 996"/>
                </a:gdLst>
                <a:ahLst/>
                <a:cxnLst>
                  <a:cxn ang="0">
                    <a:pos x="T0" y="T1"/>
                  </a:cxn>
                  <a:cxn ang="0">
                    <a:pos x="T2" y="T3"/>
                  </a:cxn>
                  <a:cxn ang="0">
                    <a:pos x="T4" y="T5"/>
                  </a:cxn>
                  <a:cxn ang="0">
                    <a:pos x="T6" y="T7"/>
                  </a:cxn>
                  <a:cxn ang="0">
                    <a:pos x="T8" y="T9"/>
                  </a:cxn>
                  <a:cxn ang="0">
                    <a:pos x="T10" y="T11"/>
                  </a:cxn>
                  <a:cxn ang="0">
                    <a:pos x="T12" y="T13"/>
                  </a:cxn>
                </a:cxnLst>
                <a:rect l="0" t="0" r="r" b="b"/>
                <a:pathLst>
                  <a:path w="732" h="996">
                    <a:moveTo>
                      <a:pt x="0" y="0"/>
                    </a:moveTo>
                    <a:lnTo>
                      <a:pt x="732" y="228"/>
                    </a:lnTo>
                    <a:lnTo>
                      <a:pt x="732" y="996"/>
                    </a:lnTo>
                    <a:lnTo>
                      <a:pt x="288" y="996"/>
                    </a:lnTo>
                    <a:lnTo>
                      <a:pt x="288" y="792"/>
                    </a:lnTo>
                    <a:lnTo>
                      <a:pt x="0" y="622"/>
                    </a:lnTo>
                    <a:lnTo>
                      <a:pt x="0" y="0"/>
                    </a:lnTo>
                    <a:close/>
                  </a:path>
                </a:pathLst>
              </a:custGeom>
              <a:solidFill>
                <a:srgbClr val="E9A3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35" name="ïṧḷïḓê-Freeform: Shape 13"/>
              <p:cNvSpPr/>
              <p:nvPr/>
            </p:nvSpPr>
            <p:spPr bwMode="auto">
              <a:xfrm>
                <a:off x="5632085" y="3847480"/>
                <a:ext cx="727513" cy="817877"/>
              </a:xfrm>
              <a:custGeom>
                <a:avLst/>
                <a:gdLst>
                  <a:gd name="T0" fmla="*/ 950 w 950"/>
                  <a:gd name="T1" fmla="*/ 474 h 1068"/>
                  <a:gd name="T2" fmla="*/ 948 w 950"/>
                  <a:gd name="T3" fmla="*/ 426 h 1068"/>
                  <a:gd name="T4" fmla="*/ 940 w 950"/>
                  <a:gd name="T5" fmla="*/ 378 h 1068"/>
                  <a:gd name="T6" fmla="*/ 914 w 950"/>
                  <a:gd name="T7" fmla="*/ 290 h 1068"/>
                  <a:gd name="T8" fmla="*/ 870 w 950"/>
                  <a:gd name="T9" fmla="*/ 210 h 1068"/>
                  <a:gd name="T10" fmla="*/ 812 w 950"/>
                  <a:gd name="T11" fmla="*/ 138 h 1068"/>
                  <a:gd name="T12" fmla="*/ 742 w 950"/>
                  <a:gd name="T13" fmla="*/ 80 h 1068"/>
                  <a:gd name="T14" fmla="*/ 660 w 950"/>
                  <a:gd name="T15" fmla="*/ 38 h 1068"/>
                  <a:gd name="T16" fmla="*/ 572 w 950"/>
                  <a:gd name="T17" fmla="*/ 10 h 1068"/>
                  <a:gd name="T18" fmla="*/ 524 w 950"/>
                  <a:gd name="T19" fmla="*/ 2 h 1068"/>
                  <a:gd name="T20" fmla="*/ 476 w 950"/>
                  <a:gd name="T21" fmla="*/ 0 h 1068"/>
                  <a:gd name="T22" fmla="*/ 452 w 950"/>
                  <a:gd name="T23" fmla="*/ 0 h 1068"/>
                  <a:gd name="T24" fmla="*/ 404 w 950"/>
                  <a:gd name="T25" fmla="*/ 6 h 1068"/>
                  <a:gd name="T26" fmla="*/ 334 w 950"/>
                  <a:gd name="T27" fmla="*/ 22 h 1068"/>
                  <a:gd name="T28" fmla="*/ 250 w 950"/>
                  <a:gd name="T29" fmla="*/ 58 h 1068"/>
                  <a:gd name="T30" fmla="*/ 174 w 950"/>
                  <a:gd name="T31" fmla="*/ 108 h 1068"/>
                  <a:gd name="T32" fmla="*/ 110 w 950"/>
                  <a:gd name="T33" fmla="*/ 172 h 1068"/>
                  <a:gd name="T34" fmla="*/ 58 w 950"/>
                  <a:gd name="T35" fmla="*/ 248 h 1068"/>
                  <a:gd name="T36" fmla="*/ 22 w 950"/>
                  <a:gd name="T37" fmla="*/ 334 h 1068"/>
                  <a:gd name="T38" fmla="*/ 6 w 950"/>
                  <a:gd name="T39" fmla="*/ 402 h 1068"/>
                  <a:gd name="T40" fmla="*/ 2 w 950"/>
                  <a:gd name="T41" fmla="*/ 450 h 1068"/>
                  <a:gd name="T42" fmla="*/ 0 w 950"/>
                  <a:gd name="T43" fmla="*/ 474 h 1068"/>
                  <a:gd name="T44" fmla="*/ 4 w 950"/>
                  <a:gd name="T45" fmla="*/ 530 h 1068"/>
                  <a:gd name="T46" fmla="*/ 14 w 950"/>
                  <a:gd name="T47" fmla="*/ 584 h 1068"/>
                  <a:gd name="T48" fmla="*/ 30 w 950"/>
                  <a:gd name="T49" fmla="*/ 636 h 1068"/>
                  <a:gd name="T50" fmla="*/ 50 w 950"/>
                  <a:gd name="T51" fmla="*/ 684 h 1068"/>
                  <a:gd name="T52" fmla="*/ 54 w 950"/>
                  <a:gd name="T53" fmla="*/ 690 h 1068"/>
                  <a:gd name="T54" fmla="*/ 74 w 950"/>
                  <a:gd name="T55" fmla="*/ 726 h 1068"/>
                  <a:gd name="T56" fmla="*/ 110 w 950"/>
                  <a:gd name="T57" fmla="*/ 774 h 1068"/>
                  <a:gd name="T58" fmla="*/ 174 w 950"/>
                  <a:gd name="T59" fmla="*/ 866 h 1068"/>
                  <a:gd name="T60" fmla="*/ 224 w 950"/>
                  <a:gd name="T61" fmla="*/ 954 h 1068"/>
                  <a:gd name="T62" fmla="*/ 258 w 950"/>
                  <a:gd name="T63" fmla="*/ 1032 h 1068"/>
                  <a:gd name="T64" fmla="*/ 706 w 950"/>
                  <a:gd name="T65" fmla="*/ 1068 h 1068"/>
                  <a:gd name="T66" fmla="*/ 710 w 950"/>
                  <a:gd name="T67" fmla="*/ 1048 h 1068"/>
                  <a:gd name="T68" fmla="*/ 728 w 950"/>
                  <a:gd name="T69" fmla="*/ 984 h 1068"/>
                  <a:gd name="T70" fmla="*/ 770 w 950"/>
                  <a:gd name="T71" fmla="*/ 890 h 1068"/>
                  <a:gd name="T72" fmla="*/ 828 w 950"/>
                  <a:gd name="T73" fmla="*/ 790 h 1068"/>
                  <a:gd name="T74" fmla="*/ 902 w 950"/>
                  <a:gd name="T75" fmla="*/ 684 h 1068"/>
                  <a:gd name="T76" fmla="*/ 902 w 950"/>
                  <a:gd name="T77" fmla="*/ 684 h 1068"/>
                  <a:gd name="T78" fmla="*/ 922 w 950"/>
                  <a:gd name="T79" fmla="*/ 636 h 1068"/>
                  <a:gd name="T80" fmla="*/ 938 w 950"/>
                  <a:gd name="T81" fmla="*/ 584 h 1068"/>
                  <a:gd name="T82" fmla="*/ 948 w 950"/>
                  <a:gd name="T83" fmla="*/ 530 h 1068"/>
                  <a:gd name="T84" fmla="*/ 950 w 950"/>
                  <a:gd name="T85" fmla="*/ 474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0" h="1068">
                    <a:moveTo>
                      <a:pt x="950" y="474"/>
                    </a:moveTo>
                    <a:lnTo>
                      <a:pt x="950" y="474"/>
                    </a:lnTo>
                    <a:lnTo>
                      <a:pt x="950" y="450"/>
                    </a:lnTo>
                    <a:lnTo>
                      <a:pt x="948" y="426"/>
                    </a:lnTo>
                    <a:lnTo>
                      <a:pt x="946" y="402"/>
                    </a:lnTo>
                    <a:lnTo>
                      <a:pt x="940" y="378"/>
                    </a:lnTo>
                    <a:lnTo>
                      <a:pt x="930" y="334"/>
                    </a:lnTo>
                    <a:lnTo>
                      <a:pt x="914" y="290"/>
                    </a:lnTo>
                    <a:lnTo>
                      <a:pt x="894" y="248"/>
                    </a:lnTo>
                    <a:lnTo>
                      <a:pt x="870" y="210"/>
                    </a:lnTo>
                    <a:lnTo>
                      <a:pt x="842" y="172"/>
                    </a:lnTo>
                    <a:lnTo>
                      <a:pt x="812" y="138"/>
                    </a:lnTo>
                    <a:lnTo>
                      <a:pt x="778" y="108"/>
                    </a:lnTo>
                    <a:lnTo>
                      <a:pt x="742" y="80"/>
                    </a:lnTo>
                    <a:lnTo>
                      <a:pt x="702" y="58"/>
                    </a:lnTo>
                    <a:lnTo>
                      <a:pt x="660" y="38"/>
                    </a:lnTo>
                    <a:lnTo>
                      <a:pt x="616" y="22"/>
                    </a:lnTo>
                    <a:lnTo>
                      <a:pt x="572" y="10"/>
                    </a:lnTo>
                    <a:lnTo>
                      <a:pt x="548" y="6"/>
                    </a:lnTo>
                    <a:lnTo>
                      <a:pt x="524" y="2"/>
                    </a:lnTo>
                    <a:lnTo>
                      <a:pt x="500" y="0"/>
                    </a:lnTo>
                    <a:lnTo>
                      <a:pt x="476" y="0"/>
                    </a:lnTo>
                    <a:lnTo>
                      <a:pt x="476" y="0"/>
                    </a:lnTo>
                    <a:lnTo>
                      <a:pt x="452" y="0"/>
                    </a:lnTo>
                    <a:lnTo>
                      <a:pt x="428" y="2"/>
                    </a:lnTo>
                    <a:lnTo>
                      <a:pt x="404" y="6"/>
                    </a:lnTo>
                    <a:lnTo>
                      <a:pt x="380" y="10"/>
                    </a:lnTo>
                    <a:lnTo>
                      <a:pt x="334" y="22"/>
                    </a:lnTo>
                    <a:lnTo>
                      <a:pt x="290" y="38"/>
                    </a:lnTo>
                    <a:lnTo>
                      <a:pt x="250" y="58"/>
                    </a:lnTo>
                    <a:lnTo>
                      <a:pt x="210" y="80"/>
                    </a:lnTo>
                    <a:lnTo>
                      <a:pt x="174" y="108"/>
                    </a:lnTo>
                    <a:lnTo>
                      <a:pt x="140" y="138"/>
                    </a:lnTo>
                    <a:lnTo>
                      <a:pt x="110" y="172"/>
                    </a:lnTo>
                    <a:lnTo>
                      <a:pt x="82" y="210"/>
                    </a:lnTo>
                    <a:lnTo>
                      <a:pt x="58" y="248"/>
                    </a:lnTo>
                    <a:lnTo>
                      <a:pt x="38" y="290"/>
                    </a:lnTo>
                    <a:lnTo>
                      <a:pt x="22" y="334"/>
                    </a:lnTo>
                    <a:lnTo>
                      <a:pt x="10" y="378"/>
                    </a:lnTo>
                    <a:lnTo>
                      <a:pt x="6" y="402"/>
                    </a:lnTo>
                    <a:lnTo>
                      <a:pt x="4" y="426"/>
                    </a:lnTo>
                    <a:lnTo>
                      <a:pt x="2" y="450"/>
                    </a:lnTo>
                    <a:lnTo>
                      <a:pt x="0" y="474"/>
                    </a:lnTo>
                    <a:lnTo>
                      <a:pt x="0" y="474"/>
                    </a:lnTo>
                    <a:lnTo>
                      <a:pt x="2" y="502"/>
                    </a:lnTo>
                    <a:lnTo>
                      <a:pt x="4" y="530"/>
                    </a:lnTo>
                    <a:lnTo>
                      <a:pt x="8" y="558"/>
                    </a:lnTo>
                    <a:lnTo>
                      <a:pt x="14" y="584"/>
                    </a:lnTo>
                    <a:lnTo>
                      <a:pt x="20" y="610"/>
                    </a:lnTo>
                    <a:lnTo>
                      <a:pt x="30" y="636"/>
                    </a:lnTo>
                    <a:lnTo>
                      <a:pt x="40" y="660"/>
                    </a:lnTo>
                    <a:lnTo>
                      <a:pt x="50" y="684"/>
                    </a:lnTo>
                    <a:lnTo>
                      <a:pt x="50" y="684"/>
                    </a:lnTo>
                    <a:lnTo>
                      <a:pt x="54" y="690"/>
                    </a:lnTo>
                    <a:lnTo>
                      <a:pt x="54" y="690"/>
                    </a:lnTo>
                    <a:lnTo>
                      <a:pt x="74" y="726"/>
                    </a:lnTo>
                    <a:lnTo>
                      <a:pt x="74" y="726"/>
                    </a:lnTo>
                    <a:lnTo>
                      <a:pt x="110" y="774"/>
                    </a:lnTo>
                    <a:lnTo>
                      <a:pt x="142" y="822"/>
                    </a:lnTo>
                    <a:lnTo>
                      <a:pt x="174" y="866"/>
                    </a:lnTo>
                    <a:lnTo>
                      <a:pt x="200" y="912"/>
                    </a:lnTo>
                    <a:lnTo>
                      <a:pt x="224" y="954"/>
                    </a:lnTo>
                    <a:lnTo>
                      <a:pt x="244" y="994"/>
                    </a:lnTo>
                    <a:lnTo>
                      <a:pt x="258" y="1032"/>
                    </a:lnTo>
                    <a:lnTo>
                      <a:pt x="268" y="1068"/>
                    </a:lnTo>
                    <a:lnTo>
                      <a:pt x="706" y="1068"/>
                    </a:lnTo>
                    <a:lnTo>
                      <a:pt x="706" y="1068"/>
                    </a:lnTo>
                    <a:lnTo>
                      <a:pt x="710" y="1048"/>
                    </a:lnTo>
                    <a:lnTo>
                      <a:pt x="714" y="1028"/>
                    </a:lnTo>
                    <a:lnTo>
                      <a:pt x="728" y="984"/>
                    </a:lnTo>
                    <a:lnTo>
                      <a:pt x="746" y="938"/>
                    </a:lnTo>
                    <a:lnTo>
                      <a:pt x="770" y="890"/>
                    </a:lnTo>
                    <a:lnTo>
                      <a:pt x="798" y="842"/>
                    </a:lnTo>
                    <a:lnTo>
                      <a:pt x="828" y="790"/>
                    </a:lnTo>
                    <a:lnTo>
                      <a:pt x="864" y="738"/>
                    </a:lnTo>
                    <a:lnTo>
                      <a:pt x="902" y="684"/>
                    </a:lnTo>
                    <a:lnTo>
                      <a:pt x="902" y="684"/>
                    </a:lnTo>
                    <a:lnTo>
                      <a:pt x="902" y="684"/>
                    </a:lnTo>
                    <a:lnTo>
                      <a:pt x="912" y="660"/>
                    </a:lnTo>
                    <a:lnTo>
                      <a:pt x="922" y="636"/>
                    </a:lnTo>
                    <a:lnTo>
                      <a:pt x="930" y="610"/>
                    </a:lnTo>
                    <a:lnTo>
                      <a:pt x="938" y="584"/>
                    </a:lnTo>
                    <a:lnTo>
                      <a:pt x="944" y="558"/>
                    </a:lnTo>
                    <a:lnTo>
                      <a:pt x="948" y="530"/>
                    </a:lnTo>
                    <a:lnTo>
                      <a:pt x="950" y="502"/>
                    </a:lnTo>
                    <a:lnTo>
                      <a:pt x="950" y="474"/>
                    </a:lnTo>
                    <a:close/>
                  </a:path>
                </a:pathLst>
              </a:custGeom>
              <a:solidFill>
                <a:schemeClr val="bg1">
                  <a:lumMod val="95000"/>
                </a:schemeClr>
              </a:solidFill>
              <a:ln>
                <a:noFill/>
              </a:ln>
            </p:spPr>
            <p:txBody>
              <a:bodyPr anchor="ctr"/>
              <a:lstStyle/>
              <a:p>
                <a:pPr algn="ctr"/>
                <a:endParaRPr sz="2400" dirty="0">
                  <a:cs typeface="+mn-ea"/>
                  <a:sym typeface="+mn-lt"/>
                </a:endParaRPr>
              </a:p>
            </p:txBody>
          </p:sp>
          <p:sp>
            <p:nvSpPr>
              <p:cNvPr id="36" name="ïṧḷïḓê-Freeform: Shape 14"/>
              <p:cNvSpPr/>
              <p:nvPr/>
            </p:nvSpPr>
            <p:spPr bwMode="auto">
              <a:xfrm>
                <a:off x="5632085" y="3847480"/>
                <a:ext cx="727513" cy="817877"/>
              </a:xfrm>
              <a:custGeom>
                <a:avLst/>
                <a:gdLst>
                  <a:gd name="T0" fmla="*/ 950 w 950"/>
                  <a:gd name="T1" fmla="*/ 474 h 1068"/>
                  <a:gd name="T2" fmla="*/ 948 w 950"/>
                  <a:gd name="T3" fmla="*/ 426 h 1068"/>
                  <a:gd name="T4" fmla="*/ 940 w 950"/>
                  <a:gd name="T5" fmla="*/ 378 h 1068"/>
                  <a:gd name="T6" fmla="*/ 914 w 950"/>
                  <a:gd name="T7" fmla="*/ 290 h 1068"/>
                  <a:gd name="T8" fmla="*/ 870 w 950"/>
                  <a:gd name="T9" fmla="*/ 210 h 1068"/>
                  <a:gd name="T10" fmla="*/ 812 w 950"/>
                  <a:gd name="T11" fmla="*/ 138 h 1068"/>
                  <a:gd name="T12" fmla="*/ 742 w 950"/>
                  <a:gd name="T13" fmla="*/ 80 h 1068"/>
                  <a:gd name="T14" fmla="*/ 660 w 950"/>
                  <a:gd name="T15" fmla="*/ 38 h 1068"/>
                  <a:gd name="T16" fmla="*/ 572 w 950"/>
                  <a:gd name="T17" fmla="*/ 10 h 1068"/>
                  <a:gd name="T18" fmla="*/ 524 w 950"/>
                  <a:gd name="T19" fmla="*/ 2 h 1068"/>
                  <a:gd name="T20" fmla="*/ 476 w 950"/>
                  <a:gd name="T21" fmla="*/ 0 h 1068"/>
                  <a:gd name="T22" fmla="*/ 452 w 950"/>
                  <a:gd name="T23" fmla="*/ 0 h 1068"/>
                  <a:gd name="T24" fmla="*/ 404 w 950"/>
                  <a:gd name="T25" fmla="*/ 6 h 1068"/>
                  <a:gd name="T26" fmla="*/ 334 w 950"/>
                  <a:gd name="T27" fmla="*/ 22 h 1068"/>
                  <a:gd name="T28" fmla="*/ 250 w 950"/>
                  <a:gd name="T29" fmla="*/ 58 h 1068"/>
                  <a:gd name="T30" fmla="*/ 174 w 950"/>
                  <a:gd name="T31" fmla="*/ 108 h 1068"/>
                  <a:gd name="T32" fmla="*/ 110 w 950"/>
                  <a:gd name="T33" fmla="*/ 172 h 1068"/>
                  <a:gd name="T34" fmla="*/ 58 w 950"/>
                  <a:gd name="T35" fmla="*/ 248 h 1068"/>
                  <a:gd name="T36" fmla="*/ 22 w 950"/>
                  <a:gd name="T37" fmla="*/ 334 h 1068"/>
                  <a:gd name="T38" fmla="*/ 6 w 950"/>
                  <a:gd name="T39" fmla="*/ 402 h 1068"/>
                  <a:gd name="T40" fmla="*/ 2 w 950"/>
                  <a:gd name="T41" fmla="*/ 450 h 1068"/>
                  <a:gd name="T42" fmla="*/ 0 w 950"/>
                  <a:gd name="T43" fmla="*/ 474 h 1068"/>
                  <a:gd name="T44" fmla="*/ 4 w 950"/>
                  <a:gd name="T45" fmla="*/ 530 h 1068"/>
                  <a:gd name="T46" fmla="*/ 14 w 950"/>
                  <a:gd name="T47" fmla="*/ 584 h 1068"/>
                  <a:gd name="T48" fmla="*/ 30 w 950"/>
                  <a:gd name="T49" fmla="*/ 636 h 1068"/>
                  <a:gd name="T50" fmla="*/ 50 w 950"/>
                  <a:gd name="T51" fmla="*/ 684 h 1068"/>
                  <a:gd name="T52" fmla="*/ 54 w 950"/>
                  <a:gd name="T53" fmla="*/ 690 h 1068"/>
                  <a:gd name="T54" fmla="*/ 74 w 950"/>
                  <a:gd name="T55" fmla="*/ 726 h 1068"/>
                  <a:gd name="T56" fmla="*/ 110 w 950"/>
                  <a:gd name="T57" fmla="*/ 774 h 1068"/>
                  <a:gd name="T58" fmla="*/ 174 w 950"/>
                  <a:gd name="T59" fmla="*/ 866 h 1068"/>
                  <a:gd name="T60" fmla="*/ 224 w 950"/>
                  <a:gd name="T61" fmla="*/ 954 h 1068"/>
                  <a:gd name="T62" fmla="*/ 258 w 950"/>
                  <a:gd name="T63" fmla="*/ 1032 h 1068"/>
                  <a:gd name="T64" fmla="*/ 706 w 950"/>
                  <a:gd name="T65" fmla="*/ 1068 h 1068"/>
                  <a:gd name="T66" fmla="*/ 710 w 950"/>
                  <a:gd name="T67" fmla="*/ 1048 h 1068"/>
                  <a:gd name="T68" fmla="*/ 728 w 950"/>
                  <a:gd name="T69" fmla="*/ 984 h 1068"/>
                  <a:gd name="T70" fmla="*/ 770 w 950"/>
                  <a:gd name="T71" fmla="*/ 890 h 1068"/>
                  <a:gd name="T72" fmla="*/ 828 w 950"/>
                  <a:gd name="T73" fmla="*/ 790 h 1068"/>
                  <a:gd name="T74" fmla="*/ 902 w 950"/>
                  <a:gd name="T75" fmla="*/ 684 h 1068"/>
                  <a:gd name="T76" fmla="*/ 902 w 950"/>
                  <a:gd name="T77" fmla="*/ 684 h 1068"/>
                  <a:gd name="T78" fmla="*/ 922 w 950"/>
                  <a:gd name="T79" fmla="*/ 636 h 1068"/>
                  <a:gd name="T80" fmla="*/ 938 w 950"/>
                  <a:gd name="T81" fmla="*/ 584 h 1068"/>
                  <a:gd name="T82" fmla="*/ 948 w 950"/>
                  <a:gd name="T83" fmla="*/ 530 h 1068"/>
                  <a:gd name="T84" fmla="*/ 950 w 950"/>
                  <a:gd name="T85" fmla="*/ 474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0" h="1068">
                    <a:moveTo>
                      <a:pt x="950" y="474"/>
                    </a:moveTo>
                    <a:lnTo>
                      <a:pt x="950" y="474"/>
                    </a:lnTo>
                    <a:lnTo>
                      <a:pt x="950" y="450"/>
                    </a:lnTo>
                    <a:lnTo>
                      <a:pt x="948" y="426"/>
                    </a:lnTo>
                    <a:lnTo>
                      <a:pt x="946" y="402"/>
                    </a:lnTo>
                    <a:lnTo>
                      <a:pt x="940" y="378"/>
                    </a:lnTo>
                    <a:lnTo>
                      <a:pt x="930" y="334"/>
                    </a:lnTo>
                    <a:lnTo>
                      <a:pt x="914" y="290"/>
                    </a:lnTo>
                    <a:lnTo>
                      <a:pt x="894" y="248"/>
                    </a:lnTo>
                    <a:lnTo>
                      <a:pt x="870" y="210"/>
                    </a:lnTo>
                    <a:lnTo>
                      <a:pt x="842" y="172"/>
                    </a:lnTo>
                    <a:lnTo>
                      <a:pt x="812" y="138"/>
                    </a:lnTo>
                    <a:lnTo>
                      <a:pt x="778" y="108"/>
                    </a:lnTo>
                    <a:lnTo>
                      <a:pt x="742" y="80"/>
                    </a:lnTo>
                    <a:lnTo>
                      <a:pt x="702" y="58"/>
                    </a:lnTo>
                    <a:lnTo>
                      <a:pt x="660" y="38"/>
                    </a:lnTo>
                    <a:lnTo>
                      <a:pt x="616" y="22"/>
                    </a:lnTo>
                    <a:lnTo>
                      <a:pt x="572" y="10"/>
                    </a:lnTo>
                    <a:lnTo>
                      <a:pt x="548" y="6"/>
                    </a:lnTo>
                    <a:lnTo>
                      <a:pt x="524" y="2"/>
                    </a:lnTo>
                    <a:lnTo>
                      <a:pt x="500" y="0"/>
                    </a:lnTo>
                    <a:lnTo>
                      <a:pt x="476" y="0"/>
                    </a:lnTo>
                    <a:lnTo>
                      <a:pt x="476" y="0"/>
                    </a:lnTo>
                    <a:lnTo>
                      <a:pt x="452" y="0"/>
                    </a:lnTo>
                    <a:lnTo>
                      <a:pt x="428" y="2"/>
                    </a:lnTo>
                    <a:lnTo>
                      <a:pt x="404" y="6"/>
                    </a:lnTo>
                    <a:lnTo>
                      <a:pt x="380" y="10"/>
                    </a:lnTo>
                    <a:lnTo>
                      <a:pt x="334" y="22"/>
                    </a:lnTo>
                    <a:lnTo>
                      <a:pt x="290" y="38"/>
                    </a:lnTo>
                    <a:lnTo>
                      <a:pt x="250" y="58"/>
                    </a:lnTo>
                    <a:lnTo>
                      <a:pt x="210" y="80"/>
                    </a:lnTo>
                    <a:lnTo>
                      <a:pt x="174" y="108"/>
                    </a:lnTo>
                    <a:lnTo>
                      <a:pt x="140" y="138"/>
                    </a:lnTo>
                    <a:lnTo>
                      <a:pt x="110" y="172"/>
                    </a:lnTo>
                    <a:lnTo>
                      <a:pt x="82" y="210"/>
                    </a:lnTo>
                    <a:lnTo>
                      <a:pt x="58" y="248"/>
                    </a:lnTo>
                    <a:lnTo>
                      <a:pt x="38" y="290"/>
                    </a:lnTo>
                    <a:lnTo>
                      <a:pt x="22" y="334"/>
                    </a:lnTo>
                    <a:lnTo>
                      <a:pt x="10" y="378"/>
                    </a:lnTo>
                    <a:lnTo>
                      <a:pt x="6" y="402"/>
                    </a:lnTo>
                    <a:lnTo>
                      <a:pt x="4" y="426"/>
                    </a:lnTo>
                    <a:lnTo>
                      <a:pt x="2" y="450"/>
                    </a:lnTo>
                    <a:lnTo>
                      <a:pt x="0" y="474"/>
                    </a:lnTo>
                    <a:lnTo>
                      <a:pt x="0" y="474"/>
                    </a:lnTo>
                    <a:lnTo>
                      <a:pt x="2" y="502"/>
                    </a:lnTo>
                    <a:lnTo>
                      <a:pt x="4" y="530"/>
                    </a:lnTo>
                    <a:lnTo>
                      <a:pt x="8" y="558"/>
                    </a:lnTo>
                    <a:lnTo>
                      <a:pt x="14" y="584"/>
                    </a:lnTo>
                    <a:lnTo>
                      <a:pt x="20" y="610"/>
                    </a:lnTo>
                    <a:lnTo>
                      <a:pt x="30" y="636"/>
                    </a:lnTo>
                    <a:lnTo>
                      <a:pt x="40" y="660"/>
                    </a:lnTo>
                    <a:lnTo>
                      <a:pt x="50" y="684"/>
                    </a:lnTo>
                    <a:lnTo>
                      <a:pt x="50" y="684"/>
                    </a:lnTo>
                    <a:lnTo>
                      <a:pt x="54" y="690"/>
                    </a:lnTo>
                    <a:lnTo>
                      <a:pt x="54" y="690"/>
                    </a:lnTo>
                    <a:lnTo>
                      <a:pt x="74" y="726"/>
                    </a:lnTo>
                    <a:lnTo>
                      <a:pt x="74" y="726"/>
                    </a:lnTo>
                    <a:lnTo>
                      <a:pt x="110" y="774"/>
                    </a:lnTo>
                    <a:lnTo>
                      <a:pt x="142" y="822"/>
                    </a:lnTo>
                    <a:lnTo>
                      <a:pt x="174" y="866"/>
                    </a:lnTo>
                    <a:lnTo>
                      <a:pt x="200" y="912"/>
                    </a:lnTo>
                    <a:lnTo>
                      <a:pt x="224" y="954"/>
                    </a:lnTo>
                    <a:lnTo>
                      <a:pt x="244" y="994"/>
                    </a:lnTo>
                    <a:lnTo>
                      <a:pt x="258" y="1032"/>
                    </a:lnTo>
                    <a:lnTo>
                      <a:pt x="268" y="1068"/>
                    </a:lnTo>
                    <a:lnTo>
                      <a:pt x="706" y="1068"/>
                    </a:lnTo>
                    <a:lnTo>
                      <a:pt x="706" y="1068"/>
                    </a:lnTo>
                    <a:lnTo>
                      <a:pt x="710" y="1048"/>
                    </a:lnTo>
                    <a:lnTo>
                      <a:pt x="714" y="1028"/>
                    </a:lnTo>
                    <a:lnTo>
                      <a:pt x="728" y="984"/>
                    </a:lnTo>
                    <a:lnTo>
                      <a:pt x="746" y="938"/>
                    </a:lnTo>
                    <a:lnTo>
                      <a:pt x="770" y="890"/>
                    </a:lnTo>
                    <a:lnTo>
                      <a:pt x="798" y="842"/>
                    </a:lnTo>
                    <a:lnTo>
                      <a:pt x="828" y="790"/>
                    </a:lnTo>
                    <a:lnTo>
                      <a:pt x="864" y="738"/>
                    </a:lnTo>
                    <a:lnTo>
                      <a:pt x="902" y="684"/>
                    </a:lnTo>
                    <a:lnTo>
                      <a:pt x="902" y="684"/>
                    </a:lnTo>
                    <a:lnTo>
                      <a:pt x="902" y="684"/>
                    </a:lnTo>
                    <a:lnTo>
                      <a:pt x="912" y="660"/>
                    </a:lnTo>
                    <a:lnTo>
                      <a:pt x="922" y="636"/>
                    </a:lnTo>
                    <a:lnTo>
                      <a:pt x="930" y="610"/>
                    </a:lnTo>
                    <a:lnTo>
                      <a:pt x="938" y="584"/>
                    </a:lnTo>
                    <a:lnTo>
                      <a:pt x="944" y="558"/>
                    </a:lnTo>
                    <a:lnTo>
                      <a:pt x="948" y="530"/>
                    </a:lnTo>
                    <a:lnTo>
                      <a:pt x="950" y="502"/>
                    </a:lnTo>
                    <a:lnTo>
                      <a:pt x="950" y="4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37" name="ïṧḷïḓê-Freeform: Shape 15"/>
              <p:cNvSpPr/>
              <p:nvPr/>
            </p:nvSpPr>
            <p:spPr bwMode="auto">
              <a:xfrm>
                <a:off x="5996607" y="3847480"/>
                <a:ext cx="362990" cy="817877"/>
              </a:xfrm>
              <a:custGeom>
                <a:avLst/>
                <a:gdLst>
                  <a:gd name="T0" fmla="*/ 230 w 474"/>
                  <a:gd name="T1" fmla="*/ 1068 h 1068"/>
                  <a:gd name="T2" fmla="*/ 230 w 474"/>
                  <a:gd name="T3" fmla="*/ 1068 h 1068"/>
                  <a:gd name="T4" fmla="*/ 234 w 474"/>
                  <a:gd name="T5" fmla="*/ 1048 h 1068"/>
                  <a:gd name="T6" fmla="*/ 238 w 474"/>
                  <a:gd name="T7" fmla="*/ 1028 h 1068"/>
                  <a:gd name="T8" fmla="*/ 252 w 474"/>
                  <a:gd name="T9" fmla="*/ 984 h 1068"/>
                  <a:gd name="T10" fmla="*/ 270 w 474"/>
                  <a:gd name="T11" fmla="*/ 938 h 1068"/>
                  <a:gd name="T12" fmla="*/ 294 w 474"/>
                  <a:gd name="T13" fmla="*/ 890 h 1068"/>
                  <a:gd name="T14" fmla="*/ 322 w 474"/>
                  <a:gd name="T15" fmla="*/ 842 h 1068"/>
                  <a:gd name="T16" fmla="*/ 352 w 474"/>
                  <a:gd name="T17" fmla="*/ 790 h 1068"/>
                  <a:gd name="T18" fmla="*/ 388 w 474"/>
                  <a:gd name="T19" fmla="*/ 738 h 1068"/>
                  <a:gd name="T20" fmla="*/ 426 w 474"/>
                  <a:gd name="T21" fmla="*/ 684 h 1068"/>
                  <a:gd name="T22" fmla="*/ 426 w 474"/>
                  <a:gd name="T23" fmla="*/ 684 h 1068"/>
                  <a:gd name="T24" fmla="*/ 426 w 474"/>
                  <a:gd name="T25" fmla="*/ 684 h 1068"/>
                  <a:gd name="T26" fmla="*/ 436 w 474"/>
                  <a:gd name="T27" fmla="*/ 660 h 1068"/>
                  <a:gd name="T28" fmla="*/ 446 w 474"/>
                  <a:gd name="T29" fmla="*/ 636 h 1068"/>
                  <a:gd name="T30" fmla="*/ 454 w 474"/>
                  <a:gd name="T31" fmla="*/ 610 h 1068"/>
                  <a:gd name="T32" fmla="*/ 462 w 474"/>
                  <a:gd name="T33" fmla="*/ 584 h 1068"/>
                  <a:gd name="T34" fmla="*/ 468 w 474"/>
                  <a:gd name="T35" fmla="*/ 558 h 1068"/>
                  <a:gd name="T36" fmla="*/ 472 w 474"/>
                  <a:gd name="T37" fmla="*/ 530 h 1068"/>
                  <a:gd name="T38" fmla="*/ 474 w 474"/>
                  <a:gd name="T39" fmla="*/ 502 h 1068"/>
                  <a:gd name="T40" fmla="*/ 474 w 474"/>
                  <a:gd name="T41" fmla="*/ 474 h 1068"/>
                  <a:gd name="T42" fmla="*/ 474 w 474"/>
                  <a:gd name="T43" fmla="*/ 474 h 1068"/>
                  <a:gd name="T44" fmla="*/ 474 w 474"/>
                  <a:gd name="T45" fmla="*/ 450 h 1068"/>
                  <a:gd name="T46" fmla="*/ 472 w 474"/>
                  <a:gd name="T47" fmla="*/ 426 h 1068"/>
                  <a:gd name="T48" fmla="*/ 470 w 474"/>
                  <a:gd name="T49" fmla="*/ 402 h 1068"/>
                  <a:gd name="T50" fmla="*/ 464 w 474"/>
                  <a:gd name="T51" fmla="*/ 378 h 1068"/>
                  <a:gd name="T52" fmla="*/ 454 w 474"/>
                  <a:gd name="T53" fmla="*/ 334 h 1068"/>
                  <a:gd name="T54" fmla="*/ 438 w 474"/>
                  <a:gd name="T55" fmla="*/ 290 h 1068"/>
                  <a:gd name="T56" fmla="*/ 418 w 474"/>
                  <a:gd name="T57" fmla="*/ 248 h 1068"/>
                  <a:gd name="T58" fmla="*/ 394 w 474"/>
                  <a:gd name="T59" fmla="*/ 210 h 1068"/>
                  <a:gd name="T60" fmla="*/ 366 w 474"/>
                  <a:gd name="T61" fmla="*/ 172 h 1068"/>
                  <a:gd name="T62" fmla="*/ 336 w 474"/>
                  <a:gd name="T63" fmla="*/ 138 h 1068"/>
                  <a:gd name="T64" fmla="*/ 302 w 474"/>
                  <a:gd name="T65" fmla="*/ 108 h 1068"/>
                  <a:gd name="T66" fmla="*/ 266 w 474"/>
                  <a:gd name="T67" fmla="*/ 80 h 1068"/>
                  <a:gd name="T68" fmla="*/ 226 w 474"/>
                  <a:gd name="T69" fmla="*/ 58 h 1068"/>
                  <a:gd name="T70" fmla="*/ 184 w 474"/>
                  <a:gd name="T71" fmla="*/ 38 h 1068"/>
                  <a:gd name="T72" fmla="*/ 140 w 474"/>
                  <a:gd name="T73" fmla="*/ 22 h 1068"/>
                  <a:gd name="T74" fmla="*/ 96 w 474"/>
                  <a:gd name="T75" fmla="*/ 10 h 1068"/>
                  <a:gd name="T76" fmla="*/ 72 w 474"/>
                  <a:gd name="T77" fmla="*/ 6 h 1068"/>
                  <a:gd name="T78" fmla="*/ 48 w 474"/>
                  <a:gd name="T79" fmla="*/ 2 h 1068"/>
                  <a:gd name="T80" fmla="*/ 24 w 474"/>
                  <a:gd name="T81" fmla="*/ 0 h 1068"/>
                  <a:gd name="T82" fmla="*/ 0 w 474"/>
                  <a:gd name="T83" fmla="*/ 0 h 1068"/>
                  <a:gd name="T84" fmla="*/ 0 w 474"/>
                  <a:gd name="T85" fmla="*/ 1068 h 1068"/>
                  <a:gd name="T86" fmla="*/ 230 w 474"/>
                  <a:gd name="T87"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4" h="1068">
                    <a:moveTo>
                      <a:pt x="230" y="1068"/>
                    </a:moveTo>
                    <a:lnTo>
                      <a:pt x="230" y="1068"/>
                    </a:lnTo>
                    <a:lnTo>
                      <a:pt x="234" y="1048"/>
                    </a:lnTo>
                    <a:lnTo>
                      <a:pt x="238" y="1028"/>
                    </a:lnTo>
                    <a:lnTo>
                      <a:pt x="252" y="984"/>
                    </a:lnTo>
                    <a:lnTo>
                      <a:pt x="270" y="938"/>
                    </a:lnTo>
                    <a:lnTo>
                      <a:pt x="294" y="890"/>
                    </a:lnTo>
                    <a:lnTo>
                      <a:pt x="322" y="842"/>
                    </a:lnTo>
                    <a:lnTo>
                      <a:pt x="352" y="790"/>
                    </a:lnTo>
                    <a:lnTo>
                      <a:pt x="388" y="738"/>
                    </a:lnTo>
                    <a:lnTo>
                      <a:pt x="426" y="684"/>
                    </a:lnTo>
                    <a:lnTo>
                      <a:pt x="426" y="684"/>
                    </a:lnTo>
                    <a:lnTo>
                      <a:pt x="426" y="684"/>
                    </a:lnTo>
                    <a:lnTo>
                      <a:pt x="436" y="660"/>
                    </a:lnTo>
                    <a:lnTo>
                      <a:pt x="446" y="636"/>
                    </a:lnTo>
                    <a:lnTo>
                      <a:pt x="454" y="610"/>
                    </a:lnTo>
                    <a:lnTo>
                      <a:pt x="462" y="584"/>
                    </a:lnTo>
                    <a:lnTo>
                      <a:pt x="468" y="558"/>
                    </a:lnTo>
                    <a:lnTo>
                      <a:pt x="472" y="530"/>
                    </a:lnTo>
                    <a:lnTo>
                      <a:pt x="474" y="502"/>
                    </a:lnTo>
                    <a:lnTo>
                      <a:pt x="474" y="474"/>
                    </a:lnTo>
                    <a:lnTo>
                      <a:pt x="474" y="474"/>
                    </a:lnTo>
                    <a:lnTo>
                      <a:pt x="474" y="450"/>
                    </a:lnTo>
                    <a:lnTo>
                      <a:pt x="472" y="426"/>
                    </a:lnTo>
                    <a:lnTo>
                      <a:pt x="470" y="402"/>
                    </a:lnTo>
                    <a:lnTo>
                      <a:pt x="464" y="378"/>
                    </a:lnTo>
                    <a:lnTo>
                      <a:pt x="454" y="334"/>
                    </a:lnTo>
                    <a:lnTo>
                      <a:pt x="438" y="290"/>
                    </a:lnTo>
                    <a:lnTo>
                      <a:pt x="418" y="248"/>
                    </a:lnTo>
                    <a:lnTo>
                      <a:pt x="394" y="210"/>
                    </a:lnTo>
                    <a:lnTo>
                      <a:pt x="366" y="172"/>
                    </a:lnTo>
                    <a:lnTo>
                      <a:pt x="336" y="138"/>
                    </a:lnTo>
                    <a:lnTo>
                      <a:pt x="302" y="108"/>
                    </a:lnTo>
                    <a:lnTo>
                      <a:pt x="266" y="80"/>
                    </a:lnTo>
                    <a:lnTo>
                      <a:pt x="226" y="58"/>
                    </a:lnTo>
                    <a:lnTo>
                      <a:pt x="184" y="38"/>
                    </a:lnTo>
                    <a:lnTo>
                      <a:pt x="140" y="22"/>
                    </a:lnTo>
                    <a:lnTo>
                      <a:pt x="96" y="10"/>
                    </a:lnTo>
                    <a:lnTo>
                      <a:pt x="72" y="6"/>
                    </a:lnTo>
                    <a:lnTo>
                      <a:pt x="48" y="2"/>
                    </a:lnTo>
                    <a:lnTo>
                      <a:pt x="24" y="0"/>
                    </a:lnTo>
                    <a:lnTo>
                      <a:pt x="0" y="0"/>
                    </a:lnTo>
                    <a:lnTo>
                      <a:pt x="0" y="1068"/>
                    </a:lnTo>
                    <a:lnTo>
                      <a:pt x="230" y="1068"/>
                    </a:lnTo>
                    <a:close/>
                  </a:path>
                </a:pathLst>
              </a:custGeom>
              <a:solidFill>
                <a:schemeClr val="bg1">
                  <a:lumMod val="85000"/>
                </a:schemeClr>
              </a:solidFill>
              <a:ln>
                <a:noFill/>
              </a:ln>
            </p:spPr>
            <p:txBody>
              <a:bodyPr anchor="ctr"/>
              <a:lstStyle/>
              <a:p>
                <a:pPr algn="ctr"/>
                <a:endParaRPr sz="2400" dirty="0">
                  <a:cs typeface="+mn-ea"/>
                  <a:sym typeface="+mn-lt"/>
                </a:endParaRPr>
              </a:p>
            </p:txBody>
          </p:sp>
          <p:sp>
            <p:nvSpPr>
              <p:cNvPr id="38" name="ïṧḷïḓê-Freeform: Shape 17"/>
              <p:cNvSpPr/>
              <p:nvPr/>
            </p:nvSpPr>
            <p:spPr bwMode="auto">
              <a:xfrm>
                <a:off x="6073187" y="3922528"/>
                <a:ext cx="223614" cy="261905"/>
              </a:xfrm>
              <a:custGeom>
                <a:avLst/>
                <a:gdLst>
                  <a:gd name="T0" fmla="*/ 270 w 292"/>
                  <a:gd name="T1" fmla="*/ 342 h 342"/>
                  <a:gd name="T2" fmla="*/ 270 w 292"/>
                  <a:gd name="T3" fmla="*/ 342 h 342"/>
                  <a:gd name="T4" fmla="*/ 262 w 292"/>
                  <a:gd name="T5" fmla="*/ 342 h 342"/>
                  <a:gd name="T6" fmla="*/ 256 w 292"/>
                  <a:gd name="T7" fmla="*/ 338 h 342"/>
                  <a:gd name="T8" fmla="*/ 252 w 292"/>
                  <a:gd name="T9" fmla="*/ 332 h 342"/>
                  <a:gd name="T10" fmla="*/ 248 w 292"/>
                  <a:gd name="T11" fmla="*/ 326 h 342"/>
                  <a:gd name="T12" fmla="*/ 248 w 292"/>
                  <a:gd name="T13" fmla="*/ 326 h 342"/>
                  <a:gd name="T14" fmla="*/ 236 w 292"/>
                  <a:gd name="T15" fmla="*/ 282 h 342"/>
                  <a:gd name="T16" fmla="*/ 222 w 292"/>
                  <a:gd name="T17" fmla="*/ 244 h 342"/>
                  <a:gd name="T18" fmla="*/ 206 w 292"/>
                  <a:gd name="T19" fmla="*/ 210 h 342"/>
                  <a:gd name="T20" fmla="*/ 190 w 292"/>
                  <a:gd name="T21" fmla="*/ 180 h 342"/>
                  <a:gd name="T22" fmla="*/ 172 w 292"/>
                  <a:gd name="T23" fmla="*/ 152 h 342"/>
                  <a:gd name="T24" fmla="*/ 152 w 292"/>
                  <a:gd name="T25" fmla="*/ 130 h 342"/>
                  <a:gd name="T26" fmla="*/ 134 w 292"/>
                  <a:gd name="T27" fmla="*/ 110 h 342"/>
                  <a:gd name="T28" fmla="*/ 114 w 292"/>
                  <a:gd name="T29" fmla="*/ 94 h 342"/>
                  <a:gd name="T30" fmla="*/ 96 w 292"/>
                  <a:gd name="T31" fmla="*/ 80 h 342"/>
                  <a:gd name="T32" fmla="*/ 78 w 292"/>
                  <a:gd name="T33" fmla="*/ 68 h 342"/>
                  <a:gd name="T34" fmla="*/ 48 w 292"/>
                  <a:gd name="T35" fmla="*/ 54 h 342"/>
                  <a:gd name="T36" fmla="*/ 26 w 292"/>
                  <a:gd name="T37" fmla="*/ 46 h 342"/>
                  <a:gd name="T38" fmla="*/ 16 w 292"/>
                  <a:gd name="T39" fmla="*/ 42 h 342"/>
                  <a:gd name="T40" fmla="*/ 16 w 292"/>
                  <a:gd name="T41" fmla="*/ 42 h 342"/>
                  <a:gd name="T42" fmla="*/ 8 w 292"/>
                  <a:gd name="T43" fmla="*/ 40 h 342"/>
                  <a:gd name="T44" fmla="*/ 2 w 292"/>
                  <a:gd name="T45" fmla="*/ 34 h 342"/>
                  <a:gd name="T46" fmla="*/ 0 w 292"/>
                  <a:gd name="T47" fmla="*/ 26 h 342"/>
                  <a:gd name="T48" fmla="*/ 0 w 292"/>
                  <a:gd name="T49" fmla="*/ 16 h 342"/>
                  <a:gd name="T50" fmla="*/ 0 w 292"/>
                  <a:gd name="T51" fmla="*/ 16 h 342"/>
                  <a:gd name="T52" fmla="*/ 2 w 292"/>
                  <a:gd name="T53" fmla="*/ 8 h 342"/>
                  <a:gd name="T54" fmla="*/ 8 w 292"/>
                  <a:gd name="T55" fmla="*/ 2 h 342"/>
                  <a:gd name="T56" fmla="*/ 16 w 292"/>
                  <a:gd name="T57" fmla="*/ 0 h 342"/>
                  <a:gd name="T58" fmla="*/ 26 w 292"/>
                  <a:gd name="T59" fmla="*/ 0 h 342"/>
                  <a:gd name="T60" fmla="*/ 26 w 292"/>
                  <a:gd name="T61" fmla="*/ 0 h 342"/>
                  <a:gd name="T62" fmla="*/ 36 w 292"/>
                  <a:gd name="T63" fmla="*/ 2 h 342"/>
                  <a:gd name="T64" fmla="*/ 62 w 292"/>
                  <a:gd name="T65" fmla="*/ 12 h 342"/>
                  <a:gd name="T66" fmla="*/ 78 w 292"/>
                  <a:gd name="T67" fmla="*/ 18 h 342"/>
                  <a:gd name="T68" fmla="*/ 96 w 292"/>
                  <a:gd name="T69" fmla="*/ 28 h 342"/>
                  <a:gd name="T70" fmla="*/ 116 w 292"/>
                  <a:gd name="T71" fmla="*/ 42 h 342"/>
                  <a:gd name="T72" fmla="*/ 138 w 292"/>
                  <a:gd name="T73" fmla="*/ 56 h 342"/>
                  <a:gd name="T74" fmla="*/ 160 w 292"/>
                  <a:gd name="T75" fmla="*/ 74 h 342"/>
                  <a:gd name="T76" fmla="*/ 182 w 292"/>
                  <a:gd name="T77" fmla="*/ 96 h 342"/>
                  <a:gd name="T78" fmla="*/ 204 w 292"/>
                  <a:gd name="T79" fmla="*/ 122 h 342"/>
                  <a:gd name="T80" fmla="*/ 224 w 292"/>
                  <a:gd name="T81" fmla="*/ 152 h 342"/>
                  <a:gd name="T82" fmla="*/ 244 w 292"/>
                  <a:gd name="T83" fmla="*/ 186 h 342"/>
                  <a:gd name="T84" fmla="*/ 262 w 292"/>
                  <a:gd name="T85" fmla="*/ 224 h 342"/>
                  <a:gd name="T86" fmla="*/ 278 w 292"/>
                  <a:gd name="T87" fmla="*/ 268 h 342"/>
                  <a:gd name="T88" fmla="*/ 292 w 292"/>
                  <a:gd name="T89" fmla="*/ 316 h 342"/>
                  <a:gd name="T90" fmla="*/ 292 w 292"/>
                  <a:gd name="T91" fmla="*/ 316 h 342"/>
                  <a:gd name="T92" fmla="*/ 292 w 292"/>
                  <a:gd name="T93" fmla="*/ 324 h 342"/>
                  <a:gd name="T94" fmla="*/ 288 w 292"/>
                  <a:gd name="T95" fmla="*/ 332 h 342"/>
                  <a:gd name="T96" fmla="*/ 284 w 292"/>
                  <a:gd name="T97" fmla="*/ 338 h 342"/>
                  <a:gd name="T98" fmla="*/ 276 w 292"/>
                  <a:gd name="T99" fmla="*/ 342 h 342"/>
                  <a:gd name="T100" fmla="*/ 276 w 292"/>
                  <a:gd name="T101" fmla="*/ 342 h 342"/>
                  <a:gd name="T102" fmla="*/ 270 w 292"/>
                  <a:gd name="T103"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342">
                    <a:moveTo>
                      <a:pt x="270" y="342"/>
                    </a:moveTo>
                    <a:lnTo>
                      <a:pt x="270" y="342"/>
                    </a:lnTo>
                    <a:lnTo>
                      <a:pt x="262" y="342"/>
                    </a:lnTo>
                    <a:lnTo>
                      <a:pt x="256" y="338"/>
                    </a:lnTo>
                    <a:lnTo>
                      <a:pt x="252" y="332"/>
                    </a:lnTo>
                    <a:lnTo>
                      <a:pt x="248" y="326"/>
                    </a:lnTo>
                    <a:lnTo>
                      <a:pt x="248" y="326"/>
                    </a:lnTo>
                    <a:lnTo>
                      <a:pt x="236" y="282"/>
                    </a:lnTo>
                    <a:lnTo>
                      <a:pt x="222" y="244"/>
                    </a:lnTo>
                    <a:lnTo>
                      <a:pt x="206" y="210"/>
                    </a:lnTo>
                    <a:lnTo>
                      <a:pt x="190" y="180"/>
                    </a:lnTo>
                    <a:lnTo>
                      <a:pt x="172" y="152"/>
                    </a:lnTo>
                    <a:lnTo>
                      <a:pt x="152" y="130"/>
                    </a:lnTo>
                    <a:lnTo>
                      <a:pt x="134" y="110"/>
                    </a:lnTo>
                    <a:lnTo>
                      <a:pt x="114" y="94"/>
                    </a:lnTo>
                    <a:lnTo>
                      <a:pt x="96" y="80"/>
                    </a:lnTo>
                    <a:lnTo>
                      <a:pt x="78" y="68"/>
                    </a:lnTo>
                    <a:lnTo>
                      <a:pt x="48" y="54"/>
                    </a:lnTo>
                    <a:lnTo>
                      <a:pt x="26" y="46"/>
                    </a:lnTo>
                    <a:lnTo>
                      <a:pt x="16" y="42"/>
                    </a:lnTo>
                    <a:lnTo>
                      <a:pt x="16" y="42"/>
                    </a:lnTo>
                    <a:lnTo>
                      <a:pt x="8" y="40"/>
                    </a:lnTo>
                    <a:lnTo>
                      <a:pt x="2" y="34"/>
                    </a:lnTo>
                    <a:lnTo>
                      <a:pt x="0" y="26"/>
                    </a:lnTo>
                    <a:lnTo>
                      <a:pt x="0" y="16"/>
                    </a:lnTo>
                    <a:lnTo>
                      <a:pt x="0" y="16"/>
                    </a:lnTo>
                    <a:lnTo>
                      <a:pt x="2" y="8"/>
                    </a:lnTo>
                    <a:lnTo>
                      <a:pt x="8" y="2"/>
                    </a:lnTo>
                    <a:lnTo>
                      <a:pt x="16" y="0"/>
                    </a:lnTo>
                    <a:lnTo>
                      <a:pt x="26" y="0"/>
                    </a:lnTo>
                    <a:lnTo>
                      <a:pt x="26" y="0"/>
                    </a:lnTo>
                    <a:lnTo>
                      <a:pt x="36" y="2"/>
                    </a:lnTo>
                    <a:lnTo>
                      <a:pt x="62" y="12"/>
                    </a:lnTo>
                    <a:lnTo>
                      <a:pt x="78" y="18"/>
                    </a:lnTo>
                    <a:lnTo>
                      <a:pt x="96" y="28"/>
                    </a:lnTo>
                    <a:lnTo>
                      <a:pt x="116" y="42"/>
                    </a:lnTo>
                    <a:lnTo>
                      <a:pt x="138" y="56"/>
                    </a:lnTo>
                    <a:lnTo>
                      <a:pt x="160" y="74"/>
                    </a:lnTo>
                    <a:lnTo>
                      <a:pt x="182" y="96"/>
                    </a:lnTo>
                    <a:lnTo>
                      <a:pt x="204" y="122"/>
                    </a:lnTo>
                    <a:lnTo>
                      <a:pt x="224" y="152"/>
                    </a:lnTo>
                    <a:lnTo>
                      <a:pt x="244" y="186"/>
                    </a:lnTo>
                    <a:lnTo>
                      <a:pt x="262" y="224"/>
                    </a:lnTo>
                    <a:lnTo>
                      <a:pt x="278" y="268"/>
                    </a:lnTo>
                    <a:lnTo>
                      <a:pt x="292" y="316"/>
                    </a:lnTo>
                    <a:lnTo>
                      <a:pt x="292" y="316"/>
                    </a:lnTo>
                    <a:lnTo>
                      <a:pt x="292" y="324"/>
                    </a:lnTo>
                    <a:lnTo>
                      <a:pt x="288" y="332"/>
                    </a:lnTo>
                    <a:lnTo>
                      <a:pt x="284" y="338"/>
                    </a:lnTo>
                    <a:lnTo>
                      <a:pt x="276" y="342"/>
                    </a:lnTo>
                    <a:lnTo>
                      <a:pt x="276" y="342"/>
                    </a:lnTo>
                    <a:lnTo>
                      <a:pt x="270" y="3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39" name="ïṧḷïḓê-Freeform: Shape 18"/>
              <p:cNvSpPr/>
              <p:nvPr/>
            </p:nvSpPr>
            <p:spPr bwMode="auto">
              <a:xfrm>
                <a:off x="5840383" y="4329935"/>
                <a:ext cx="117934" cy="355332"/>
              </a:xfrm>
              <a:custGeom>
                <a:avLst/>
                <a:gdLst>
                  <a:gd name="T0" fmla="*/ 138 w 154"/>
                  <a:gd name="T1" fmla="*/ 464 h 464"/>
                  <a:gd name="T2" fmla="*/ 138 w 154"/>
                  <a:gd name="T3" fmla="*/ 464 h 464"/>
                  <a:gd name="T4" fmla="*/ 132 w 154"/>
                  <a:gd name="T5" fmla="*/ 464 h 464"/>
                  <a:gd name="T6" fmla="*/ 128 w 154"/>
                  <a:gd name="T7" fmla="*/ 462 h 464"/>
                  <a:gd name="T8" fmla="*/ 124 w 154"/>
                  <a:gd name="T9" fmla="*/ 458 h 464"/>
                  <a:gd name="T10" fmla="*/ 122 w 154"/>
                  <a:gd name="T11" fmla="*/ 452 h 464"/>
                  <a:gd name="T12" fmla="*/ 0 w 154"/>
                  <a:gd name="T13" fmla="*/ 22 h 464"/>
                  <a:gd name="T14" fmla="*/ 0 w 154"/>
                  <a:gd name="T15" fmla="*/ 22 h 464"/>
                  <a:gd name="T16" fmla="*/ 0 w 154"/>
                  <a:gd name="T17" fmla="*/ 16 h 464"/>
                  <a:gd name="T18" fmla="*/ 2 w 154"/>
                  <a:gd name="T19" fmla="*/ 8 h 464"/>
                  <a:gd name="T20" fmla="*/ 6 w 154"/>
                  <a:gd name="T21" fmla="*/ 4 h 464"/>
                  <a:gd name="T22" fmla="*/ 12 w 154"/>
                  <a:gd name="T23" fmla="*/ 0 h 464"/>
                  <a:gd name="T24" fmla="*/ 12 w 154"/>
                  <a:gd name="T25" fmla="*/ 0 h 464"/>
                  <a:gd name="T26" fmla="*/ 18 w 154"/>
                  <a:gd name="T27" fmla="*/ 0 h 464"/>
                  <a:gd name="T28" fmla="*/ 24 w 154"/>
                  <a:gd name="T29" fmla="*/ 0 h 464"/>
                  <a:gd name="T30" fmla="*/ 30 w 154"/>
                  <a:gd name="T31" fmla="*/ 4 h 464"/>
                  <a:gd name="T32" fmla="*/ 32 w 154"/>
                  <a:gd name="T33" fmla="*/ 10 h 464"/>
                  <a:gd name="T34" fmla="*/ 154 w 154"/>
                  <a:gd name="T35" fmla="*/ 442 h 464"/>
                  <a:gd name="T36" fmla="*/ 154 w 154"/>
                  <a:gd name="T37" fmla="*/ 442 h 464"/>
                  <a:gd name="T38" fmla="*/ 154 w 154"/>
                  <a:gd name="T39" fmla="*/ 448 h 464"/>
                  <a:gd name="T40" fmla="*/ 152 w 154"/>
                  <a:gd name="T41" fmla="*/ 454 h 464"/>
                  <a:gd name="T42" fmla="*/ 148 w 154"/>
                  <a:gd name="T43" fmla="*/ 460 h 464"/>
                  <a:gd name="T44" fmla="*/ 144 w 154"/>
                  <a:gd name="T45" fmla="*/ 464 h 464"/>
                  <a:gd name="T46" fmla="*/ 144 w 154"/>
                  <a:gd name="T47" fmla="*/ 464 h 464"/>
                  <a:gd name="T48" fmla="*/ 138 w 154"/>
                  <a:gd name="T49"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464">
                    <a:moveTo>
                      <a:pt x="138" y="464"/>
                    </a:moveTo>
                    <a:lnTo>
                      <a:pt x="138" y="464"/>
                    </a:lnTo>
                    <a:lnTo>
                      <a:pt x="132" y="464"/>
                    </a:lnTo>
                    <a:lnTo>
                      <a:pt x="128" y="462"/>
                    </a:lnTo>
                    <a:lnTo>
                      <a:pt x="124" y="458"/>
                    </a:lnTo>
                    <a:lnTo>
                      <a:pt x="122" y="452"/>
                    </a:lnTo>
                    <a:lnTo>
                      <a:pt x="0" y="22"/>
                    </a:lnTo>
                    <a:lnTo>
                      <a:pt x="0" y="22"/>
                    </a:lnTo>
                    <a:lnTo>
                      <a:pt x="0" y="16"/>
                    </a:lnTo>
                    <a:lnTo>
                      <a:pt x="2" y="8"/>
                    </a:lnTo>
                    <a:lnTo>
                      <a:pt x="6" y="4"/>
                    </a:lnTo>
                    <a:lnTo>
                      <a:pt x="12" y="0"/>
                    </a:lnTo>
                    <a:lnTo>
                      <a:pt x="12" y="0"/>
                    </a:lnTo>
                    <a:lnTo>
                      <a:pt x="18" y="0"/>
                    </a:lnTo>
                    <a:lnTo>
                      <a:pt x="24" y="0"/>
                    </a:lnTo>
                    <a:lnTo>
                      <a:pt x="30" y="4"/>
                    </a:lnTo>
                    <a:lnTo>
                      <a:pt x="32" y="10"/>
                    </a:lnTo>
                    <a:lnTo>
                      <a:pt x="154" y="442"/>
                    </a:lnTo>
                    <a:lnTo>
                      <a:pt x="154" y="442"/>
                    </a:lnTo>
                    <a:lnTo>
                      <a:pt x="154" y="448"/>
                    </a:lnTo>
                    <a:lnTo>
                      <a:pt x="152" y="454"/>
                    </a:lnTo>
                    <a:lnTo>
                      <a:pt x="148" y="460"/>
                    </a:lnTo>
                    <a:lnTo>
                      <a:pt x="144" y="464"/>
                    </a:lnTo>
                    <a:lnTo>
                      <a:pt x="144" y="464"/>
                    </a:lnTo>
                    <a:lnTo>
                      <a:pt x="138" y="464"/>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40" name="ïṧḷïḓê-Freeform: Shape 19"/>
              <p:cNvSpPr/>
              <p:nvPr/>
            </p:nvSpPr>
            <p:spPr bwMode="auto">
              <a:xfrm>
                <a:off x="5840383" y="4329935"/>
                <a:ext cx="117934" cy="355332"/>
              </a:xfrm>
              <a:custGeom>
                <a:avLst/>
                <a:gdLst>
                  <a:gd name="T0" fmla="*/ 138 w 154"/>
                  <a:gd name="T1" fmla="*/ 464 h 464"/>
                  <a:gd name="T2" fmla="*/ 138 w 154"/>
                  <a:gd name="T3" fmla="*/ 464 h 464"/>
                  <a:gd name="T4" fmla="*/ 132 w 154"/>
                  <a:gd name="T5" fmla="*/ 464 h 464"/>
                  <a:gd name="T6" fmla="*/ 128 w 154"/>
                  <a:gd name="T7" fmla="*/ 462 h 464"/>
                  <a:gd name="T8" fmla="*/ 124 w 154"/>
                  <a:gd name="T9" fmla="*/ 458 h 464"/>
                  <a:gd name="T10" fmla="*/ 122 w 154"/>
                  <a:gd name="T11" fmla="*/ 452 h 464"/>
                  <a:gd name="T12" fmla="*/ 0 w 154"/>
                  <a:gd name="T13" fmla="*/ 22 h 464"/>
                  <a:gd name="T14" fmla="*/ 0 w 154"/>
                  <a:gd name="T15" fmla="*/ 22 h 464"/>
                  <a:gd name="T16" fmla="*/ 0 w 154"/>
                  <a:gd name="T17" fmla="*/ 16 h 464"/>
                  <a:gd name="T18" fmla="*/ 2 w 154"/>
                  <a:gd name="T19" fmla="*/ 8 h 464"/>
                  <a:gd name="T20" fmla="*/ 6 w 154"/>
                  <a:gd name="T21" fmla="*/ 4 h 464"/>
                  <a:gd name="T22" fmla="*/ 12 w 154"/>
                  <a:gd name="T23" fmla="*/ 0 h 464"/>
                  <a:gd name="T24" fmla="*/ 12 w 154"/>
                  <a:gd name="T25" fmla="*/ 0 h 464"/>
                  <a:gd name="T26" fmla="*/ 18 w 154"/>
                  <a:gd name="T27" fmla="*/ 0 h 464"/>
                  <a:gd name="T28" fmla="*/ 24 w 154"/>
                  <a:gd name="T29" fmla="*/ 0 h 464"/>
                  <a:gd name="T30" fmla="*/ 30 w 154"/>
                  <a:gd name="T31" fmla="*/ 4 h 464"/>
                  <a:gd name="T32" fmla="*/ 32 w 154"/>
                  <a:gd name="T33" fmla="*/ 10 h 464"/>
                  <a:gd name="T34" fmla="*/ 154 w 154"/>
                  <a:gd name="T35" fmla="*/ 442 h 464"/>
                  <a:gd name="T36" fmla="*/ 154 w 154"/>
                  <a:gd name="T37" fmla="*/ 442 h 464"/>
                  <a:gd name="T38" fmla="*/ 154 w 154"/>
                  <a:gd name="T39" fmla="*/ 448 h 464"/>
                  <a:gd name="T40" fmla="*/ 152 w 154"/>
                  <a:gd name="T41" fmla="*/ 454 h 464"/>
                  <a:gd name="T42" fmla="*/ 148 w 154"/>
                  <a:gd name="T43" fmla="*/ 460 h 464"/>
                  <a:gd name="T44" fmla="*/ 144 w 154"/>
                  <a:gd name="T45" fmla="*/ 464 h 464"/>
                  <a:gd name="T46" fmla="*/ 144 w 154"/>
                  <a:gd name="T47" fmla="*/ 464 h 464"/>
                  <a:gd name="T48" fmla="*/ 138 w 154"/>
                  <a:gd name="T49"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464">
                    <a:moveTo>
                      <a:pt x="138" y="464"/>
                    </a:moveTo>
                    <a:lnTo>
                      <a:pt x="138" y="464"/>
                    </a:lnTo>
                    <a:lnTo>
                      <a:pt x="132" y="464"/>
                    </a:lnTo>
                    <a:lnTo>
                      <a:pt x="128" y="462"/>
                    </a:lnTo>
                    <a:lnTo>
                      <a:pt x="124" y="458"/>
                    </a:lnTo>
                    <a:lnTo>
                      <a:pt x="122" y="452"/>
                    </a:lnTo>
                    <a:lnTo>
                      <a:pt x="0" y="22"/>
                    </a:lnTo>
                    <a:lnTo>
                      <a:pt x="0" y="22"/>
                    </a:lnTo>
                    <a:lnTo>
                      <a:pt x="0" y="16"/>
                    </a:lnTo>
                    <a:lnTo>
                      <a:pt x="2" y="8"/>
                    </a:lnTo>
                    <a:lnTo>
                      <a:pt x="6" y="4"/>
                    </a:lnTo>
                    <a:lnTo>
                      <a:pt x="12" y="0"/>
                    </a:lnTo>
                    <a:lnTo>
                      <a:pt x="12" y="0"/>
                    </a:lnTo>
                    <a:lnTo>
                      <a:pt x="18" y="0"/>
                    </a:lnTo>
                    <a:lnTo>
                      <a:pt x="24" y="0"/>
                    </a:lnTo>
                    <a:lnTo>
                      <a:pt x="30" y="4"/>
                    </a:lnTo>
                    <a:lnTo>
                      <a:pt x="32" y="10"/>
                    </a:lnTo>
                    <a:lnTo>
                      <a:pt x="154" y="442"/>
                    </a:lnTo>
                    <a:lnTo>
                      <a:pt x="154" y="442"/>
                    </a:lnTo>
                    <a:lnTo>
                      <a:pt x="154" y="448"/>
                    </a:lnTo>
                    <a:lnTo>
                      <a:pt x="152" y="454"/>
                    </a:lnTo>
                    <a:lnTo>
                      <a:pt x="148" y="460"/>
                    </a:lnTo>
                    <a:lnTo>
                      <a:pt x="144" y="464"/>
                    </a:lnTo>
                    <a:lnTo>
                      <a:pt x="144" y="464"/>
                    </a:lnTo>
                    <a:lnTo>
                      <a:pt x="138" y="4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41" name="ïṧḷïḓê-Freeform: Shape 20"/>
              <p:cNvSpPr/>
              <p:nvPr/>
            </p:nvSpPr>
            <p:spPr bwMode="auto">
              <a:xfrm>
                <a:off x="6033366" y="4329935"/>
                <a:ext cx="110276" cy="355332"/>
              </a:xfrm>
              <a:custGeom>
                <a:avLst/>
                <a:gdLst>
                  <a:gd name="T0" fmla="*/ 18 w 144"/>
                  <a:gd name="T1" fmla="*/ 464 h 464"/>
                  <a:gd name="T2" fmla="*/ 18 w 144"/>
                  <a:gd name="T3" fmla="*/ 464 h 464"/>
                  <a:gd name="T4" fmla="*/ 12 w 144"/>
                  <a:gd name="T5" fmla="*/ 464 h 464"/>
                  <a:gd name="T6" fmla="*/ 12 w 144"/>
                  <a:gd name="T7" fmla="*/ 464 h 464"/>
                  <a:gd name="T8" fmla="*/ 6 w 144"/>
                  <a:gd name="T9" fmla="*/ 460 h 464"/>
                  <a:gd name="T10" fmla="*/ 2 w 144"/>
                  <a:gd name="T11" fmla="*/ 454 h 464"/>
                  <a:gd name="T12" fmla="*/ 0 w 144"/>
                  <a:gd name="T13" fmla="*/ 448 h 464"/>
                  <a:gd name="T14" fmla="*/ 2 w 144"/>
                  <a:gd name="T15" fmla="*/ 442 h 464"/>
                  <a:gd name="T16" fmla="*/ 112 w 144"/>
                  <a:gd name="T17" fmla="*/ 10 h 464"/>
                  <a:gd name="T18" fmla="*/ 112 w 144"/>
                  <a:gd name="T19" fmla="*/ 10 h 464"/>
                  <a:gd name="T20" fmla="*/ 116 w 144"/>
                  <a:gd name="T21" fmla="*/ 6 h 464"/>
                  <a:gd name="T22" fmla="*/ 120 w 144"/>
                  <a:gd name="T23" fmla="*/ 2 h 464"/>
                  <a:gd name="T24" fmla="*/ 126 w 144"/>
                  <a:gd name="T25" fmla="*/ 0 h 464"/>
                  <a:gd name="T26" fmla="*/ 134 w 144"/>
                  <a:gd name="T27" fmla="*/ 0 h 464"/>
                  <a:gd name="T28" fmla="*/ 134 w 144"/>
                  <a:gd name="T29" fmla="*/ 0 h 464"/>
                  <a:gd name="T30" fmla="*/ 140 w 144"/>
                  <a:gd name="T31" fmla="*/ 4 h 464"/>
                  <a:gd name="T32" fmla="*/ 144 w 144"/>
                  <a:gd name="T33" fmla="*/ 8 h 464"/>
                  <a:gd name="T34" fmla="*/ 144 w 144"/>
                  <a:gd name="T35" fmla="*/ 14 h 464"/>
                  <a:gd name="T36" fmla="*/ 144 w 144"/>
                  <a:gd name="T37" fmla="*/ 22 h 464"/>
                  <a:gd name="T38" fmla="*/ 34 w 144"/>
                  <a:gd name="T39" fmla="*/ 452 h 464"/>
                  <a:gd name="T40" fmla="*/ 34 w 144"/>
                  <a:gd name="T41" fmla="*/ 452 h 464"/>
                  <a:gd name="T42" fmla="*/ 32 w 144"/>
                  <a:gd name="T43" fmla="*/ 458 h 464"/>
                  <a:gd name="T44" fmla="*/ 28 w 144"/>
                  <a:gd name="T45" fmla="*/ 462 h 464"/>
                  <a:gd name="T46" fmla="*/ 24 w 144"/>
                  <a:gd name="T47" fmla="*/ 464 h 464"/>
                  <a:gd name="T48" fmla="*/ 18 w 144"/>
                  <a:gd name="T49"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464">
                    <a:moveTo>
                      <a:pt x="18" y="464"/>
                    </a:moveTo>
                    <a:lnTo>
                      <a:pt x="18" y="464"/>
                    </a:lnTo>
                    <a:lnTo>
                      <a:pt x="12" y="464"/>
                    </a:lnTo>
                    <a:lnTo>
                      <a:pt x="12" y="464"/>
                    </a:lnTo>
                    <a:lnTo>
                      <a:pt x="6" y="460"/>
                    </a:lnTo>
                    <a:lnTo>
                      <a:pt x="2" y="454"/>
                    </a:lnTo>
                    <a:lnTo>
                      <a:pt x="0" y="448"/>
                    </a:lnTo>
                    <a:lnTo>
                      <a:pt x="2" y="442"/>
                    </a:lnTo>
                    <a:lnTo>
                      <a:pt x="112" y="10"/>
                    </a:lnTo>
                    <a:lnTo>
                      <a:pt x="112" y="10"/>
                    </a:lnTo>
                    <a:lnTo>
                      <a:pt x="116" y="6"/>
                    </a:lnTo>
                    <a:lnTo>
                      <a:pt x="120" y="2"/>
                    </a:lnTo>
                    <a:lnTo>
                      <a:pt x="126" y="0"/>
                    </a:lnTo>
                    <a:lnTo>
                      <a:pt x="134" y="0"/>
                    </a:lnTo>
                    <a:lnTo>
                      <a:pt x="134" y="0"/>
                    </a:lnTo>
                    <a:lnTo>
                      <a:pt x="140" y="4"/>
                    </a:lnTo>
                    <a:lnTo>
                      <a:pt x="144" y="8"/>
                    </a:lnTo>
                    <a:lnTo>
                      <a:pt x="144" y="14"/>
                    </a:lnTo>
                    <a:lnTo>
                      <a:pt x="144" y="22"/>
                    </a:lnTo>
                    <a:lnTo>
                      <a:pt x="34" y="452"/>
                    </a:lnTo>
                    <a:lnTo>
                      <a:pt x="34" y="452"/>
                    </a:lnTo>
                    <a:lnTo>
                      <a:pt x="32" y="458"/>
                    </a:lnTo>
                    <a:lnTo>
                      <a:pt x="28" y="462"/>
                    </a:lnTo>
                    <a:lnTo>
                      <a:pt x="24" y="464"/>
                    </a:lnTo>
                    <a:lnTo>
                      <a:pt x="18" y="464"/>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42" name="ïṧḷïḓê-Freeform: Shape 21"/>
              <p:cNvSpPr/>
              <p:nvPr/>
            </p:nvSpPr>
            <p:spPr bwMode="auto">
              <a:xfrm>
                <a:off x="6033366" y="4329935"/>
                <a:ext cx="110276" cy="355332"/>
              </a:xfrm>
              <a:custGeom>
                <a:avLst/>
                <a:gdLst>
                  <a:gd name="T0" fmla="*/ 18 w 144"/>
                  <a:gd name="T1" fmla="*/ 464 h 464"/>
                  <a:gd name="T2" fmla="*/ 18 w 144"/>
                  <a:gd name="T3" fmla="*/ 464 h 464"/>
                  <a:gd name="T4" fmla="*/ 12 w 144"/>
                  <a:gd name="T5" fmla="*/ 464 h 464"/>
                  <a:gd name="T6" fmla="*/ 12 w 144"/>
                  <a:gd name="T7" fmla="*/ 464 h 464"/>
                  <a:gd name="T8" fmla="*/ 6 w 144"/>
                  <a:gd name="T9" fmla="*/ 460 h 464"/>
                  <a:gd name="T10" fmla="*/ 2 w 144"/>
                  <a:gd name="T11" fmla="*/ 454 h 464"/>
                  <a:gd name="T12" fmla="*/ 0 w 144"/>
                  <a:gd name="T13" fmla="*/ 448 h 464"/>
                  <a:gd name="T14" fmla="*/ 2 w 144"/>
                  <a:gd name="T15" fmla="*/ 442 h 464"/>
                  <a:gd name="T16" fmla="*/ 112 w 144"/>
                  <a:gd name="T17" fmla="*/ 10 h 464"/>
                  <a:gd name="T18" fmla="*/ 112 w 144"/>
                  <a:gd name="T19" fmla="*/ 10 h 464"/>
                  <a:gd name="T20" fmla="*/ 116 w 144"/>
                  <a:gd name="T21" fmla="*/ 6 h 464"/>
                  <a:gd name="T22" fmla="*/ 120 w 144"/>
                  <a:gd name="T23" fmla="*/ 2 h 464"/>
                  <a:gd name="T24" fmla="*/ 126 w 144"/>
                  <a:gd name="T25" fmla="*/ 0 h 464"/>
                  <a:gd name="T26" fmla="*/ 134 w 144"/>
                  <a:gd name="T27" fmla="*/ 0 h 464"/>
                  <a:gd name="T28" fmla="*/ 134 w 144"/>
                  <a:gd name="T29" fmla="*/ 0 h 464"/>
                  <a:gd name="T30" fmla="*/ 140 w 144"/>
                  <a:gd name="T31" fmla="*/ 4 h 464"/>
                  <a:gd name="T32" fmla="*/ 144 w 144"/>
                  <a:gd name="T33" fmla="*/ 8 h 464"/>
                  <a:gd name="T34" fmla="*/ 144 w 144"/>
                  <a:gd name="T35" fmla="*/ 14 h 464"/>
                  <a:gd name="T36" fmla="*/ 144 w 144"/>
                  <a:gd name="T37" fmla="*/ 22 h 464"/>
                  <a:gd name="T38" fmla="*/ 34 w 144"/>
                  <a:gd name="T39" fmla="*/ 452 h 464"/>
                  <a:gd name="T40" fmla="*/ 34 w 144"/>
                  <a:gd name="T41" fmla="*/ 452 h 464"/>
                  <a:gd name="T42" fmla="*/ 32 w 144"/>
                  <a:gd name="T43" fmla="*/ 458 h 464"/>
                  <a:gd name="T44" fmla="*/ 28 w 144"/>
                  <a:gd name="T45" fmla="*/ 462 h 464"/>
                  <a:gd name="T46" fmla="*/ 24 w 144"/>
                  <a:gd name="T47" fmla="*/ 464 h 464"/>
                  <a:gd name="T48" fmla="*/ 18 w 144"/>
                  <a:gd name="T49"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464">
                    <a:moveTo>
                      <a:pt x="18" y="464"/>
                    </a:moveTo>
                    <a:lnTo>
                      <a:pt x="18" y="464"/>
                    </a:lnTo>
                    <a:lnTo>
                      <a:pt x="12" y="464"/>
                    </a:lnTo>
                    <a:lnTo>
                      <a:pt x="12" y="464"/>
                    </a:lnTo>
                    <a:lnTo>
                      <a:pt x="6" y="460"/>
                    </a:lnTo>
                    <a:lnTo>
                      <a:pt x="2" y="454"/>
                    </a:lnTo>
                    <a:lnTo>
                      <a:pt x="0" y="448"/>
                    </a:lnTo>
                    <a:lnTo>
                      <a:pt x="2" y="442"/>
                    </a:lnTo>
                    <a:lnTo>
                      <a:pt x="112" y="10"/>
                    </a:lnTo>
                    <a:lnTo>
                      <a:pt x="112" y="10"/>
                    </a:lnTo>
                    <a:lnTo>
                      <a:pt x="116" y="6"/>
                    </a:lnTo>
                    <a:lnTo>
                      <a:pt x="120" y="2"/>
                    </a:lnTo>
                    <a:lnTo>
                      <a:pt x="126" y="0"/>
                    </a:lnTo>
                    <a:lnTo>
                      <a:pt x="134" y="0"/>
                    </a:lnTo>
                    <a:lnTo>
                      <a:pt x="134" y="0"/>
                    </a:lnTo>
                    <a:lnTo>
                      <a:pt x="140" y="4"/>
                    </a:lnTo>
                    <a:lnTo>
                      <a:pt x="144" y="8"/>
                    </a:lnTo>
                    <a:lnTo>
                      <a:pt x="144" y="14"/>
                    </a:lnTo>
                    <a:lnTo>
                      <a:pt x="144" y="22"/>
                    </a:lnTo>
                    <a:lnTo>
                      <a:pt x="34" y="452"/>
                    </a:lnTo>
                    <a:lnTo>
                      <a:pt x="34" y="452"/>
                    </a:lnTo>
                    <a:lnTo>
                      <a:pt x="32" y="458"/>
                    </a:lnTo>
                    <a:lnTo>
                      <a:pt x="28" y="462"/>
                    </a:lnTo>
                    <a:lnTo>
                      <a:pt x="24" y="464"/>
                    </a:lnTo>
                    <a:lnTo>
                      <a:pt x="18" y="4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43" name="ïṧḷïḓê-Freeform: Shape 22"/>
              <p:cNvSpPr/>
              <p:nvPr/>
            </p:nvSpPr>
            <p:spPr bwMode="auto">
              <a:xfrm>
                <a:off x="5823536" y="4366694"/>
                <a:ext cx="346143" cy="76580"/>
              </a:xfrm>
              <a:custGeom>
                <a:avLst/>
                <a:gdLst>
                  <a:gd name="T0" fmla="*/ 436 w 452"/>
                  <a:gd name="T1" fmla="*/ 100 h 100"/>
                  <a:gd name="T2" fmla="*/ 436 w 452"/>
                  <a:gd name="T3" fmla="*/ 100 h 100"/>
                  <a:gd name="T4" fmla="*/ 430 w 452"/>
                  <a:gd name="T5" fmla="*/ 98 h 100"/>
                  <a:gd name="T6" fmla="*/ 426 w 452"/>
                  <a:gd name="T7" fmla="*/ 96 h 100"/>
                  <a:gd name="T8" fmla="*/ 338 w 452"/>
                  <a:gd name="T9" fmla="*/ 38 h 100"/>
                  <a:gd name="T10" fmla="*/ 300 w 452"/>
                  <a:gd name="T11" fmla="*/ 64 h 100"/>
                  <a:gd name="T12" fmla="*/ 300 w 452"/>
                  <a:gd name="T13" fmla="*/ 64 h 100"/>
                  <a:gd name="T14" fmla="*/ 296 w 452"/>
                  <a:gd name="T15" fmla="*/ 66 h 100"/>
                  <a:gd name="T16" fmla="*/ 292 w 452"/>
                  <a:gd name="T17" fmla="*/ 68 h 100"/>
                  <a:gd name="T18" fmla="*/ 282 w 452"/>
                  <a:gd name="T19" fmla="*/ 66 h 100"/>
                  <a:gd name="T20" fmla="*/ 226 w 452"/>
                  <a:gd name="T21" fmla="*/ 36 h 100"/>
                  <a:gd name="T22" fmla="*/ 178 w 452"/>
                  <a:gd name="T23" fmla="*/ 64 h 100"/>
                  <a:gd name="T24" fmla="*/ 178 w 452"/>
                  <a:gd name="T25" fmla="*/ 64 h 100"/>
                  <a:gd name="T26" fmla="*/ 170 w 452"/>
                  <a:gd name="T27" fmla="*/ 68 h 100"/>
                  <a:gd name="T28" fmla="*/ 162 w 452"/>
                  <a:gd name="T29" fmla="*/ 66 h 100"/>
                  <a:gd name="T30" fmla="*/ 112 w 452"/>
                  <a:gd name="T31" fmla="*/ 38 h 100"/>
                  <a:gd name="T32" fmla="*/ 26 w 452"/>
                  <a:gd name="T33" fmla="*/ 96 h 100"/>
                  <a:gd name="T34" fmla="*/ 26 w 452"/>
                  <a:gd name="T35" fmla="*/ 96 h 100"/>
                  <a:gd name="T36" fmla="*/ 20 w 452"/>
                  <a:gd name="T37" fmla="*/ 100 h 100"/>
                  <a:gd name="T38" fmla="*/ 12 w 452"/>
                  <a:gd name="T39" fmla="*/ 100 h 100"/>
                  <a:gd name="T40" fmla="*/ 6 w 452"/>
                  <a:gd name="T41" fmla="*/ 98 h 100"/>
                  <a:gd name="T42" fmla="*/ 2 w 452"/>
                  <a:gd name="T43" fmla="*/ 92 h 100"/>
                  <a:gd name="T44" fmla="*/ 2 w 452"/>
                  <a:gd name="T45" fmla="*/ 92 h 100"/>
                  <a:gd name="T46" fmla="*/ 0 w 452"/>
                  <a:gd name="T47" fmla="*/ 86 h 100"/>
                  <a:gd name="T48" fmla="*/ 0 w 452"/>
                  <a:gd name="T49" fmla="*/ 80 h 100"/>
                  <a:gd name="T50" fmla="*/ 2 w 452"/>
                  <a:gd name="T51" fmla="*/ 74 h 100"/>
                  <a:gd name="T52" fmla="*/ 6 w 452"/>
                  <a:gd name="T53" fmla="*/ 68 h 100"/>
                  <a:gd name="T54" fmla="*/ 100 w 452"/>
                  <a:gd name="T55" fmla="*/ 4 h 100"/>
                  <a:gd name="T56" fmla="*/ 100 w 452"/>
                  <a:gd name="T57" fmla="*/ 4 h 100"/>
                  <a:gd name="T58" fmla="*/ 104 w 452"/>
                  <a:gd name="T59" fmla="*/ 2 h 100"/>
                  <a:gd name="T60" fmla="*/ 110 w 452"/>
                  <a:gd name="T61" fmla="*/ 0 h 100"/>
                  <a:gd name="T62" fmla="*/ 114 w 452"/>
                  <a:gd name="T63" fmla="*/ 2 h 100"/>
                  <a:gd name="T64" fmla="*/ 118 w 452"/>
                  <a:gd name="T65" fmla="*/ 2 h 100"/>
                  <a:gd name="T66" fmla="*/ 170 w 452"/>
                  <a:gd name="T67" fmla="*/ 30 h 100"/>
                  <a:gd name="T68" fmla="*/ 218 w 452"/>
                  <a:gd name="T69" fmla="*/ 2 h 100"/>
                  <a:gd name="T70" fmla="*/ 218 w 452"/>
                  <a:gd name="T71" fmla="*/ 2 h 100"/>
                  <a:gd name="T72" fmla="*/ 226 w 452"/>
                  <a:gd name="T73" fmla="*/ 0 h 100"/>
                  <a:gd name="T74" fmla="*/ 234 w 452"/>
                  <a:gd name="T75" fmla="*/ 2 h 100"/>
                  <a:gd name="T76" fmla="*/ 290 w 452"/>
                  <a:gd name="T77" fmla="*/ 30 h 100"/>
                  <a:gd name="T78" fmla="*/ 330 w 452"/>
                  <a:gd name="T79" fmla="*/ 4 h 100"/>
                  <a:gd name="T80" fmla="*/ 330 w 452"/>
                  <a:gd name="T81" fmla="*/ 4 h 100"/>
                  <a:gd name="T82" fmla="*/ 334 w 452"/>
                  <a:gd name="T83" fmla="*/ 2 h 100"/>
                  <a:gd name="T84" fmla="*/ 338 w 452"/>
                  <a:gd name="T85" fmla="*/ 0 h 100"/>
                  <a:gd name="T86" fmla="*/ 344 w 452"/>
                  <a:gd name="T87" fmla="*/ 2 h 100"/>
                  <a:gd name="T88" fmla="*/ 348 w 452"/>
                  <a:gd name="T89" fmla="*/ 4 h 100"/>
                  <a:gd name="T90" fmla="*/ 444 w 452"/>
                  <a:gd name="T91" fmla="*/ 68 h 100"/>
                  <a:gd name="T92" fmla="*/ 444 w 452"/>
                  <a:gd name="T93" fmla="*/ 68 h 100"/>
                  <a:gd name="T94" fmla="*/ 450 w 452"/>
                  <a:gd name="T95" fmla="*/ 74 h 100"/>
                  <a:gd name="T96" fmla="*/ 452 w 452"/>
                  <a:gd name="T97" fmla="*/ 80 h 100"/>
                  <a:gd name="T98" fmla="*/ 452 w 452"/>
                  <a:gd name="T99" fmla="*/ 86 h 100"/>
                  <a:gd name="T100" fmla="*/ 450 w 452"/>
                  <a:gd name="T101" fmla="*/ 92 h 100"/>
                  <a:gd name="T102" fmla="*/ 450 w 452"/>
                  <a:gd name="T103" fmla="*/ 92 h 100"/>
                  <a:gd name="T104" fmla="*/ 444 w 452"/>
                  <a:gd name="T105" fmla="*/ 98 h 100"/>
                  <a:gd name="T106" fmla="*/ 436 w 452"/>
                  <a:gd name="T10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2" h="100">
                    <a:moveTo>
                      <a:pt x="436" y="100"/>
                    </a:moveTo>
                    <a:lnTo>
                      <a:pt x="436" y="100"/>
                    </a:lnTo>
                    <a:lnTo>
                      <a:pt x="430" y="98"/>
                    </a:lnTo>
                    <a:lnTo>
                      <a:pt x="426" y="96"/>
                    </a:lnTo>
                    <a:lnTo>
                      <a:pt x="338" y="38"/>
                    </a:lnTo>
                    <a:lnTo>
                      <a:pt x="300" y="64"/>
                    </a:lnTo>
                    <a:lnTo>
                      <a:pt x="300" y="64"/>
                    </a:lnTo>
                    <a:lnTo>
                      <a:pt x="296" y="66"/>
                    </a:lnTo>
                    <a:lnTo>
                      <a:pt x="292" y="68"/>
                    </a:lnTo>
                    <a:lnTo>
                      <a:pt x="282" y="66"/>
                    </a:lnTo>
                    <a:lnTo>
                      <a:pt x="226" y="36"/>
                    </a:lnTo>
                    <a:lnTo>
                      <a:pt x="178" y="64"/>
                    </a:lnTo>
                    <a:lnTo>
                      <a:pt x="178" y="64"/>
                    </a:lnTo>
                    <a:lnTo>
                      <a:pt x="170" y="68"/>
                    </a:lnTo>
                    <a:lnTo>
                      <a:pt x="162" y="66"/>
                    </a:lnTo>
                    <a:lnTo>
                      <a:pt x="112" y="38"/>
                    </a:lnTo>
                    <a:lnTo>
                      <a:pt x="26" y="96"/>
                    </a:lnTo>
                    <a:lnTo>
                      <a:pt x="26" y="96"/>
                    </a:lnTo>
                    <a:lnTo>
                      <a:pt x="20" y="100"/>
                    </a:lnTo>
                    <a:lnTo>
                      <a:pt x="12" y="100"/>
                    </a:lnTo>
                    <a:lnTo>
                      <a:pt x="6" y="98"/>
                    </a:lnTo>
                    <a:lnTo>
                      <a:pt x="2" y="92"/>
                    </a:lnTo>
                    <a:lnTo>
                      <a:pt x="2" y="92"/>
                    </a:lnTo>
                    <a:lnTo>
                      <a:pt x="0" y="86"/>
                    </a:lnTo>
                    <a:lnTo>
                      <a:pt x="0" y="80"/>
                    </a:lnTo>
                    <a:lnTo>
                      <a:pt x="2" y="74"/>
                    </a:lnTo>
                    <a:lnTo>
                      <a:pt x="6" y="68"/>
                    </a:lnTo>
                    <a:lnTo>
                      <a:pt x="100" y="4"/>
                    </a:lnTo>
                    <a:lnTo>
                      <a:pt x="100" y="4"/>
                    </a:lnTo>
                    <a:lnTo>
                      <a:pt x="104" y="2"/>
                    </a:lnTo>
                    <a:lnTo>
                      <a:pt x="110" y="0"/>
                    </a:lnTo>
                    <a:lnTo>
                      <a:pt x="114" y="2"/>
                    </a:lnTo>
                    <a:lnTo>
                      <a:pt x="118" y="2"/>
                    </a:lnTo>
                    <a:lnTo>
                      <a:pt x="170" y="30"/>
                    </a:lnTo>
                    <a:lnTo>
                      <a:pt x="218" y="2"/>
                    </a:lnTo>
                    <a:lnTo>
                      <a:pt x="218" y="2"/>
                    </a:lnTo>
                    <a:lnTo>
                      <a:pt x="226" y="0"/>
                    </a:lnTo>
                    <a:lnTo>
                      <a:pt x="234" y="2"/>
                    </a:lnTo>
                    <a:lnTo>
                      <a:pt x="290" y="30"/>
                    </a:lnTo>
                    <a:lnTo>
                      <a:pt x="330" y="4"/>
                    </a:lnTo>
                    <a:lnTo>
                      <a:pt x="330" y="4"/>
                    </a:lnTo>
                    <a:lnTo>
                      <a:pt x="334" y="2"/>
                    </a:lnTo>
                    <a:lnTo>
                      <a:pt x="338" y="0"/>
                    </a:lnTo>
                    <a:lnTo>
                      <a:pt x="344" y="2"/>
                    </a:lnTo>
                    <a:lnTo>
                      <a:pt x="348" y="4"/>
                    </a:lnTo>
                    <a:lnTo>
                      <a:pt x="444" y="68"/>
                    </a:lnTo>
                    <a:lnTo>
                      <a:pt x="444" y="68"/>
                    </a:lnTo>
                    <a:lnTo>
                      <a:pt x="450" y="74"/>
                    </a:lnTo>
                    <a:lnTo>
                      <a:pt x="452" y="80"/>
                    </a:lnTo>
                    <a:lnTo>
                      <a:pt x="452" y="86"/>
                    </a:lnTo>
                    <a:lnTo>
                      <a:pt x="450" y="92"/>
                    </a:lnTo>
                    <a:lnTo>
                      <a:pt x="450" y="92"/>
                    </a:lnTo>
                    <a:lnTo>
                      <a:pt x="444" y="98"/>
                    </a:lnTo>
                    <a:lnTo>
                      <a:pt x="436" y="10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44" name="ïṧḷïḓê-Freeform: Shape 23"/>
              <p:cNvSpPr/>
              <p:nvPr/>
            </p:nvSpPr>
            <p:spPr bwMode="auto">
              <a:xfrm>
                <a:off x="5823536" y="4366694"/>
                <a:ext cx="346143" cy="76580"/>
              </a:xfrm>
              <a:custGeom>
                <a:avLst/>
                <a:gdLst>
                  <a:gd name="T0" fmla="*/ 436 w 452"/>
                  <a:gd name="T1" fmla="*/ 100 h 100"/>
                  <a:gd name="T2" fmla="*/ 436 w 452"/>
                  <a:gd name="T3" fmla="*/ 100 h 100"/>
                  <a:gd name="T4" fmla="*/ 430 w 452"/>
                  <a:gd name="T5" fmla="*/ 98 h 100"/>
                  <a:gd name="T6" fmla="*/ 426 w 452"/>
                  <a:gd name="T7" fmla="*/ 96 h 100"/>
                  <a:gd name="T8" fmla="*/ 338 w 452"/>
                  <a:gd name="T9" fmla="*/ 38 h 100"/>
                  <a:gd name="T10" fmla="*/ 300 w 452"/>
                  <a:gd name="T11" fmla="*/ 64 h 100"/>
                  <a:gd name="T12" fmla="*/ 300 w 452"/>
                  <a:gd name="T13" fmla="*/ 64 h 100"/>
                  <a:gd name="T14" fmla="*/ 296 w 452"/>
                  <a:gd name="T15" fmla="*/ 66 h 100"/>
                  <a:gd name="T16" fmla="*/ 292 w 452"/>
                  <a:gd name="T17" fmla="*/ 68 h 100"/>
                  <a:gd name="T18" fmla="*/ 282 w 452"/>
                  <a:gd name="T19" fmla="*/ 66 h 100"/>
                  <a:gd name="T20" fmla="*/ 226 w 452"/>
                  <a:gd name="T21" fmla="*/ 36 h 100"/>
                  <a:gd name="T22" fmla="*/ 178 w 452"/>
                  <a:gd name="T23" fmla="*/ 64 h 100"/>
                  <a:gd name="T24" fmla="*/ 178 w 452"/>
                  <a:gd name="T25" fmla="*/ 64 h 100"/>
                  <a:gd name="T26" fmla="*/ 170 w 452"/>
                  <a:gd name="T27" fmla="*/ 68 h 100"/>
                  <a:gd name="T28" fmla="*/ 162 w 452"/>
                  <a:gd name="T29" fmla="*/ 66 h 100"/>
                  <a:gd name="T30" fmla="*/ 112 w 452"/>
                  <a:gd name="T31" fmla="*/ 38 h 100"/>
                  <a:gd name="T32" fmla="*/ 26 w 452"/>
                  <a:gd name="T33" fmla="*/ 96 h 100"/>
                  <a:gd name="T34" fmla="*/ 26 w 452"/>
                  <a:gd name="T35" fmla="*/ 96 h 100"/>
                  <a:gd name="T36" fmla="*/ 20 w 452"/>
                  <a:gd name="T37" fmla="*/ 100 h 100"/>
                  <a:gd name="T38" fmla="*/ 12 w 452"/>
                  <a:gd name="T39" fmla="*/ 100 h 100"/>
                  <a:gd name="T40" fmla="*/ 6 w 452"/>
                  <a:gd name="T41" fmla="*/ 98 h 100"/>
                  <a:gd name="T42" fmla="*/ 2 w 452"/>
                  <a:gd name="T43" fmla="*/ 92 h 100"/>
                  <a:gd name="T44" fmla="*/ 2 w 452"/>
                  <a:gd name="T45" fmla="*/ 92 h 100"/>
                  <a:gd name="T46" fmla="*/ 0 w 452"/>
                  <a:gd name="T47" fmla="*/ 86 h 100"/>
                  <a:gd name="T48" fmla="*/ 0 w 452"/>
                  <a:gd name="T49" fmla="*/ 80 h 100"/>
                  <a:gd name="T50" fmla="*/ 2 w 452"/>
                  <a:gd name="T51" fmla="*/ 74 h 100"/>
                  <a:gd name="T52" fmla="*/ 6 w 452"/>
                  <a:gd name="T53" fmla="*/ 68 h 100"/>
                  <a:gd name="T54" fmla="*/ 100 w 452"/>
                  <a:gd name="T55" fmla="*/ 4 h 100"/>
                  <a:gd name="T56" fmla="*/ 100 w 452"/>
                  <a:gd name="T57" fmla="*/ 4 h 100"/>
                  <a:gd name="T58" fmla="*/ 104 w 452"/>
                  <a:gd name="T59" fmla="*/ 2 h 100"/>
                  <a:gd name="T60" fmla="*/ 110 w 452"/>
                  <a:gd name="T61" fmla="*/ 0 h 100"/>
                  <a:gd name="T62" fmla="*/ 114 w 452"/>
                  <a:gd name="T63" fmla="*/ 2 h 100"/>
                  <a:gd name="T64" fmla="*/ 118 w 452"/>
                  <a:gd name="T65" fmla="*/ 2 h 100"/>
                  <a:gd name="T66" fmla="*/ 170 w 452"/>
                  <a:gd name="T67" fmla="*/ 30 h 100"/>
                  <a:gd name="T68" fmla="*/ 218 w 452"/>
                  <a:gd name="T69" fmla="*/ 2 h 100"/>
                  <a:gd name="T70" fmla="*/ 218 w 452"/>
                  <a:gd name="T71" fmla="*/ 2 h 100"/>
                  <a:gd name="T72" fmla="*/ 226 w 452"/>
                  <a:gd name="T73" fmla="*/ 0 h 100"/>
                  <a:gd name="T74" fmla="*/ 234 w 452"/>
                  <a:gd name="T75" fmla="*/ 2 h 100"/>
                  <a:gd name="T76" fmla="*/ 290 w 452"/>
                  <a:gd name="T77" fmla="*/ 30 h 100"/>
                  <a:gd name="T78" fmla="*/ 330 w 452"/>
                  <a:gd name="T79" fmla="*/ 4 h 100"/>
                  <a:gd name="T80" fmla="*/ 330 w 452"/>
                  <a:gd name="T81" fmla="*/ 4 h 100"/>
                  <a:gd name="T82" fmla="*/ 334 w 452"/>
                  <a:gd name="T83" fmla="*/ 2 h 100"/>
                  <a:gd name="T84" fmla="*/ 338 w 452"/>
                  <a:gd name="T85" fmla="*/ 0 h 100"/>
                  <a:gd name="T86" fmla="*/ 344 w 452"/>
                  <a:gd name="T87" fmla="*/ 2 h 100"/>
                  <a:gd name="T88" fmla="*/ 348 w 452"/>
                  <a:gd name="T89" fmla="*/ 4 h 100"/>
                  <a:gd name="T90" fmla="*/ 444 w 452"/>
                  <a:gd name="T91" fmla="*/ 68 h 100"/>
                  <a:gd name="T92" fmla="*/ 444 w 452"/>
                  <a:gd name="T93" fmla="*/ 68 h 100"/>
                  <a:gd name="T94" fmla="*/ 450 w 452"/>
                  <a:gd name="T95" fmla="*/ 74 h 100"/>
                  <a:gd name="T96" fmla="*/ 452 w 452"/>
                  <a:gd name="T97" fmla="*/ 80 h 100"/>
                  <a:gd name="T98" fmla="*/ 452 w 452"/>
                  <a:gd name="T99" fmla="*/ 86 h 100"/>
                  <a:gd name="T100" fmla="*/ 450 w 452"/>
                  <a:gd name="T101" fmla="*/ 92 h 100"/>
                  <a:gd name="T102" fmla="*/ 450 w 452"/>
                  <a:gd name="T103" fmla="*/ 92 h 100"/>
                  <a:gd name="T104" fmla="*/ 444 w 452"/>
                  <a:gd name="T105" fmla="*/ 98 h 100"/>
                  <a:gd name="T106" fmla="*/ 436 w 452"/>
                  <a:gd name="T10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2" h="100">
                    <a:moveTo>
                      <a:pt x="436" y="100"/>
                    </a:moveTo>
                    <a:lnTo>
                      <a:pt x="436" y="100"/>
                    </a:lnTo>
                    <a:lnTo>
                      <a:pt x="430" y="98"/>
                    </a:lnTo>
                    <a:lnTo>
                      <a:pt x="426" y="96"/>
                    </a:lnTo>
                    <a:lnTo>
                      <a:pt x="338" y="38"/>
                    </a:lnTo>
                    <a:lnTo>
                      <a:pt x="300" y="64"/>
                    </a:lnTo>
                    <a:lnTo>
                      <a:pt x="300" y="64"/>
                    </a:lnTo>
                    <a:lnTo>
                      <a:pt x="296" y="66"/>
                    </a:lnTo>
                    <a:lnTo>
                      <a:pt x="292" y="68"/>
                    </a:lnTo>
                    <a:lnTo>
                      <a:pt x="282" y="66"/>
                    </a:lnTo>
                    <a:lnTo>
                      <a:pt x="226" y="36"/>
                    </a:lnTo>
                    <a:lnTo>
                      <a:pt x="178" y="64"/>
                    </a:lnTo>
                    <a:lnTo>
                      <a:pt x="178" y="64"/>
                    </a:lnTo>
                    <a:lnTo>
                      <a:pt x="170" y="68"/>
                    </a:lnTo>
                    <a:lnTo>
                      <a:pt x="162" y="66"/>
                    </a:lnTo>
                    <a:lnTo>
                      <a:pt x="112" y="38"/>
                    </a:lnTo>
                    <a:lnTo>
                      <a:pt x="26" y="96"/>
                    </a:lnTo>
                    <a:lnTo>
                      <a:pt x="26" y="96"/>
                    </a:lnTo>
                    <a:lnTo>
                      <a:pt x="20" y="100"/>
                    </a:lnTo>
                    <a:lnTo>
                      <a:pt x="12" y="100"/>
                    </a:lnTo>
                    <a:lnTo>
                      <a:pt x="6" y="98"/>
                    </a:lnTo>
                    <a:lnTo>
                      <a:pt x="2" y="92"/>
                    </a:lnTo>
                    <a:lnTo>
                      <a:pt x="2" y="92"/>
                    </a:lnTo>
                    <a:lnTo>
                      <a:pt x="0" y="86"/>
                    </a:lnTo>
                    <a:lnTo>
                      <a:pt x="0" y="80"/>
                    </a:lnTo>
                    <a:lnTo>
                      <a:pt x="2" y="74"/>
                    </a:lnTo>
                    <a:lnTo>
                      <a:pt x="6" y="68"/>
                    </a:lnTo>
                    <a:lnTo>
                      <a:pt x="100" y="4"/>
                    </a:lnTo>
                    <a:lnTo>
                      <a:pt x="100" y="4"/>
                    </a:lnTo>
                    <a:lnTo>
                      <a:pt x="104" y="2"/>
                    </a:lnTo>
                    <a:lnTo>
                      <a:pt x="110" y="0"/>
                    </a:lnTo>
                    <a:lnTo>
                      <a:pt x="114" y="2"/>
                    </a:lnTo>
                    <a:lnTo>
                      <a:pt x="118" y="2"/>
                    </a:lnTo>
                    <a:lnTo>
                      <a:pt x="170" y="30"/>
                    </a:lnTo>
                    <a:lnTo>
                      <a:pt x="218" y="2"/>
                    </a:lnTo>
                    <a:lnTo>
                      <a:pt x="218" y="2"/>
                    </a:lnTo>
                    <a:lnTo>
                      <a:pt x="226" y="0"/>
                    </a:lnTo>
                    <a:lnTo>
                      <a:pt x="234" y="2"/>
                    </a:lnTo>
                    <a:lnTo>
                      <a:pt x="290" y="30"/>
                    </a:lnTo>
                    <a:lnTo>
                      <a:pt x="330" y="4"/>
                    </a:lnTo>
                    <a:lnTo>
                      <a:pt x="330" y="4"/>
                    </a:lnTo>
                    <a:lnTo>
                      <a:pt x="334" y="2"/>
                    </a:lnTo>
                    <a:lnTo>
                      <a:pt x="338" y="0"/>
                    </a:lnTo>
                    <a:lnTo>
                      <a:pt x="344" y="2"/>
                    </a:lnTo>
                    <a:lnTo>
                      <a:pt x="348" y="4"/>
                    </a:lnTo>
                    <a:lnTo>
                      <a:pt x="444" y="68"/>
                    </a:lnTo>
                    <a:lnTo>
                      <a:pt x="444" y="68"/>
                    </a:lnTo>
                    <a:lnTo>
                      <a:pt x="450" y="74"/>
                    </a:lnTo>
                    <a:lnTo>
                      <a:pt x="452" y="80"/>
                    </a:lnTo>
                    <a:lnTo>
                      <a:pt x="452" y="86"/>
                    </a:lnTo>
                    <a:lnTo>
                      <a:pt x="450" y="92"/>
                    </a:lnTo>
                    <a:lnTo>
                      <a:pt x="450" y="92"/>
                    </a:lnTo>
                    <a:lnTo>
                      <a:pt x="444" y="98"/>
                    </a:lnTo>
                    <a:lnTo>
                      <a:pt x="436"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45" name="ïṧḷïḓê-Rectangle 24"/>
              <p:cNvSpPr/>
              <p:nvPr/>
            </p:nvSpPr>
            <p:spPr bwMode="auto">
              <a:xfrm>
                <a:off x="5817409" y="4676078"/>
                <a:ext cx="356864" cy="188387"/>
              </a:xfrm>
              <a:prstGeom prst="rect">
                <a:avLst/>
              </a:prstGeom>
              <a:solidFill>
                <a:srgbClr val="3456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dirty="0">
                  <a:cs typeface="+mn-ea"/>
                  <a:sym typeface="+mn-lt"/>
                </a:endParaRPr>
              </a:p>
            </p:txBody>
          </p:sp>
          <p:sp>
            <p:nvSpPr>
              <p:cNvPr id="46" name="ïṧḷïḓê-Freeform: Shape 25"/>
              <p:cNvSpPr/>
              <p:nvPr/>
            </p:nvSpPr>
            <p:spPr bwMode="auto">
              <a:xfrm>
                <a:off x="5802093" y="4665357"/>
                <a:ext cx="389028" cy="22974"/>
              </a:xfrm>
              <a:custGeom>
                <a:avLst/>
                <a:gdLst>
                  <a:gd name="T0" fmla="*/ 496 w 508"/>
                  <a:gd name="T1" fmla="*/ 30 h 30"/>
                  <a:gd name="T2" fmla="*/ 12 w 508"/>
                  <a:gd name="T3" fmla="*/ 30 h 30"/>
                  <a:gd name="T4" fmla="*/ 12 w 508"/>
                  <a:gd name="T5" fmla="*/ 30 h 30"/>
                  <a:gd name="T6" fmla="*/ 6 w 508"/>
                  <a:gd name="T7" fmla="*/ 28 h 30"/>
                  <a:gd name="T8" fmla="*/ 4 w 508"/>
                  <a:gd name="T9" fmla="*/ 26 h 30"/>
                  <a:gd name="T10" fmla="*/ 0 w 508"/>
                  <a:gd name="T11" fmla="*/ 22 h 30"/>
                  <a:gd name="T12" fmla="*/ 0 w 508"/>
                  <a:gd name="T13" fmla="*/ 18 h 30"/>
                  <a:gd name="T14" fmla="*/ 0 w 508"/>
                  <a:gd name="T15" fmla="*/ 12 h 30"/>
                  <a:gd name="T16" fmla="*/ 0 w 508"/>
                  <a:gd name="T17" fmla="*/ 12 h 30"/>
                  <a:gd name="T18" fmla="*/ 0 w 508"/>
                  <a:gd name="T19" fmla="*/ 8 h 30"/>
                  <a:gd name="T20" fmla="*/ 4 w 508"/>
                  <a:gd name="T21" fmla="*/ 4 h 30"/>
                  <a:gd name="T22" fmla="*/ 6 w 508"/>
                  <a:gd name="T23" fmla="*/ 2 h 30"/>
                  <a:gd name="T24" fmla="*/ 12 w 508"/>
                  <a:gd name="T25" fmla="*/ 0 h 30"/>
                  <a:gd name="T26" fmla="*/ 496 w 508"/>
                  <a:gd name="T27" fmla="*/ 0 h 30"/>
                  <a:gd name="T28" fmla="*/ 496 w 508"/>
                  <a:gd name="T29" fmla="*/ 0 h 30"/>
                  <a:gd name="T30" fmla="*/ 500 w 508"/>
                  <a:gd name="T31" fmla="*/ 2 h 30"/>
                  <a:gd name="T32" fmla="*/ 504 w 508"/>
                  <a:gd name="T33" fmla="*/ 4 h 30"/>
                  <a:gd name="T34" fmla="*/ 506 w 508"/>
                  <a:gd name="T35" fmla="*/ 8 h 30"/>
                  <a:gd name="T36" fmla="*/ 508 w 508"/>
                  <a:gd name="T37" fmla="*/ 12 h 30"/>
                  <a:gd name="T38" fmla="*/ 508 w 508"/>
                  <a:gd name="T39" fmla="*/ 18 h 30"/>
                  <a:gd name="T40" fmla="*/ 508 w 508"/>
                  <a:gd name="T41" fmla="*/ 18 h 30"/>
                  <a:gd name="T42" fmla="*/ 506 w 508"/>
                  <a:gd name="T43" fmla="*/ 22 h 30"/>
                  <a:gd name="T44" fmla="*/ 504 w 508"/>
                  <a:gd name="T45" fmla="*/ 26 h 30"/>
                  <a:gd name="T46" fmla="*/ 500 w 508"/>
                  <a:gd name="T47" fmla="*/ 28 h 30"/>
                  <a:gd name="T48" fmla="*/ 496 w 508"/>
                  <a:gd name="T4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30">
                    <a:moveTo>
                      <a:pt x="496" y="30"/>
                    </a:moveTo>
                    <a:lnTo>
                      <a:pt x="12" y="30"/>
                    </a:lnTo>
                    <a:lnTo>
                      <a:pt x="12" y="30"/>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30"/>
                    </a:lnTo>
                    <a:close/>
                  </a:path>
                </a:pathLst>
              </a:custGeom>
              <a:solidFill>
                <a:srgbClr val="162E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47" name="ïṧḷïḓê-Freeform: Shape 26"/>
              <p:cNvSpPr/>
              <p:nvPr/>
            </p:nvSpPr>
            <p:spPr bwMode="auto">
              <a:xfrm>
                <a:off x="5802093" y="4665357"/>
                <a:ext cx="389028" cy="22974"/>
              </a:xfrm>
              <a:custGeom>
                <a:avLst/>
                <a:gdLst>
                  <a:gd name="T0" fmla="*/ 496 w 508"/>
                  <a:gd name="T1" fmla="*/ 30 h 30"/>
                  <a:gd name="T2" fmla="*/ 12 w 508"/>
                  <a:gd name="T3" fmla="*/ 30 h 30"/>
                  <a:gd name="T4" fmla="*/ 12 w 508"/>
                  <a:gd name="T5" fmla="*/ 30 h 30"/>
                  <a:gd name="T6" fmla="*/ 6 w 508"/>
                  <a:gd name="T7" fmla="*/ 28 h 30"/>
                  <a:gd name="T8" fmla="*/ 4 w 508"/>
                  <a:gd name="T9" fmla="*/ 26 h 30"/>
                  <a:gd name="T10" fmla="*/ 0 w 508"/>
                  <a:gd name="T11" fmla="*/ 22 h 30"/>
                  <a:gd name="T12" fmla="*/ 0 w 508"/>
                  <a:gd name="T13" fmla="*/ 18 h 30"/>
                  <a:gd name="T14" fmla="*/ 0 w 508"/>
                  <a:gd name="T15" fmla="*/ 12 h 30"/>
                  <a:gd name="T16" fmla="*/ 0 w 508"/>
                  <a:gd name="T17" fmla="*/ 12 h 30"/>
                  <a:gd name="T18" fmla="*/ 0 w 508"/>
                  <a:gd name="T19" fmla="*/ 8 h 30"/>
                  <a:gd name="T20" fmla="*/ 4 w 508"/>
                  <a:gd name="T21" fmla="*/ 4 h 30"/>
                  <a:gd name="T22" fmla="*/ 6 w 508"/>
                  <a:gd name="T23" fmla="*/ 2 h 30"/>
                  <a:gd name="T24" fmla="*/ 12 w 508"/>
                  <a:gd name="T25" fmla="*/ 0 h 30"/>
                  <a:gd name="T26" fmla="*/ 496 w 508"/>
                  <a:gd name="T27" fmla="*/ 0 h 30"/>
                  <a:gd name="T28" fmla="*/ 496 w 508"/>
                  <a:gd name="T29" fmla="*/ 0 h 30"/>
                  <a:gd name="T30" fmla="*/ 500 w 508"/>
                  <a:gd name="T31" fmla="*/ 2 h 30"/>
                  <a:gd name="T32" fmla="*/ 504 w 508"/>
                  <a:gd name="T33" fmla="*/ 4 h 30"/>
                  <a:gd name="T34" fmla="*/ 506 w 508"/>
                  <a:gd name="T35" fmla="*/ 8 h 30"/>
                  <a:gd name="T36" fmla="*/ 508 w 508"/>
                  <a:gd name="T37" fmla="*/ 12 h 30"/>
                  <a:gd name="T38" fmla="*/ 508 w 508"/>
                  <a:gd name="T39" fmla="*/ 18 h 30"/>
                  <a:gd name="T40" fmla="*/ 508 w 508"/>
                  <a:gd name="T41" fmla="*/ 18 h 30"/>
                  <a:gd name="T42" fmla="*/ 506 w 508"/>
                  <a:gd name="T43" fmla="*/ 22 h 30"/>
                  <a:gd name="T44" fmla="*/ 504 w 508"/>
                  <a:gd name="T45" fmla="*/ 26 h 30"/>
                  <a:gd name="T46" fmla="*/ 500 w 508"/>
                  <a:gd name="T47" fmla="*/ 28 h 30"/>
                  <a:gd name="T48" fmla="*/ 496 w 508"/>
                  <a:gd name="T4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30">
                    <a:moveTo>
                      <a:pt x="496" y="30"/>
                    </a:moveTo>
                    <a:lnTo>
                      <a:pt x="12" y="30"/>
                    </a:lnTo>
                    <a:lnTo>
                      <a:pt x="12" y="30"/>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48" name="ïṧḷïḓê-Freeform: Shape 27"/>
              <p:cNvSpPr/>
              <p:nvPr/>
            </p:nvSpPr>
            <p:spPr bwMode="auto">
              <a:xfrm>
                <a:off x="5802093" y="4712837"/>
                <a:ext cx="389028" cy="21442"/>
              </a:xfrm>
              <a:custGeom>
                <a:avLst/>
                <a:gdLst>
                  <a:gd name="T0" fmla="*/ 496 w 508"/>
                  <a:gd name="T1" fmla="*/ 28 h 28"/>
                  <a:gd name="T2" fmla="*/ 12 w 508"/>
                  <a:gd name="T3" fmla="*/ 28 h 28"/>
                  <a:gd name="T4" fmla="*/ 12 w 508"/>
                  <a:gd name="T5" fmla="*/ 28 h 28"/>
                  <a:gd name="T6" fmla="*/ 6 w 508"/>
                  <a:gd name="T7" fmla="*/ 28 h 28"/>
                  <a:gd name="T8" fmla="*/ 4 w 508"/>
                  <a:gd name="T9" fmla="*/ 24 h 28"/>
                  <a:gd name="T10" fmla="*/ 0 w 508"/>
                  <a:gd name="T11" fmla="*/ 20 h 28"/>
                  <a:gd name="T12" fmla="*/ 0 w 508"/>
                  <a:gd name="T13" fmla="*/ 16 h 28"/>
                  <a:gd name="T14" fmla="*/ 0 w 508"/>
                  <a:gd name="T15" fmla="*/ 12 h 28"/>
                  <a:gd name="T16" fmla="*/ 0 w 508"/>
                  <a:gd name="T17" fmla="*/ 12 h 28"/>
                  <a:gd name="T18" fmla="*/ 0 w 508"/>
                  <a:gd name="T19" fmla="*/ 6 h 28"/>
                  <a:gd name="T20" fmla="*/ 4 w 508"/>
                  <a:gd name="T21" fmla="*/ 4 h 28"/>
                  <a:gd name="T22" fmla="*/ 6 w 508"/>
                  <a:gd name="T23" fmla="*/ 0 h 28"/>
                  <a:gd name="T24" fmla="*/ 12 w 508"/>
                  <a:gd name="T25" fmla="*/ 0 h 28"/>
                  <a:gd name="T26" fmla="*/ 496 w 508"/>
                  <a:gd name="T27" fmla="*/ 0 h 28"/>
                  <a:gd name="T28" fmla="*/ 496 w 508"/>
                  <a:gd name="T29" fmla="*/ 0 h 28"/>
                  <a:gd name="T30" fmla="*/ 500 w 508"/>
                  <a:gd name="T31" fmla="*/ 0 h 28"/>
                  <a:gd name="T32" fmla="*/ 504 w 508"/>
                  <a:gd name="T33" fmla="*/ 4 h 28"/>
                  <a:gd name="T34" fmla="*/ 506 w 508"/>
                  <a:gd name="T35" fmla="*/ 6 h 28"/>
                  <a:gd name="T36" fmla="*/ 508 w 508"/>
                  <a:gd name="T37" fmla="*/ 12 h 28"/>
                  <a:gd name="T38" fmla="*/ 508 w 508"/>
                  <a:gd name="T39" fmla="*/ 16 h 28"/>
                  <a:gd name="T40" fmla="*/ 508 w 508"/>
                  <a:gd name="T41" fmla="*/ 16 h 28"/>
                  <a:gd name="T42" fmla="*/ 506 w 508"/>
                  <a:gd name="T43" fmla="*/ 20 h 28"/>
                  <a:gd name="T44" fmla="*/ 504 w 508"/>
                  <a:gd name="T45" fmla="*/ 24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4"/>
                    </a:lnTo>
                    <a:lnTo>
                      <a:pt x="0" y="20"/>
                    </a:lnTo>
                    <a:lnTo>
                      <a:pt x="0" y="16"/>
                    </a:lnTo>
                    <a:lnTo>
                      <a:pt x="0" y="12"/>
                    </a:lnTo>
                    <a:lnTo>
                      <a:pt x="0" y="12"/>
                    </a:lnTo>
                    <a:lnTo>
                      <a:pt x="0" y="6"/>
                    </a:lnTo>
                    <a:lnTo>
                      <a:pt x="4" y="4"/>
                    </a:lnTo>
                    <a:lnTo>
                      <a:pt x="6" y="0"/>
                    </a:lnTo>
                    <a:lnTo>
                      <a:pt x="12" y="0"/>
                    </a:lnTo>
                    <a:lnTo>
                      <a:pt x="496" y="0"/>
                    </a:lnTo>
                    <a:lnTo>
                      <a:pt x="496" y="0"/>
                    </a:lnTo>
                    <a:lnTo>
                      <a:pt x="500" y="0"/>
                    </a:lnTo>
                    <a:lnTo>
                      <a:pt x="504" y="4"/>
                    </a:lnTo>
                    <a:lnTo>
                      <a:pt x="506" y="6"/>
                    </a:lnTo>
                    <a:lnTo>
                      <a:pt x="508" y="12"/>
                    </a:lnTo>
                    <a:lnTo>
                      <a:pt x="508" y="16"/>
                    </a:lnTo>
                    <a:lnTo>
                      <a:pt x="508" y="16"/>
                    </a:lnTo>
                    <a:lnTo>
                      <a:pt x="506" y="20"/>
                    </a:lnTo>
                    <a:lnTo>
                      <a:pt x="504" y="24"/>
                    </a:lnTo>
                    <a:lnTo>
                      <a:pt x="500" y="28"/>
                    </a:lnTo>
                    <a:lnTo>
                      <a:pt x="496" y="28"/>
                    </a:lnTo>
                    <a:close/>
                  </a:path>
                </a:pathLst>
              </a:custGeom>
              <a:solidFill>
                <a:srgbClr val="162E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49" name="ïṧḷïḓê-Freeform: Shape 28"/>
              <p:cNvSpPr/>
              <p:nvPr/>
            </p:nvSpPr>
            <p:spPr bwMode="auto">
              <a:xfrm>
                <a:off x="5802093" y="4712837"/>
                <a:ext cx="389028" cy="21442"/>
              </a:xfrm>
              <a:custGeom>
                <a:avLst/>
                <a:gdLst>
                  <a:gd name="T0" fmla="*/ 496 w 508"/>
                  <a:gd name="T1" fmla="*/ 28 h 28"/>
                  <a:gd name="T2" fmla="*/ 12 w 508"/>
                  <a:gd name="T3" fmla="*/ 28 h 28"/>
                  <a:gd name="T4" fmla="*/ 12 w 508"/>
                  <a:gd name="T5" fmla="*/ 28 h 28"/>
                  <a:gd name="T6" fmla="*/ 6 w 508"/>
                  <a:gd name="T7" fmla="*/ 28 h 28"/>
                  <a:gd name="T8" fmla="*/ 4 w 508"/>
                  <a:gd name="T9" fmla="*/ 24 h 28"/>
                  <a:gd name="T10" fmla="*/ 0 w 508"/>
                  <a:gd name="T11" fmla="*/ 20 h 28"/>
                  <a:gd name="T12" fmla="*/ 0 w 508"/>
                  <a:gd name="T13" fmla="*/ 16 h 28"/>
                  <a:gd name="T14" fmla="*/ 0 w 508"/>
                  <a:gd name="T15" fmla="*/ 12 h 28"/>
                  <a:gd name="T16" fmla="*/ 0 w 508"/>
                  <a:gd name="T17" fmla="*/ 12 h 28"/>
                  <a:gd name="T18" fmla="*/ 0 w 508"/>
                  <a:gd name="T19" fmla="*/ 6 h 28"/>
                  <a:gd name="T20" fmla="*/ 4 w 508"/>
                  <a:gd name="T21" fmla="*/ 4 h 28"/>
                  <a:gd name="T22" fmla="*/ 6 w 508"/>
                  <a:gd name="T23" fmla="*/ 0 h 28"/>
                  <a:gd name="T24" fmla="*/ 12 w 508"/>
                  <a:gd name="T25" fmla="*/ 0 h 28"/>
                  <a:gd name="T26" fmla="*/ 496 w 508"/>
                  <a:gd name="T27" fmla="*/ 0 h 28"/>
                  <a:gd name="T28" fmla="*/ 496 w 508"/>
                  <a:gd name="T29" fmla="*/ 0 h 28"/>
                  <a:gd name="T30" fmla="*/ 500 w 508"/>
                  <a:gd name="T31" fmla="*/ 0 h 28"/>
                  <a:gd name="T32" fmla="*/ 504 w 508"/>
                  <a:gd name="T33" fmla="*/ 4 h 28"/>
                  <a:gd name="T34" fmla="*/ 506 w 508"/>
                  <a:gd name="T35" fmla="*/ 6 h 28"/>
                  <a:gd name="T36" fmla="*/ 508 w 508"/>
                  <a:gd name="T37" fmla="*/ 12 h 28"/>
                  <a:gd name="T38" fmla="*/ 508 w 508"/>
                  <a:gd name="T39" fmla="*/ 16 h 28"/>
                  <a:gd name="T40" fmla="*/ 508 w 508"/>
                  <a:gd name="T41" fmla="*/ 16 h 28"/>
                  <a:gd name="T42" fmla="*/ 506 w 508"/>
                  <a:gd name="T43" fmla="*/ 20 h 28"/>
                  <a:gd name="T44" fmla="*/ 504 w 508"/>
                  <a:gd name="T45" fmla="*/ 24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4"/>
                    </a:lnTo>
                    <a:lnTo>
                      <a:pt x="0" y="20"/>
                    </a:lnTo>
                    <a:lnTo>
                      <a:pt x="0" y="16"/>
                    </a:lnTo>
                    <a:lnTo>
                      <a:pt x="0" y="12"/>
                    </a:lnTo>
                    <a:lnTo>
                      <a:pt x="0" y="12"/>
                    </a:lnTo>
                    <a:lnTo>
                      <a:pt x="0" y="6"/>
                    </a:lnTo>
                    <a:lnTo>
                      <a:pt x="4" y="4"/>
                    </a:lnTo>
                    <a:lnTo>
                      <a:pt x="6" y="0"/>
                    </a:lnTo>
                    <a:lnTo>
                      <a:pt x="12" y="0"/>
                    </a:lnTo>
                    <a:lnTo>
                      <a:pt x="496" y="0"/>
                    </a:lnTo>
                    <a:lnTo>
                      <a:pt x="496" y="0"/>
                    </a:lnTo>
                    <a:lnTo>
                      <a:pt x="500" y="0"/>
                    </a:lnTo>
                    <a:lnTo>
                      <a:pt x="504" y="4"/>
                    </a:lnTo>
                    <a:lnTo>
                      <a:pt x="506" y="6"/>
                    </a:lnTo>
                    <a:lnTo>
                      <a:pt x="508" y="12"/>
                    </a:lnTo>
                    <a:lnTo>
                      <a:pt x="508" y="16"/>
                    </a:lnTo>
                    <a:lnTo>
                      <a:pt x="508" y="16"/>
                    </a:lnTo>
                    <a:lnTo>
                      <a:pt x="506" y="20"/>
                    </a:lnTo>
                    <a:lnTo>
                      <a:pt x="504" y="24"/>
                    </a:lnTo>
                    <a:lnTo>
                      <a:pt x="500" y="28"/>
                    </a:lnTo>
                    <a:lnTo>
                      <a:pt x="49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50" name="ïṧḷïḓê-Freeform: Shape 29"/>
              <p:cNvSpPr/>
              <p:nvPr/>
            </p:nvSpPr>
            <p:spPr bwMode="auto">
              <a:xfrm>
                <a:off x="5802093" y="4758785"/>
                <a:ext cx="389028" cy="21442"/>
              </a:xfrm>
              <a:custGeom>
                <a:avLst/>
                <a:gdLst>
                  <a:gd name="T0" fmla="*/ 496 w 508"/>
                  <a:gd name="T1" fmla="*/ 28 h 28"/>
                  <a:gd name="T2" fmla="*/ 12 w 508"/>
                  <a:gd name="T3" fmla="*/ 28 h 28"/>
                  <a:gd name="T4" fmla="*/ 12 w 508"/>
                  <a:gd name="T5" fmla="*/ 28 h 28"/>
                  <a:gd name="T6" fmla="*/ 6 w 508"/>
                  <a:gd name="T7" fmla="*/ 28 h 28"/>
                  <a:gd name="T8" fmla="*/ 4 w 508"/>
                  <a:gd name="T9" fmla="*/ 26 h 28"/>
                  <a:gd name="T10" fmla="*/ 0 w 508"/>
                  <a:gd name="T11" fmla="*/ 22 h 28"/>
                  <a:gd name="T12" fmla="*/ 0 w 508"/>
                  <a:gd name="T13" fmla="*/ 18 h 28"/>
                  <a:gd name="T14" fmla="*/ 0 w 508"/>
                  <a:gd name="T15" fmla="*/ 12 h 28"/>
                  <a:gd name="T16" fmla="*/ 0 w 508"/>
                  <a:gd name="T17" fmla="*/ 12 h 28"/>
                  <a:gd name="T18" fmla="*/ 0 w 508"/>
                  <a:gd name="T19" fmla="*/ 8 h 28"/>
                  <a:gd name="T20" fmla="*/ 4 w 508"/>
                  <a:gd name="T21" fmla="*/ 4 h 28"/>
                  <a:gd name="T22" fmla="*/ 6 w 508"/>
                  <a:gd name="T23" fmla="*/ 2 h 28"/>
                  <a:gd name="T24" fmla="*/ 12 w 508"/>
                  <a:gd name="T25" fmla="*/ 0 h 28"/>
                  <a:gd name="T26" fmla="*/ 496 w 508"/>
                  <a:gd name="T27" fmla="*/ 0 h 28"/>
                  <a:gd name="T28" fmla="*/ 496 w 508"/>
                  <a:gd name="T29" fmla="*/ 0 h 28"/>
                  <a:gd name="T30" fmla="*/ 500 w 508"/>
                  <a:gd name="T31" fmla="*/ 2 h 28"/>
                  <a:gd name="T32" fmla="*/ 504 w 508"/>
                  <a:gd name="T33" fmla="*/ 4 h 28"/>
                  <a:gd name="T34" fmla="*/ 506 w 508"/>
                  <a:gd name="T35" fmla="*/ 8 h 28"/>
                  <a:gd name="T36" fmla="*/ 508 w 508"/>
                  <a:gd name="T37" fmla="*/ 12 h 28"/>
                  <a:gd name="T38" fmla="*/ 508 w 508"/>
                  <a:gd name="T39" fmla="*/ 18 h 28"/>
                  <a:gd name="T40" fmla="*/ 508 w 508"/>
                  <a:gd name="T41" fmla="*/ 18 h 28"/>
                  <a:gd name="T42" fmla="*/ 506 w 508"/>
                  <a:gd name="T43" fmla="*/ 22 h 28"/>
                  <a:gd name="T44" fmla="*/ 504 w 508"/>
                  <a:gd name="T45" fmla="*/ 26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28"/>
                    </a:lnTo>
                    <a:close/>
                  </a:path>
                </a:pathLst>
              </a:custGeom>
              <a:solidFill>
                <a:srgbClr val="162E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51" name="ïṧḷïḓê-Freeform: Shape 30"/>
              <p:cNvSpPr/>
              <p:nvPr/>
            </p:nvSpPr>
            <p:spPr bwMode="auto">
              <a:xfrm>
                <a:off x="5802093" y="4758785"/>
                <a:ext cx="389028" cy="21442"/>
              </a:xfrm>
              <a:custGeom>
                <a:avLst/>
                <a:gdLst>
                  <a:gd name="T0" fmla="*/ 496 w 508"/>
                  <a:gd name="T1" fmla="*/ 28 h 28"/>
                  <a:gd name="T2" fmla="*/ 12 w 508"/>
                  <a:gd name="T3" fmla="*/ 28 h 28"/>
                  <a:gd name="T4" fmla="*/ 12 w 508"/>
                  <a:gd name="T5" fmla="*/ 28 h 28"/>
                  <a:gd name="T6" fmla="*/ 6 w 508"/>
                  <a:gd name="T7" fmla="*/ 28 h 28"/>
                  <a:gd name="T8" fmla="*/ 4 w 508"/>
                  <a:gd name="T9" fmla="*/ 26 h 28"/>
                  <a:gd name="T10" fmla="*/ 0 w 508"/>
                  <a:gd name="T11" fmla="*/ 22 h 28"/>
                  <a:gd name="T12" fmla="*/ 0 w 508"/>
                  <a:gd name="T13" fmla="*/ 18 h 28"/>
                  <a:gd name="T14" fmla="*/ 0 w 508"/>
                  <a:gd name="T15" fmla="*/ 12 h 28"/>
                  <a:gd name="T16" fmla="*/ 0 w 508"/>
                  <a:gd name="T17" fmla="*/ 12 h 28"/>
                  <a:gd name="T18" fmla="*/ 0 w 508"/>
                  <a:gd name="T19" fmla="*/ 8 h 28"/>
                  <a:gd name="T20" fmla="*/ 4 w 508"/>
                  <a:gd name="T21" fmla="*/ 4 h 28"/>
                  <a:gd name="T22" fmla="*/ 6 w 508"/>
                  <a:gd name="T23" fmla="*/ 2 h 28"/>
                  <a:gd name="T24" fmla="*/ 12 w 508"/>
                  <a:gd name="T25" fmla="*/ 0 h 28"/>
                  <a:gd name="T26" fmla="*/ 496 w 508"/>
                  <a:gd name="T27" fmla="*/ 0 h 28"/>
                  <a:gd name="T28" fmla="*/ 496 w 508"/>
                  <a:gd name="T29" fmla="*/ 0 h 28"/>
                  <a:gd name="T30" fmla="*/ 500 w 508"/>
                  <a:gd name="T31" fmla="*/ 2 h 28"/>
                  <a:gd name="T32" fmla="*/ 504 w 508"/>
                  <a:gd name="T33" fmla="*/ 4 h 28"/>
                  <a:gd name="T34" fmla="*/ 506 w 508"/>
                  <a:gd name="T35" fmla="*/ 8 h 28"/>
                  <a:gd name="T36" fmla="*/ 508 w 508"/>
                  <a:gd name="T37" fmla="*/ 12 h 28"/>
                  <a:gd name="T38" fmla="*/ 508 w 508"/>
                  <a:gd name="T39" fmla="*/ 18 h 28"/>
                  <a:gd name="T40" fmla="*/ 508 w 508"/>
                  <a:gd name="T41" fmla="*/ 18 h 28"/>
                  <a:gd name="T42" fmla="*/ 506 w 508"/>
                  <a:gd name="T43" fmla="*/ 22 h 28"/>
                  <a:gd name="T44" fmla="*/ 504 w 508"/>
                  <a:gd name="T45" fmla="*/ 26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52" name="ïṧḷïḓê-Freeform: Shape 31"/>
              <p:cNvSpPr/>
              <p:nvPr/>
            </p:nvSpPr>
            <p:spPr bwMode="auto">
              <a:xfrm>
                <a:off x="5802093" y="4806265"/>
                <a:ext cx="389028" cy="21442"/>
              </a:xfrm>
              <a:custGeom>
                <a:avLst/>
                <a:gdLst>
                  <a:gd name="T0" fmla="*/ 496 w 508"/>
                  <a:gd name="T1" fmla="*/ 28 h 28"/>
                  <a:gd name="T2" fmla="*/ 12 w 508"/>
                  <a:gd name="T3" fmla="*/ 28 h 28"/>
                  <a:gd name="T4" fmla="*/ 12 w 508"/>
                  <a:gd name="T5" fmla="*/ 28 h 28"/>
                  <a:gd name="T6" fmla="*/ 6 w 508"/>
                  <a:gd name="T7" fmla="*/ 26 h 28"/>
                  <a:gd name="T8" fmla="*/ 4 w 508"/>
                  <a:gd name="T9" fmla="*/ 24 h 28"/>
                  <a:gd name="T10" fmla="*/ 0 w 508"/>
                  <a:gd name="T11" fmla="*/ 20 h 28"/>
                  <a:gd name="T12" fmla="*/ 0 w 508"/>
                  <a:gd name="T13" fmla="*/ 16 h 28"/>
                  <a:gd name="T14" fmla="*/ 0 w 508"/>
                  <a:gd name="T15" fmla="*/ 12 h 28"/>
                  <a:gd name="T16" fmla="*/ 0 w 508"/>
                  <a:gd name="T17" fmla="*/ 12 h 28"/>
                  <a:gd name="T18" fmla="*/ 0 w 508"/>
                  <a:gd name="T19" fmla="*/ 6 h 28"/>
                  <a:gd name="T20" fmla="*/ 4 w 508"/>
                  <a:gd name="T21" fmla="*/ 2 h 28"/>
                  <a:gd name="T22" fmla="*/ 6 w 508"/>
                  <a:gd name="T23" fmla="*/ 0 h 28"/>
                  <a:gd name="T24" fmla="*/ 12 w 508"/>
                  <a:gd name="T25" fmla="*/ 0 h 28"/>
                  <a:gd name="T26" fmla="*/ 496 w 508"/>
                  <a:gd name="T27" fmla="*/ 0 h 28"/>
                  <a:gd name="T28" fmla="*/ 496 w 508"/>
                  <a:gd name="T29" fmla="*/ 0 h 28"/>
                  <a:gd name="T30" fmla="*/ 500 w 508"/>
                  <a:gd name="T31" fmla="*/ 0 h 28"/>
                  <a:gd name="T32" fmla="*/ 504 w 508"/>
                  <a:gd name="T33" fmla="*/ 2 h 28"/>
                  <a:gd name="T34" fmla="*/ 506 w 508"/>
                  <a:gd name="T35" fmla="*/ 6 h 28"/>
                  <a:gd name="T36" fmla="*/ 508 w 508"/>
                  <a:gd name="T37" fmla="*/ 12 h 28"/>
                  <a:gd name="T38" fmla="*/ 508 w 508"/>
                  <a:gd name="T39" fmla="*/ 16 h 28"/>
                  <a:gd name="T40" fmla="*/ 508 w 508"/>
                  <a:gd name="T41" fmla="*/ 16 h 28"/>
                  <a:gd name="T42" fmla="*/ 506 w 508"/>
                  <a:gd name="T43" fmla="*/ 20 h 28"/>
                  <a:gd name="T44" fmla="*/ 504 w 508"/>
                  <a:gd name="T45" fmla="*/ 24 h 28"/>
                  <a:gd name="T46" fmla="*/ 500 w 508"/>
                  <a:gd name="T47" fmla="*/ 26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6"/>
                    </a:lnTo>
                    <a:lnTo>
                      <a:pt x="4" y="24"/>
                    </a:lnTo>
                    <a:lnTo>
                      <a:pt x="0" y="20"/>
                    </a:lnTo>
                    <a:lnTo>
                      <a:pt x="0" y="16"/>
                    </a:lnTo>
                    <a:lnTo>
                      <a:pt x="0" y="12"/>
                    </a:lnTo>
                    <a:lnTo>
                      <a:pt x="0" y="12"/>
                    </a:lnTo>
                    <a:lnTo>
                      <a:pt x="0" y="6"/>
                    </a:lnTo>
                    <a:lnTo>
                      <a:pt x="4" y="2"/>
                    </a:lnTo>
                    <a:lnTo>
                      <a:pt x="6" y="0"/>
                    </a:lnTo>
                    <a:lnTo>
                      <a:pt x="12" y="0"/>
                    </a:lnTo>
                    <a:lnTo>
                      <a:pt x="496" y="0"/>
                    </a:lnTo>
                    <a:lnTo>
                      <a:pt x="496" y="0"/>
                    </a:lnTo>
                    <a:lnTo>
                      <a:pt x="500" y="0"/>
                    </a:lnTo>
                    <a:lnTo>
                      <a:pt x="504" y="2"/>
                    </a:lnTo>
                    <a:lnTo>
                      <a:pt x="506" y="6"/>
                    </a:lnTo>
                    <a:lnTo>
                      <a:pt x="508" y="12"/>
                    </a:lnTo>
                    <a:lnTo>
                      <a:pt x="508" y="16"/>
                    </a:lnTo>
                    <a:lnTo>
                      <a:pt x="508" y="16"/>
                    </a:lnTo>
                    <a:lnTo>
                      <a:pt x="506" y="20"/>
                    </a:lnTo>
                    <a:lnTo>
                      <a:pt x="504" y="24"/>
                    </a:lnTo>
                    <a:lnTo>
                      <a:pt x="500" y="26"/>
                    </a:lnTo>
                    <a:lnTo>
                      <a:pt x="496" y="28"/>
                    </a:lnTo>
                    <a:close/>
                  </a:path>
                </a:pathLst>
              </a:custGeom>
              <a:solidFill>
                <a:srgbClr val="162E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53" name="ïṧḷïḓê-Freeform: Shape 32"/>
              <p:cNvSpPr/>
              <p:nvPr/>
            </p:nvSpPr>
            <p:spPr bwMode="auto">
              <a:xfrm>
                <a:off x="5802093" y="4806265"/>
                <a:ext cx="389028" cy="21442"/>
              </a:xfrm>
              <a:custGeom>
                <a:avLst/>
                <a:gdLst>
                  <a:gd name="T0" fmla="*/ 496 w 508"/>
                  <a:gd name="T1" fmla="*/ 28 h 28"/>
                  <a:gd name="T2" fmla="*/ 12 w 508"/>
                  <a:gd name="T3" fmla="*/ 28 h 28"/>
                  <a:gd name="T4" fmla="*/ 12 w 508"/>
                  <a:gd name="T5" fmla="*/ 28 h 28"/>
                  <a:gd name="T6" fmla="*/ 6 w 508"/>
                  <a:gd name="T7" fmla="*/ 26 h 28"/>
                  <a:gd name="T8" fmla="*/ 4 w 508"/>
                  <a:gd name="T9" fmla="*/ 24 h 28"/>
                  <a:gd name="T10" fmla="*/ 0 w 508"/>
                  <a:gd name="T11" fmla="*/ 20 h 28"/>
                  <a:gd name="T12" fmla="*/ 0 w 508"/>
                  <a:gd name="T13" fmla="*/ 16 h 28"/>
                  <a:gd name="T14" fmla="*/ 0 w 508"/>
                  <a:gd name="T15" fmla="*/ 12 h 28"/>
                  <a:gd name="T16" fmla="*/ 0 w 508"/>
                  <a:gd name="T17" fmla="*/ 12 h 28"/>
                  <a:gd name="T18" fmla="*/ 0 w 508"/>
                  <a:gd name="T19" fmla="*/ 6 h 28"/>
                  <a:gd name="T20" fmla="*/ 4 w 508"/>
                  <a:gd name="T21" fmla="*/ 2 h 28"/>
                  <a:gd name="T22" fmla="*/ 6 w 508"/>
                  <a:gd name="T23" fmla="*/ 0 h 28"/>
                  <a:gd name="T24" fmla="*/ 12 w 508"/>
                  <a:gd name="T25" fmla="*/ 0 h 28"/>
                  <a:gd name="T26" fmla="*/ 496 w 508"/>
                  <a:gd name="T27" fmla="*/ 0 h 28"/>
                  <a:gd name="T28" fmla="*/ 496 w 508"/>
                  <a:gd name="T29" fmla="*/ 0 h 28"/>
                  <a:gd name="T30" fmla="*/ 500 w 508"/>
                  <a:gd name="T31" fmla="*/ 0 h 28"/>
                  <a:gd name="T32" fmla="*/ 504 w 508"/>
                  <a:gd name="T33" fmla="*/ 2 h 28"/>
                  <a:gd name="T34" fmla="*/ 506 w 508"/>
                  <a:gd name="T35" fmla="*/ 6 h 28"/>
                  <a:gd name="T36" fmla="*/ 508 w 508"/>
                  <a:gd name="T37" fmla="*/ 12 h 28"/>
                  <a:gd name="T38" fmla="*/ 508 w 508"/>
                  <a:gd name="T39" fmla="*/ 16 h 28"/>
                  <a:gd name="T40" fmla="*/ 508 w 508"/>
                  <a:gd name="T41" fmla="*/ 16 h 28"/>
                  <a:gd name="T42" fmla="*/ 506 w 508"/>
                  <a:gd name="T43" fmla="*/ 20 h 28"/>
                  <a:gd name="T44" fmla="*/ 504 w 508"/>
                  <a:gd name="T45" fmla="*/ 24 h 28"/>
                  <a:gd name="T46" fmla="*/ 500 w 508"/>
                  <a:gd name="T47" fmla="*/ 26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6"/>
                    </a:lnTo>
                    <a:lnTo>
                      <a:pt x="4" y="24"/>
                    </a:lnTo>
                    <a:lnTo>
                      <a:pt x="0" y="20"/>
                    </a:lnTo>
                    <a:lnTo>
                      <a:pt x="0" y="16"/>
                    </a:lnTo>
                    <a:lnTo>
                      <a:pt x="0" y="12"/>
                    </a:lnTo>
                    <a:lnTo>
                      <a:pt x="0" y="12"/>
                    </a:lnTo>
                    <a:lnTo>
                      <a:pt x="0" y="6"/>
                    </a:lnTo>
                    <a:lnTo>
                      <a:pt x="4" y="2"/>
                    </a:lnTo>
                    <a:lnTo>
                      <a:pt x="6" y="0"/>
                    </a:lnTo>
                    <a:lnTo>
                      <a:pt x="12" y="0"/>
                    </a:lnTo>
                    <a:lnTo>
                      <a:pt x="496" y="0"/>
                    </a:lnTo>
                    <a:lnTo>
                      <a:pt x="496" y="0"/>
                    </a:lnTo>
                    <a:lnTo>
                      <a:pt x="500" y="0"/>
                    </a:lnTo>
                    <a:lnTo>
                      <a:pt x="504" y="2"/>
                    </a:lnTo>
                    <a:lnTo>
                      <a:pt x="506" y="6"/>
                    </a:lnTo>
                    <a:lnTo>
                      <a:pt x="508" y="12"/>
                    </a:lnTo>
                    <a:lnTo>
                      <a:pt x="508" y="16"/>
                    </a:lnTo>
                    <a:lnTo>
                      <a:pt x="508" y="16"/>
                    </a:lnTo>
                    <a:lnTo>
                      <a:pt x="506" y="20"/>
                    </a:lnTo>
                    <a:lnTo>
                      <a:pt x="504" y="24"/>
                    </a:lnTo>
                    <a:lnTo>
                      <a:pt x="500" y="26"/>
                    </a:lnTo>
                    <a:lnTo>
                      <a:pt x="49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54" name="ïṧḷïḓê-Freeform: Shape 33"/>
              <p:cNvSpPr/>
              <p:nvPr/>
            </p:nvSpPr>
            <p:spPr bwMode="auto">
              <a:xfrm>
                <a:off x="5802093" y="4852213"/>
                <a:ext cx="389028" cy="21442"/>
              </a:xfrm>
              <a:custGeom>
                <a:avLst/>
                <a:gdLst>
                  <a:gd name="T0" fmla="*/ 496 w 508"/>
                  <a:gd name="T1" fmla="*/ 28 h 28"/>
                  <a:gd name="T2" fmla="*/ 12 w 508"/>
                  <a:gd name="T3" fmla="*/ 28 h 28"/>
                  <a:gd name="T4" fmla="*/ 12 w 508"/>
                  <a:gd name="T5" fmla="*/ 28 h 28"/>
                  <a:gd name="T6" fmla="*/ 6 w 508"/>
                  <a:gd name="T7" fmla="*/ 28 h 28"/>
                  <a:gd name="T8" fmla="*/ 4 w 508"/>
                  <a:gd name="T9" fmla="*/ 26 h 28"/>
                  <a:gd name="T10" fmla="*/ 0 w 508"/>
                  <a:gd name="T11" fmla="*/ 22 h 28"/>
                  <a:gd name="T12" fmla="*/ 0 w 508"/>
                  <a:gd name="T13" fmla="*/ 16 h 28"/>
                  <a:gd name="T14" fmla="*/ 0 w 508"/>
                  <a:gd name="T15" fmla="*/ 12 h 28"/>
                  <a:gd name="T16" fmla="*/ 0 w 508"/>
                  <a:gd name="T17" fmla="*/ 12 h 28"/>
                  <a:gd name="T18" fmla="*/ 0 w 508"/>
                  <a:gd name="T19" fmla="*/ 8 h 28"/>
                  <a:gd name="T20" fmla="*/ 4 w 508"/>
                  <a:gd name="T21" fmla="*/ 4 h 28"/>
                  <a:gd name="T22" fmla="*/ 6 w 508"/>
                  <a:gd name="T23" fmla="*/ 2 h 28"/>
                  <a:gd name="T24" fmla="*/ 12 w 508"/>
                  <a:gd name="T25" fmla="*/ 0 h 28"/>
                  <a:gd name="T26" fmla="*/ 496 w 508"/>
                  <a:gd name="T27" fmla="*/ 0 h 28"/>
                  <a:gd name="T28" fmla="*/ 496 w 508"/>
                  <a:gd name="T29" fmla="*/ 0 h 28"/>
                  <a:gd name="T30" fmla="*/ 500 w 508"/>
                  <a:gd name="T31" fmla="*/ 2 h 28"/>
                  <a:gd name="T32" fmla="*/ 504 w 508"/>
                  <a:gd name="T33" fmla="*/ 4 h 28"/>
                  <a:gd name="T34" fmla="*/ 506 w 508"/>
                  <a:gd name="T35" fmla="*/ 8 h 28"/>
                  <a:gd name="T36" fmla="*/ 508 w 508"/>
                  <a:gd name="T37" fmla="*/ 12 h 28"/>
                  <a:gd name="T38" fmla="*/ 508 w 508"/>
                  <a:gd name="T39" fmla="*/ 16 h 28"/>
                  <a:gd name="T40" fmla="*/ 508 w 508"/>
                  <a:gd name="T41" fmla="*/ 16 h 28"/>
                  <a:gd name="T42" fmla="*/ 506 w 508"/>
                  <a:gd name="T43" fmla="*/ 22 h 28"/>
                  <a:gd name="T44" fmla="*/ 504 w 508"/>
                  <a:gd name="T45" fmla="*/ 26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6"/>
                    </a:lnTo>
                    <a:lnTo>
                      <a:pt x="0" y="22"/>
                    </a:lnTo>
                    <a:lnTo>
                      <a:pt x="0" y="16"/>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6"/>
                    </a:lnTo>
                    <a:lnTo>
                      <a:pt x="508" y="16"/>
                    </a:lnTo>
                    <a:lnTo>
                      <a:pt x="506" y="22"/>
                    </a:lnTo>
                    <a:lnTo>
                      <a:pt x="504" y="26"/>
                    </a:lnTo>
                    <a:lnTo>
                      <a:pt x="500" y="28"/>
                    </a:lnTo>
                    <a:lnTo>
                      <a:pt x="496" y="28"/>
                    </a:lnTo>
                    <a:close/>
                  </a:path>
                </a:pathLst>
              </a:custGeom>
              <a:solidFill>
                <a:srgbClr val="162E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55" name="ïṧḷïḓê-Freeform: Shape 34"/>
              <p:cNvSpPr/>
              <p:nvPr/>
            </p:nvSpPr>
            <p:spPr bwMode="auto">
              <a:xfrm>
                <a:off x="5802093" y="4852213"/>
                <a:ext cx="389028" cy="21442"/>
              </a:xfrm>
              <a:custGeom>
                <a:avLst/>
                <a:gdLst>
                  <a:gd name="T0" fmla="*/ 496 w 508"/>
                  <a:gd name="T1" fmla="*/ 28 h 28"/>
                  <a:gd name="T2" fmla="*/ 12 w 508"/>
                  <a:gd name="T3" fmla="*/ 28 h 28"/>
                  <a:gd name="T4" fmla="*/ 12 w 508"/>
                  <a:gd name="T5" fmla="*/ 28 h 28"/>
                  <a:gd name="T6" fmla="*/ 6 w 508"/>
                  <a:gd name="T7" fmla="*/ 28 h 28"/>
                  <a:gd name="T8" fmla="*/ 4 w 508"/>
                  <a:gd name="T9" fmla="*/ 26 h 28"/>
                  <a:gd name="T10" fmla="*/ 0 w 508"/>
                  <a:gd name="T11" fmla="*/ 22 h 28"/>
                  <a:gd name="T12" fmla="*/ 0 w 508"/>
                  <a:gd name="T13" fmla="*/ 16 h 28"/>
                  <a:gd name="T14" fmla="*/ 0 w 508"/>
                  <a:gd name="T15" fmla="*/ 12 h 28"/>
                  <a:gd name="T16" fmla="*/ 0 w 508"/>
                  <a:gd name="T17" fmla="*/ 12 h 28"/>
                  <a:gd name="T18" fmla="*/ 0 w 508"/>
                  <a:gd name="T19" fmla="*/ 8 h 28"/>
                  <a:gd name="T20" fmla="*/ 4 w 508"/>
                  <a:gd name="T21" fmla="*/ 4 h 28"/>
                  <a:gd name="T22" fmla="*/ 6 w 508"/>
                  <a:gd name="T23" fmla="*/ 2 h 28"/>
                  <a:gd name="T24" fmla="*/ 12 w 508"/>
                  <a:gd name="T25" fmla="*/ 0 h 28"/>
                  <a:gd name="T26" fmla="*/ 496 w 508"/>
                  <a:gd name="T27" fmla="*/ 0 h 28"/>
                  <a:gd name="T28" fmla="*/ 496 w 508"/>
                  <a:gd name="T29" fmla="*/ 0 h 28"/>
                  <a:gd name="T30" fmla="*/ 500 w 508"/>
                  <a:gd name="T31" fmla="*/ 2 h 28"/>
                  <a:gd name="T32" fmla="*/ 504 w 508"/>
                  <a:gd name="T33" fmla="*/ 4 h 28"/>
                  <a:gd name="T34" fmla="*/ 506 w 508"/>
                  <a:gd name="T35" fmla="*/ 8 h 28"/>
                  <a:gd name="T36" fmla="*/ 508 w 508"/>
                  <a:gd name="T37" fmla="*/ 12 h 28"/>
                  <a:gd name="T38" fmla="*/ 508 w 508"/>
                  <a:gd name="T39" fmla="*/ 16 h 28"/>
                  <a:gd name="T40" fmla="*/ 508 w 508"/>
                  <a:gd name="T41" fmla="*/ 16 h 28"/>
                  <a:gd name="T42" fmla="*/ 506 w 508"/>
                  <a:gd name="T43" fmla="*/ 22 h 28"/>
                  <a:gd name="T44" fmla="*/ 504 w 508"/>
                  <a:gd name="T45" fmla="*/ 26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6"/>
                    </a:lnTo>
                    <a:lnTo>
                      <a:pt x="0" y="22"/>
                    </a:lnTo>
                    <a:lnTo>
                      <a:pt x="0" y="16"/>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6"/>
                    </a:lnTo>
                    <a:lnTo>
                      <a:pt x="508" y="16"/>
                    </a:lnTo>
                    <a:lnTo>
                      <a:pt x="506" y="22"/>
                    </a:lnTo>
                    <a:lnTo>
                      <a:pt x="504" y="26"/>
                    </a:lnTo>
                    <a:lnTo>
                      <a:pt x="500" y="28"/>
                    </a:lnTo>
                    <a:lnTo>
                      <a:pt x="49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56" name="ïṧḷïḓê-Freeform: Shape 35"/>
              <p:cNvSpPr/>
              <p:nvPr/>
            </p:nvSpPr>
            <p:spPr bwMode="auto">
              <a:xfrm>
                <a:off x="5987418" y="3597828"/>
                <a:ext cx="27569" cy="168477"/>
              </a:xfrm>
              <a:custGeom>
                <a:avLst/>
                <a:gdLst>
                  <a:gd name="T0" fmla="*/ 18 w 36"/>
                  <a:gd name="T1" fmla="*/ 220 h 220"/>
                  <a:gd name="T2" fmla="*/ 18 w 36"/>
                  <a:gd name="T3" fmla="*/ 220 h 220"/>
                  <a:gd name="T4" fmla="*/ 10 w 36"/>
                  <a:gd name="T5" fmla="*/ 218 h 220"/>
                  <a:gd name="T6" fmla="*/ 4 w 36"/>
                  <a:gd name="T7" fmla="*/ 214 h 220"/>
                  <a:gd name="T8" fmla="*/ 0 w 36"/>
                  <a:gd name="T9" fmla="*/ 208 h 220"/>
                  <a:gd name="T10" fmla="*/ 0 w 36"/>
                  <a:gd name="T11" fmla="*/ 202 h 220"/>
                  <a:gd name="T12" fmla="*/ 0 w 36"/>
                  <a:gd name="T13" fmla="*/ 18 h 220"/>
                  <a:gd name="T14" fmla="*/ 0 w 36"/>
                  <a:gd name="T15" fmla="*/ 18 h 220"/>
                  <a:gd name="T16" fmla="*/ 0 w 36"/>
                  <a:gd name="T17" fmla="*/ 12 h 220"/>
                  <a:gd name="T18" fmla="*/ 4 w 36"/>
                  <a:gd name="T19" fmla="*/ 6 h 220"/>
                  <a:gd name="T20" fmla="*/ 10 w 36"/>
                  <a:gd name="T21" fmla="*/ 2 h 220"/>
                  <a:gd name="T22" fmla="*/ 18 w 36"/>
                  <a:gd name="T23" fmla="*/ 0 h 220"/>
                  <a:gd name="T24" fmla="*/ 18 w 36"/>
                  <a:gd name="T25" fmla="*/ 0 h 220"/>
                  <a:gd name="T26" fmla="*/ 26 w 36"/>
                  <a:gd name="T27" fmla="*/ 2 h 220"/>
                  <a:gd name="T28" fmla="*/ 30 w 36"/>
                  <a:gd name="T29" fmla="*/ 6 h 220"/>
                  <a:gd name="T30" fmla="*/ 34 w 36"/>
                  <a:gd name="T31" fmla="*/ 12 h 220"/>
                  <a:gd name="T32" fmla="*/ 36 w 36"/>
                  <a:gd name="T33" fmla="*/ 18 h 220"/>
                  <a:gd name="T34" fmla="*/ 36 w 36"/>
                  <a:gd name="T35" fmla="*/ 202 h 220"/>
                  <a:gd name="T36" fmla="*/ 36 w 36"/>
                  <a:gd name="T37" fmla="*/ 202 h 220"/>
                  <a:gd name="T38" fmla="*/ 34 w 36"/>
                  <a:gd name="T39" fmla="*/ 208 h 220"/>
                  <a:gd name="T40" fmla="*/ 30 w 36"/>
                  <a:gd name="T41" fmla="*/ 214 h 220"/>
                  <a:gd name="T42" fmla="*/ 26 w 36"/>
                  <a:gd name="T43" fmla="*/ 218 h 220"/>
                  <a:gd name="T44" fmla="*/ 18 w 36"/>
                  <a:gd name="T45"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20">
                    <a:moveTo>
                      <a:pt x="18" y="220"/>
                    </a:moveTo>
                    <a:lnTo>
                      <a:pt x="18" y="220"/>
                    </a:lnTo>
                    <a:lnTo>
                      <a:pt x="10" y="218"/>
                    </a:lnTo>
                    <a:lnTo>
                      <a:pt x="4" y="214"/>
                    </a:lnTo>
                    <a:lnTo>
                      <a:pt x="0" y="208"/>
                    </a:lnTo>
                    <a:lnTo>
                      <a:pt x="0" y="202"/>
                    </a:lnTo>
                    <a:lnTo>
                      <a:pt x="0" y="18"/>
                    </a:lnTo>
                    <a:lnTo>
                      <a:pt x="0" y="18"/>
                    </a:lnTo>
                    <a:lnTo>
                      <a:pt x="0" y="12"/>
                    </a:lnTo>
                    <a:lnTo>
                      <a:pt x="4" y="6"/>
                    </a:lnTo>
                    <a:lnTo>
                      <a:pt x="10" y="2"/>
                    </a:lnTo>
                    <a:lnTo>
                      <a:pt x="18" y="0"/>
                    </a:lnTo>
                    <a:lnTo>
                      <a:pt x="18" y="0"/>
                    </a:lnTo>
                    <a:lnTo>
                      <a:pt x="26" y="2"/>
                    </a:lnTo>
                    <a:lnTo>
                      <a:pt x="30" y="6"/>
                    </a:lnTo>
                    <a:lnTo>
                      <a:pt x="34" y="12"/>
                    </a:lnTo>
                    <a:lnTo>
                      <a:pt x="36" y="18"/>
                    </a:lnTo>
                    <a:lnTo>
                      <a:pt x="36" y="202"/>
                    </a:lnTo>
                    <a:lnTo>
                      <a:pt x="36" y="202"/>
                    </a:lnTo>
                    <a:lnTo>
                      <a:pt x="34" y="208"/>
                    </a:lnTo>
                    <a:lnTo>
                      <a:pt x="30" y="214"/>
                    </a:lnTo>
                    <a:lnTo>
                      <a:pt x="26" y="218"/>
                    </a:lnTo>
                    <a:lnTo>
                      <a:pt x="18" y="220"/>
                    </a:lnTo>
                    <a:close/>
                  </a:path>
                </a:pathLst>
              </a:custGeom>
              <a:solidFill>
                <a:schemeClr val="accent6"/>
              </a:solidFill>
              <a:ln>
                <a:noFill/>
              </a:ln>
            </p:spPr>
            <p:txBody>
              <a:bodyPr anchor="ctr"/>
              <a:lstStyle/>
              <a:p>
                <a:pPr algn="ctr"/>
                <a:endParaRPr sz="2400" dirty="0">
                  <a:cs typeface="+mn-ea"/>
                  <a:sym typeface="+mn-lt"/>
                </a:endParaRPr>
              </a:p>
            </p:txBody>
          </p:sp>
          <p:sp>
            <p:nvSpPr>
              <p:cNvPr id="57" name="is1ide-Freeform: Shape 36"/>
              <p:cNvSpPr/>
              <p:nvPr/>
            </p:nvSpPr>
            <p:spPr bwMode="auto">
              <a:xfrm>
                <a:off x="5987418" y="3597828"/>
                <a:ext cx="27569" cy="168477"/>
              </a:xfrm>
              <a:custGeom>
                <a:avLst/>
                <a:gdLst>
                  <a:gd name="T0" fmla="*/ 18 w 36"/>
                  <a:gd name="T1" fmla="*/ 220 h 220"/>
                  <a:gd name="T2" fmla="*/ 18 w 36"/>
                  <a:gd name="T3" fmla="*/ 220 h 220"/>
                  <a:gd name="T4" fmla="*/ 10 w 36"/>
                  <a:gd name="T5" fmla="*/ 218 h 220"/>
                  <a:gd name="T6" fmla="*/ 4 w 36"/>
                  <a:gd name="T7" fmla="*/ 214 h 220"/>
                  <a:gd name="T8" fmla="*/ 0 w 36"/>
                  <a:gd name="T9" fmla="*/ 208 h 220"/>
                  <a:gd name="T10" fmla="*/ 0 w 36"/>
                  <a:gd name="T11" fmla="*/ 202 h 220"/>
                  <a:gd name="T12" fmla="*/ 0 w 36"/>
                  <a:gd name="T13" fmla="*/ 18 h 220"/>
                  <a:gd name="T14" fmla="*/ 0 w 36"/>
                  <a:gd name="T15" fmla="*/ 18 h 220"/>
                  <a:gd name="T16" fmla="*/ 0 w 36"/>
                  <a:gd name="T17" fmla="*/ 12 h 220"/>
                  <a:gd name="T18" fmla="*/ 4 w 36"/>
                  <a:gd name="T19" fmla="*/ 6 h 220"/>
                  <a:gd name="T20" fmla="*/ 10 w 36"/>
                  <a:gd name="T21" fmla="*/ 2 h 220"/>
                  <a:gd name="T22" fmla="*/ 18 w 36"/>
                  <a:gd name="T23" fmla="*/ 0 h 220"/>
                  <a:gd name="T24" fmla="*/ 18 w 36"/>
                  <a:gd name="T25" fmla="*/ 0 h 220"/>
                  <a:gd name="T26" fmla="*/ 26 w 36"/>
                  <a:gd name="T27" fmla="*/ 2 h 220"/>
                  <a:gd name="T28" fmla="*/ 30 w 36"/>
                  <a:gd name="T29" fmla="*/ 6 h 220"/>
                  <a:gd name="T30" fmla="*/ 34 w 36"/>
                  <a:gd name="T31" fmla="*/ 12 h 220"/>
                  <a:gd name="T32" fmla="*/ 36 w 36"/>
                  <a:gd name="T33" fmla="*/ 18 h 220"/>
                  <a:gd name="T34" fmla="*/ 36 w 36"/>
                  <a:gd name="T35" fmla="*/ 202 h 220"/>
                  <a:gd name="T36" fmla="*/ 36 w 36"/>
                  <a:gd name="T37" fmla="*/ 202 h 220"/>
                  <a:gd name="T38" fmla="*/ 34 w 36"/>
                  <a:gd name="T39" fmla="*/ 208 h 220"/>
                  <a:gd name="T40" fmla="*/ 30 w 36"/>
                  <a:gd name="T41" fmla="*/ 214 h 220"/>
                  <a:gd name="T42" fmla="*/ 26 w 36"/>
                  <a:gd name="T43" fmla="*/ 218 h 220"/>
                  <a:gd name="T44" fmla="*/ 18 w 36"/>
                  <a:gd name="T45"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20">
                    <a:moveTo>
                      <a:pt x="18" y="220"/>
                    </a:moveTo>
                    <a:lnTo>
                      <a:pt x="18" y="220"/>
                    </a:lnTo>
                    <a:lnTo>
                      <a:pt x="10" y="218"/>
                    </a:lnTo>
                    <a:lnTo>
                      <a:pt x="4" y="214"/>
                    </a:lnTo>
                    <a:lnTo>
                      <a:pt x="0" y="208"/>
                    </a:lnTo>
                    <a:lnTo>
                      <a:pt x="0" y="202"/>
                    </a:lnTo>
                    <a:lnTo>
                      <a:pt x="0" y="18"/>
                    </a:lnTo>
                    <a:lnTo>
                      <a:pt x="0" y="18"/>
                    </a:lnTo>
                    <a:lnTo>
                      <a:pt x="0" y="12"/>
                    </a:lnTo>
                    <a:lnTo>
                      <a:pt x="4" y="6"/>
                    </a:lnTo>
                    <a:lnTo>
                      <a:pt x="10" y="2"/>
                    </a:lnTo>
                    <a:lnTo>
                      <a:pt x="18" y="0"/>
                    </a:lnTo>
                    <a:lnTo>
                      <a:pt x="18" y="0"/>
                    </a:lnTo>
                    <a:lnTo>
                      <a:pt x="26" y="2"/>
                    </a:lnTo>
                    <a:lnTo>
                      <a:pt x="30" y="6"/>
                    </a:lnTo>
                    <a:lnTo>
                      <a:pt x="34" y="12"/>
                    </a:lnTo>
                    <a:lnTo>
                      <a:pt x="36" y="18"/>
                    </a:lnTo>
                    <a:lnTo>
                      <a:pt x="36" y="202"/>
                    </a:lnTo>
                    <a:lnTo>
                      <a:pt x="36" y="202"/>
                    </a:lnTo>
                    <a:lnTo>
                      <a:pt x="34" y="208"/>
                    </a:lnTo>
                    <a:lnTo>
                      <a:pt x="30" y="214"/>
                    </a:lnTo>
                    <a:lnTo>
                      <a:pt x="26" y="218"/>
                    </a:lnTo>
                    <a:lnTo>
                      <a:pt x="1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58" name="is1ide-Freeform: Shape 37"/>
              <p:cNvSpPr/>
              <p:nvPr/>
            </p:nvSpPr>
            <p:spPr bwMode="auto">
              <a:xfrm>
                <a:off x="6158957" y="3637650"/>
                <a:ext cx="76580" cy="159287"/>
              </a:xfrm>
              <a:custGeom>
                <a:avLst/>
                <a:gdLst>
                  <a:gd name="T0" fmla="*/ 12 w 100"/>
                  <a:gd name="T1" fmla="*/ 206 h 208"/>
                  <a:gd name="T2" fmla="*/ 12 w 100"/>
                  <a:gd name="T3" fmla="*/ 206 h 208"/>
                  <a:gd name="T4" fmla="*/ 6 w 100"/>
                  <a:gd name="T5" fmla="*/ 204 h 208"/>
                  <a:gd name="T6" fmla="*/ 2 w 100"/>
                  <a:gd name="T7" fmla="*/ 198 h 208"/>
                  <a:gd name="T8" fmla="*/ 0 w 100"/>
                  <a:gd name="T9" fmla="*/ 190 h 208"/>
                  <a:gd name="T10" fmla="*/ 0 w 100"/>
                  <a:gd name="T11" fmla="*/ 184 h 208"/>
                  <a:gd name="T12" fmla="*/ 64 w 100"/>
                  <a:gd name="T13" fmla="*/ 12 h 208"/>
                  <a:gd name="T14" fmla="*/ 64 w 100"/>
                  <a:gd name="T15" fmla="*/ 12 h 208"/>
                  <a:gd name="T16" fmla="*/ 68 w 100"/>
                  <a:gd name="T17" fmla="*/ 4 h 208"/>
                  <a:gd name="T18" fmla="*/ 74 w 100"/>
                  <a:gd name="T19" fmla="*/ 0 h 208"/>
                  <a:gd name="T20" fmla="*/ 80 w 100"/>
                  <a:gd name="T21" fmla="*/ 0 h 208"/>
                  <a:gd name="T22" fmla="*/ 88 w 100"/>
                  <a:gd name="T23" fmla="*/ 0 h 208"/>
                  <a:gd name="T24" fmla="*/ 88 w 100"/>
                  <a:gd name="T25" fmla="*/ 0 h 208"/>
                  <a:gd name="T26" fmla="*/ 94 w 100"/>
                  <a:gd name="T27" fmla="*/ 4 h 208"/>
                  <a:gd name="T28" fmla="*/ 98 w 100"/>
                  <a:gd name="T29" fmla="*/ 10 h 208"/>
                  <a:gd name="T30" fmla="*/ 100 w 100"/>
                  <a:gd name="T31" fmla="*/ 16 h 208"/>
                  <a:gd name="T32" fmla="*/ 98 w 100"/>
                  <a:gd name="T33" fmla="*/ 24 h 208"/>
                  <a:gd name="T34" fmla="*/ 36 w 100"/>
                  <a:gd name="T35" fmla="*/ 196 h 208"/>
                  <a:gd name="T36" fmla="*/ 36 w 100"/>
                  <a:gd name="T37" fmla="*/ 196 h 208"/>
                  <a:gd name="T38" fmla="*/ 32 w 100"/>
                  <a:gd name="T39" fmla="*/ 202 h 208"/>
                  <a:gd name="T40" fmla="*/ 26 w 100"/>
                  <a:gd name="T41" fmla="*/ 206 h 208"/>
                  <a:gd name="T42" fmla="*/ 18 w 100"/>
                  <a:gd name="T43" fmla="*/ 208 h 208"/>
                  <a:gd name="T44" fmla="*/ 12 w 100"/>
                  <a:gd name="T45" fmla="*/ 20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208">
                    <a:moveTo>
                      <a:pt x="12" y="206"/>
                    </a:moveTo>
                    <a:lnTo>
                      <a:pt x="12" y="206"/>
                    </a:lnTo>
                    <a:lnTo>
                      <a:pt x="6" y="204"/>
                    </a:lnTo>
                    <a:lnTo>
                      <a:pt x="2" y="198"/>
                    </a:lnTo>
                    <a:lnTo>
                      <a:pt x="0" y="190"/>
                    </a:lnTo>
                    <a:lnTo>
                      <a:pt x="0" y="184"/>
                    </a:lnTo>
                    <a:lnTo>
                      <a:pt x="64" y="12"/>
                    </a:lnTo>
                    <a:lnTo>
                      <a:pt x="64" y="12"/>
                    </a:lnTo>
                    <a:lnTo>
                      <a:pt x="68" y="4"/>
                    </a:lnTo>
                    <a:lnTo>
                      <a:pt x="74" y="0"/>
                    </a:lnTo>
                    <a:lnTo>
                      <a:pt x="80" y="0"/>
                    </a:lnTo>
                    <a:lnTo>
                      <a:pt x="88" y="0"/>
                    </a:lnTo>
                    <a:lnTo>
                      <a:pt x="88" y="0"/>
                    </a:lnTo>
                    <a:lnTo>
                      <a:pt x="94" y="4"/>
                    </a:lnTo>
                    <a:lnTo>
                      <a:pt x="98" y="10"/>
                    </a:lnTo>
                    <a:lnTo>
                      <a:pt x="100" y="16"/>
                    </a:lnTo>
                    <a:lnTo>
                      <a:pt x="98" y="24"/>
                    </a:lnTo>
                    <a:lnTo>
                      <a:pt x="36" y="196"/>
                    </a:lnTo>
                    <a:lnTo>
                      <a:pt x="36" y="196"/>
                    </a:lnTo>
                    <a:lnTo>
                      <a:pt x="32" y="202"/>
                    </a:lnTo>
                    <a:lnTo>
                      <a:pt x="26" y="206"/>
                    </a:lnTo>
                    <a:lnTo>
                      <a:pt x="18" y="208"/>
                    </a:lnTo>
                    <a:lnTo>
                      <a:pt x="12" y="206"/>
                    </a:lnTo>
                    <a:close/>
                  </a:path>
                </a:pathLst>
              </a:custGeom>
              <a:solidFill>
                <a:schemeClr val="accent6"/>
              </a:solidFill>
              <a:ln>
                <a:noFill/>
              </a:ln>
            </p:spPr>
            <p:txBody>
              <a:bodyPr anchor="ctr"/>
              <a:lstStyle/>
              <a:p>
                <a:pPr algn="ctr"/>
                <a:endParaRPr sz="2400" dirty="0">
                  <a:cs typeface="+mn-ea"/>
                  <a:sym typeface="+mn-lt"/>
                </a:endParaRPr>
              </a:p>
            </p:txBody>
          </p:sp>
          <p:sp>
            <p:nvSpPr>
              <p:cNvPr id="59" name="is1ide-Freeform: Shape 38"/>
              <p:cNvSpPr/>
              <p:nvPr/>
            </p:nvSpPr>
            <p:spPr bwMode="auto">
              <a:xfrm>
                <a:off x="6158957" y="3637650"/>
                <a:ext cx="76580" cy="159287"/>
              </a:xfrm>
              <a:custGeom>
                <a:avLst/>
                <a:gdLst>
                  <a:gd name="T0" fmla="*/ 12 w 100"/>
                  <a:gd name="T1" fmla="*/ 206 h 208"/>
                  <a:gd name="T2" fmla="*/ 12 w 100"/>
                  <a:gd name="T3" fmla="*/ 206 h 208"/>
                  <a:gd name="T4" fmla="*/ 6 w 100"/>
                  <a:gd name="T5" fmla="*/ 204 h 208"/>
                  <a:gd name="T6" fmla="*/ 2 w 100"/>
                  <a:gd name="T7" fmla="*/ 198 h 208"/>
                  <a:gd name="T8" fmla="*/ 0 w 100"/>
                  <a:gd name="T9" fmla="*/ 190 h 208"/>
                  <a:gd name="T10" fmla="*/ 0 w 100"/>
                  <a:gd name="T11" fmla="*/ 184 h 208"/>
                  <a:gd name="T12" fmla="*/ 64 w 100"/>
                  <a:gd name="T13" fmla="*/ 12 h 208"/>
                  <a:gd name="T14" fmla="*/ 64 w 100"/>
                  <a:gd name="T15" fmla="*/ 12 h 208"/>
                  <a:gd name="T16" fmla="*/ 68 w 100"/>
                  <a:gd name="T17" fmla="*/ 4 h 208"/>
                  <a:gd name="T18" fmla="*/ 74 w 100"/>
                  <a:gd name="T19" fmla="*/ 0 h 208"/>
                  <a:gd name="T20" fmla="*/ 80 w 100"/>
                  <a:gd name="T21" fmla="*/ 0 h 208"/>
                  <a:gd name="T22" fmla="*/ 88 w 100"/>
                  <a:gd name="T23" fmla="*/ 0 h 208"/>
                  <a:gd name="T24" fmla="*/ 88 w 100"/>
                  <a:gd name="T25" fmla="*/ 0 h 208"/>
                  <a:gd name="T26" fmla="*/ 94 w 100"/>
                  <a:gd name="T27" fmla="*/ 4 h 208"/>
                  <a:gd name="T28" fmla="*/ 98 w 100"/>
                  <a:gd name="T29" fmla="*/ 10 h 208"/>
                  <a:gd name="T30" fmla="*/ 100 w 100"/>
                  <a:gd name="T31" fmla="*/ 16 h 208"/>
                  <a:gd name="T32" fmla="*/ 98 w 100"/>
                  <a:gd name="T33" fmla="*/ 24 h 208"/>
                  <a:gd name="T34" fmla="*/ 36 w 100"/>
                  <a:gd name="T35" fmla="*/ 196 h 208"/>
                  <a:gd name="T36" fmla="*/ 36 w 100"/>
                  <a:gd name="T37" fmla="*/ 196 h 208"/>
                  <a:gd name="T38" fmla="*/ 32 w 100"/>
                  <a:gd name="T39" fmla="*/ 202 h 208"/>
                  <a:gd name="T40" fmla="*/ 26 w 100"/>
                  <a:gd name="T41" fmla="*/ 206 h 208"/>
                  <a:gd name="T42" fmla="*/ 18 w 100"/>
                  <a:gd name="T43" fmla="*/ 208 h 208"/>
                  <a:gd name="T44" fmla="*/ 12 w 100"/>
                  <a:gd name="T45" fmla="*/ 20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208">
                    <a:moveTo>
                      <a:pt x="12" y="206"/>
                    </a:moveTo>
                    <a:lnTo>
                      <a:pt x="12" y="206"/>
                    </a:lnTo>
                    <a:lnTo>
                      <a:pt x="6" y="204"/>
                    </a:lnTo>
                    <a:lnTo>
                      <a:pt x="2" y="198"/>
                    </a:lnTo>
                    <a:lnTo>
                      <a:pt x="0" y="190"/>
                    </a:lnTo>
                    <a:lnTo>
                      <a:pt x="0" y="184"/>
                    </a:lnTo>
                    <a:lnTo>
                      <a:pt x="64" y="12"/>
                    </a:lnTo>
                    <a:lnTo>
                      <a:pt x="64" y="12"/>
                    </a:lnTo>
                    <a:lnTo>
                      <a:pt x="68" y="4"/>
                    </a:lnTo>
                    <a:lnTo>
                      <a:pt x="74" y="0"/>
                    </a:lnTo>
                    <a:lnTo>
                      <a:pt x="80" y="0"/>
                    </a:lnTo>
                    <a:lnTo>
                      <a:pt x="88" y="0"/>
                    </a:lnTo>
                    <a:lnTo>
                      <a:pt x="88" y="0"/>
                    </a:lnTo>
                    <a:lnTo>
                      <a:pt x="94" y="4"/>
                    </a:lnTo>
                    <a:lnTo>
                      <a:pt x="98" y="10"/>
                    </a:lnTo>
                    <a:lnTo>
                      <a:pt x="100" y="16"/>
                    </a:lnTo>
                    <a:lnTo>
                      <a:pt x="98" y="24"/>
                    </a:lnTo>
                    <a:lnTo>
                      <a:pt x="36" y="196"/>
                    </a:lnTo>
                    <a:lnTo>
                      <a:pt x="36" y="196"/>
                    </a:lnTo>
                    <a:lnTo>
                      <a:pt x="32" y="202"/>
                    </a:lnTo>
                    <a:lnTo>
                      <a:pt x="26" y="206"/>
                    </a:lnTo>
                    <a:lnTo>
                      <a:pt x="18" y="208"/>
                    </a:lnTo>
                    <a:lnTo>
                      <a:pt x="12"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60" name="is1ide-Freeform: Shape 39"/>
              <p:cNvSpPr/>
              <p:nvPr/>
            </p:nvSpPr>
            <p:spPr bwMode="auto">
              <a:xfrm>
                <a:off x="6301397" y="3758647"/>
                <a:ext cx="119465" cy="134781"/>
              </a:xfrm>
              <a:custGeom>
                <a:avLst/>
                <a:gdLst>
                  <a:gd name="T0" fmla="*/ 6 w 156"/>
                  <a:gd name="T1" fmla="*/ 172 h 176"/>
                  <a:gd name="T2" fmla="*/ 6 w 156"/>
                  <a:gd name="T3" fmla="*/ 172 h 176"/>
                  <a:gd name="T4" fmla="*/ 2 w 156"/>
                  <a:gd name="T5" fmla="*/ 166 h 176"/>
                  <a:gd name="T6" fmla="*/ 0 w 156"/>
                  <a:gd name="T7" fmla="*/ 160 h 176"/>
                  <a:gd name="T8" fmla="*/ 0 w 156"/>
                  <a:gd name="T9" fmla="*/ 154 h 176"/>
                  <a:gd name="T10" fmla="*/ 4 w 156"/>
                  <a:gd name="T11" fmla="*/ 146 h 176"/>
                  <a:gd name="T12" fmla="*/ 124 w 156"/>
                  <a:gd name="T13" fmla="*/ 6 h 176"/>
                  <a:gd name="T14" fmla="*/ 124 w 156"/>
                  <a:gd name="T15" fmla="*/ 6 h 176"/>
                  <a:gd name="T16" fmla="*/ 128 w 156"/>
                  <a:gd name="T17" fmla="*/ 2 h 176"/>
                  <a:gd name="T18" fmla="*/ 136 w 156"/>
                  <a:gd name="T19" fmla="*/ 0 h 176"/>
                  <a:gd name="T20" fmla="*/ 142 w 156"/>
                  <a:gd name="T21" fmla="*/ 2 h 176"/>
                  <a:gd name="T22" fmla="*/ 150 w 156"/>
                  <a:gd name="T23" fmla="*/ 4 h 176"/>
                  <a:gd name="T24" fmla="*/ 150 w 156"/>
                  <a:gd name="T25" fmla="*/ 4 h 176"/>
                  <a:gd name="T26" fmla="*/ 154 w 156"/>
                  <a:gd name="T27" fmla="*/ 10 h 176"/>
                  <a:gd name="T28" fmla="*/ 156 w 156"/>
                  <a:gd name="T29" fmla="*/ 18 h 176"/>
                  <a:gd name="T30" fmla="*/ 154 w 156"/>
                  <a:gd name="T31" fmla="*/ 24 h 176"/>
                  <a:gd name="T32" fmla="*/ 152 w 156"/>
                  <a:gd name="T33" fmla="*/ 30 h 176"/>
                  <a:gd name="T34" fmla="*/ 32 w 156"/>
                  <a:gd name="T35" fmla="*/ 170 h 176"/>
                  <a:gd name="T36" fmla="*/ 32 w 156"/>
                  <a:gd name="T37" fmla="*/ 170 h 176"/>
                  <a:gd name="T38" fmla="*/ 26 w 156"/>
                  <a:gd name="T39" fmla="*/ 176 h 176"/>
                  <a:gd name="T40" fmla="*/ 20 w 156"/>
                  <a:gd name="T41" fmla="*/ 176 h 176"/>
                  <a:gd name="T42" fmla="*/ 12 w 156"/>
                  <a:gd name="T43" fmla="*/ 176 h 176"/>
                  <a:gd name="T44" fmla="*/ 6 w 156"/>
                  <a:gd name="T45"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76">
                    <a:moveTo>
                      <a:pt x="6" y="172"/>
                    </a:moveTo>
                    <a:lnTo>
                      <a:pt x="6" y="172"/>
                    </a:lnTo>
                    <a:lnTo>
                      <a:pt x="2" y="166"/>
                    </a:lnTo>
                    <a:lnTo>
                      <a:pt x="0" y="160"/>
                    </a:lnTo>
                    <a:lnTo>
                      <a:pt x="0" y="154"/>
                    </a:lnTo>
                    <a:lnTo>
                      <a:pt x="4" y="146"/>
                    </a:lnTo>
                    <a:lnTo>
                      <a:pt x="124" y="6"/>
                    </a:lnTo>
                    <a:lnTo>
                      <a:pt x="124" y="6"/>
                    </a:lnTo>
                    <a:lnTo>
                      <a:pt x="128" y="2"/>
                    </a:lnTo>
                    <a:lnTo>
                      <a:pt x="136" y="0"/>
                    </a:lnTo>
                    <a:lnTo>
                      <a:pt x="142" y="2"/>
                    </a:lnTo>
                    <a:lnTo>
                      <a:pt x="150" y="4"/>
                    </a:lnTo>
                    <a:lnTo>
                      <a:pt x="150" y="4"/>
                    </a:lnTo>
                    <a:lnTo>
                      <a:pt x="154" y="10"/>
                    </a:lnTo>
                    <a:lnTo>
                      <a:pt x="156" y="18"/>
                    </a:lnTo>
                    <a:lnTo>
                      <a:pt x="154" y="24"/>
                    </a:lnTo>
                    <a:lnTo>
                      <a:pt x="152" y="30"/>
                    </a:lnTo>
                    <a:lnTo>
                      <a:pt x="32" y="170"/>
                    </a:lnTo>
                    <a:lnTo>
                      <a:pt x="32" y="170"/>
                    </a:lnTo>
                    <a:lnTo>
                      <a:pt x="26" y="176"/>
                    </a:lnTo>
                    <a:lnTo>
                      <a:pt x="20" y="176"/>
                    </a:lnTo>
                    <a:lnTo>
                      <a:pt x="12" y="176"/>
                    </a:lnTo>
                    <a:lnTo>
                      <a:pt x="6" y="172"/>
                    </a:lnTo>
                    <a:close/>
                  </a:path>
                </a:pathLst>
              </a:custGeom>
              <a:solidFill>
                <a:schemeClr val="accent6"/>
              </a:solidFill>
              <a:ln>
                <a:noFill/>
              </a:ln>
            </p:spPr>
            <p:txBody>
              <a:bodyPr anchor="ctr"/>
              <a:lstStyle/>
              <a:p>
                <a:pPr algn="ctr"/>
                <a:endParaRPr sz="2400" dirty="0">
                  <a:cs typeface="+mn-ea"/>
                  <a:sym typeface="+mn-lt"/>
                </a:endParaRPr>
              </a:p>
            </p:txBody>
          </p:sp>
          <p:sp>
            <p:nvSpPr>
              <p:cNvPr id="61" name="is1ide-Freeform: Shape 40"/>
              <p:cNvSpPr/>
              <p:nvPr/>
            </p:nvSpPr>
            <p:spPr bwMode="auto">
              <a:xfrm>
                <a:off x="6301397" y="3758647"/>
                <a:ext cx="119465" cy="134781"/>
              </a:xfrm>
              <a:custGeom>
                <a:avLst/>
                <a:gdLst>
                  <a:gd name="T0" fmla="*/ 6 w 156"/>
                  <a:gd name="T1" fmla="*/ 172 h 176"/>
                  <a:gd name="T2" fmla="*/ 6 w 156"/>
                  <a:gd name="T3" fmla="*/ 172 h 176"/>
                  <a:gd name="T4" fmla="*/ 2 w 156"/>
                  <a:gd name="T5" fmla="*/ 166 h 176"/>
                  <a:gd name="T6" fmla="*/ 0 w 156"/>
                  <a:gd name="T7" fmla="*/ 160 h 176"/>
                  <a:gd name="T8" fmla="*/ 0 w 156"/>
                  <a:gd name="T9" fmla="*/ 154 h 176"/>
                  <a:gd name="T10" fmla="*/ 4 w 156"/>
                  <a:gd name="T11" fmla="*/ 146 h 176"/>
                  <a:gd name="T12" fmla="*/ 124 w 156"/>
                  <a:gd name="T13" fmla="*/ 6 h 176"/>
                  <a:gd name="T14" fmla="*/ 124 w 156"/>
                  <a:gd name="T15" fmla="*/ 6 h 176"/>
                  <a:gd name="T16" fmla="*/ 128 w 156"/>
                  <a:gd name="T17" fmla="*/ 2 h 176"/>
                  <a:gd name="T18" fmla="*/ 136 w 156"/>
                  <a:gd name="T19" fmla="*/ 0 h 176"/>
                  <a:gd name="T20" fmla="*/ 142 w 156"/>
                  <a:gd name="T21" fmla="*/ 2 h 176"/>
                  <a:gd name="T22" fmla="*/ 150 w 156"/>
                  <a:gd name="T23" fmla="*/ 4 h 176"/>
                  <a:gd name="T24" fmla="*/ 150 w 156"/>
                  <a:gd name="T25" fmla="*/ 4 h 176"/>
                  <a:gd name="T26" fmla="*/ 154 w 156"/>
                  <a:gd name="T27" fmla="*/ 10 h 176"/>
                  <a:gd name="T28" fmla="*/ 156 w 156"/>
                  <a:gd name="T29" fmla="*/ 18 h 176"/>
                  <a:gd name="T30" fmla="*/ 154 w 156"/>
                  <a:gd name="T31" fmla="*/ 24 h 176"/>
                  <a:gd name="T32" fmla="*/ 152 w 156"/>
                  <a:gd name="T33" fmla="*/ 30 h 176"/>
                  <a:gd name="T34" fmla="*/ 32 w 156"/>
                  <a:gd name="T35" fmla="*/ 170 h 176"/>
                  <a:gd name="T36" fmla="*/ 32 w 156"/>
                  <a:gd name="T37" fmla="*/ 170 h 176"/>
                  <a:gd name="T38" fmla="*/ 26 w 156"/>
                  <a:gd name="T39" fmla="*/ 176 h 176"/>
                  <a:gd name="T40" fmla="*/ 20 w 156"/>
                  <a:gd name="T41" fmla="*/ 176 h 176"/>
                  <a:gd name="T42" fmla="*/ 12 w 156"/>
                  <a:gd name="T43" fmla="*/ 176 h 176"/>
                  <a:gd name="T44" fmla="*/ 6 w 156"/>
                  <a:gd name="T45"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76">
                    <a:moveTo>
                      <a:pt x="6" y="172"/>
                    </a:moveTo>
                    <a:lnTo>
                      <a:pt x="6" y="172"/>
                    </a:lnTo>
                    <a:lnTo>
                      <a:pt x="2" y="166"/>
                    </a:lnTo>
                    <a:lnTo>
                      <a:pt x="0" y="160"/>
                    </a:lnTo>
                    <a:lnTo>
                      <a:pt x="0" y="154"/>
                    </a:lnTo>
                    <a:lnTo>
                      <a:pt x="4" y="146"/>
                    </a:lnTo>
                    <a:lnTo>
                      <a:pt x="124" y="6"/>
                    </a:lnTo>
                    <a:lnTo>
                      <a:pt x="124" y="6"/>
                    </a:lnTo>
                    <a:lnTo>
                      <a:pt x="128" y="2"/>
                    </a:lnTo>
                    <a:lnTo>
                      <a:pt x="136" y="0"/>
                    </a:lnTo>
                    <a:lnTo>
                      <a:pt x="142" y="2"/>
                    </a:lnTo>
                    <a:lnTo>
                      <a:pt x="150" y="4"/>
                    </a:lnTo>
                    <a:lnTo>
                      <a:pt x="150" y="4"/>
                    </a:lnTo>
                    <a:lnTo>
                      <a:pt x="154" y="10"/>
                    </a:lnTo>
                    <a:lnTo>
                      <a:pt x="156" y="18"/>
                    </a:lnTo>
                    <a:lnTo>
                      <a:pt x="154" y="24"/>
                    </a:lnTo>
                    <a:lnTo>
                      <a:pt x="152" y="30"/>
                    </a:lnTo>
                    <a:lnTo>
                      <a:pt x="32" y="170"/>
                    </a:lnTo>
                    <a:lnTo>
                      <a:pt x="32" y="170"/>
                    </a:lnTo>
                    <a:lnTo>
                      <a:pt x="26" y="176"/>
                    </a:lnTo>
                    <a:lnTo>
                      <a:pt x="20" y="176"/>
                    </a:lnTo>
                    <a:lnTo>
                      <a:pt x="12" y="176"/>
                    </a:lnTo>
                    <a:lnTo>
                      <a:pt x="6"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62" name="is1ide-Freeform: Shape 41"/>
              <p:cNvSpPr/>
              <p:nvPr/>
            </p:nvSpPr>
            <p:spPr bwMode="auto">
              <a:xfrm>
                <a:off x="6399419" y="3930186"/>
                <a:ext cx="151629" cy="96491"/>
              </a:xfrm>
              <a:custGeom>
                <a:avLst/>
                <a:gdLst>
                  <a:gd name="T0" fmla="*/ 4 w 198"/>
                  <a:gd name="T1" fmla="*/ 116 h 126"/>
                  <a:gd name="T2" fmla="*/ 4 w 198"/>
                  <a:gd name="T3" fmla="*/ 116 h 126"/>
                  <a:gd name="T4" fmla="*/ 0 w 198"/>
                  <a:gd name="T5" fmla="*/ 110 h 126"/>
                  <a:gd name="T6" fmla="*/ 2 w 198"/>
                  <a:gd name="T7" fmla="*/ 102 h 126"/>
                  <a:gd name="T8" fmla="*/ 4 w 198"/>
                  <a:gd name="T9" fmla="*/ 96 h 126"/>
                  <a:gd name="T10" fmla="*/ 10 w 198"/>
                  <a:gd name="T11" fmla="*/ 92 h 126"/>
                  <a:gd name="T12" fmla="*/ 170 w 198"/>
                  <a:gd name="T13" fmla="*/ 2 h 126"/>
                  <a:gd name="T14" fmla="*/ 170 w 198"/>
                  <a:gd name="T15" fmla="*/ 2 h 126"/>
                  <a:gd name="T16" fmla="*/ 176 w 198"/>
                  <a:gd name="T17" fmla="*/ 0 h 126"/>
                  <a:gd name="T18" fmla="*/ 184 w 198"/>
                  <a:gd name="T19" fmla="*/ 0 h 126"/>
                  <a:gd name="T20" fmla="*/ 190 w 198"/>
                  <a:gd name="T21" fmla="*/ 2 h 126"/>
                  <a:gd name="T22" fmla="*/ 196 w 198"/>
                  <a:gd name="T23" fmla="*/ 8 h 126"/>
                  <a:gd name="T24" fmla="*/ 196 w 198"/>
                  <a:gd name="T25" fmla="*/ 8 h 126"/>
                  <a:gd name="T26" fmla="*/ 198 w 198"/>
                  <a:gd name="T27" fmla="*/ 16 h 126"/>
                  <a:gd name="T28" fmla="*/ 196 w 198"/>
                  <a:gd name="T29" fmla="*/ 22 h 126"/>
                  <a:gd name="T30" fmla="*/ 194 w 198"/>
                  <a:gd name="T31" fmla="*/ 28 h 126"/>
                  <a:gd name="T32" fmla="*/ 188 w 198"/>
                  <a:gd name="T33" fmla="*/ 34 h 126"/>
                  <a:gd name="T34" fmla="*/ 28 w 198"/>
                  <a:gd name="T35" fmla="*/ 124 h 126"/>
                  <a:gd name="T36" fmla="*/ 28 w 198"/>
                  <a:gd name="T37" fmla="*/ 124 h 126"/>
                  <a:gd name="T38" fmla="*/ 22 w 198"/>
                  <a:gd name="T39" fmla="*/ 126 h 126"/>
                  <a:gd name="T40" fmla="*/ 14 w 198"/>
                  <a:gd name="T41" fmla="*/ 126 h 126"/>
                  <a:gd name="T42" fmla="*/ 8 w 198"/>
                  <a:gd name="T43" fmla="*/ 122 h 126"/>
                  <a:gd name="T44" fmla="*/ 4 w 198"/>
                  <a:gd name="T4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126">
                    <a:moveTo>
                      <a:pt x="4" y="116"/>
                    </a:moveTo>
                    <a:lnTo>
                      <a:pt x="4" y="116"/>
                    </a:lnTo>
                    <a:lnTo>
                      <a:pt x="0" y="110"/>
                    </a:lnTo>
                    <a:lnTo>
                      <a:pt x="2" y="102"/>
                    </a:lnTo>
                    <a:lnTo>
                      <a:pt x="4" y="96"/>
                    </a:lnTo>
                    <a:lnTo>
                      <a:pt x="10" y="92"/>
                    </a:lnTo>
                    <a:lnTo>
                      <a:pt x="170" y="2"/>
                    </a:lnTo>
                    <a:lnTo>
                      <a:pt x="170" y="2"/>
                    </a:lnTo>
                    <a:lnTo>
                      <a:pt x="176" y="0"/>
                    </a:lnTo>
                    <a:lnTo>
                      <a:pt x="184" y="0"/>
                    </a:lnTo>
                    <a:lnTo>
                      <a:pt x="190" y="2"/>
                    </a:lnTo>
                    <a:lnTo>
                      <a:pt x="196" y="8"/>
                    </a:lnTo>
                    <a:lnTo>
                      <a:pt x="196" y="8"/>
                    </a:lnTo>
                    <a:lnTo>
                      <a:pt x="198" y="16"/>
                    </a:lnTo>
                    <a:lnTo>
                      <a:pt x="196" y="22"/>
                    </a:lnTo>
                    <a:lnTo>
                      <a:pt x="194" y="28"/>
                    </a:lnTo>
                    <a:lnTo>
                      <a:pt x="188" y="34"/>
                    </a:lnTo>
                    <a:lnTo>
                      <a:pt x="28" y="124"/>
                    </a:lnTo>
                    <a:lnTo>
                      <a:pt x="28" y="124"/>
                    </a:lnTo>
                    <a:lnTo>
                      <a:pt x="22" y="126"/>
                    </a:lnTo>
                    <a:lnTo>
                      <a:pt x="14" y="126"/>
                    </a:lnTo>
                    <a:lnTo>
                      <a:pt x="8" y="122"/>
                    </a:lnTo>
                    <a:lnTo>
                      <a:pt x="4" y="116"/>
                    </a:lnTo>
                    <a:close/>
                  </a:path>
                </a:pathLst>
              </a:custGeom>
              <a:solidFill>
                <a:schemeClr val="accent6"/>
              </a:solidFill>
              <a:ln>
                <a:noFill/>
              </a:ln>
            </p:spPr>
            <p:txBody>
              <a:bodyPr anchor="ctr"/>
              <a:lstStyle/>
              <a:p>
                <a:pPr algn="ctr"/>
                <a:endParaRPr sz="2400" dirty="0">
                  <a:cs typeface="+mn-ea"/>
                  <a:sym typeface="+mn-lt"/>
                </a:endParaRPr>
              </a:p>
            </p:txBody>
          </p:sp>
          <p:sp>
            <p:nvSpPr>
              <p:cNvPr id="63" name="is1ide-Freeform: Shape 42"/>
              <p:cNvSpPr/>
              <p:nvPr/>
            </p:nvSpPr>
            <p:spPr bwMode="auto">
              <a:xfrm>
                <a:off x="6399419" y="3930186"/>
                <a:ext cx="151629" cy="96491"/>
              </a:xfrm>
              <a:custGeom>
                <a:avLst/>
                <a:gdLst>
                  <a:gd name="T0" fmla="*/ 4 w 198"/>
                  <a:gd name="T1" fmla="*/ 116 h 126"/>
                  <a:gd name="T2" fmla="*/ 4 w 198"/>
                  <a:gd name="T3" fmla="*/ 116 h 126"/>
                  <a:gd name="T4" fmla="*/ 0 w 198"/>
                  <a:gd name="T5" fmla="*/ 110 h 126"/>
                  <a:gd name="T6" fmla="*/ 2 w 198"/>
                  <a:gd name="T7" fmla="*/ 102 h 126"/>
                  <a:gd name="T8" fmla="*/ 4 w 198"/>
                  <a:gd name="T9" fmla="*/ 96 h 126"/>
                  <a:gd name="T10" fmla="*/ 10 w 198"/>
                  <a:gd name="T11" fmla="*/ 92 h 126"/>
                  <a:gd name="T12" fmla="*/ 170 w 198"/>
                  <a:gd name="T13" fmla="*/ 2 h 126"/>
                  <a:gd name="T14" fmla="*/ 170 w 198"/>
                  <a:gd name="T15" fmla="*/ 2 h 126"/>
                  <a:gd name="T16" fmla="*/ 176 w 198"/>
                  <a:gd name="T17" fmla="*/ 0 h 126"/>
                  <a:gd name="T18" fmla="*/ 184 w 198"/>
                  <a:gd name="T19" fmla="*/ 0 h 126"/>
                  <a:gd name="T20" fmla="*/ 190 w 198"/>
                  <a:gd name="T21" fmla="*/ 2 h 126"/>
                  <a:gd name="T22" fmla="*/ 196 w 198"/>
                  <a:gd name="T23" fmla="*/ 8 h 126"/>
                  <a:gd name="T24" fmla="*/ 196 w 198"/>
                  <a:gd name="T25" fmla="*/ 8 h 126"/>
                  <a:gd name="T26" fmla="*/ 198 w 198"/>
                  <a:gd name="T27" fmla="*/ 16 h 126"/>
                  <a:gd name="T28" fmla="*/ 196 w 198"/>
                  <a:gd name="T29" fmla="*/ 22 h 126"/>
                  <a:gd name="T30" fmla="*/ 194 w 198"/>
                  <a:gd name="T31" fmla="*/ 28 h 126"/>
                  <a:gd name="T32" fmla="*/ 188 w 198"/>
                  <a:gd name="T33" fmla="*/ 34 h 126"/>
                  <a:gd name="T34" fmla="*/ 28 w 198"/>
                  <a:gd name="T35" fmla="*/ 124 h 126"/>
                  <a:gd name="T36" fmla="*/ 28 w 198"/>
                  <a:gd name="T37" fmla="*/ 124 h 126"/>
                  <a:gd name="T38" fmla="*/ 22 w 198"/>
                  <a:gd name="T39" fmla="*/ 126 h 126"/>
                  <a:gd name="T40" fmla="*/ 14 w 198"/>
                  <a:gd name="T41" fmla="*/ 126 h 126"/>
                  <a:gd name="T42" fmla="*/ 8 w 198"/>
                  <a:gd name="T43" fmla="*/ 122 h 126"/>
                  <a:gd name="T44" fmla="*/ 4 w 198"/>
                  <a:gd name="T4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126">
                    <a:moveTo>
                      <a:pt x="4" y="116"/>
                    </a:moveTo>
                    <a:lnTo>
                      <a:pt x="4" y="116"/>
                    </a:lnTo>
                    <a:lnTo>
                      <a:pt x="0" y="110"/>
                    </a:lnTo>
                    <a:lnTo>
                      <a:pt x="2" y="102"/>
                    </a:lnTo>
                    <a:lnTo>
                      <a:pt x="4" y="96"/>
                    </a:lnTo>
                    <a:lnTo>
                      <a:pt x="10" y="92"/>
                    </a:lnTo>
                    <a:lnTo>
                      <a:pt x="170" y="2"/>
                    </a:lnTo>
                    <a:lnTo>
                      <a:pt x="170" y="2"/>
                    </a:lnTo>
                    <a:lnTo>
                      <a:pt x="176" y="0"/>
                    </a:lnTo>
                    <a:lnTo>
                      <a:pt x="184" y="0"/>
                    </a:lnTo>
                    <a:lnTo>
                      <a:pt x="190" y="2"/>
                    </a:lnTo>
                    <a:lnTo>
                      <a:pt x="196" y="8"/>
                    </a:lnTo>
                    <a:lnTo>
                      <a:pt x="196" y="8"/>
                    </a:lnTo>
                    <a:lnTo>
                      <a:pt x="198" y="16"/>
                    </a:lnTo>
                    <a:lnTo>
                      <a:pt x="196" y="22"/>
                    </a:lnTo>
                    <a:lnTo>
                      <a:pt x="194" y="28"/>
                    </a:lnTo>
                    <a:lnTo>
                      <a:pt x="188" y="34"/>
                    </a:lnTo>
                    <a:lnTo>
                      <a:pt x="28" y="124"/>
                    </a:lnTo>
                    <a:lnTo>
                      <a:pt x="28" y="124"/>
                    </a:lnTo>
                    <a:lnTo>
                      <a:pt x="22" y="126"/>
                    </a:lnTo>
                    <a:lnTo>
                      <a:pt x="14" y="126"/>
                    </a:lnTo>
                    <a:lnTo>
                      <a:pt x="8" y="122"/>
                    </a:lnTo>
                    <a:lnTo>
                      <a:pt x="4"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64" name="is1ide-Freeform: Shape 43"/>
              <p:cNvSpPr/>
              <p:nvPr/>
            </p:nvSpPr>
            <p:spPr bwMode="auto">
              <a:xfrm>
                <a:off x="6446899" y="4133890"/>
                <a:ext cx="166945" cy="49011"/>
              </a:xfrm>
              <a:custGeom>
                <a:avLst/>
                <a:gdLst>
                  <a:gd name="T0" fmla="*/ 0 w 218"/>
                  <a:gd name="T1" fmla="*/ 50 h 64"/>
                  <a:gd name="T2" fmla="*/ 0 w 218"/>
                  <a:gd name="T3" fmla="*/ 50 h 64"/>
                  <a:gd name="T4" fmla="*/ 0 w 218"/>
                  <a:gd name="T5" fmla="*/ 42 h 64"/>
                  <a:gd name="T6" fmla="*/ 4 w 218"/>
                  <a:gd name="T7" fmla="*/ 36 h 64"/>
                  <a:gd name="T8" fmla="*/ 8 w 218"/>
                  <a:gd name="T9" fmla="*/ 32 h 64"/>
                  <a:gd name="T10" fmla="*/ 14 w 218"/>
                  <a:gd name="T11" fmla="*/ 28 h 64"/>
                  <a:gd name="T12" fmla="*/ 196 w 218"/>
                  <a:gd name="T13" fmla="*/ 0 h 64"/>
                  <a:gd name="T14" fmla="*/ 196 w 218"/>
                  <a:gd name="T15" fmla="*/ 0 h 64"/>
                  <a:gd name="T16" fmla="*/ 204 w 218"/>
                  <a:gd name="T17" fmla="*/ 0 h 64"/>
                  <a:gd name="T18" fmla="*/ 210 w 218"/>
                  <a:gd name="T19" fmla="*/ 2 h 64"/>
                  <a:gd name="T20" fmla="*/ 214 w 218"/>
                  <a:gd name="T21" fmla="*/ 8 h 64"/>
                  <a:gd name="T22" fmla="*/ 218 w 218"/>
                  <a:gd name="T23" fmla="*/ 14 h 64"/>
                  <a:gd name="T24" fmla="*/ 218 w 218"/>
                  <a:gd name="T25" fmla="*/ 14 h 64"/>
                  <a:gd name="T26" fmla="*/ 216 w 218"/>
                  <a:gd name="T27" fmla="*/ 22 h 64"/>
                  <a:gd name="T28" fmla="*/ 214 w 218"/>
                  <a:gd name="T29" fmla="*/ 28 h 64"/>
                  <a:gd name="T30" fmla="*/ 208 w 218"/>
                  <a:gd name="T31" fmla="*/ 32 h 64"/>
                  <a:gd name="T32" fmla="*/ 202 w 218"/>
                  <a:gd name="T33" fmla="*/ 36 h 64"/>
                  <a:gd name="T34" fmla="*/ 20 w 218"/>
                  <a:gd name="T35" fmla="*/ 64 h 64"/>
                  <a:gd name="T36" fmla="*/ 20 w 218"/>
                  <a:gd name="T37" fmla="*/ 64 h 64"/>
                  <a:gd name="T38" fmla="*/ 14 w 218"/>
                  <a:gd name="T39" fmla="*/ 64 h 64"/>
                  <a:gd name="T40" fmla="*/ 8 w 218"/>
                  <a:gd name="T41" fmla="*/ 62 h 64"/>
                  <a:gd name="T42" fmla="*/ 2 w 218"/>
                  <a:gd name="T43" fmla="*/ 56 h 64"/>
                  <a:gd name="T44" fmla="*/ 0 w 218"/>
                  <a:gd name="T4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64">
                    <a:moveTo>
                      <a:pt x="0" y="50"/>
                    </a:moveTo>
                    <a:lnTo>
                      <a:pt x="0" y="50"/>
                    </a:lnTo>
                    <a:lnTo>
                      <a:pt x="0" y="42"/>
                    </a:lnTo>
                    <a:lnTo>
                      <a:pt x="4" y="36"/>
                    </a:lnTo>
                    <a:lnTo>
                      <a:pt x="8" y="32"/>
                    </a:lnTo>
                    <a:lnTo>
                      <a:pt x="14" y="28"/>
                    </a:lnTo>
                    <a:lnTo>
                      <a:pt x="196" y="0"/>
                    </a:lnTo>
                    <a:lnTo>
                      <a:pt x="196" y="0"/>
                    </a:lnTo>
                    <a:lnTo>
                      <a:pt x="204" y="0"/>
                    </a:lnTo>
                    <a:lnTo>
                      <a:pt x="210" y="2"/>
                    </a:lnTo>
                    <a:lnTo>
                      <a:pt x="214" y="8"/>
                    </a:lnTo>
                    <a:lnTo>
                      <a:pt x="218" y="14"/>
                    </a:lnTo>
                    <a:lnTo>
                      <a:pt x="218" y="14"/>
                    </a:lnTo>
                    <a:lnTo>
                      <a:pt x="216" y="22"/>
                    </a:lnTo>
                    <a:lnTo>
                      <a:pt x="214" y="28"/>
                    </a:lnTo>
                    <a:lnTo>
                      <a:pt x="208" y="32"/>
                    </a:lnTo>
                    <a:lnTo>
                      <a:pt x="202" y="36"/>
                    </a:lnTo>
                    <a:lnTo>
                      <a:pt x="20" y="64"/>
                    </a:lnTo>
                    <a:lnTo>
                      <a:pt x="20" y="64"/>
                    </a:lnTo>
                    <a:lnTo>
                      <a:pt x="14" y="64"/>
                    </a:lnTo>
                    <a:lnTo>
                      <a:pt x="8" y="62"/>
                    </a:lnTo>
                    <a:lnTo>
                      <a:pt x="2" y="56"/>
                    </a:lnTo>
                    <a:lnTo>
                      <a:pt x="0" y="50"/>
                    </a:lnTo>
                    <a:close/>
                  </a:path>
                </a:pathLst>
              </a:custGeom>
              <a:solidFill>
                <a:schemeClr val="accent6"/>
              </a:solidFill>
              <a:ln>
                <a:noFill/>
              </a:ln>
            </p:spPr>
            <p:txBody>
              <a:bodyPr anchor="ctr"/>
              <a:lstStyle/>
              <a:p>
                <a:pPr algn="ctr"/>
                <a:endParaRPr sz="2400" dirty="0">
                  <a:cs typeface="+mn-ea"/>
                  <a:sym typeface="+mn-lt"/>
                </a:endParaRPr>
              </a:p>
            </p:txBody>
          </p:sp>
          <p:sp>
            <p:nvSpPr>
              <p:cNvPr id="65" name="is1ide-Freeform: Shape 44"/>
              <p:cNvSpPr/>
              <p:nvPr/>
            </p:nvSpPr>
            <p:spPr bwMode="auto">
              <a:xfrm>
                <a:off x="6446899" y="4133890"/>
                <a:ext cx="166945" cy="49011"/>
              </a:xfrm>
              <a:custGeom>
                <a:avLst/>
                <a:gdLst>
                  <a:gd name="T0" fmla="*/ 0 w 218"/>
                  <a:gd name="T1" fmla="*/ 50 h 64"/>
                  <a:gd name="T2" fmla="*/ 0 w 218"/>
                  <a:gd name="T3" fmla="*/ 50 h 64"/>
                  <a:gd name="T4" fmla="*/ 0 w 218"/>
                  <a:gd name="T5" fmla="*/ 42 h 64"/>
                  <a:gd name="T6" fmla="*/ 4 w 218"/>
                  <a:gd name="T7" fmla="*/ 36 h 64"/>
                  <a:gd name="T8" fmla="*/ 8 w 218"/>
                  <a:gd name="T9" fmla="*/ 32 h 64"/>
                  <a:gd name="T10" fmla="*/ 14 w 218"/>
                  <a:gd name="T11" fmla="*/ 28 h 64"/>
                  <a:gd name="T12" fmla="*/ 196 w 218"/>
                  <a:gd name="T13" fmla="*/ 0 h 64"/>
                  <a:gd name="T14" fmla="*/ 196 w 218"/>
                  <a:gd name="T15" fmla="*/ 0 h 64"/>
                  <a:gd name="T16" fmla="*/ 204 w 218"/>
                  <a:gd name="T17" fmla="*/ 0 h 64"/>
                  <a:gd name="T18" fmla="*/ 210 w 218"/>
                  <a:gd name="T19" fmla="*/ 2 h 64"/>
                  <a:gd name="T20" fmla="*/ 214 w 218"/>
                  <a:gd name="T21" fmla="*/ 8 h 64"/>
                  <a:gd name="T22" fmla="*/ 218 w 218"/>
                  <a:gd name="T23" fmla="*/ 14 h 64"/>
                  <a:gd name="T24" fmla="*/ 218 w 218"/>
                  <a:gd name="T25" fmla="*/ 14 h 64"/>
                  <a:gd name="T26" fmla="*/ 216 w 218"/>
                  <a:gd name="T27" fmla="*/ 22 h 64"/>
                  <a:gd name="T28" fmla="*/ 214 w 218"/>
                  <a:gd name="T29" fmla="*/ 28 h 64"/>
                  <a:gd name="T30" fmla="*/ 208 w 218"/>
                  <a:gd name="T31" fmla="*/ 32 h 64"/>
                  <a:gd name="T32" fmla="*/ 202 w 218"/>
                  <a:gd name="T33" fmla="*/ 36 h 64"/>
                  <a:gd name="T34" fmla="*/ 20 w 218"/>
                  <a:gd name="T35" fmla="*/ 64 h 64"/>
                  <a:gd name="T36" fmla="*/ 20 w 218"/>
                  <a:gd name="T37" fmla="*/ 64 h 64"/>
                  <a:gd name="T38" fmla="*/ 14 w 218"/>
                  <a:gd name="T39" fmla="*/ 64 h 64"/>
                  <a:gd name="T40" fmla="*/ 8 w 218"/>
                  <a:gd name="T41" fmla="*/ 62 h 64"/>
                  <a:gd name="T42" fmla="*/ 2 w 218"/>
                  <a:gd name="T43" fmla="*/ 56 h 64"/>
                  <a:gd name="T44" fmla="*/ 0 w 218"/>
                  <a:gd name="T4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64">
                    <a:moveTo>
                      <a:pt x="0" y="50"/>
                    </a:moveTo>
                    <a:lnTo>
                      <a:pt x="0" y="50"/>
                    </a:lnTo>
                    <a:lnTo>
                      <a:pt x="0" y="42"/>
                    </a:lnTo>
                    <a:lnTo>
                      <a:pt x="4" y="36"/>
                    </a:lnTo>
                    <a:lnTo>
                      <a:pt x="8" y="32"/>
                    </a:lnTo>
                    <a:lnTo>
                      <a:pt x="14" y="28"/>
                    </a:lnTo>
                    <a:lnTo>
                      <a:pt x="196" y="0"/>
                    </a:lnTo>
                    <a:lnTo>
                      <a:pt x="196" y="0"/>
                    </a:lnTo>
                    <a:lnTo>
                      <a:pt x="204" y="0"/>
                    </a:lnTo>
                    <a:lnTo>
                      <a:pt x="210" y="2"/>
                    </a:lnTo>
                    <a:lnTo>
                      <a:pt x="214" y="8"/>
                    </a:lnTo>
                    <a:lnTo>
                      <a:pt x="218" y="14"/>
                    </a:lnTo>
                    <a:lnTo>
                      <a:pt x="218" y="14"/>
                    </a:lnTo>
                    <a:lnTo>
                      <a:pt x="216" y="22"/>
                    </a:lnTo>
                    <a:lnTo>
                      <a:pt x="214" y="28"/>
                    </a:lnTo>
                    <a:lnTo>
                      <a:pt x="208" y="32"/>
                    </a:lnTo>
                    <a:lnTo>
                      <a:pt x="202" y="36"/>
                    </a:lnTo>
                    <a:lnTo>
                      <a:pt x="20" y="64"/>
                    </a:lnTo>
                    <a:lnTo>
                      <a:pt x="20" y="64"/>
                    </a:lnTo>
                    <a:lnTo>
                      <a:pt x="14" y="64"/>
                    </a:lnTo>
                    <a:lnTo>
                      <a:pt x="8" y="62"/>
                    </a:lnTo>
                    <a:lnTo>
                      <a:pt x="2" y="56"/>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66" name="is1ide-Freeform: Shape 45"/>
              <p:cNvSpPr/>
              <p:nvPr/>
            </p:nvSpPr>
            <p:spPr bwMode="auto">
              <a:xfrm>
                <a:off x="6437710" y="4314619"/>
                <a:ext cx="165413" cy="55138"/>
              </a:xfrm>
              <a:custGeom>
                <a:avLst/>
                <a:gdLst>
                  <a:gd name="T0" fmla="*/ 0 w 216"/>
                  <a:gd name="T1" fmla="*/ 16 h 72"/>
                  <a:gd name="T2" fmla="*/ 0 w 216"/>
                  <a:gd name="T3" fmla="*/ 16 h 72"/>
                  <a:gd name="T4" fmla="*/ 4 w 216"/>
                  <a:gd name="T5" fmla="*/ 8 h 72"/>
                  <a:gd name="T6" fmla="*/ 8 w 216"/>
                  <a:gd name="T7" fmla="*/ 4 h 72"/>
                  <a:gd name="T8" fmla="*/ 14 w 216"/>
                  <a:gd name="T9" fmla="*/ 0 h 72"/>
                  <a:gd name="T10" fmla="*/ 22 w 216"/>
                  <a:gd name="T11" fmla="*/ 0 h 72"/>
                  <a:gd name="T12" fmla="*/ 202 w 216"/>
                  <a:gd name="T13" fmla="*/ 36 h 72"/>
                  <a:gd name="T14" fmla="*/ 202 w 216"/>
                  <a:gd name="T15" fmla="*/ 36 h 72"/>
                  <a:gd name="T16" fmla="*/ 208 w 216"/>
                  <a:gd name="T17" fmla="*/ 38 h 72"/>
                  <a:gd name="T18" fmla="*/ 214 w 216"/>
                  <a:gd name="T19" fmla="*/ 44 h 72"/>
                  <a:gd name="T20" fmla="*/ 216 w 216"/>
                  <a:gd name="T21" fmla="*/ 50 h 72"/>
                  <a:gd name="T22" fmla="*/ 216 w 216"/>
                  <a:gd name="T23" fmla="*/ 58 h 72"/>
                  <a:gd name="T24" fmla="*/ 216 w 216"/>
                  <a:gd name="T25" fmla="*/ 58 h 72"/>
                  <a:gd name="T26" fmla="*/ 214 w 216"/>
                  <a:gd name="T27" fmla="*/ 64 h 72"/>
                  <a:gd name="T28" fmla="*/ 208 w 216"/>
                  <a:gd name="T29" fmla="*/ 68 h 72"/>
                  <a:gd name="T30" fmla="*/ 202 w 216"/>
                  <a:gd name="T31" fmla="*/ 72 h 72"/>
                  <a:gd name="T32" fmla="*/ 196 w 216"/>
                  <a:gd name="T33" fmla="*/ 72 h 72"/>
                  <a:gd name="T34" fmla="*/ 14 w 216"/>
                  <a:gd name="T35" fmla="*/ 36 h 72"/>
                  <a:gd name="T36" fmla="*/ 14 w 216"/>
                  <a:gd name="T37" fmla="*/ 36 h 72"/>
                  <a:gd name="T38" fmla="*/ 8 w 216"/>
                  <a:gd name="T39" fmla="*/ 34 h 72"/>
                  <a:gd name="T40" fmla="*/ 4 w 216"/>
                  <a:gd name="T41" fmla="*/ 30 h 72"/>
                  <a:gd name="T42" fmla="*/ 0 w 216"/>
                  <a:gd name="T43" fmla="*/ 22 h 72"/>
                  <a:gd name="T44" fmla="*/ 0 w 216"/>
                  <a:gd name="T45"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72">
                    <a:moveTo>
                      <a:pt x="0" y="16"/>
                    </a:moveTo>
                    <a:lnTo>
                      <a:pt x="0" y="16"/>
                    </a:lnTo>
                    <a:lnTo>
                      <a:pt x="4" y="8"/>
                    </a:lnTo>
                    <a:lnTo>
                      <a:pt x="8" y="4"/>
                    </a:lnTo>
                    <a:lnTo>
                      <a:pt x="14" y="0"/>
                    </a:lnTo>
                    <a:lnTo>
                      <a:pt x="22" y="0"/>
                    </a:lnTo>
                    <a:lnTo>
                      <a:pt x="202" y="36"/>
                    </a:lnTo>
                    <a:lnTo>
                      <a:pt x="202" y="36"/>
                    </a:lnTo>
                    <a:lnTo>
                      <a:pt x="208" y="38"/>
                    </a:lnTo>
                    <a:lnTo>
                      <a:pt x="214" y="44"/>
                    </a:lnTo>
                    <a:lnTo>
                      <a:pt x="216" y="50"/>
                    </a:lnTo>
                    <a:lnTo>
                      <a:pt x="216" y="58"/>
                    </a:lnTo>
                    <a:lnTo>
                      <a:pt x="216" y="58"/>
                    </a:lnTo>
                    <a:lnTo>
                      <a:pt x="214" y="64"/>
                    </a:lnTo>
                    <a:lnTo>
                      <a:pt x="208" y="68"/>
                    </a:lnTo>
                    <a:lnTo>
                      <a:pt x="202" y="72"/>
                    </a:lnTo>
                    <a:lnTo>
                      <a:pt x="196" y="72"/>
                    </a:lnTo>
                    <a:lnTo>
                      <a:pt x="14" y="36"/>
                    </a:lnTo>
                    <a:lnTo>
                      <a:pt x="14" y="36"/>
                    </a:lnTo>
                    <a:lnTo>
                      <a:pt x="8" y="34"/>
                    </a:lnTo>
                    <a:lnTo>
                      <a:pt x="4" y="30"/>
                    </a:lnTo>
                    <a:lnTo>
                      <a:pt x="0" y="22"/>
                    </a:lnTo>
                    <a:lnTo>
                      <a:pt x="0" y="16"/>
                    </a:lnTo>
                    <a:close/>
                  </a:path>
                </a:pathLst>
              </a:custGeom>
              <a:solidFill>
                <a:schemeClr val="accent6"/>
              </a:solidFill>
              <a:ln>
                <a:noFill/>
              </a:ln>
            </p:spPr>
            <p:txBody>
              <a:bodyPr anchor="ctr"/>
              <a:lstStyle/>
              <a:p>
                <a:pPr algn="ctr"/>
                <a:endParaRPr sz="2400" dirty="0">
                  <a:cs typeface="+mn-ea"/>
                  <a:sym typeface="+mn-lt"/>
                </a:endParaRPr>
              </a:p>
            </p:txBody>
          </p:sp>
          <p:sp>
            <p:nvSpPr>
              <p:cNvPr id="67" name="is1ide-Freeform: Shape 46"/>
              <p:cNvSpPr/>
              <p:nvPr/>
            </p:nvSpPr>
            <p:spPr bwMode="auto">
              <a:xfrm>
                <a:off x="6437710" y="4314619"/>
                <a:ext cx="165413" cy="55138"/>
              </a:xfrm>
              <a:custGeom>
                <a:avLst/>
                <a:gdLst>
                  <a:gd name="T0" fmla="*/ 0 w 216"/>
                  <a:gd name="T1" fmla="*/ 16 h 72"/>
                  <a:gd name="T2" fmla="*/ 0 w 216"/>
                  <a:gd name="T3" fmla="*/ 16 h 72"/>
                  <a:gd name="T4" fmla="*/ 4 w 216"/>
                  <a:gd name="T5" fmla="*/ 8 h 72"/>
                  <a:gd name="T6" fmla="*/ 8 w 216"/>
                  <a:gd name="T7" fmla="*/ 4 h 72"/>
                  <a:gd name="T8" fmla="*/ 14 w 216"/>
                  <a:gd name="T9" fmla="*/ 0 h 72"/>
                  <a:gd name="T10" fmla="*/ 22 w 216"/>
                  <a:gd name="T11" fmla="*/ 0 h 72"/>
                  <a:gd name="T12" fmla="*/ 202 w 216"/>
                  <a:gd name="T13" fmla="*/ 36 h 72"/>
                  <a:gd name="T14" fmla="*/ 202 w 216"/>
                  <a:gd name="T15" fmla="*/ 36 h 72"/>
                  <a:gd name="T16" fmla="*/ 208 w 216"/>
                  <a:gd name="T17" fmla="*/ 38 h 72"/>
                  <a:gd name="T18" fmla="*/ 214 w 216"/>
                  <a:gd name="T19" fmla="*/ 44 h 72"/>
                  <a:gd name="T20" fmla="*/ 216 w 216"/>
                  <a:gd name="T21" fmla="*/ 50 h 72"/>
                  <a:gd name="T22" fmla="*/ 216 w 216"/>
                  <a:gd name="T23" fmla="*/ 58 h 72"/>
                  <a:gd name="T24" fmla="*/ 216 w 216"/>
                  <a:gd name="T25" fmla="*/ 58 h 72"/>
                  <a:gd name="T26" fmla="*/ 214 w 216"/>
                  <a:gd name="T27" fmla="*/ 64 h 72"/>
                  <a:gd name="T28" fmla="*/ 208 w 216"/>
                  <a:gd name="T29" fmla="*/ 68 h 72"/>
                  <a:gd name="T30" fmla="*/ 202 w 216"/>
                  <a:gd name="T31" fmla="*/ 72 h 72"/>
                  <a:gd name="T32" fmla="*/ 196 w 216"/>
                  <a:gd name="T33" fmla="*/ 72 h 72"/>
                  <a:gd name="T34" fmla="*/ 14 w 216"/>
                  <a:gd name="T35" fmla="*/ 36 h 72"/>
                  <a:gd name="T36" fmla="*/ 14 w 216"/>
                  <a:gd name="T37" fmla="*/ 36 h 72"/>
                  <a:gd name="T38" fmla="*/ 8 w 216"/>
                  <a:gd name="T39" fmla="*/ 34 h 72"/>
                  <a:gd name="T40" fmla="*/ 4 w 216"/>
                  <a:gd name="T41" fmla="*/ 30 h 72"/>
                  <a:gd name="T42" fmla="*/ 0 w 216"/>
                  <a:gd name="T43" fmla="*/ 22 h 72"/>
                  <a:gd name="T44" fmla="*/ 0 w 216"/>
                  <a:gd name="T45"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72">
                    <a:moveTo>
                      <a:pt x="0" y="16"/>
                    </a:moveTo>
                    <a:lnTo>
                      <a:pt x="0" y="16"/>
                    </a:lnTo>
                    <a:lnTo>
                      <a:pt x="4" y="8"/>
                    </a:lnTo>
                    <a:lnTo>
                      <a:pt x="8" y="4"/>
                    </a:lnTo>
                    <a:lnTo>
                      <a:pt x="14" y="0"/>
                    </a:lnTo>
                    <a:lnTo>
                      <a:pt x="22" y="0"/>
                    </a:lnTo>
                    <a:lnTo>
                      <a:pt x="202" y="36"/>
                    </a:lnTo>
                    <a:lnTo>
                      <a:pt x="202" y="36"/>
                    </a:lnTo>
                    <a:lnTo>
                      <a:pt x="208" y="38"/>
                    </a:lnTo>
                    <a:lnTo>
                      <a:pt x="214" y="44"/>
                    </a:lnTo>
                    <a:lnTo>
                      <a:pt x="216" y="50"/>
                    </a:lnTo>
                    <a:lnTo>
                      <a:pt x="216" y="58"/>
                    </a:lnTo>
                    <a:lnTo>
                      <a:pt x="216" y="58"/>
                    </a:lnTo>
                    <a:lnTo>
                      <a:pt x="214" y="64"/>
                    </a:lnTo>
                    <a:lnTo>
                      <a:pt x="208" y="68"/>
                    </a:lnTo>
                    <a:lnTo>
                      <a:pt x="202" y="72"/>
                    </a:lnTo>
                    <a:lnTo>
                      <a:pt x="196" y="72"/>
                    </a:lnTo>
                    <a:lnTo>
                      <a:pt x="14" y="36"/>
                    </a:lnTo>
                    <a:lnTo>
                      <a:pt x="14" y="36"/>
                    </a:lnTo>
                    <a:lnTo>
                      <a:pt x="8" y="34"/>
                    </a:lnTo>
                    <a:lnTo>
                      <a:pt x="4" y="30"/>
                    </a:lnTo>
                    <a:lnTo>
                      <a:pt x="0" y="22"/>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68" name="is1ide-Freeform: Shape 47"/>
              <p:cNvSpPr/>
              <p:nvPr/>
            </p:nvSpPr>
            <p:spPr bwMode="auto">
              <a:xfrm>
                <a:off x="6371851" y="4464717"/>
                <a:ext cx="148566" cy="101086"/>
              </a:xfrm>
              <a:custGeom>
                <a:avLst/>
                <a:gdLst>
                  <a:gd name="T0" fmla="*/ 4 w 194"/>
                  <a:gd name="T1" fmla="*/ 10 h 132"/>
                  <a:gd name="T2" fmla="*/ 4 w 194"/>
                  <a:gd name="T3" fmla="*/ 10 h 132"/>
                  <a:gd name="T4" fmla="*/ 8 w 194"/>
                  <a:gd name="T5" fmla="*/ 4 h 132"/>
                  <a:gd name="T6" fmla="*/ 14 w 194"/>
                  <a:gd name="T7" fmla="*/ 2 h 132"/>
                  <a:gd name="T8" fmla="*/ 22 w 194"/>
                  <a:gd name="T9" fmla="*/ 0 h 132"/>
                  <a:gd name="T10" fmla="*/ 28 w 194"/>
                  <a:gd name="T11" fmla="*/ 4 h 132"/>
                  <a:gd name="T12" fmla="*/ 186 w 194"/>
                  <a:gd name="T13" fmla="*/ 98 h 132"/>
                  <a:gd name="T14" fmla="*/ 186 w 194"/>
                  <a:gd name="T15" fmla="*/ 98 h 132"/>
                  <a:gd name="T16" fmla="*/ 190 w 194"/>
                  <a:gd name="T17" fmla="*/ 104 h 132"/>
                  <a:gd name="T18" fmla="*/ 194 w 194"/>
                  <a:gd name="T19" fmla="*/ 110 h 132"/>
                  <a:gd name="T20" fmla="*/ 194 w 194"/>
                  <a:gd name="T21" fmla="*/ 116 h 132"/>
                  <a:gd name="T22" fmla="*/ 192 w 194"/>
                  <a:gd name="T23" fmla="*/ 124 h 132"/>
                  <a:gd name="T24" fmla="*/ 192 w 194"/>
                  <a:gd name="T25" fmla="*/ 124 h 132"/>
                  <a:gd name="T26" fmla="*/ 186 w 194"/>
                  <a:gd name="T27" fmla="*/ 128 h 132"/>
                  <a:gd name="T28" fmla="*/ 180 w 194"/>
                  <a:gd name="T29" fmla="*/ 132 h 132"/>
                  <a:gd name="T30" fmla="*/ 174 w 194"/>
                  <a:gd name="T31" fmla="*/ 132 h 132"/>
                  <a:gd name="T32" fmla="*/ 166 w 194"/>
                  <a:gd name="T33" fmla="*/ 130 h 132"/>
                  <a:gd name="T34" fmla="*/ 10 w 194"/>
                  <a:gd name="T35" fmla="*/ 34 h 132"/>
                  <a:gd name="T36" fmla="*/ 10 w 194"/>
                  <a:gd name="T37" fmla="*/ 34 h 132"/>
                  <a:gd name="T38" fmla="*/ 4 w 194"/>
                  <a:gd name="T39" fmla="*/ 30 h 132"/>
                  <a:gd name="T40" fmla="*/ 2 w 194"/>
                  <a:gd name="T41" fmla="*/ 24 h 132"/>
                  <a:gd name="T42" fmla="*/ 0 w 194"/>
                  <a:gd name="T43" fmla="*/ 16 h 132"/>
                  <a:gd name="T44" fmla="*/ 4 w 194"/>
                  <a:gd name="T45" fmla="*/ 1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 h="132">
                    <a:moveTo>
                      <a:pt x="4" y="10"/>
                    </a:moveTo>
                    <a:lnTo>
                      <a:pt x="4" y="10"/>
                    </a:lnTo>
                    <a:lnTo>
                      <a:pt x="8" y="4"/>
                    </a:lnTo>
                    <a:lnTo>
                      <a:pt x="14" y="2"/>
                    </a:lnTo>
                    <a:lnTo>
                      <a:pt x="22" y="0"/>
                    </a:lnTo>
                    <a:lnTo>
                      <a:pt x="28" y="4"/>
                    </a:lnTo>
                    <a:lnTo>
                      <a:pt x="186" y="98"/>
                    </a:lnTo>
                    <a:lnTo>
                      <a:pt x="186" y="98"/>
                    </a:lnTo>
                    <a:lnTo>
                      <a:pt x="190" y="104"/>
                    </a:lnTo>
                    <a:lnTo>
                      <a:pt x="194" y="110"/>
                    </a:lnTo>
                    <a:lnTo>
                      <a:pt x="194" y="116"/>
                    </a:lnTo>
                    <a:lnTo>
                      <a:pt x="192" y="124"/>
                    </a:lnTo>
                    <a:lnTo>
                      <a:pt x="192" y="124"/>
                    </a:lnTo>
                    <a:lnTo>
                      <a:pt x="186" y="128"/>
                    </a:lnTo>
                    <a:lnTo>
                      <a:pt x="180" y="132"/>
                    </a:lnTo>
                    <a:lnTo>
                      <a:pt x="174" y="132"/>
                    </a:lnTo>
                    <a:lnTo>
                      <a:pt x="166" y="130"/>
                    </a:lnTo>
                    <a:lnTo>
                      <a:pt x="10" y="34"/>
                    </a:lnTo>
                    <a:lnTo>
                      <a:pt x="10" y="34"/>
                    </a:lnTo>
                    <a:lnTo>
                      <a:pt x="4" y="30"/>
                    </a:lnTo>
                    <a:lnTo>
                      <a:pt x="2" y="24"/>
                    </a:lnTo>
                    <a:lnTo>
                      <a:pt x="0" y="16"/>
                    </a:lnTo>
                    <a:lnTo>
                      <a:pt x="4" y="10"/>
                    </a:lnTo>
                    <a:close/>
                  </a:path>
                </a:pathLst>
              </a:custGeom>
              <a:solidFill>
                <a:schemeClr val="accent6"/>
              </a:solidFill>
              <a:ln>
                <a:noFill/>
              </a:ln>
            </p:spPr>
            <p:txBody>
              <a:bodyPr anchor="ctr"/>
              <a:lstStyle/>
              <a:p>
                <a:pPr algn="ctr"/>
                <a:endParaRPr sz="2400" dirty="0">
                  <a:cs typeface="+mn-ea"/>
                  <a:sym typeface="+mn-lt"/>
                </a:endParaRPr>
              </a:p>
            </p:txBody>
          </p:sp>
          <p:sp>
            <p:nvSpPr>
              <p:cNvPr id="69" name="is1ide-Freeform: Shape 48"/>
              <p:cNvSpPr/>
              <p:nvPr/>
            </p:nvSpPr>
            <p:spPr bwMode="auto">
              <a:xfrm>
                <a:off x="6371851" y="4464717"/>
                <a:ext cx="148566" cy="101086"/>
              </a:xfrm>
              <a:custGeom>
                <a:avLst/>
                <a:gdLst>
                  <a:gd name="T0" fmla="*/ 4 w 194"/>
                  <a:gd name="T1" fmla="*/ 10 h 132"/>
                  <a:gd name="T2" fmla="*/ 4 w 194"/>
                  <a:gd name="T3" fmla="*/ 10 h 132"/>
                  <a:gd name="T4" fmla="*/ 8 w 194"/>
                  <a:gd name="T5" fmla="*/ 4 h 132"/>
                  <a:gd name="T6" fmla="*/ 14 w 194"/>
                  <a:gd name="T7" fmla="*/ 2 h 132"/>
                  <a:gd name="T8" fmla="*/ 22 w 194"/>
                  <a:gd name="T9" fmla="*/ 0 h 132"/>
                  <a:gd name="T10" fmla="*/ 28 w 194"/>
                  <a:gd name="T11" fmla="*/ 4 h 132"/>
                  <a:gd name="T12" fmla="*/ 186 w 194"/>
                  <a:gd name="T13" fmla="*/ 98 h 132"/>
                  <a:gd name="T14" fmla="*/ 186 w 194"/>
                  <a:gd name="T15" fmla="*/ 98 h 132"/>
                  <a:gd name="T16" fmla="*/ 190 w 194"/>
                  <a:gd name="T17" fmla="*/ 104 h 132"/>
                  <a:gd name="T18" fmla="*/ 194 w 194"/>
                  <a:gd name="T19" fmla="*/ 110 h 132"/>
                  <a:gd name="T20" fmla="*/ 194 w 194"/>
                  <a:gd name="T21" fmla="*/ 116 h 132"/>
                  <a:gd name="T22" fmla="*/ 192 w 194"/>
                  <a:gd name="T23" fmla="*/ 124 h 132"/>
                  <a:gd name="T24" fmla="*/ 192 w 194"/>
                  <a:gd name="T25" fmla="*/ 124 h 132"/>
                  <a:gd name="T26" fmla="*/ 186 w 194"/>
                  <a:gd name="T27" fmla="*/ 128 h 132"/>
                  <a:gd name="T28" fmla="*/ 180 w 194"/>
                  <a:gd name="T29" fmla="*/ 132 h 132"/>
                  <a:gd name="T30" fmla="*/ 174 w 194"/>
                  <a:gd name="T31" fmla="*/ 132 h 132"/>
                  <a:gd name="T32" fmla="*/ 166 w 194"/>
                  <a:gd name="T33" fmla="*/ 130 h 132"/>
                  <a:gd name="T34" fmla="*/ 10 w 194"/>
                  <a:gd name="T35" fmla="*/ 34 h 132"/>
                  <a:gd name="T36" fmla="*/ 10 w 194"/>
                  <a:gd name="T37" fmla="*/ 34 h 132"/>
                  <a:gd name="T38" fmla="*/ 4 w 194"/>
                  <a:gd name="T39" fmla="*/ 30 h 132"/>
                  <a:gd name="T40" fmla="*/ 2 w 194"/>
                  <a:gd name="T41" fmla="*/ 24 h 132"/>
                  <a:gd name="T42" fmla="*/ 0 w 194"/>
                  <a:gd name="T43" fmla="*/ 16 h 132"/>
                  <a:gd name="T44" fmla="*/ 4 w 194"/>
                  <a:gd name="T45" fmla="*/ 1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 h="132">
                    <a:moveTo>
                      <a:pt x="4" y="10"/>
                    </a:moveTo>
                    <a:lnTo>
                      <a:pt x="4" y="10"/>
                    </a:lnTo>
                    <a:lnTo>
                      <a:pt x="8" y="4"/>
                    </a:lnTo>
                    <a:lnTo>
                      <a:pt x="14" y="2"/>
                    </a:lnTo>
                    <a:lnTo>
                      <a:pt x="22" y="0"/>
                    </a:lnTo>
                    <a:lnTo>
                      <a:pt x="28" y="4"/>
                    </a:lnTo>
                    <a:lnTo>
                      <a:pt x="186" y="98"/>
                    </a:lnTo>
                    <a:lnTo>
                      <a:pt x="186" y="98"/>
                    </a:lnTo>
                    <a:lnTo>
                      <a:pt x="190" y="104"/>
                    </a:lnTo>
                    <a:lnTo>
                      <a:pt x="194" y="110"/>
                    </a:lnTo>
                    <a:lnTo>
                      <a:pt x="194" y="116"/>
                    </a:lnTo>
                    <a:lnTo>
                      <a:pt x="192" y="124"/>
                    </a:lnTo>
                    <a:lnTo>
                      <a:pt x="192" y="124"/>
                    </a:lnTo>
                    <a:lnTo>
                      <a:pt x="186" y="128"/>
                    </a:lnTo>
                    <a:lnTo>
                      <a:pt x="180" y="132"/>
                    </a:lnTo>
                    <a:lnTo>
                      <a:pt x="174" y="132"/>
                    </a:lnTo>
                    <a:lnTo>
                      <a:pt x="166" y="130"/>
                    </a:lnTo>
                    <a:lnTo>
                      <a:pt x="10" y="34"/>
                    </a:lnTo>
                    <a:lnTo>
                      <a:pt x="10" y="34"/>
                    </a:lnTo>
                    <a:lnTo>
                      <a:pt x="4" y="30"/>
                    </a:lnTo>
                    <a:lnTo>
                      <a:pt x="2" y="24"/>
                    </a:lnTo>
                    <a:lnTo>
                      <a:pt x="0" y="16"/>
                    </a:lnTo>
                    <a:lnTo>
                      <a:pt x="4"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70" name="is1ide-Freeform: Shape 49"/>
              <p:cNvSpPr/>
              <p:nvPr/>
            </p:nvSpPr>
            <p:spPr bwMode="auto">
              <a:xfrm>
                <a:off x="5779119" y="3637650"/>
                <a:ext cx="76580" cy="159287"/>
              </a:xfrm>
              <a:custGeom>
                <a:avLst/>
                <a:gdLst>
                  <a:gd name="T0" fmla="*/ 88 w 100"/>
                  <a:gd name="T1" fmla="*/ 206 h 208"/>
                  <a:gd name="T2" fmla="*/ 88 w 100"/>
                  <a:gd name="T3" fmla="*/ 206 h 208"/>
                  <a:gd name="T4" fmla="*/ 94 w 100"/>
                  <a:gd name="T5" fmla="*/ 204 h 208"/>
                  <a:gd name="T6" fmla="*/ 98 w 100"/>
                  <a:gd name="T7" fmla="*/ 198 h 208"/>
                  <a:gd name="T8" fmla="*/ 100 w 100"/>
                  <a:gd name="T9" fmla="*/ 190 h 208"/>
                  <a:gd name="T10" fmla="*/ 98 w 100"/>
                  <a:gd name="T11" fmla="*/ 184 h 208"/>
                  <a:gd name="T12" fmla="*/ 36 w 100"/>
                  <a:gd name="T13" fmla="*/ 12 h 208"/>
                  <a:gd name="T14" fmla="*/ 36 w 100"/>
                  <a:gd name="T15" fmla="*/ 12 h 208"/>
                  <a:gd name="T16" fmla="*/ 32 w 100"/>
                  <a:gd name="T17" fmla="*/ 4 h 208"/>
                  <a:gd name="T18" fmla="*/ 26 w 100"/>
                  <a:gd name="T19" fmla="*/ 0 h 208"/>
                  <a:gd name="T20" fmla="*/ 18 w 100"/>
                  <a:gd name="T21" fmla="*/ 0 h 208"/>
                  <a:gd name="T22" fmla="*/ 12 w 100"/>
                  <a:gd name="T23" fmla="*/ 0 h 208"/>
                  <a:gd name="T24" fmla="*/ 12 w 100"/>
                  <a:gd name="T25" fmla="*/ 0 h 208"/>
                  <a:gd name="T26" fmla="*/ 6 w 100"/>
                  <a:gd name="T27" fmla="*/ 4 h 208"/>
                  <a:gd name="T28" fmla="*/ 2 w 100"/>
                  <a:gd name="T29" fmla="*/ 10 h 208"/>
                  <a:gd name="T30" fmla="*/ 0 w 100"/>
                  <a:gd name="T31" fmla="*/ 16 h 208"/>
                  <a:gd name="T32" fmla="*/ 0 w 100"/>
                  <a:gd name="T33" fmla="*/ 24 h 208"/>
                  <a:gd name="T34" fmla="*/ 64 w 100"/>
                  <a:gd name="T35" fmla="*/ 196 h 208"/>
                  <a:gd name="T36" fmla="*/ 64 w 100"/>
                  <a:gd name="T37" fmla="*/ 196 h 208"/>
                  <a:gd name="T38" fmla="*/ 68 w 100"/>
                  <a:gd name="T39" fmla="*/ 202 h 208"/>
                  <a:gd name="T40" fmla="*/ 74 w 100"/>
                  <a:gd name="T41" fmla="*/ 206 h 208"/>
                  <a:gd name="T42" fmla="*/ 80 w 100"/>
                  <a:gd name="T43" fmla="*/ 208 h 208"/>
                  <a:gd name="T44" fmla="*/ 88 w 100"/>
                  <a:gd name="T45" fmla="*/ 20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208">
                    <a:moveTo>
                      <a:pt x="88" y="206"/>
                    </a:moveTo>
                    <a:lnTo>
                      <a:pt x="88" y="206"/>
                    </a:lnTo>
                    <a:lnTo>
                      <a:pt x="94" y="204"/>
                    </a:lnTo>
                    <a:lnTo>
                      <a:pt x="98" y="198"/>
                    </a:lnTo>
                    <a:lnTo>
                      <a:pt x="100" y="190"/>
                    </a:lnTo>
                    <a:lnTo>
                      <a:pt x="98" y="184"/>
                    </a:lnTo>
                    <a:lnTo>
                      <a:pt x="36" y="12"/>
                    </a:lnTo>
                    <a:lnTo>
                      <a:pt x="36" y="12"/>
                    </a:lnTo>
                    <a:lnTo>
                      <a:pt x="32" y="4"/>
                    </a:lnTo>
                    <a:lnTo>
                      <a:pt x="26" y="0"/>
                    </a:lnTo>
                    <a:lnTo>
                      <a:pt x="18" y="0"/>
                    </a:lnTo>
                    <a:lnTo>
                      <a:pt x="12" y="0"/>
                    </a:lnTo>
                    <a:lnTo>
                      <a:pt x="12" y="0"/>
                    </a:lnTo>
                    <a:lnTo>
                      <a:pt x="6" y="4"/>
                    </a:lnTo>
                    <a:lnTo>
                      <a:pt x="2" y="10"/>
                    </a:lnTo>
                    <a:lnTo>
                      <a:pt x="0" y="16"/>
                    </a:lnTo>
                    <a:lnTo>
                      <a:pt x="0" y="24"/>
                    </a:lnTo>
                    <a:lnTo>
                      <a:pt x="64" y="196"/>
                    </a:lnTo>
                    <a:lnTo>
                      <a:pt x="64" y="196"/>
                    </a:lnTo>
                    <a:lnTo>
                      <a:pt x="68" y="202"/>
                    </a:lnTo>
                    <a:lnTo>
                      <a:pt x="74" y="206"/>
                    </a:lnTo>
                    <a:lnTo>
                      <a:pt x="80" y="208"/>
                    </a:lnTo>
                    <a:lnTo>
                      <a:pt x="88" y="206"/>
                    </a:lnTo>
                    <a:close/>
                  </a:path>
                </a:pathLst>
              </a:custGeom>
              <a:solidFill>
                <a:schemeClr val="accent6"/>
              </a:solidFill>
              <a:ln>
                <a:noFill/>
              </a:ln>
            </p:spPr>
            <p:txBody>
              <a:bodyPr anchor="ctr"/>
              <a:lstStyle/>
              <a:p>
                <a:pPr algn="ctr"/>
                <a:endParaRPr sz="2400" dirty="0">
                  <a:cs typeface="+mn-ea"/>
                  <a:sym typeface="+mn-lt"/>
                </a:endParaRPr>
              </a:p>
            </p:txBody>
          </p:sp>
          <p:sp>
            <p:nvSpPr>
              <p:cNvPr id="71" name="is1ide-Freeform: Shape 50"/>
              <p:cNvSpPr/>
              <p:nvPr/>
            </p:nvSpPr>
            <p:spPr bwMode="auto">
              <a:xfrm>
                <a:off x="5779119" y="3637650"/>
                <a:ext cx="76580" cy="159287"/>
              </a:xfrm>
              <a:custGeom>
                <a:avLst/>
                <a:gdLst>
                  <a:gd name="T0" fmla="*/ 88 w 100"/>
                  <a:gd name="T1" fmla="*/ 206 h 208"/>
                  <a:gd name="T2" fmla="*/ 88 w 100"/>
                  <a:gd name="T3" fmla="*/ 206 h 208"/>
                  <a:gd name="T4" fmla="*/ 94 w 100"/>
                  <a:gd name="T5" fmla="*/ 204 h 208"/>
                  <a:gd name="T6" fmla="*/ 98 w 100"/>
                  <a:gd name="T7" fmla="*/ 198 h 208"/>
                  <a:gd name="T8" fmla="*/ 100 w 100"/>
                  <a:gd name="T9" fmla="*/ 190 h 208"/>
                  <a:gd name="T10" fmla="*/ 98 w 100"/>
                  <a:gd name="T11" fmla="*/ 184 h 208"/>
                  <a:gd name="T12" fmla="*/ 36 w 100"/>
                  <a:gd name="T13" fmla="*/ 12 h 208"/>
                  <a:gd name="T14" fmla="*/ 36 w 100"/>
                  <a:gd name="T15" fmla="*/ 12 h 208"/>
                  <a:gd name="T16" fmla="*/ 32 w 100"/>
                  <a:gd name="T17" fmla="*/ 4 h 208"/>
                  <a:gd name="T18" fmla="*/ 26 w 100"/>
                  <a:gd name="T19" fmla="*/ 0 h 208"/>
                  <a:gd name="T20" fmla="*/ 18 w 100"/>
                  <a:gd name="T21" fmla="*/ 0 h 208"/>
                  <a:gd name="T22" fmla="*/ 12 w 100"/>
                  <a:gd name="T23" fmla="*/ 0 h 208"/>
                  <a:gd name="T24" fmla="*/ 12 w 100"/>
                  <a:gd name="T25" fmla="*/ 0 h 208"/>
                  <a:gd name="T26" fmla="*/ 6 w 100"/>
                  <a:gd name="T27" fmla="*/ 4 h 208"/>
                  <a:gd name="T28" fmla="*/ 2 w 100"/>
                  <a:gd name="T29" fmla="*/ 10 h 208"/>
                  <a:gd name="T30" fmla="*/ 0 w 100"/>
                  <a:gd name="T31" fmla="*/ 16 h 208"/>
                  <a:gd name="T32" fmla="*/ 0 w 100"/>
                  <a:gd name="T33" fmla="*/ 24 h 208"/>
                  <a:gd name="T34" fmla="*/ 64 w 100"/>
                  <a:gd name="T35" fmla="*/ 196 h 208"/>
                  <a:gd name="T36" fmla="*/ 64 w 100"/>
                  <a:gd name="T37" fmla="*/ 196 h 208"/>
                  <a:gd name="T38" fmla="*/ 68 w 100"/>
                  <a:gd name="T39" fmla="*/ 202 h 208"/>
                  <a:gd name="T40" fmla="*/ 74 w 100"/>
                  <a:gd name="T41" fmla="*/ 206 h 208"/>
                  <a:gd name="T42" fmla="*/ 80 w 100"/>
                  <a:gd name="T43" fmla="*/ 208 h 208"/>
                  <a:gd name="T44" fmla="*/ 88 w 100"/>
                  <a:gd name="T45" fmla="*/ 20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208">
                    <a:moveTo>
                      <a:pt x="88" y="206"/>
                    </a:moveTo>
                    <a:lnTo>
                      <a:pt x="88" y="206"/>
                    </a:lnTo>
                    <a:lnTo>
                      <a:pt x="94" y="204"/>
                    </a:lnTo>
                    <a:lnTo>
                      <a:pt x="98" y="198"/>
                    </a:lnTo>
                    <a:lnTo>
                      <a:pt x="100" y="190"/>
                    </a:lnTo>
                    <a:lnTo>
                      <a:pt x="98" y="184"/>
                    </a:lnTo>
                    <a:lnTo>
                      <a:pt x="36" y="12"/>
                    </a:lnTo>
                    <a:lnTo>
                      <a:pt x="36" y="12"/>
                    </a:lnTo>
                    <a:lnTo>
                      <a:pt x="32" y="4"/>
                    </a:lnTo>
                    <a:lnTo>
                      <a:pt x="26" y="0"/>
                    </a:lnTo>
                    <a:lnTo>
                      <a:pt x="18" y="0"/>
                    </a:lnTo>
                    <a:lnTo>
                      <a:pt x="12" y="0"/>
                    </a:lnTo>
                    <a:lnTo>
                      <a:pt x="12" y="0"/>
                    </a:lnTo>
                    <a:lnTo>
                      <a:pt x="6" y="4"/>
                    </a:lnTo>
                    <a:lnTo>
                      <a:pt x="2" y="10"/>
                    </a:lnTo>
                    <a:lnTo>
                      <a:pt x="0" y="16"/>
                    </a:lnTo>
                    <a:lnTo>
                      <a:pt x="0" y="24"/>
                    </a:lnTo>
                    <a:lnTo>
                      <a:pt x="64" y="196"/>
                    </a:lnTo>
                    <a:lnTo>
                      <a:pt x="64" y="196"/>
                    </a:lnTo>
                    <a:lnTo>
                      <a:pt x="68" y="202"/>
                    </a:lnTo>
                    <a:lnTo>
                      <a:pt x="74" y="206"/>
                    </a:lnTo>
                    <a:lnTo>
                      <a:pt x="80" y="208"/>
                    </a:lnTo>
                    <a:lnTo>
                      <a:pt x="88"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72" name="is1ide-Freeform: Shape 51"/>
              <p:cNvSpPr/>
              <p:nvPr/>
            </p:nvSpPr>
            <p:spPr bwMode="auto">
              <a:xfrm>
                <a:off x="5593795" y="3758647"/>
                <a:ext cx="119465" cy="134781"/>
              </a:xfrm>
              <a:custGeom>
                <a:avLst/>
                <a:gdLst>
                  <a:gd name="T0" fmla="*/ 148 w 156"/>
                  <a:gd name="T1" fmla="*/ 172 h 176"/>
                  <a:gd name="T2" fmla="*/ 148 w 156"/>
                  <a:gd name="T3" fmla="*/ 172 h 176"/>
                  <a:gd name="T4" fmla="*/ 154 w 156"/>
                  <a:gd name="T5" fmla="*/ 166 h 176"/>
                  <a:gd name="T6" fmla="*/ 156 w 156"/>
                  <a:gd name="T7" fmla="*/ 160 h 176"/>
                  <a:gd name="T8" fmla="*/ 154 w 156"/>
                  <a:gd name="T9" fmla="*/ 154 h 176"/>
                  <a:gd name="T10" fmla="*/ 150 w 156"/>
                  <a:gd name="T11" fmla="*/ 146 h 176"/>
                  <a:gd name="T12" fmla="*/ 32 w 156"/>
                  <a:gd name="T13" fmla="*/ 6 h 176"/>
                  <a:gd name="T14" fmla="*/ 32 w 156"/>
                  <a:gd name="T15" fmla="*/ 6 h 176"/>
                  <a:gd name="T16" fmla="*/ 26 w 156"/>
                  <a:gd name="T17" fmla="*/ 2 h 176"/>
                  <a:gd name="T18" fmla="*/ 20 w 156"/>
                  <a:gd name="T19" fmla="*/ 0 h 176"/>
                  <a:gd name="T20" fmla="*/ 12 w 156"/>
                  <a:gd name="T21" fmla="*/ 2 h 176"/>
                  <a:gd name="T22" fmla="*/ 6 w 156"/>
                  <a:gd name="T23" fmla="*/ 4 h 176"/>
                  <a:gd name="T24" fmla="*/ 6 w 156"/>
                  <a:gd name="T25" fmla="*/ 4 h 176"/>
                  <a:gd name="T26" fmla="*/ 2 w 156"/>
                  <a:gd name="T27" fmla="*/ 10 h 176"/>
                  <a:gd name="T28" fmla="*/ 0 w 156"/>
                  <a:gd name="T29" fmla="*/ 18 h 176"/>
                  <a:gd name="T30" fmla="*/ 0 w 156"/>
                  <a:gd name="T31" fmla="*/ 24 h 176"/>
                  <a:gd name="T32" fmla="*/ 4 w 156"/>
                  <a:gd name="T33" fmla="*/ 30 h 176"/>
                  <a:gd name="T34" fmla="*/ 122 w 156"/>
                  <a:gd name="T35" fmla="*/ 170 h 176"/>
                  <a:gd name="T36" fmla="*/ 122 w 156"/>
                  <a:gd name="T37" fmla="*/ 170 h 176"/>
                  <a:gd name="T38" fmla="*/ 128 w 156"/>
                  <a:gd name="T39" fmla="*/ 176 h 176"/>
                  <a:gd name="T40" fmla="*/ 136 w 156"/>
                  <a:gd name="T41" fmla="*/ 176 h 176"/>
                  <a:gd name="T42" fmla="*/ 142 w 156"/>
                  <a:gd name="T43" fmla="*/ 176 h 176"/>
                  <a:gd name="T44" fmla="*/ 148 w 156"/>
                  <a:gd name="T45"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76">
                    <a:moveTo>
                      <a:pt x="148" y="172"/>
                    </a:moveTo>
                    <a:lnTo>
                      <a:pt x="148" y="172"/>
                    </a:lnTo>
                    <a:lnTo>
                      <a:pt x="154" y="166"/>
                    </a:lnTo>
                    <a:lnTo>
                      <a:pt x="156" y="160"/>
                    </a:lnTo>
                    <a:lnTo>
                      <a:pt x="154" y="154"/>
                    </a:lnTo>
                    <a:lnTo>
                      <a:pt x="150" y="146"/>
                    </a:lnTo>
                    <a:lnTo>
                      <a:pt x="32" y="6"/>
                    </a:lnTo>
                    <a:lnTo>
                      <a:pt x="32" y="6"/>
                    </a:lnTo>
                    <a:lnTo>
                      <a:pt x="26" y="2"/>
                    </a:lnTo>
                    <a:lnTo>
                      <a:pt x="20" y="0"/>
                    </a:lnTo>
                    <a:lnTo>
                      <a:pt x="12" y="2"/>
                    </a:lnTo>
                    <a:lnTo>
                      <a:pt x="6" y="4"/>
                    </a:lnTo>
                    <a:lnTo>
                      <a:pt x="6" y="4"/>
                    </a:lnTo>
                    <a:lnTo>
                      <a:pt x="2" y="10"/>
                    </a:lnTo>
                    <a:lnTo>
                      <a:pt x="0" y="18"/>
                    </a:lnTo>
                    <a:lnTo>
                      <a:pt x="0" y="24"/>
                    </a:lnTo>
                    <a:lnTo>
                      <a:pt x="4" y="30"/>
                    </a:lnTo>
                    <a:lnTo>
                      <a:pt x="122" y="170"/>
                    </a:lnTo>
                    <a:lnTo>
                      <a:pt x="122" y="170"/>
                    </a:lnTo>
                    <a:lnTo>
                      <a:pt x="128" y="176"/>
                    </a:lnTo>
                    <a:lnTo>
                      <a:pt x="136" y="176"/>
                    </a:lnTo>
                    <a:lnTo>
                      <a:pt x="142" y="176"/>
                    </a:lnTo>
                    <a:lnTo>
                      <a:pt x="148" y="172"/>
                    </a:lnTo>
                    <a:close/>
                  </a:path>
                </a:pathLst>
              </a:custGeom>
              <a:solidFill>
                <a:schemeClr val="accent6"/>
              </a:solidFill>
              <a:ln>
                <a:noFill/>
              </a:ln>
            </p:spPr>
            <p:txBody>
              <a:bodyPr anchor="ctr"/>
              <a:lstStyle/>
              <a:p>
                <a:pPr algn="ctr"/>
                <a:endParaRPr sz="2400" dirty="0">
                  <a:cs typeface="+mn-ea"/>
                  <a:sym typeface="+mn-lt"/>
                </a:endParaRPr>
              </a:p>
            </p:txBody>
          </p:sp>
          <p:sp>
            <p:nvSpPr>
              <p:cNvPr id="73" name="is1ide-Freeform: Shape 52"/>
              <p:cNvSpPr/>
              <p:nvPr/>
            </p:nvSpPr>
            <p:spPr bwMode="auto">
              <a:xfrm>
                <a:off x="5593795" y="3758647"/>
                <a:ext cx="119465" cy="134781"/>
              </a:xfrm>
              <a:custGeom>
                <a:avLst/>
                <a:gdLst>
                  <a:gd name="T0" fmla="*/ 148 w 156"/>
                  <a:gd name="T1" fmla="*/ 172 h 176"/>
                  <a:gd name="T2" fmla="*/ 148 w 156"/>
                  <a:gd name="T3" fmla="*/ 172 h 176"/>
                  <a:gd name="T4" fmla="*/ 154 w 156"/>
                  <a:gd name="T5" fmla="*/ 166 h 176"/>
                  <a:gd name="T6" fmla="*/ 156 w 156"/>
                  <a:gd name="T7" fmla="*/ 160 h 176"/>
                  <a:gd name="T8" fmla="*/ 154 w 156"/>
                  <a:gd name="T9" fmla="*/ 154 h 176"/>
                  <a:gd name="T10" fmla="*/ 150 w 156"/>
                  <a:gd name="T11" fmla="*/ 146 h 176"/>
                  <a:gd name="T12" fmla="*/ 32 w 156"/>
                  <a:gd name="T13" fmla="*/ 6 h 176"/>
                  <a:gd name="T14" fmla="*/ 32 w 156"/>
                  <a:gd name="T15" fmla="*/ 6 h 176"/>
                  <a:gd name="T16" fmla="*/ 26 w 156"/>
                  <a:gd name="T17" fmla="*/ 2 h 176"/>
                  <a:gd name="T18" fmla="*/ 20 w 156"/>
                  <a:gd name="T19" fmla="*/ 0 h 176"/>
                  <a:gd name="T20" fmla="*/ 12 w 156"/>
                  <a:gd name="T21" fmla="*/ 2 h 176"/>
                  <a:gd name="T22" fmla="*/ 6 w 156"/>
                  <a:gd name="T23" fmla="*/ 4 h 176"/>
                  <a:gd name="T24" fmla="*/ 6 w 156"/>
                  <a:gd name="T25" fmla="*/ 4 h 176"/>
                  <a:gd name="T26" fmla="*/ 2 w 156"/>
                  <a:gd name="T27" fmla="*/ 10 h 176"/>
                  <a:gd name="T28" fmla="*/ 0 w 156"/>
                  <a:gd name="T29" fmla="*/ 18 h 176"/>
                  <a:gd name="T30" fmla="*/ 0 w 156"/>
                  <a:gd name="T31" fmla="*/ 24 h 176"/>
                  <a:gd name="T32" fmla="*/ 4 w 156"/>
                  <a:gd name="T33" fmla="*/ 30 h 176"/>
                  <a:gd name="T34" fmla="*/ 122 w 156"/>
                  <a:gd name="T35" fmla="*/ 170 h 176"/>
                  <a:gd name="T36" fmla="*/ 122 w 156"/>
                  <a:gd name="T37" fmla="*/ 170 h 176"/>
                  <a:gd name="T38" fmla="*/ 128 w 156"/>
                  <a:gd name="T39" fmla="*/ 176 h 176"/>
                  <a:gd name="T40" fmla="*/ 136 w 156"/>
                  <a:gd name="T41" fmla="*/ 176 h 176"/>
                  <a:gd name="T42" fmla="*/ 142 w 156"/>
                  <a:gd name="T43" fmla="*/ 176 h 176"/>
                  <a:gd name="T44" fmla="*/ 148 w 156"/>
                  <a:gd name="T45"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76">
                    <a:moveTo>
                      <a:pt x="148" y="172"/>
                    </a:moveTo>
                    <a:lnTo>
                      <a:pt x="148" y="172"/>
                    </a:lnTo>
                    <a:lnTo>
                      <a:pt x="154" y="166"/>
                    </a:lnTo>
                    <a:lnTo>
                      <a:pt x="156" y="160"/>
                    </a:lnTo>
                    <a:lnTo>
                      <a:pt x="154" y="154"/>
                    </a:lnTo>
                    <a:lnTo>
                      <a:pt x="150" y="146"/>
                    </a:lnTo>
                    <a:lnTo>
                      <a:pt x="32" y="6"/>
                    </a:lnTo>
                    <a:lnTo>
                      <a:pt x="32" y="6"/>
                    </a:lnTo>
                    <a:lnTo>
                      <a:pt x="26" y="2"/>
                    </a:lnTo>
                    <a:lnTo>
                      <a:pt x="20" y="0"/>
                    </a:lnTo>
                    <a:lnTo>
                      <a:pt x="12" y="2"/>
                    </a:lnTo>
                    <a:lnTo>
                      <a:pt x="6" y="4"/>
                    </a:lnTo>
                    <a:lnTo>
                      <a:pt x="6" y="4"/>
                    </a:lnTo>
                    <a:lnTo>
                      <a:pt x="2" y="10"/>
                    </a:lnTo>
                    <a:lnTo>
                      <a:pt x="0" y="18"/>
                    </a:lnTo>
                    <a:lnTo>
                      <a:pt x="0" y="24"/>
                    </a:lnTo>
                    <a:lnTo>
                      <a:pt x="4" y="30"/>
                    </a:lnTo>
                    <a:lnTo>
                      <a:pt x="122" y="170"/>
                    </a:lnTo>
                    <a:lnTo>
                      <a:pt x="122" y="170"/>
                    </a:lnTo>
                    <a:lnTo>
                      <a:pt x="128" y="176"/>
                    </a:lnTo>
                    <a:lnTo>
                      <a:pt x="136" y="176"/>
                    </a:lnTo>
                    <a:lnTo>
                      <a:pt x="142" y="176"/>
                    </a:lnTo>
                    <a:lnTo>
                      <a:pt x="148"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74" name="is1ide-Freeform: Shape 54"/>
              <p:cNvSpPr/>
              <p:nvPr/>
            </p:nvSpPr>
            <p:spPr bwMode="auto">
              <a:xfrm>
                <a:off x="5463608" y="3930186"/>
                <a:ext cx="150097" cy="96491"/>
              </a:xfrm>
              <a:custGeom>
                <a:avLst/>
                <a:gdLst>
                  <a:gd name="T0" fmla="*/ 194 w 196"/>
                  <a:gd name="T1" fmla="*/ 116 h 126"/>
                  <a:gd name="T2" fmla="*/ 194 w 196"/>
                  <a:gd name="T3" fmla="*/ 116 h 126"/>
                  <a:gd name="T4" fmla="*/ 196 w 196"/>
                  <a:gd name="T5" fmla="*/ 110 h 126"/>
                  <a:gd name="T6" fmla="*/ 196 w 196"/>
                  <a:gd name="T7" fmla="*/ 102 h 126"/>
                  <a:gd name="T8" fmla="*/ 192 w 196"/>
                  <a:gd name="T9" fmla="*/ 96 h 126"/>
                  <a:gd name="T10" fmla="*/ 186 w 196"/>
                  <a:gd name="T11" fmla="*/ 92 h 126"/>
                  <a:gd name="T12" fmla="*/ 28 w 196"/>
                  <a:gd name="T13" fmla="*/ 2 h 126"/>
                  <a:gd name="T14" fmla="*/ 28 w 196"/>
                  <a:gd name="T15" fmla="*/ 2 h 126"/>
                  <a:gd name="T16" fmla="*/ 20 w 196"/>
                  <a:gd name="T17" fmla="*/ 0 h 126"/>
                  <a:gd name="T18" fmla="*/ 14 w 196"/>
                  <a:gd name="T19" fmla="*/ 0 h 126"/>
                  <a:gd name="T20" fmla="*/ 6 w 196"/>
                  <a:gd name="T21" fmla="*/ 2 h 126"/>
                  <a:gd name="T22" fmla="*/ 2 w 196"/>
                  <a:gd name="T23" fmla="*/ 8 h 126"/>
                  <a:gd name="T24" fmla="*/ 2 w 196"/>
                  <a:gd name="T25" fmla="*/ 8 h 126"/>
                  <a:gd name="T26" fmla="*/ 0 w 196"/>
                  <a:gd name="T27" fmla="*/ 16 h 126"/>
                  <a:gd name="T28" fmla="*/ 0 w 196"/>
                  <a:gd name="T29" fmla="*/ 22 h 126"/>
                  <a:gd name="T30" fmla="*/ 4 w 196"/>
                  <a:gd name="T31" fmla="*/ 28 h 126"/>
                  <a:gd name="T32" fmla="*/ 8 w 196"/>
                  <a:gd name="T33" fmla="*/ 34 h 126"/>
                  <a:gd name="T34" fmla="*/ 168 w 196"/>
                  <a:gd name="T35" fmla="*/ 124 h 126"/>
                  <a:gd name="T36" fmla="*/ 168 w 196"/>
                  <a:gd name="T37" fmla="*/ 124 h 126"/>
                  <a:gd name="T38" fmla="*/ 176 w 196"/>
                  <a:gd name="T39" fmla="*/ 126 h 126"/>
                  <a:gd name="T40" fmla="*/ 182 w 196"/>
                  <a:gd name="T41" fmla="*/ 126 h 126"/>
                  <a:gd name="T42" fmla="*/ 190 w 196"/>
                  <a:gd name="T43" fmla="*/ 122 h 126"/>
                  <a:gd name="T44" fmla="*/ 194 w 196"/>
                  <a:gd name="T4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126">
                    <a:moveTo>
                      <a:pt x="194" y="116"/>
                    </a:moveTo>
                    <a:lnTo>
                      <a:pt x="194" y="116"/>
                    </a:lnTo>
                    <a:lnTo>
                      <a:pt x="196" y="110"/>
                    </a:lnTo>
                    <a:lnTo>
                      <a:pt x="196" y="102"/>
                    </a:lnTo>
                    <a:lnTo>
                      <a:pt x="192" y="96"/>
                    </a:lnTo>
                    <a:lnTo>
                      <a:pt x="186" y="92"/>
                    </a:lnTo>
                    <a:lnTo>
                      <a:pt x="28" y="2"/>
                    </a:lnTo>
                    <a:lnTo>
                      <a:pt x="28" y="2"/>
                    </a:lnTo>
                    <a:lnTo>
                      <a:pt x="20" y="0"/>
                    </a:lnTo>
                    <a:lnTo>
                      <a:pt x="14" y="0"/>
                    </a:lnTo>
                    <a:lnTo>
                      <a:pt x="6" y="2"/>
                    </a:lnTo>
                    <a:lnTo>
                      <a:pt x="2" y="8"/>
                    </a:lnTo>
                    <a:lnTo>
                      <a:pt x="2" y="8"/>
                    </a:lnTo>
                    <a:lnTo>
                      <a:pt x="0" y="16"/>
                    </a:lnTo>
                    <a:lnTo>
                      <a:pt x="0" y="22"/>
                    </a:lnTo>
                    <a:lnTo>
                      <a:pt x="4" y="28"/>
                    </a:lnTo>
                    <a:lnTo>
                      <a:pt x="8" y="34"/>
                    </a:lnTo>
                    <a:lnTo>
                      <a:pt x="168" y="124"/>
                    </a:lnTo>
                    <a:lnTo>
                      <a:pt x="168" y="124"/>
                    </a:lnTo>
                    <a:lnTo>
                      <a:pt x="176" y="126"/>
                    </a:lnTo>
                    <a:lnTo>
                      <a:pt x="182" y="126"/>
                    </a:lnTo>
                    <a:lnTo>
                      <a:pt x="190" y="122"/>
                    </a:lnTo>
                    <a:lnTo>
                      <a:pt x="194"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75" name="is1ide-Freeform: Shape 55"/>
              <p:cNvSpPr/>
              <p:nvPr/>
            </p:nvSpPr>
            <p:spPr bwMode="auto">
              <a:xfrm>
                <a:off x="5400813" y="4133890"/>
                <a:ext cx="166945" cy="49011"/>
              </a:xfrm>
              <a:custGeom>
                <a:avLst/>
                <a:gdLst>
                  <a:gd name="T0" fmla="*/ 218 w 218"/>
                  <a:gd name="T1" fmla="*/ 50 h 64"/>
                  <a:gd name="T2" fmla="*/ 218 w 218"/>
                  <a:gd name="T3" fmla="*/ 50 h 64"/>
                  <a:gd name="T4" fmla="*/ 216 w 218"/>
                  <a:gd name="T5" fmla="*/ 42 h 64"/>
                  <a:gd name="T6" fmla="*/ 214 w 218"/>
                  <a:gd name="T7" fmla="*/ 36 h 64"/>
                  <a:gd name="T8" fmla="*/ 208 w 218"/>
                  <a:gd name="T9" fmla="*/ 32 h 64"/>
                  <a:gd name="T10" fmla="*/ 202 w 218"/>
                  <a:gd name="T11" fmla="*/ 28 h 64"/>
                  <a:gd name="T12" fmla="*/ 20 w 218"/>
                  <a:gd name="T13" fmla="*/ 0 h 64"/>
                  <a:gd name="T14" fmla="*/ 20 w 218"/>
                  <a:gd name="T15" fmla="*/ 0 h 64"/>
                  <a:gd name="T16" fmla="*/ 14 w 218"/>
                  <a:gd name="T17" fmla="*/ 0 h 64"/>
                  <a:gd name="T18" fmla="*/ 8 w 218"/>
                  <a:gd name="T19" fmla="*/ 2 h 64"/>
                  <a:gd name="T20" fmla="*/ 2 w 218"/>
                  <a:gd name="T21" fmla="*/ 8 h 64"/>
                  <a:gd name="T22" fmla="*/ 0 w 218"/>
                  <a:gd name="T23" fmla="*/ 14 h 64"/>
                  <a:gd name="T24" fmla="*/ 0 w 218"/>
                  <a:gd name="T25" fmla="*/ 14 h 64"/>
                  <a:gd name="T26" fmla="*/ 0 w 218"/>
                  <a:gd name="T27" fmla="*/ 22 h 64"/>
                  <a:gd name="T28" fmla="*/ 4 w 218"/>
                  <a:gd name="T29" fmla="*/ 28 h 64"/>
                  <a:gd name="T30" fmla="*/ 8 w 218"/>
                  <a:gd name="T31" fmla="*/ 32 h 64"/>
                  <a:gd name="T32" fmla="*/ 14 w 218"/>
                  <a:gd name="T33" fmla="*/ 36 h 64"/>
                  <a:gd name="T34" fmla="*/ 196 w 218"/>
                  <a:gd name="T35" fmla="*/ 64 h 64"/>
                  <a:gd name="T36" fmla="*/ 196 w 218"/>
                  <a:gd name="T37" fmla="*/ 64 h 64"/>
                  <a:gd name="T38" fmla="*/ 204 w 218"/>
                  <a:gd name="T39" fmla="*/ 64 h 64"/>
                  <a:gd name="T40" fmla="*/ 210 w 218"/>
                  <a:gd name="T41" fmla="*/ 62 h 64"/>
                  <a:gd name="T42" fmla="*/ 214 w 218"/>
                  <a:gd name="T43" fmla="*/ 56 h 64"/>
                  <a:gd name="T44" fmla="*/ 218 w 218"/>
                  <a:gd name="T4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64">
                    <a:moveTo>
                      <a:pt x="218" y="50"/>
                    </a:moveTo>
                    <a:lnTo>
                      <a:pt x="218" y="50"/>
                    </a:lnTo>
                    <a:lnTo>
                      <a:pt x="216" y="42"/>
                    </a:lnTo>
                    <a:lnTo>
                      <a:pt x="214" y="36"/>
                    </a:lnTo>
                    <a:lnTo>
                      <a:pt x="208" y="32"/>
                    </a:lnTo>
                    <a:lnTo>
                      <a:pt x="202" y="28"/>
                    </a:lnTo>
                    <a:lnTo>
                      <a:pt x="20" y="0"/>
                    </a:lnTo>
                    <a:lnTo>
                      <a:pt x="20" y="0"/>
                    </a:lnTo>
                    <a:lnTo>
                      <a:pt x="14" y="0"/>
                    </a:lnTo>
                    <a:lnTo>
                      <a:pt x="8" y="2"/>
                    </a:lnTo>
                    <a:lnTo>
                      <a:pt x="2" y="8"/>
                    </a:lnTo>
                    <a:lnTo>
                      <a:pt x="0" y="14"/>
                    </a:lnTo>
                    <a:lnTo>
                      <a:pt x="0" y="14"/>
                    </a:lnTo>
                    <a:lnTo>
                      <a:pt x="0" y="22"/>
                    </a:lnTo>
                    <a:lnTo>
                      <a:pt x="4" y="28"/>
                    </a:lnTo>
                    <a:lnTo>
                      <a:pt x="8" y="32"/>
                    </a:lnTo>
                    <a:lnTo>
                      <a:pt x="14" y="36"/>
                    </a:lnTo>
                    <a:lnTo>
                      <a:pt x="196" y="64"/>
                    </a:lnTo>
                    <a:lnTo>
                      <a:pt x="196" y="64"/>
                    </a:lnTo>
                    <a:lnTo>
                      <a:pt x="204" y="64"/>
                    </a:lnTo>
                    <a:lnTo>
                      <a:pt x="210" y="62"/>
                    </a:lnTo>
                    <a:lnTo>
                      <a:pt x="214" y="56"/>
                    </a:lnTo>
                    <a:lnTo>
                      <a:pt x="218" y="50"/>
                    </a:lnTo>
                    <a:close/>
                  </a:path>
                </a:pathLst>
              </a:custGeom>
              <a:solidFill>
                <a:schemeClr val="accent6"/>
              </a:solidFill>
              <a:ln>
                <a:noFill/>
              </a:ln>
            </p:spPr>
            <p:txBody>
              <a:bodyPr anchor="ctr"/>
              <a:lstStyle/>
              <a:p>
                <a:pPr algn="ctr"/>
                <a:endParaRPr sz="2400" dirty="0">
                  <a:cs typeface="+mn-ea"/>
                  <a:sym typeface="+mn-lt"/>
                </a:endParaRPr>
              </a:p>
            </p:txBody>
          </p:sp>
          <p:sp>
            <p:nvSpPr>
              <p:cNvPr id="76" name="is1ide-Freeform: Shape 56"/>
              <p:cNvSpPr/>
              <p:nvPr/>
            </p:nvSpPr>
            <p:spPr bwMode="auto">
              <a:xfrm>
                <a:off x="5400813" y="4133890"/>
                <a:ext cx="166945" cy="49011"/>
              </a:xfrm>
              <a:custGeom>
                <a:avLst/>
                <a:gdLst>
                  <a:gd name="T0" fmla="*/ 218 w 218"/>
                  <a:gd name="T1" fmla="*/ 50 h 64"/>
                  <a:gd name="T2" fmla="*/ 218 w 218"/>
                  <a:gd name="T3" fmla="*/ 50 h 64"/>
                  <a:gd name="T4" fmla="*/ 216 w 218"/>
                  <a:gd name="T5" fmla="*/ 42 h 64"/>
                  <a:gd name="T6" fmla="*/ 214 w 218"/>
                  <a:gd name="T7" fmla="*/ 36 h 64"/>
                  <a:gd name="T8" fmla="*/ 208 w 218"/>
                  <a:gd name="T9" fmla="*/ 32 h 64"/>
                  <a:gd name="T10" fmla="*/ 202 w 218"/>
                  <a:gd name="T11" fmla="*/ 28 h 64"/>
                  <a:gd name="T12" fmla="*/ 20 w 218"/>
                  <a:gd name="T13" fmla="*/ 0 h 64"/>
                  <a:gd name="T14" fmla="*/ 20 w 218"/>
                  <a:gd name="T15" fmla="*/ 0 h 64"/>
                  <a:gd name="T16" fmla="*/ 14 w 218"/>
                  <a:gd name="T17" fmla="*/ 0 h 64"/>
                  <a:gd name="T18" fmla="*/ 8 w 218"/>
                  <a:gd name="T19" fmla="*/ 2 h 64"/>
                  <a:gd name="T20" fmla="*/ 2 w 218"/>
                  <a:gd name="T21" fmla="*/ 8 h 64"/>
                  <a:gd name="T22" fmla="*/ 0 w 218"/>
                  <a:gd name="T23" fmla="*/ 14 h 64"/>
                  <a:gd name="T24" fmla="*/ 0 w 218"/>
                  <a:gd name="T25" fmla="*/ 14 h 64"/>
                  <a:gd name="T26" fmla="*/ 0 w 218"/>
                  <a:gd name="T27" fmla="*/ 22 h 64"/>
                  <a:gd name="T28" fmla="*/ 4 w 218"/>
                  <a:gd name="T29" fmla="*/ 28 h 64"/>
                  <a:gd name="T30" fmla="*/ 8 w 218"/>
                  <a:gd name="T31" fmla="*/ 32 h 64"/>
                  <a:gd name="T32" fmla="*/ 14 w 218"/>
                  <a:gd name="T33" fmla="*/ 36 h 64"/>
                  <a:gd name="T34" fmla="*/ 196 w 218"/>
                  <a:gd name="T35" fmla="*/ 64 h 64"/>
                  <a:gd name="T36" fmla="*/ 196 w 218"/>
                  <a:gd name="T37" fmla="*/ 64 h 64"/>
                  <a:gd name="T38" fmla="*/ 204 w 218"/>
                  <a:gd name="T39" fmla="*/ 64 h 64"/>
                  <a:gd name="T40" fmla="*/ 210 w 218"/>
                  <a:gd name="T41" fmla="*/ 62 h 64"/>
                  <a:gd name="T42" fmla="*/ 214 w 218"/>
                  <a:gd name="T43" fmla="*/ 56 h 64"/>
                  <a:gd name="T44" fmla="*/ 218 w 218"/>
                  <a:gd name="T4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64">
                    <a:moveTo>
                      <a:pt x="218" y="50"/>
                    </a:moveTo>
                    <a:lnTo>
                      <a:pt x="218" y="50"/>
                    </a:lnTo>
                    <a:lnTo>
                      <a:pt x="216" y="42"/>
                    </a:lnTo>
                    <a:lnTo>
                      <a:pt x="214" y="36"/>
                    </a:lnTo>
                    <a:lnTo>
                      <a:pt x="208" y="32"/>
                    </a:lnTo>
                    <a:lnTo>
                      <a:pt x="202" y="28"/>
                    </a:lnTo>
                    <a:lnTo>
                      <a:pt x="20" y="0"/>
                    </a:lnTo>
                    <a:lnTo>
                      <a:pt x="20" y="0"/>
                    </a:lnTo>
                    <a:lnTo>
                      <a:pt x="14" y="0"/>
                    </a:lnTo>
                    <a:lnTo>
                      <a:pt x="8" y="2"/>
                    </a:lnTo>
                    <a:lnTo>
                      <a:pt x="2" y="8"/>
                    </a:lnTo>
                    <a:lnTo>
                      <a:pt x="0" y="14"/>
                    </a:lnTo>
                    <a:lnTo>
                      <a:pt x="0" y="14"/>
                    </a:lnTo>
                    <a:lnTo>
                      <a:pt x="0" y="22"/>
                    </a:lnTo>
                    <a:lnTo>
                      <a:pt x="4" y="28"/>
                    </a:lnTo>
                    <a:lnTo>
                      <a:pt x="8" y="32"/>
                    </a:lnTo>
                    <a:lnTo>
                      <a:pt x="14" y="36"/>
                    </a:lnTo>
                    <a:lnTo>
                      <a:pt x="196" y="64"/>
                    </a:lnTo>
                    <a:lnTo>
                      <a:pt x="196" y="64"/>
                    </a:lnTo>
                    <a:lnTo>
                      <a:pt x="204" y="64"/>
                    </a:lnTo>
                    <a:lnTo>
                      <a:pt x="210" y="62"/>
                    </a:lnTo>
                    <a:lnTo>
                      <a:pt x="214" y="56"/>
                    </a:lnTo>
                    <a:lnTo>
                      <a:pt x="218"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77" name="is1ide-Freeform: Shape 57"/>
              <p:cNvSpPr/>
              <p:nvPr/>
            </p:nvSpPr>
            <p:spPr bwMode="auto">
              <a:xfrm>
                <a:off x="5410002" y="4314619"/>
                <a:ext cx="165413" cy="55138"/>
              </a:xfrm>
              <a:custGeom>
                <a:avLst/>
                <a:gdLst>
                  <a:gd name="T0" fmla="*/ 216 w 216"/>
                  <a:gd name="T1" fmla="*/ 16 h 72"/>
                  <a:gd name="T2" fmla="*/ 216 w 216"/>
                  <a:gd name="T3" fmla="*/ 16 h 72"/>
                  <a:gd name="T4" fmla="*/ 214 w 216"/>
                  <a:gd name="T5" fmla="*/ 8 h 72"/>
                  <a:gd name="T6" fmla="*/ 208 w 216"/>
                  <a:gd name="T7" fmla="*/ 4 h 72"/>
                  <a:gd name="T8" fmla="*/ 202 w 216"/>
                  <a:gd name="T9" fmla="*/ 0 h 72"/>
                  <a:gd name="T10" fmla="*/ 196 w 216"/>
                  <a:gd name="T11" fmla="*/ 0 h 72"/>
                  <a:gd name="T12" fmla="*/ 16 w 216"/>
                  <a:gd name="T13" fmla="*/ 36 h 72"/>
                  <a:gd name="T14" fmla="*/ 16 w 216"/>
                  <a:gd name="T15" fmla="*/ 36 h 72"/>
                  <a:gd name="T16" fmla="*/ 8 w 216"/>
                  <a:gd name="T17" fmla="*/ 38 h 72"/>
                  <a:gd name="T18" fmla="*/ 4 w 216"/>
                  <a:gd name="T19" fmla="*/ 44 h 72"/>
                  <a:gd name="T20" fmla="*/ 0 w 216"/>
                  <a:gd name="T21" fmla="*/ 50 h 72"/>
                  <a:gd name="T22" fmla="*/ 0 w 216"/>
                  <a:gd name="T23" fmla="*/ 58 h 72"/>
                  <a:gd name="T24" fmla="*/ 0 w 216"/>
                  <a:gd name="T25" fmla="*/ 58 h 72"/>
                  <a:gd name="T26" fmla="*/ 4 w 216"/>
                  <a:gd name="T27" fmla="*/ 64 h 72"/>
                  <a:gd name="T28" fmla="*/ 8 w 216"/>
                  <a:gd name="T29" fmla="*/ 68 h 72"/>
                  <a:gd name="T30" fmla="*/ 14 w 216"/>
                  <a:gd name="T31" fmla="*/ 72 h 72"/>
                  <a:gd name="T32" fmla="*/ 22 w 216"/>
                  <a:gd name="T33" fmla="*/ 72 h 72"/>
                  <a:gd name="T34" fmla="*/ 202 w 216"/>
                  <a:gd name="T35" fmla="*/ 36 h 72"/>
                  <a:gd name="T36" fmla="*/ 202 w 216"/>
                  <a:gd name="T37" fmla="*/ 36 h 72"/>
                  <a:gd name="T38" fmla="*/ 208 w 216"/>
                  <a:gd name="T39" fmla="*/ 34 h 72"/>
                  <a:gd name="T40" fmla="*/ 214 w 216"/>
                  <a:gd name="T41" fmla="*/ 30 h 72"/>
                  <a:gd name="T42" fmla="*/ 216 w 216"/>
                  <a:gd name="T43" fmla="*/ 22 h 72"/>
                  <a:gd name="T44" fmla="*/ 216 w 216"/>
                  <a:gd name="T45"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72">
                    <a:moveTo>
                      <a:pt x="216" y="16"/>
                    </a:moveTo>
                    <a:lnTo>
                      <a:pt x="216" y="16"/>
                    </a:lnTo>
                    <a:lnTo>
                      <a:pt x="214" y="8"/>
                    </a:lnTo>
                    <a:lnTo>
                      <a:pt x="208" y="4"/>
                    </a:lnTo>
                    <a:lnTo>
                      <a:pt x="202" y="0"/>
                    </a:lnTo>
                    <a:lnTo>
                      <a:pt x="196" y="0"/>
                    </a:lnTo>
                    <a:lnTo>
                      <a:pt x="16" y="36"/>
                    </a:lnTo>
                    <a:lnTo>
                      <a:pt x="16" y="36"/>
                    </a:lnTo>
                    <a:lnTo>
                      <a:pt x="8" y="38"/>
                    </a:lnTo>
                    <a:lnTo>
                      <a:pt x="4" y="44"/>
                    </a:lnTo>
                    <a:lnTo>
                      <a:pt x="0" y="50"/>
                    </a:lnTo>
                    <a:lnTo>
                      <a:pt x="0" y="58"/>
                    </a:lnTo>
                    <a:lnTo>
                      <a:pt x="0" y="58"/>
                    </a:lnTo>
                    <a:lnTo>
                      <a:pt x="4" y="64"/>
                    </a:lnTo>
                    <a:lnTo>
                      <a:pt x="8" y="68"/>
                    </a:lnTo>
                    <a:lnTo>
                      <a:pt x="14" y="72"/>
                    </a:lnTo>
                    <a:lnTo>
                      <a:pt x="22" y="72"/>
                    </a:lnTo>
                    <a:lnTo>
                      <a:pt x="202" y="36"/>
                    </a:lnTo>
                    <a:lnTo>
                      <a:pt x="202" y="36"/>
                    </a:lnTo>
                    <a:lnTo>
                      <a:pt x="208" y="34"/>
                    </a:lnTo>
                    <a:lnTo>
                      <a:pt x="214" y="30"/>
                    </a:lnTo>
                    <a:lnTo>
                      <a:pt x="216" y="22"/>
                    </a:lnTo>
                    <a:lnTo>
                      <a:pt x="216" y="16"/>
                    </a:lnTo>
                    <a:close/>
                  </a:path>
                </a:pathLst>
              </a:custGeom>
              <a:solidFill>
                <a:schemeClr val="accent6"/>
              </a:solidFill>
              <a:ln>
                <a:noFill/>
              </a:ln>
            </p:spPr>
            <p:txBody>
              <a:bodyPr anchor="ctr"/>
              <a:lstStyle/>
              <a:p>
                <a:pPr algn="ctr"/>
                <a:endParaRPr sz="2400" dirty="0">
                  <a:cs typeface="+mn-ea"/>
                  <a:sym typeface="+mn-lt"/>
                </a:endParaRPr>
              </a:p>
            </p:txBody>
          </p:sp>
          <p:sp>
            <p:nvSpPr>
              <p:cNvPr id="78" name="is1ide-Freeform: Shape 58"/>
              <p:cNvSpPr/>
              <p:nvPr/>
            </p:nvSpPr>
            <p:spPr bwMode="auto">
              <a:xfrm>
                <a:off x="5410002" y="4314619"/>
                <a:ext cx="165413" cy="55138"/>
              </a:xfrm>
              <a:custGeom>
                <a:avLst/>
                <a:gdLst>
                  <a:gd name="T0" fmla="*/ 216 w 216"/>
                  <a:gd name="T1" fmla="*/ 16 h 72"/>
                  <a:gd name="T2" fmla="*/ 216 w 216"/>
                  <a:gd name="T3" fmla="*/ 16 h 72"/>
                  <a:gd name="T4" fmla="*/ 214 w 216"/>
                  <a:gd name="T5" fmla="*/ 8 h 72"/>
                  <a:gd name="T6" fmla="*/ 208 w 216"/>
                  <a:gd name="T7" fmla="*/ 4 h 72"/>
                  <a:gd name="T8" fmla="*/ 202 w 216"/>
                  <a:gd name="T9" fmla="*/ 0 h 72"/>
                  <a:gd name="T10" fmla="*/ 196 w 216"/>
                  <a:gd name="T11" fmla="*/ 0 h 72"/>
                  <a:gd name="T12" fmla="*/ 16 w 216"/>
                  <a:gd name="T13" fmla="*/ 36 h 72"/>
                  <a:gd name="T14" fmla="*/ 16 w 216"/>
                  <a:gd name="T15" fmla="*/ 36 h 72"/>
                  <a:gd name="T16" fmla="*/ 8 w 216"/>
                  <a:gd name="T17" fmla="*/ 38 h 72"/>
                  <a:gd name="T18" fmla="*/ 4 w 216"/>
                  <a:gd name="T19" fmla="*/ 44 h 72"/>
                  <a:gd name="T20" fmla="*/ 0 w 216"/>
                  <a:gd name="T21" fmla="*/ 50 h 72"/>
                  <a:gd name="T22" fmla="*/ 0 w 216"/>
                  <a:gd name="T23" fmla="*/ 58 h 72"/>
                  <a:gd name="T24" fmla="*/ 0 w 216"/>
                  <a:gd name="T25" fmla="*/ 58 h 72"/>
                  <a:gd name="T26" fmla="*/ 4 w 216"/>
                  <a:gd name="T27" fmla="*/ 64 h 72"/>
                  <a:gd name="T28" fmla="*/ 8 w 216"/>
                  <a:gd name="T29" fmla="*/ 68 h 72"/>
                  <a:gd name="T30" fmla="*/ 14 w 216"/>
                  <a:gd name="T31" fmla="*/ 72 h 72"/>
                  <a:gd name="T32" fmla="*/ 22 w 216"/>
                  <a:gd name="T33" fmla="*/ 72 h 72"/>
                  <a:gd name="T34" fmla="*/ 202 w 216"/>
                  <a:gd name="T35" fmla="*/ 36 h 72"/>
                  <a:gd name="T36" fmla="*/ 202 w 216"/>
                  <a:gd name="T37" fmla="*/ 36 h 72"/>
                  <a:gd name="T38" fmla="*/ 208 w 216"/>
                  <a:gd name="T39" fmla="*/ 34 h 72"/>
                  <a:gd name="T40" fmla="*/ 214 w 216"/>
                  <a:gd name="T41" fmla="*/ 30 h 72"/>
                  <a:gd name="T42" fmla="*/ 216 w 216"/>
                  <a:gd name="T43" fmla="*/ 22 h 72"/>
                  <a:gd name="T44" fmla="*/ 216 w 216"/>
                  <a:gd name="T45"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72">
                    <a:moveTo>
                      <a:pt x="216" y="16"/>
                    </a:moveTo>
                    <a:lnTo>
                      <a:pt x="216" y="16"/>
                    </a:lnTo>
                    <a:lnTo>
                      <a:pt x="214" y="8"/>
                    </a:lnTo>
                    <a:lnTo>
                      <a:pt x="208" y="4"/>
                    </a:lnTo>
                    <a:lnTo>
                      <a:pt x="202" y="0"/>
                    </a:lnTo>
                    <a:lnTo>
                      <a:pt x="196" y="0"/>
                    </a:lnTo>
                    <a:lnTo>
                      <a:pt x="16" y="36"/>
                    </a:lnTo>
                    <a:lnTo>
                      <a:pt x="16" y="36"/>
                    </a:lnTo>
                    <a:lnTo>
                      <a:pt x="8" y="38"/>
                    </a:lnTo>
                    <a:lnTo>
                      <a:pt x="4" y="44"/>
                    </a:lnTo>
                    <a:lnTo>
                      <a:pt x="0" y="50"/>
                    </a:lnTo>
                    <a:lnTo>
                      <a:pt x="0" y="58"/>
                    </a:lnTo>
                    <a:lnTo>
                      <a:pt x="0" y="58"/>
                    </a:lnTo>
                    <a:lnTo>
                      <a:pt x="4" y="64"/>
                    </a:lnTo>
                    <a:lnTo>
                      <a:pt x="8" y="68"/>
                    </a:lnTo>
                    <a:lnTo>
                      <a:pt x="14" y="72"/>
                    </a:lnTo>
                    <a:lnTo>
                      <a:pt x="22" y="72"/>
                    </a:lnTo>
                    <a:lnTo>
                      <a:pt x="202" y="36"/>
                    </a:lnTo>
                    <a:lnTo>
                      <a:pt x="202" y="36"/>
                    </a:lnTo>
                    <a:lnTo>
                      <a:pt x="208" y="34"/>
                    </a:lnTo>
                    <a:lnTo>
                      <a:pt x="214" y="30"/>
                    </a:lnTo>
                    <a:lnTo>
                      <a:pt x="216" y="22"/>
                    </a:lnTo>
                    <a:lnTo>
                      <a:pt x="216"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79" name="is1ide-Freeform: Shape 59"/>
              <p:cNvSpPr/>
              <p:nvPr/>
            </p:nvSpPr>
            <p:spPr bwMode="auto">
              <a:xfrm>
                <a:off x="5492709" y="4464717"/>
                <a:ext cx="148566" cy="101086"/>
              </a:xfrm>
              <a:custGeom>
                <a:avLst/>
                <a:gdLst>
                  <a:gd name="T0" fmla="*/ 192 w 194"/>
                  <a:gd name="T1" fmla="*/ 10 h 132"/>
                  <a:gd name="T2" fmla="*/ 192 w 194"/>
                  <a:gd name="T3" fmla="*/ 10 h 132"/>
                  <a:gd name="T4" fmla="*/ 186 w 194"/>
                  <a:gd name="T5" fmla="*/ 4 h 132"/>
                  <a:gd name="T6" fmla="*/ 180 w 194"/>
                  <a:gd name="T7" fmla="*/ 2 h 132"/>
                  <a:gd name="T8" fmla="*/ 174 w 194"/>
                  <a:gd name="T9" fmla="*/ 0 h 132"/>
                  <a:gd name="T10" fmla="*/ 166 w 194"/>
                  <a:gd name="T11" fmla="*/ 4 h 132"/>
                  <a:gd name="T12" fmla="*/ 10 w 194"/>
                  <a:gd name="T13" fmla="*/ 98 h 132"/>
                  <a:gd name="T14" fmla="*/ 10 w 194"/>
                  <a:gd name="T15" fmla="*/ 98 h 132"/>
                  <a:gd name="T16" fmla="*/ 4 w 194"/>
                  <a:gd name="T17" fmla="*/ 104 h 132"/>
                  <a:gd name="T18" fmla="*/ 2 w 194"/>
                  <a:gd name="T19" fmla="*/ 110 h 132"/>
                  <a:gd name="T20" fmla="*/ 0 w 194"/>
                  <a:gd name="T21" fmla="*/ 116 h 132"/>
                  <a:gd name="T22" fmla="*/ 4 w 194"/>
                  <a:gd name="T23" fmla="*/ 124 h 132"/>
                  <a:gd name="T24" fmla="*/ 4 w 194"/>
                  <a:gd name="T25" fmla="*/ 124 h 132"/>
                  <a:gd name="T26" fmla="*/ 8 w 194"/>
                  <a:gd name="T27" fmla="*/ 128 h 132"/>
                  <a:gd name="T28" fmla="*/ 14 w 194"/>
                  <a:gd name="T29" fmla="*/ 132 h 132"/>
                  <a:gd name="T30" fmla="*/ 22 w 194"/>
                  <a:gd name="T31" fmla="*/ 132 h 132"/>
                  <a:gd name="T32" fmla="*/ 28 w 194"/>
                  <a:gd name="T33" fmla="*/ 130 h 132"/>
                  <a:gd name="T34" fmla="*/ 186 w 194"/>
                  <a:gd name="T35" fmla="*/ 34 h 132"/>
                  <a:gd name="T36" fmla="*/ 186 w 194"/>
                  <a:gd name="T37" fmla="*/ 34 h 132"/>
                  <a:gd name="T38" fmla="*/ 190 w 194"/>
                  <a:gd name="T39" fmla="*/ 30 h 132"/>
                  <a:gd name="T40" fmla="*/ 194 w 194"/>
                  <a:gd name="T41" fmla="*/ 24 h 132"/>
                  <a:gd name="T42" fmla="*/ 194 w 194"/>
                  <a:gd name="T43" fmla="*/ 16 h 132"/>
                  <a:gd name="T44" fmla="*/ 192 w 194"/>
                  <a:gd name="T45" fmla="*/ 1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 h="132">
                    <a:moveTo>
                      <a:pt x="192" y="10"/>
                    </a:moveTo>
                    <a:lnTo>
                      <a:pt x="192" y="10"/>
                    </a:lnTo>
                    <a:lnTo>
                      <a:pt x="186" y="4"/>
                    </a:lnTo>
                    <a:lnTo>
                      <a:pt x="180" y="2"/>
                    </a:lnTo>
                    <a:lnTo>
                      <a:pt x="174" y="0"/>
                    </a:lnTo>
                    <a:lnTo>
                      <a:pt x="166" y="4"/>
                    </a:lnTo>
                    <a:lnTo>
                      <a:pt x="10" y="98"/>
                    </a:lnTo>
                    <a:lnTo>
                      <a:pt x="10" y="98"/>
                    </a:lnTo>
                    <a:lnTo>
                      <a:pt x="4" y="104"/>
                    </a:lnTo>
                    <a:lnTo>
                      <a:pt x="2" y="110"/>
                    </a:lnTo>
                    <a:lnTo>
                      <a:pt x="0" y="116"/>
                    </a:lnTo>
                    <a:lnTo>
                      <a:pt x="4" y="124"/>
                    </a:lnTo>
                    <a:lnTo>
                      <a:pt x="4" y="124"/>
                    </a:lnTo>
                    <a:lnTo>
                      <a:pt x="8" y="128"/>
                    </a:lnTo>
                    <a:lnTo>
                      <a:pt x="14" y="132"/>
                    </a:lnTo>
                    <a:lnTo>
                      <a:pt x="22" y="132"/>
                    </a:lnTo>
                    <a:lnTo>
                      <a:pt x="28" y="130"/>
                    </a:lnTo>
                    <a:lnTo>
                      <a:pt x="186" y="34"/>
                    </a:lnTo>
                    <a:lnTo>
                      <a:pt x="186" y="34"/>
                    </a:lnTo>
                    <a:lnTo>
                      <a:pt x="190" y="30"/>
                    </a:lnTo>
                    <a:lnTo>
                      <a:pt x="194" y="24"/>
                    </a:lnTo>
                    <a:lnTo>
                      <a:pt x="194" y="16"/>
                    </a:lnTo>
                    <a:lnTo>
                      <a:pt x="192" y="10"/>
                    </a:lnTo>
                    <a:close/>
                  </a:path>
                </a:pathLst>
              </a:custGeom>
              <a:solidFill>
                <a:schemeClr val="accent6"/>
              </a:solidFill>
              <a:ln>
                <a:noFill/>
              </a:ln>
            </p:spPr>
            <p:txBody>
              <a:bodyPr anchor="ctr"/>
              <a:lstStyle/>
              <a:p>
                <a:pPr algn="ctr"/>
                <a:endParaRPr sz="2400" dirty="0">
                  <a:cs typeface="+mn-ea"/>
                  <a:sym typeface="+mn-lt"/>
                </a:endParaRPr>
              </a:p>
            </p:txBody>
          </p:sp>
          <p:sp>
            <p:nvSpPr>
              <p:cNvPr id="80" name="is1ide-Freeform: Shape 60"/>
              <p:cNvSpPr/>
              <p:nvPr/>
            </p:nvSpPr>
            <p:spPr bwMode="auto">
              <a:xfrm>
                <a:off x="5492709" y="4464717"/>
                <a:ext cx="148566" cy="101086"/>
              </a:xfrm>
              <a:custGeom>
                <a:avLst/>
                <a:gdLst>
                  <a:gd name="T0" fmla="*/ 192 w 194"/>
                  <a:gd name="T1" fmla="*/ 10 h 132"/>
                  <a:gd name="T2" fmla="*/ 192 w 194"/>
                  <a:gd name="T3" fmla="*/ 10 h 132"/>
                  <a:gd name="T4" fmla="*/ 186 w 194"/>
                  <a:gd name="T5" fmla="*/ 4 h 132"/>
                  <a:gd name="T6" fmla="*/ 180 w 194"/>
                  <a:gd name="T7" fmla="*/ 2 h 132"/>
                  <a:gd name="T8" fmla="*/ 174 w 194"/>
                  <a:gd name="T9" fmla="*/ 0 h 132"/>
                  <a:gd name="T10" fmla="*/ 166 w 194"/>
                  <a:gd name="T11" fmla="*/ 4 h 132"/>
                  <a:gd name="T12" fmla="*/ 10 w 194"/>
                  <a:gd name="T13" fmla="*/ 98 h 132"/>
                  <a:gd name="T14" fmla="*/ 10 w 194"/>
                  <a:gd name="T15" fmla="*/ 98 h 132"/>
                  <a:gd name="T16" fmla="*/ 4 w 194"/>
                  <a:gd name="T17" fmla="*/ 104 h 132"/>
                  <a:gd name="T18" fmla="*/ 2 w 194"/>
                  <a:gd name="T19" fmla="*/ 110 h 132"/>
                  <a:gd name="T20" fmla="*/ 0 w 194"/>
                  <a:gd name="T21" fmla="*/ 116 h 132"/>
                  <a:gd name="T22" fmla="*/ 4 w 194"/>
                  <a:gd name="T23" fmla="*/ 124 h 132"/>
                  <a:gd name="T24" fmla="*/ 4 w 194"/>
                  <a:gd name="T25" fmla="*/ 124 h 132"/>
                  <a:gd name="T26" fmla="*/ 8 w 194"/>
                  <a:gd name="T27" fmla="*/ 128 h 132"/>
                  <a:gd name="T28" fmla="*/ 14 w 194"/>
                  <a:gd name="T29" fmla="*/ 132 h 132"/>
                  <a:gd name="T30" fmla="*/ 22 w 194"/>
                  <a:gd name="T31" fmla="*/ 132 h 132"/>
                  <a:gd name="T32" fmla="*/ 28 w 194"/>
                  <a:gd name="T33" fmla="*/ 130 h 132"/>
                  <a:gd name="T34" fmla="*/ 186 w 194"/>
                  <a:gd name="T35" fmla="*/ 34 h 132"/>
                  <a:gd name="T36" fmla="*/ 186 w 194"/>
                  <a:gd name="T37" fmla="*/ 34 h 132"/>
                  <a:gd name="T38" fmla="*/ 190 w 194"/>
                  <a:gd name="T39" fmla="*/ 30 h 132"/>
                  <a:gd name="T40" fmla="*/ 194 w 194"/>
                  <a:gd name="T41" fmla="*/ 24 h 132"/>
                  <a:gd name="T42" fmla="*/ 194 w 194"/>
                  <a:gd name="T43" fmla="*/ 16 h 132"/>
                  <a:gd name="T44" fmla="*/ 192 w 194"/>
                  <a:gd name="T45" fmla="*/ 1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 h="132">
                    <a:moveTo>
                      <a:pt x="192" y="10"/>
                    </a:moveTo>
                    <a:lnTo>
                      <a:pt x="192" y="10"/>
                    </a:lnTo>
                    <a:lnTo>
                      <a:pt x="186" y="4"/>
                    </a:lnTo>
                    <a:lnTo>
                      <a:pt x="180" y="2"/>
                    </a:lnTo>
                    <a:lnTo>
                      <a:pt x="174" y="0"/>
                    </a:lnTo>
                    <a:lnTo>
                      <a:pt x="166" y="4"/>
                    </a:lnTo>
                    <a:lnTo>
                      <a:pt x="10" y="98"/>
                    </a:lnTo>
                    <a:lnTo>
                      <a:pt x="10" y="98"/>
                    </a:lnTo>
                    <a:lnTo>
                      <a:pt x="4" y="104"/>
                    </a:lnTo>
                    <a:lnTo>
                      <a:pt x="2" y="110"/>
                    </a:lnTo>
                    <a:lnTo>
                      <a:pt x="0" y="116"/>
                    </a:lnTo>
                    <a:lnTo>
                      <a:pt x="4" y="124"/>
                    </a:lnTo>
                    <a:lnTo>
                      <a:pt x="4" y="124"/>
                    </a:lnTo>
                    <a:lnTo>
                      <a:pt x="8" y="128"/>
                    </a:lnTo>
                    <a:lnTo>
                      <a:pt x="14" y="132"/>
                    </a:lnTo>
                    <a:lnTo>
                      <a:pt x="22" y="132"/>
                    </a:lnTo>
                    <a:lnTo>
                      <a:pt x="28" y="130"/>
                    </a:lnTo>
                    <a:lnTo>
                      <a:pt x="186" y="34"/>
                    </a:lnTo>
                    <a:lnTo>
                      <a:pt x="186" y="34"/>
                    </a:lnTo>
                    <a:lnTo>
                      <a:pt x="190" y="30"/>
                    </a:lnTo>
                    <a:lnTo>
                      <a:pt x="194" y="24"/>
                    </a:lnTo>
                    <a:lnTo>
                      <a:pt x="194" y="16"/>
                    </a:lnTo>
                    <a:lnTo>
                      <a:pt x="192"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81" name="is1ide-Freeform: Shape 61"/>
              <p:cNvSpPr/>
              <p:nvPr/>
            </p:nvSpPr>
            <p:spPr bwMode="auto">
              <a:xfrm>
                <a:off x="5723981" y="4627067"/>
                <a:ext cx="269563" cy="110276"/>
              </a:xfrm>
              <a:custGeom>
                <a:avLst/>
                <a:gdLst>
                  <a:gd name="T0" fmla="*/ 288 w 352"/>
                  <a:gd name="T1" fmla="*/ 144 h 144"/>
                  <a:gd name="T2" fmla="*/ 56 w 352"/>
                  <a:gd name="T3" fmla="*/ 144 h 144"/>
                  <a:gd name="T4" fmla="*/ 56 w 352"/>
                  <a:gd name="T5" fmla="*/ 144 h 144"/>
                  <a:gd name="T6" fmla="*/ 42 w 352"/>
                  <a:gd name="T7" fmla="*/ 142 h 144"/>
                  <a:gd name="T8" fmla="*/ 32 w 352"/>
                  <a:gd name="T9" fmla="*/ 138 h 144"/>
                  <a:gd name="T10" fmla="*/ 22 w 352"/>
                  <a:gd name="T11" fmla="*/ 130 h 144"/>
                  <a:gd name="T12" fmla="*/ 14 w 352"/>
                  <a:gd name="T13" fmla="*/ 120 h 144"/>
                  <a:gd name="T14" fmla="*/ 8 w 352"/>
                  <a:gd name="T15" fmla="*/ 110 h 144"/>
                  <a:gd name="T16" fmla="*/ 4 w 352"/>
                  <a:gd name="T17" fmla="*/ 98 h 144"/>
                  <a:gd name="T18" fmla="*/ 2 w 352"/>
                  <a:gd name="T19" fmla="*/ 84 h 144"/>
                  <a:gd name="T20" fmla="*/ 0 w 352"/>
                  <a:gd name="T21" fmla="*/ 72 h 144"/>
                  <a:gd name="T22" fmla="*/ 2 w 352"/>
                  <a:gd name="T23" fmla="*/ 58 h 144"/>
                  <a:gd name="T24" fmla="*/ 4 w 352"/>
                  <a:gd name="T25" fmla="*/ 44 h 144"/>
                  <a:gd name="T26" fmla="*/ 8 w 352"/>
                  <a:gd name="T27" fmla="*/ 32 h 144"/>
                  <a:gd name="T28" fmla="*/ 14 w 352"/>
                  <a:gd name="T29" fmla="*/ 22 h 144"/>
                  <a:gd name="T30" fmla="*/ 22 w 352"/>
                  <a:gd name="T31" fmla="*/ 12 h 144"/>
                  <a:gd name="T32" fmla="*/ 32 w 352"/>
                  <a:gd name="T33" fmla="*/ 6 h 144"/>
                  <a:gd name="T34" fmla="*/ 44 w 352"/>
                  <a:gd name="T35" fmla="*/ 0 h 144"/>
                  <a:gd name="T36" fmla="*/ 56 w 352"/>
                  <a:gd name="T37" fmla="*/ 0 h 144"/>
                  <a:gd name="T38" fmla="*/ 288 w 352"/>
                  <a:gd name="T39" fmla="*/ 0 h 144"/>
                  <a:gd name="T40" fmla="*/ 288 w 352"/>
                  <a:gd name="T41" fmla="*/ 0 h 144"/>
                  <a:gd name="T42" fmla="*/ 302 w 352"/>
                  <a:gd name="T43" fmla="*/ 0 h 144"/>
                  <a:gd name="T44" fmla="*/ 316 w 352"/>
                  <a:gd name="T45" fmla="*/ 6 h 144"/>
                  <a:gd name="T46" fmla="*/ 326 w 352"/>
                  <a:gd name="T47" fmla="*/ 12 h 144"/>
                  <a:gd name="T48" fmla="*/ 336 w 352"/>
                  <a:gd name="T49" fmla="*/ 22 h 144"/>
                  <a:gd name="T50" fmla="*/ 342 w 352"/>
                  <a:gd name="T51" fmla="*/ 32 h 144"/>
                  <a:gd name="T52" fmla="*/ 348 w 352"/>
                  <a:gd name="T53" fmla="*/ 44 h 144"/>
                  <a:gd name="T54" fmla="*/ 352 w 352"/>
                  <a:gd name="T55" fmla="*/ 58 h 144"/>
                  <a:gd name="T56" fmla="*/ 352 w 352"/>
                  <a:gd name="T57" fmla="*/ 72 h 144"/>
                  <a:gd name="T58" fmla="*/ 352 w 352"/>
                  <a:gd name="T59" fmla="*/ 84 h 144"/>
                  <a:gd name="T60" fmla="*/ 350 w 352"/>
                  <a:gd name="T61" fmla="*/ 98 h 144"/>
                  <a:gd name="T62" fmla="*/ 344 w 352"/>
                  <a:gd name="T63" fmla="*/ 110 h 144"/>
                  <a:gd name="T64" fmla="*/ 338 w 352"/>
                  <a:gd name="T65" fmla="*/ 120 h 144"/>
                  <a:gd name="T66" fmla="*/ 328 w 352"/>
                  <a:gd name="T67" fmla="*/ 130 h 144"/>
                  <a:gd name="T68" fmla="*/ 318 w 352"/>
                  <a:gd name="T69" fmla="*/ 138 h 144"/>
                  <a:gd name="T70" fmla="*/ 304 w 352"/>
                  <a:gd name="T71" fmla="*/ 142 h 144"/>
                  <a:gd name="T72" fmla="*/ 288 w 352"/>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2" h="144">
                    <a:moveTo>
                      <a:pt x="288" y="144"/>
                    </a:moveTo>
                    <a:lnTo>
                      <a:pt x="56" y="144"/>
                    </a:lnTo>
                    <a:lnTo>
                      <a:pt x="56" y="144"/>
                    </a:lnTo>
                    <a:lnTo>
                      <a:pt x="42" y="142"/>
                    </a:lnTo>
                    <a:lnTo>
                      <a:pt x="32" y="138"/>
                    </a:lnTo>
                    <a:lnTo>
                      <a:pt x="22" y="130"/>
                    </a:lnTo>
                    <a:lnTo>
                      <a:pt x="14" y="120"/>
                    </a:lnTo>
                    <a:lnTo>
                      <a:pt x="8" y="110"/>
                    </a:lnTo>
                    <a:lnTo>
                      <a:pt x="4" y="98"/>
                    </a:lnTo>
                    <a:lnTo>
                      <a:pt x="2" y="84"/>
                    </a:lnTo>
                    <a:lnTo>
                      <a:pt x="0" y="72"/>
                    </a:lnTo>
                    <a:lnTo>
                      <a:pt x="2" y="58"/>
                    </a:lnTo>
                    <a:lnTo>
                      <a:pt x="4" y="44"/>
                    </a:lnTo>
                    <a:lnTo>
                      <a:pt x="8" y="32"/>
                    </a:lnTo>
                    <a:lnTo>
                      <a:pt x="14" y="22"/>
                    </a:lnTo>
                    <a:lnTo>
                      <a:pt x="22" y="12"/>
                    </a:lnTo>
                    <a:lnTo>
                      <a:pt x="32" y="6"/>
                    </a:lnTo>
                    <a:lnTo>
                      <a:pt x="44" y="0"/>
                    </a:lnTo>
                    <a:lnTo>
                      <a:pt x="56" y="0"/>
                    </a:lnTo>
                    <a:lnTo>
                      <a:pt x="288" y="0"/>
                    </a:lnTo>
                    <a:lnTo>
                      <a:pt x="288" y="0"/>
                    </a:lnTo>
                    <a:lnTo>
                      <a:pt x="302" y="0"/>
                    </a:lnTo>
                    <a:lnTo>
                      <a:pt x="316" y="6"/>
                    </a:lnTo>
                    <a:lnTo>
                      <a:pt x="326" y="12"/>
                    </a:lnTo>
                    <a:lnTo>
                      <a:pt x="336" y="22"/>
                    </a:lnTo>
                    <a:lnTo>
                      <a:pt x="342" y="32"/>
                    </a:lnTo>
                    <a:lnTo>
                      <a:pt x="348" y="44"/>
                    </a:lnTo>
                    <a:lnTo>
                      <a:pt x="352" y="58"/>
                    </a:lnTo>
                    <a:lnTo>
                      <a:pt x="352" y="72"/>
                    </a:lnTo>
                    <a:lnTo>
                      <a:pt x="352" y="84"/>
                    </a:lnTo>
                    <a:lnTo>
                      <a:pt x="350" y="98"/>
                    </a:lnTo>
                    <a:lnTo>
                      <a:pt x="344" y="110"/>
                    </a:lnTo>
                    <a:lnTo>
                      <a:pt x="338" y="120"/>
                    </a:lnTo>
                    <a:lnTo>
                      <a:pt x="328" y="130"/>
                    </a:lnTo>
                    <a:lnTo>
                      <a:pt x="318" y="138"/>
                    </a:lnTo>
                    <a:lnTo>
                      <a:pt x="304" y="142"/>
                    </a:lnTo>
                    <a:lnTo>
                      <a:pt x="288" y="144"/>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82" name="is1ide-Freeform: Shape 62"/>
              <p:cNvSpPr/>
              <p:nvPr/>
            </p:nvSpPr>
            <p:spPr bwMode="auto">
              <a:xfrm>
                <a:off x="5723981" y="4627067"/>
                <a:ext cx="269563" cy="110276"/>
              </a:xfrm>
              <a:custGeom>
                <a:avLst/>
                <a:gdLst>
                  <a:gd name="T0" fmla="*/ 288 w 352"/>
                  <a:gd name="T1" fmla="*/ 144 h 144"/>
                  <a:gd name="T2" fmla="*/ 56 w 352"/>
                  <a:gd name="T3" fmla="*/ 144 h 144"/>
                  <a:gd name="T4" fmla="*/ 56 w 352"/>
                  <a:gd name="T5" fmla="*/ 144 h 144"/>
                  <a:gd name="T6" fmla="*/ 42 w 352"/>
                  <a:gd name="T7" fmla="*/ 142 h 144"/>
                  <a:gd name="T8" fmla="*/ 32 w 352"/>
                  <a:gd name="T9" fmla="*/ 138 h 144"/>
                  <a:gd name="T10" fmla="*/ 22 w 352"/>
                  <a:gd name="T11" fmla="*/ 130 h 144"/>
                  <a:gd name="T12" fmla="*/ 14 w 352"/>
                  <a:gd name="T13" fmla="*/ 120 h 144"/>
                  <a:gd name="T14" fmla="*/ 8 w 352"/>
                  <a:gd name="T15" fmla="*/ 110 h 144"/>
                  <a:gd name="T16" fmla="*/ 4 w 352"/>
                  <a:gd name="T17" fmla="*/ 98 h 144"/>
                  <a:gd name="T18" fmla="*/ 2 w 352"/>
                  <a:gd name="T19" fmla="*/ 84 h 144"/>
                  <a:gd name="T20" fmla="*/ 0 w 352"/>
                  <a:gd name="T21" fmla="*/ 72 h 144"/>
                  <a:gd name="T22" fmla="*/ 2 w 352"/>
                  <a:gd name="T23" fmla="*/ 58 h 144"/>
                  <a:gd name="T24" fmla="*/ 4 w 352"/>
                  <a:gd name="T25" fmla="*/ 44 h 144"/>
                  <a:gd name="T26" fmla="*/ 8 w 352"/>
                  <a:gd name="T27" fmla="*/ 32 h 144"/>
                  <a:gd name="T28" fmla="*/ 14 w 352"/>
                  <a:gd name="T29" fmla="*/ 22 h 144"/>
                  <a:gd name="T30" fmla="*/ 22 w 352"/>
                  <a:gd name="T31" fmla="*/ 12 h 144"/>
                  <a:gd name="T32" fmla="*/ 32 w 352"/>
                  <a:gd name="T33" fmla="*/ 6 h 144"/>
                  <a:gd name="T34" fmla="*/ 44 w 352"/>
                  <a:gd name="T35" fmla="*/ 0 h 144"/>
                  <a:gd name="T36" fmla="*/ 56 w 352"/>
                  <a:gd name="T37" fmla="*/ 0 h 144"/>
                  <a:gd name="T38" fmla="*/ 288 w 352"/>
                  <a:gd name="T39" fmla="*/ 0 h 144"/>
                  <a:gd name="T40" fmla="*/ 288 w 352"/>
                  <a:gd name="T41" fmla="*/ 0 h 144"/>
                  <a:gd name="T42" fmla="*/ 302 w 352"/>
                  <a:gd name="T43" fmla="*/ 0 h 144"/>
                  <a:gd name="T44" fmla="*/ 316 w 352"/>
                  <a:gd name="T45" fmla="*/ 6 h 144"/>
                  <a:gd name="T46" fmla="*/ 326 w 352"/>
                  <a:gd name="T47" fmla="*/ 12 h 144"/>
                  <a:gd name="T48" fmla="*/ 336 w 352"/>
                  <a:gd name="T49" fmla="*/ 22 h 144"/>
                  <a:gd name="T50" fmla="*/ 342 w 352"/>
                  <a:gd name="T51" fmla="*/ 32 h 144"/>
                  <a:gd name="T52" fmla="*/ 348 w 352"/>
                  <a:gd name="T53" fmla="*/ 44 h 144"/>
                  <a:gd name="T54" fmla="*/ 352 w 352"/>
                  <a:gd name="T55" fmla="*/ 58 h 144"/>
                  <a:gd name="T56" fmla="*/ 352 w 352"/>
                  <a:gd name="T57" fmla="*/ 72 h 144"/>
                  <a:gd name="T58" fmla="*/ 352 w 352"/>
                  <a:gd name="T59" fmla="*/ 84 h 144"/>
                  <a:gd name="T60" fmla="*/ 350 w 352"/>
                  <a:gd name="T61" fmla="*/ 98 h 144"/>
                  <a:gd name="T62" fmla="*/ 344 w 352"/>
                  <a:gd name="T63" fmla="*/ 110 h 144"/>
                  <a:gd name="T64" fmla="*/ 338 w 352"/>
                  <a:gd name="T65" fmla="*/ 120 h 144"/>
                  <a:gd name="T66" fmla="*/ 328 w 352"/>
                  <a:gd name="T67" fmla="*/ 130 h 144"/>
                  <a:gd name="T68" fmla="*/ 318 w 352"/>
                  <a:gd name="T69" fmla="*/ 138 h 144"/>
                  <a:gd name="T70" fmla="*/ 304 w 352"/>
                  <a:gd name="T71" fmla="*/ 142 h 144"/>
                  <a:gd name="T72" fmla="*/ 288 w 352"/>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2" h="144">
                    <a:moveTo>
                      <a:pt x="288" y="144"/>
                    </a:moveTo>
                    <a:lnTo>
                      <a:pt x="56" y="144"/>
                    </a:lnTo>
                    <a:lnTo>
                      <a:pt x="56" y="144"/>
                    </a:lnTo>
                    <a:lnTo>
                      <a:pt x="42" y="142"/>
                    </a:lnTo>
                    <a:lnTo>
                      <a:pt x="32" y="138"/>
                    </a:lnTo>
                    <a:lnTo>
                      <a:pt x="22" y="130"/>
                    </a:lnTo>
                    <a:lnTo>
                      <a:pt x="14" y="120"/>
                    </a:lnTo>
                    <a:lnTo>
                      <a:pt x="8" y="110"/>
                    </a:lnTo>
                    <a:lnTo>
                      <a:pt x="4" y="98"/>
                    </a:lnTo>
                    <a:lnTo>
                      <a:pt x="2" y="84"/>
                    </a:lnTo>
                    <a:lnTo>
                      <a:pt x="0" y="72"/>
                    </a:lnTo>
                    <a:lnTo>
                      <a:pt x="2" y="58"/>
                    </a:lnTo>
                    <a:lnTo>
                      <a:pt x="4" y="44"/>
                    </a:lnTo>
                    <a:lnTo>
                      <a:pt x="8" y="32"/>
                    </a:lnTo>
                    <a:lnTo>
                      <a:pt x="14" y="22"/>
                    </a:lnTo>
                    <a:lnTo>
                      <a:pt x="22" y="12"/>
                    </a:lnTo>
                    <a:lnTo>
                      <a:pt x="32" y="6"/>
                    </a:lnTo>
                    <a:lnTo>
                      <a:pt x="44" y="0"/>
                    </a:lnTo>
                    <a:lnTo>
                      <a:pt x="56" y="0"/>
                    </a:lnTo>
                    <a:lnTo>
                      <a:pt x="288" y="0"/>
                    </a:lnTo>
                    <a:lnTo>
                      <a:pt x="288" y="0"/>
                    </a:lnTo>
                    <a:lnTo>
                      <a:pt x="302" y="0"/>
                    </a:lnTo>
                    <a:lnTo>
                      <a:pt x="316" y="6"/>
                    </a:lnTo>
                    <a:lnTo>
                      <a:pt x="326" y="12"/>
                    </a:lnTo>
                    <a:lnTo>
                      <a:pt x="336" y="22"/>
                    </a:lnTo>
                    <a:lnTo>
                      <a:pt x="342" y="32"/>
                    </a:lnTo>
                    <a:lnTo>
                      <a:pt x="348" y="44"/>
                    </a:lnTo>
                    <a:lnTo>
                      <a:pt x="352" y="58"/>
                    </a:lnTo>
                    <a:lnTo>
                      <a:pt x="352" y="72"/>
                    </a:lnTo>
                    <a:lnTo>
                      <a:pt x="352" y="84"/>
                    </a:lnTo>
                    <a:lnTo>
                      <a:pt x="350" y="98"/>
                    </a:lnTo>
                    <a:lnTo>
                      <a:pt x="344" y="110"/>
                    </a:lnTo>
                    <a:lnTo>
                      <a:pt x="338" y="120"/>
                    </a:lnTo>
                    <a:lnTo>
                      <a:pt x="328" y="130"/>
                    </a:lnTo>
                    <a:lnTo>
                      <a:pt x="318" y="138"/>
                    </a:lnTo>
                    <a:lnTo>
                      <a:pt x="304" y="142"/>
                    </a:lnTo>
                    <a:lnTo>
                      <a:pt x="288"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83" name="is1ide-Freeform: Shape 63"/>
              <p:cNvSpPr/>
              <p:nvPr/>
            </p:nvSpPr>
            <p:spPr bwMode="auto">
              <a:xfrm>
                <a:off x="5725513" y="4774101"/>
                <a:ext cx="271094" cy="110276"/>
              </a:xfrm>
              <a:custGeom>
                <a:avLst/>
                <a:gdLst>
                  <a:gd name="T0" fmla="*/ 286 w 354"/>
                  <a:gd name="T1" fmla="*/ 144 h 144"/>
                  <a:gd name="T2" fmla="*/ 54 w 354"/>
                  <a:gd name="T3" fmla="*/ 144 h 144"/>
                  <a:gd name="T4" fmla="*/ 54 w 354"/>
                  <a:gd name="T5" fmla="*/ 144 h 144"/>
                  <a:gd name="T6" fmla="*/ 42 w 354"/>
                  <a:gd name="T7" fmla="*/ 142 h 144"/>
                  <a:gd name="T8" fmla="*/ 32 w 354"/>
                  <a:gd name="T9" fmla="*/ 138 h 144"/>
                  <a:gd name="T10" fmla="*/ 22 w 354"/>
                  <a:gd name="T11" fmla="*/ 132 h 144"/>
                  <a:gd name="T12" fmla="*/ 14 w 354"/>
                  <a:gd name="T13" fmla="*/ 122 h 144"/>
                  <a:gd name="T14" fmla="*/ 8 w 354"/>
                  <a:gd name="T15" fmla="*/ 112 h 144"/>
                  <a:gd name="T16" fmla="*/ 4 w 354"/>
                  <a:gd name="T17" fmla="*/ 100 h 144"/>
                  <a:gd name="T18" fmla="*/ 0 w 354"/>
                  <a:gd name="T19" fmla="*/ 86 h 144"/>
                  <a:gd name="T20" fmla="*/ 0 w 354"/>
                  <a:gd name="T21" fmla="*/ 72 h 144"/>
                  <a:gd name="T22" fmla="*/ 0 w 354"/>
                  <a:gd name="T23" fmla="*/ 60 h 144"/>
                  <a:gd name="T24" fmla="*/ 2 w 354"/>
                  <a:gd name="T25" fmla="*/ 46 h 144"/>
                  <a:gd name="T26" fmla="*/ 6 w 354"/>
                  <a:gd name="T27" fmla="*/ 34 h 144"/>
                  <a:gd name="T28" fmla="*/ 12 w 354"/>
                  <a:gd name="T29" fmla="*/ 22 h 144"/>
                  <a:gd name="T30" fmla="*/ 20 w 354"/>
                  <a:gd name="T31" fmla="*/ 14 h 144"/>
                  <a:gd name="T32" fmla="*/ 30 w 354"/>
                  <a:gd name="T33" fmla="*/ 6 h 144"/>
                  <a:gd name="T34" fmla="*/ 40 w 354"/>
                  <a:gd name="T35" fmla="*/ 2 h 144"/>
                  <a:gd name="T36" fmla="*/ 54 w 354"/>
                  <a:gd name="T37" fmla="*/ 0 h 144"/>
                  <a:gd name="T38" fmla="*/ 286 w 354"/>
                  <a:gd name="T39" fmla="*/ 0 h 144"/>
                  <a:gd name="T40" fmla="*/ 286 w 354"/>
                  <a:gd name="T41" fmla="*/ 0 h 144"/>
                  <a:gd name="T42" fmla="*/ 302 w 354"/>
                  <a:gd name="T43" fmla="*/ 0 h 144"/>
                  <a:gd name="T44" fmla="*/ 316 w 354"/>
                  <a:gd name="T45" fmla="*/ 6 h 144"/>
                  <a:gd name="T46" fmla="*/ 328 w 354"/>
                  <a:gd name="T47" fmla="*/ 12 h 144"/>
                  <a:gd name="T48" fmla="*/ 338 w 354"/>
                  <a:gd name="T49" fmla="*/ 22 h 144"/>
                  <a:gd name="T50" fmla="*/ 344 w 354"/>
                  <a:gd name="T51" fmla="*/ 32 h 144"/>
                  <a:gd name="T52" fmla="*/ 350 w 354"/>
                  <a:gd name="T53" fmla="*/ 44 h 144"/>
                  <a:gd name="T54" fmla="*/ 354 w 354"/>
                  <a:gd name="T55" fmla="*/ 58 h 144"/>
                  <a:gd name="T56" fmla="*/ 354 w 354"/>
                  <a:gd name="T57" fmla="*/ 72 h 144"/>
                  <a:gd name="T58" fmla="*/ 354 w 354"/>
                  <a:gd name="T59" fmla="*/ 84 h 144"/>
                  <a:gd name="T60" fmla="*/ 350 w 354"/>
                  <a:gd name="T61" fmla="*/ 98 h 144"/>
                  <a:gd name="T62" fmla="*/ 344 w 354"/>
                  <a:gd name="T63" fmla="*/ 110 h 144"/>
                  <a:gd name="T64" fmla="*/ 338 w 354"/>
                  <a:gd name="T65" fmla="*/ 120 h 144"/>
                  <a:gd name="T66" fmla="*/ 328 w 354"/>
                  <a:gd name="T67" fmla="*/ 130 h 144"/>
                  <a:gd name="T68" fmla="*/ 316 w 354"/>
                  <a:gd name="T69" fmla="*/ 138 h 144"/>
                  <a:gd name="T70" fmla="*/ 302 w 354"/>
                  <a:gd name="T71" fmla="*/ 142 h 144"/>
                  <a:gd name="T72" fmla="*/ 286 w 354"/>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144">
                    <a:moveTo>
                      <a:pt x="286" y="144"/>
                    </a:moveTo>
                    <a:lnTo>
                      <a:pt x="54" y="144"/>
                    </a:lnTo>
                    <a:lnTo>
                      <a:pt x="54" y="144"/>
                    </a:lnTo>
                    <a:lnTo>
                      <a:pt x="42" y="142"/>
                    </a:lnTo>
                    <a:lnTo>
                      <a:pt x="32" y="138"/>
                    </a:lnTo>
                    <a:lnTo>
                      <a:pt x="22" y="132"/>
                    </a:lnTo>
                    <a:lnTo>
                      <a:pt x="14" y="122"/>
                    </a:lnTo>
                    <a:lnTo>
                      <a:pt x="8" y="112"/>
                    </a:lnTo>
                    <a:lnTo>
                      <a:pt x="4" y="100"/>
                    </a:lnTo>
                    <a:lnTo>
                      <a:pt x="0" y="86"/>
                    </a:lnTo>
                    <a:lnTo>
                      <a:pt x="0" y="72"/>
                    </a:lnTo>
                    <a:lnTo>
                      <a:pt x="0" y="60"/>
                    </a:lnTo>
                    <a:lnTo>
                      <a:pt x="2" y="46"/>
                    </a:lnTo>
                    <a:lnTo>
                      <a:pt x="6" y="34"/>
                    </a:lnTo>
                    <a:lnTo>
                      <a:pt x="12" y="22"/>
                    </a:lnTo>
                    <a:lnTo>
                      <a:pt x="20" y="14"/>
                    </a:lnTo>
                    <a:lnTo>
                      <a:pt x="30" y="6"/>
                    </a:lnTo>
                    <a:lnTo>
                      <a:pt x="40" y="2"/>
                    </a:lnTo>
                    <a:lnTo>
                      <a:pt x="54" y="0"/>
                    </a:lnTo>
                    <a:lnTo>
                      <a:pt x="286" y="0"/>
                    </a:lnTo>
                    <a:lnTo>
                      <a:pt x="286" y="0"/>
                    </a:lnTo>
                    <a:lnTo>
                      <a:pt x="302" y="0"/>
                    </a:lnTo>
                    <a:lnTo>
                      <a:pt x="316" y="6"/>
                    </a:lnTo>
                    <a:lnTo>
                      <a:pt x="328" y="12"/>
                    </a:lnTo>
                    <a:lnTo>
                      <a:pt x="338" y="22"/>
                    </a:lnTo>
                    <a:lnTo>
                      <a:pt x="344" y="32"/>
                    </a:lnTo>
                    <a:lnTo>
                      <a:pt x="350" y="44"/>
                    </a:lnTo>
                    <a:lnTo>
                      <a:pt x="354" y="58"/>
                    </a:lnTo>
                    <a:lnTo>
                      <a:pt x="354" y="72"/>
                    </a:lnTo>
                    <a:lnTo>
                      <a:pt x="354" y="84"/>
                    </a:lnTo>
                    <a:lnTo>
                      <a:pt x="350" y="98"/>
                    </a:lnTo>
                    <a:lnTo>
                      <a:pt x="344" y="110"/>
                    </a:lnTo>
                    <a:lnTo>
                      <a:pt x="338" y="120"/>
                    </a:lnTo>
                    <a:lnTo>
                      <a:pt x="328" y="130"/>
                    </a:lnTo>
                    <a:lnTo>
                      <a:pt x="316" y="138"/>
                    </a:lnTo>
                    <a:lnTo>
                      <a:pt x="302" y="142"/>
                    </a:lnTo>
                    <a:lnTo>
                      <a:pt x="286" y="144"/>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84" name="is1ide-Freeform: Shape 64"/>
              <p:cNvSpPr/>
              <p:nvPr/>
            </p:nvSpPr>
            <p:spPr bwMode="auto">
              <a:xfrm>
                <a:off x="5725513" y="4774101"/>
                <a:ext cx="271094" cy="110276"/>
              </a:xfrm>
              <a:custGeom>
                <a:avLst/>
                <a:gdLst>
                  <a:gd name="T0" fmla="*/ 286 w 354"/>
                  <a:gd name="T1" fmla="*/ 144 h 144"/>
                  <a:gd name="T2" fmla="*/ 54 w 354"/>
                  <a:gd name="T3" fmla="*/ 144 h 144"/>
                  <a:gd name="T4" fmla="*/ 54 w 354"/>
                  <a:gd name="T5" fmla="*/ 144 h 144"/>
                  <a:gd name="T6" fmla="*/ 42 w 354"/>
                  <a:gd name="T7" fmla="*/ 142 h 144"/>
                  <a:gd name="T8" fmla="*/ 32 w 354"/>
                  <a:gd name="T9" fmla="*/ 138 h 144"/>
                  <a:gd name="T10" fmla="*/ 22 w 354"/>
                  <a:gd name="T11" fmla="*/ 132 h 144"/>
                  <a:gd name="T12" fmla="*/ 14 w 354"/>
                  <a:gd name="T13" fmla="*/ 122 h 144"/>
                  <a:gd name="T14" fmla="*/ 8 w 354"/>
                  <a:gd name="T15" fmla="*/ 112 h 144"/>
                  <a:gd name="T16" fmla="*/ 4 w 354"/>
                  <a:gd name="T17" fmla="*/ 100 h 144"/>
                  <a:gd name="T18" fmla="*/ 0 w 354"/>
                  <a:gd name="T19" fmla="*/ 86 h 144"/>
                  <a:gd name="T20" fmla="*/ 0 w 354"/>
                  <a:gd name="T21" fmla="*/ 72 h 144"/>
                  <a:gd name="T22" fmla="*/ 0 w 354"/>
                  <a:gd name="T23" fmla="*/ 60 h 144"/>
                  <a:gd name="T24" fmla="*/ 2 w 354"/>
                  <a:gd name="T25" fmla="*/ 46 h 144"/>
                  <a:gd name="T26" fmla="*/ 6 w 354"/>
                  <a:gd name="T27" fmla="*/ 34 h 144"/>
                  <a:gd name="T28" fmla="*/ 12 w 354"/>
                  <a:gd name="T29" fmla="*/ 22 h 144"/>
                  <a:gd name="T30" fmla="*/ 20 w 354"/>
                  <a:gd name="T31" fmla="*/ 14 h 144"/>
                  <a:gd name="T32" fmla="*/ 30 w 354"/>
                  <a:gd name="T33" fmla="*/ 6 h 144"/>
                  <a:gd name="T34" fmla="*/ 40 w 354"/>
                  <a:gd name="T35" fmla="*/ 2 h 144"/>
                  <a:gd name="T36" fmla="*/ 54 w 354"/>
                  <a:gd name="T37" fmla="*/ 0 h 144"/>
                  <a:gd name="T38" fmla="*/ 286 w 354"/>
                  <a:gd name="T39" fmla="*/ 0 h 144"/>
                  <a:gd name="T40" fmla="*/ 286 w 354"/>
                  <a:gd name="T41" fmla="*/ 0 h 144"/>
                  <a:gd name="T42" fmla="*/ 302 w 354"/>
                  <a:gd name="T43" fmla="*/ 0 h 144"/>
                  <a:gd name="T44" fmla="*/ 316 w 354"/>
                  <a:gd name="T45" fmla="*/ 6 h 144"/>
                  <a:gd name="T46" fmla="*/ 328 w 354"/>
                  <a:gd name="T47" fmla="*/ 12 h 144"/>
                  <a:gd name="T48" fmla="*/ 338 w 354"/>
                  <a:gd name="T49" fmla="*/ 22 h 144"/>
                  <a:gd name="T50" fmla="*/ 344 w 354"/>
                  <a:gd name="T51" fmla="*/ 32 h 144"/>
                  <a:gd name="T52" fmla="*/ 350 w 354"/>
                  <a:gd name="T53" fmla="*/ 44 h 144"/>
                  <a:gd name="T54" fmla="*/ 354 w 354"/>
                  <a:gd name="T55" fmla="*/ 58 h 144"/>
                  <a:gd name="T56" fmla="*/ 354 w 354"/>
                  <a:gd name="T57" fmla="*/ 72 h 144"/>
                  <a:gd name="T58" fmla="*/ 354 w 354"/>
                  <a:gd name="T59" fmla="*/ 84 h 144"/>
                  <a:gd name="T60" fmla="*/ 350 w 354"/>
                  <a:gd name="T61" fmla="*/ 98 h 144"/>
                  <a:gd name="T62" fmla="*/ 344 w 354"/>
                  <a:gd name="T63" fmla="*/ 110 h 144"/>
                  <a:gd name="T64" fmla="*/ 338 w 354"/>
                  <a:gd name="T65" fmla="*/ 120 h 144"/>
                  <a:gd name="T66" fmla="*/ 328 w 354"/>
                  <a:gd name="T67" fmla="*/ 130 h 144"/>
                  <a:gd name="T68" fmla="*/ 316 w 354"/>
                  <a:gd name="T69" fmla="*/ 138 h 144"/>
                  <a:gd name="T70" fmla="*/ 302 w 354"/>
                  <a:gd name="T71" fmla="*/ 142 h 144"/>
                  <a:gd name="T72" fmla="*/ 286 w 354"/>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144">
                    <a:moveTo>
                      <a:pt x="286" y="144"/>
                    </a:moveTo>
                    <a:lnTo>
                      <a:pt x="54" y="144"/>
                    </a:lnTo>
                    <a:lnTo>
                      <a:pt x="54" y="144"/>
                    </a:lnTo>
                    <a:lnTo>
                      <a:pt x="42" y="142"/>
                    </a:lnTo>
                    <a:lnTo>
                      <a:pt x="32" y="138"/>
                    </a:lnTo>
                    <a:lnTo>
                      <a:pt x="22" y="132"/>
                    </a:lnTo>
                    <a:lnTo>
                      <a:pt x="14" y="122"/>
                    </a:lnTo>
                    <a:lnTo>
                      <a:pt x="8" y="112"/>
                    </a:lnTo>
                    <a:lnTo>
                      <a:pt x="4" y="100"/>
                    </a:lnTo>
                    <a:lnTo>
                      <a:pt x="0" y="86"/>
                    </a:lnTo>
                    <a:lnTo>
                      <a:pt x="0" y="72"/>
                    </a:lnTo>
                    <a:lnTo>
                      <a:pt x="0" y="60"/>
                    </a:lnTo>
                    <a:lnTo>
                      <a:pt x="2" y="46"/>
                    </a:lnTo>
                    <a:lnTo>
                      <a:pt x="6" y="34"/>
                    </a:lnTo>
                    <a:lnTo>
                      <a:pt x="12" y="22"/>
                    </a:lnTo>
                    <a:lnTo>
                      <a:pt x="20" y="14"/>
                    </a:lnTo>
                    <a:lnTo>
                      <a:pt x="30" y="6"/>
                    </a:lnTo>
                    <a:lnTo>
                      <a:pt x="40" y="2"/>
                    </a:lnTo>
                    <a:lnTo>
                      <a:pt x="54" y="0"/>
                    </a:lnTo>
                    <a:lnTo>
                      <a:pt x="286" y="0"/>
                    </a:lnTo>
                    <a:lnTo>
                      <a:pt x="286" y="0"/>
                    </a:lnTo>
                    <a:lnTo>
                      <a:pt x="302" y="0"/>
                    </a:lnTo>
                    <a:lnTo>
                      <a:pt x="316" y="6"/>
                    </a:lnTo>
                    <a:lnTo>
                      <a:pt x="328" y="12"/>
                    </a:lnTo>
                    <a:lnTo>
                      <a:pt x="338" y="22"/>
                    </a:lnTo>
                    <a:lnTo>
                      <a:pt x="344" y="32"/>
                    </a:lnTo>
                    <a:lnTo>
                      <a:pt x="350" y="44"/>
                    </a:lnTo>
                    <a:lnTo>
                      <a:pt x="354" y="58"/>
                    </a:lnTo>
                    <a:lnTo>
                      <a:pt x="354" y="72"/>
                    </a:lnTo>
                    <a:lnTo>
                      <a:pt x="354" y="84"/>
                    </a:lnTo>
                    <a:lnTo>
                      <a:pt x="350" y="98"/>
                    </a:lnTo>
                    <a:lnTo>
                      <a:pt x="344" y="110"/>
                    </a:lnTo>
                    <a:lnTo>
                      <a:pt x="338" y="120"/>
                    </a:lnTo>
                    <a:lnTo>
                      <a:pt x="328" y="130"/>
                    </a:lnTo>
                    <a:lnTo>
                      <a:pt x="316" y="138"/>
                    </a:lnTo>
                    <a:lnTo>
                      <a:pt x="302" y="142"/>
                    </a:lnTo>
                    <a:lnTo>
                      <a:pt x="286"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85" name="is1ide-Freeform: Shape 65"/>
              <p:cNvSpPr/>
              <p:nvPr/>
            </p:nvSpPr>
            <p:spPr bwMode="auto">
              <a:xfrm>
                <a:off x="5725513" y="4916540"/>
                <a:ext cx="271094" cy="110276"/>
              </a:xfrm>
              <a:custGeom>
                <a:avLst/>
                <a:gdLst>
                  <a:gd name="T0" fmla="*/ 286 w 354"/>
                  <a:gd name="T1" fmla="*/ 144 h 144"/>
                  <a:gd name="T2" fmla="*/ 54 w 354"/>
                  <a:gd name="T3" fmla="*/ 144 h 144"/>
                  <a:gd name="T4" fmla="*/ 54 w 354"/>
                  <a:gd name="T5" fmla="*/ 144 h 144"/>
                  <a:gd name="T6" fmla="*/ 40 w 354"/>
                  <a:gd name="T7" fmla="*/ 142 h 144"/>
                  <a:gd name="T8" fmla="*/ 30 w 354"/>
                  <a:gd name="T9" fmla="*/ 138 h 144"/>
                  <a:gd name="T10" fmla="*/ 20 w 354"/>
                  <a:gd name="T11" fmla="*/ 130 h 144"/>
                  <a:gd name="T12" fmla="*/ 12 w 354"/>
                  <a:gd name="T13" fmla="*/ 122 h 144"/>
                  <a:gd name="T14" fmla="*/ 6 w 354"/>
                  <a:gd name="T15" fmla="*/ 110 h 144"/>
                  <a:gd name="T16" fmla="*/ 4 w 354"/>
                  <a:gd name="T17" fmla="*/ 98 h 144"/>
                  <a:gd name="T18" fmla="*/ 0 w 354"/>
                  <a:gd name="T19" fmla="*/ 84 h 144"/>
                  <a:gd name="T20" fmla="*/ 0 w 354"/>
                  <a:gd name="T21" fmla="*/ 72 h 144"/>
                  <a:gd name="T22" fmla="*/ 2 w 354"/>
                  <a:gd name="T23" fmla="*/ 58 h 144"/>
                  <a:gd name="T24" fmla="*/ 4 w 354"/>
                  <a:gd name="T25" fmla="*/ 46 h 144"/>
                  <a:gd name="T26" fmla="*/ 10 w 354"/>
                  <a:gd name="T27" fmla="*/ 32 h 144"/>
                  <a:gd name="T28" fmla="*/ 16 w 354"/>
                  <a:gd name="T29" fmla="*/ 22 h 144"/>
                  <a:gd name="T30" fmla="*/ 22 w 354"/>
                  <a:gd name="T31" fmla="*/ 12 h 144"/>
                  <a:gd name="T32" fmla="*/ 32 w 354"/>
                  <a:gd name="T33" fmla="*/ 6 h 144"/>
                  <a:gd name="T34" fmla="*/ 42 w 354"/>
                  <a:gd name="T35" fmla="*/ 2 h 144"/>
                  <a:gd name="T36" fmla="*/ 54 w 354"/>
                  <a:gd name="T37" fmla="*/ 0 h 144"/>
                  <a:gd name="T38" fmla="*/ 286 w 354"/>
                  <a:gd name="T39" fmla="*/ 0 h 144"/>
                  <a:gd name="T40" fmla="*/ 286 w 354"/>
                  <a:gd name="T41" fmla="*/ 0 h 144"/>
                  <a:gd name="T42" fmla="*/ 302 w 354"/>
                  <a:gd name="T43" fmla="*/ 2 h 144"/>
                  <a:gd name="T44" fmla="*/ 314 w 354"/>
                  <a:gd name="T45" fmla="*/ 6 h 144"/>
                  <a:gd name="T46" fmla="*/ 326 w 354"/>
                  <a:gd name="T47" fmla="*/ 14 h 144"/>
                  <a:gd name="T48" fmla="*/ 336 w 354"/>
                  <a:gd name="T49" fmla="*/ 22 h 144"/>
                  <a:gd name="T50" fmla="*/ 344 w 354"/>
                  <a:gd name="T51" fmla="*/ 34 h 144"/>
                  <a:gd name="T52" fmla="*/ 348 w 354"/>
                  <a:gd name="T53" fmla="*/ 46 h 144"/>
                  <a:gd name="T54" fmla="*/ 352 w 354"/>
                  <a:gd name="T55" fmla="*/ 58 h 144"/>
                  <a:gd name="T56" fmla="*/ 354 w 354"/>
                  <a:gd name="T57" fmla="*/ 72 h 144"/>
                  <a:gd name="T58" fmla="*/ 354 w 354"/>
                  <a:gd name="T59" fmla="*/ 86 h 144"/>
                  <a:gd name="T60" fmla="*/ 352 w 354"/>
                  <a:gd name="T61" fmla="*/ 98 h 144"/>
                  <a:gd name="T62" fmla="*/ 346 w 354"/>
                  <a:gd name="T63" fmla="*/ 110 h 144"/>
                  <a:gd name="T64" fmla="*/ 340 w 354"/>
                  <a:gd name="T65" fmla="*/ 122 h 144"/>
                  <a:gd name="T66" fmla="*/ 330 w 354"/>
                  <a:gd name="T67" fmla="*/ 130 h 144"/>
                  <a:gd name="T68" fmla="*/ 318 w 354"/>
                  <a:gd name="T69" fmla="*/ 138 h 144"/>
                  <a:gd name="T70" fmla="*/ 304 w 354"/>
                  <a:gd name="T71" fmla="*/ 142 h 144"/>
                  <a:gd name="T72" fmla="*/ 286 w 354"/>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144">
                    <a:moveTo>
                      <a:pt x="286" y="144"/>
                    </a:moveTo>
                    <a:lnTo>
                      <a:pt x="54" y="144"/>
                    </a:lnTo>
                    <a:lnTo>
                      <a:pt x="54" y="144"/>
                    </a:lnTo>
                    <a:lnTo>
                      <a:pt x="40" y="142"/>
                    </a:lnTo>
                    <a:lnTo>
                      <a:pt x="30" y="138"/>
                    </a:lnTo>
                    <a:lnTo>
                      <a:pt x="20" y="130"/>
                    </a:lnTo>
                    <a:lnTo>
                      <a:pt x="12" y="122"/>
                    </a:lnTo>
                    <a:lnTo>
                      <a:pt x="6" y="110"/>
                    </a:lnTo>
                    <a:lnTo>
                      <a:pt x="4" y="98"/>
                    </a:lnTo>
                    <a:lnTo>
                      <a:pt x="0" y="84"/>
                    </a:lnTo>
                    <a:lnTo>
                      <a:pt x="0" y="72"/>
                    </a:lnTo>
                    <a:lnTo>
                      <a:pt x="2" y="58"/>
                    </a:lnTo>
                    <a:lnTo>
                      <a:pt x="4" y="46"/>
                    </a:lnTo>
                    <a:lnTo>
                      <a:pt x="10" y="32"/>
                    </a:lnTo>
                    <a:lnTo>
                      <a:pt x="16" y="22"/>
                    </a:lnTo>
                    <a:lnTo>
                      <a:pt x="22" y="12"/>
                    </a:lnTo>
                    <a:lnTo>
                      <a:pt x="32" y="6"/>
                    </a:lnTo>
                    <a:lnTo>
                      <a:pt x="42" y="2"/>
                    </a:lnTo>
                    <a:lnTo>
                      <a:pt x="54" y="0"/>
                    </a:lnTo>
                    <a:lnTo>
                      <a:pt x="286" y="0"/>
                    </a:lnTo>
                    <a:lnTo>
                      <a:pt x="286" y="0"/>
                    </a:lnTo>
                    <a:lnTo>
                      <a:pt x="302" y="2"/>
                    </a:lnTo>
                    <a:lnTo>
                      <a:pt x="314" y="6"/>
                    </a:lnTo>
                    <a:lnTo>
                      <a:pt x="326" y="14"/>
                    </a:lnTo>
                    <a:lnTo>
                      <a:pt x="336" y="22"/>
                    </a:lnTo>
                    <a:lnTo>
                      <a:pt x="344" y="34"/>
                    </a:lnTo>
                    <a:lnTo>
                      <a:pt x="348" y="46"/>
                    </a:lnTo>
                    <a:lnTo>
                      <a:pt x="352" y="58"/>
                    </a:lnTo>
                    <a:lnTo>
                      <a:pt x="354" y="72"/>
                    </a:lnTo>
                    <a:lnTo>
                      <a:pt x="354" y="86"/>
                    </a:lnTo>
                    <a:lnTo>
                      <a:pt x="352" y="98"/>
                    </a:lnTo>
                    <a:lnTo>
                      <a:pt x="346" y="110"/>
                    </a:lnTo>
                    <a:lnTo>
                      <a:pt x="340" y="122"/>
                    </a:lnTo>
                    <a:lnTo>
                      <a:pt x="330" y="130"/>
                    </a:lnTo>
                    <a:lnTo>
                      <a:pt x="318" y="138"/>
                    </a:lnTo>
                    <a:lnTo>
                      <a:pt x="304" y="142"/>
                    </a:lnTo>
                    <a:lnTo>
                      <a:pt x="286" y="144"/>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86" name="is1ide-Freeform: Shape 66"/>
              <p:cNvSpPr/>
              <p:nvPr/>
            </p:nvSpPr>
            <p:spPr bwMode="auto">
              <a:xfrm>
                <a:off x="5725513" y="4916540"/>
                <a:ext cx="271094" cy="110276"/>
              </a:xfrm>
              <a:custGeom>
                <a:avLst/>
                <a:gdLst>
                  <a:gd name="T0" fmla="*/ 286 w 354"/>
                  <a:gd name="T1" fmla="*/ 144 h 144"/>
                  <a:gd name="T2" fmla="*/ 54 w 354"/>
                  <a:gd name="T3" fmla="*/ 144 h 144"/>
                  <a:gd name="T4" fmla="*/ 54 w 354"/>
                  <a:gd name="T5" fmla="*/ 144 h 144"/>
                  <a:gd name="T6" fmla="*/ 40 w 354"/>
                  <a:gd name="T7" fmla="*/ 142 h 144"/>
                  <a:gd name="T8" fmla="*/ 30 w 354"/>
                  <a:gd name="T9" fmla="*/ 138 h 144"/>
                  <a:gd name="T10" fmla="*/ 20 w 354"/>
                  <a:gd name="T11" fmla="*/ 130 h 144"/>
                  <a:gd name="T12" fmla="*/ 12 w 354"/>
                  <a:gd name="T13" fmla="*/ 122 h 144"/>
                  <a:gd name="T14" fmla="*/ 6 w 354"/>
                  <a:gd name="T15" fmla="*/ 110 h 144"/>
                  <a:gd name="T16" fmla="*/ 4 w 354"/>
                  <a:gd name="T17" fmla="*/ 98 h 144"/>
                  <a:gd name="T18" fmla="*/ 0 w 354"/>
                  <a:gd name="T19" fmla="*/ 84 h 144"/>
                  <a:gd name="T20" fmla="*/ 0 w 354"/>
                  <a:gd name="T21" fmla="*/ 72 h 144"/>
                  <a:gd name="T22" fmla="*/ 2 w 354"/>
                  <a:gd name="T23" fmla="*/ 58 h 144"/>
                  <a:gd name="T24" fmla="*/ 4 w 354"/>
                  <a:gd name="T25" fmla="*/ 46 h 144"/>
                  <a:gd name="T26" fmla="*/ 10 w 354"/>
                  <a:gd name="T27" fmla="*/ 32 h 144"/>
                  <a:gd name="T28" fmla="*/ 16 w 354"/>
                  <a:gd name="T29" fmla="*/ 22 h 144"/>
                  <a:gd name="T30" fmla="*/ 22 w 354"/>
                  <a:gd name="T31" fmla="*/ 12 h 144"/>
                  <a:gd name="T32" fmla="*/ 32 w 354"/>
                  <a:gd name="T33" fmla="*/ 6 h 144"/>
                  <a:gd name="T34" fmla="*/ 42 w 354"/>
                  <a:gd name="T35" fmla="*/ 2 h 144"/>
                  <a:gd name="T36" fmla="*/ 54 w 354"/>
                  <a:gd name="T37" fmla="*/ 0 h 144"/>
                  <a:gd name="T38" fmla="*/ 286 w 354"/>
                  <a:gd name="T39" fmla="*/ 0 h 144"/>
                  <a:gd name="T40" fmla="*/ 286 w 354"/>
                  <a:gd name="T41" fmla="*/ 0 h 144"/>
                  <a:gd name="T42" fmla="*/ 302 w 354"/>
                  <a:gd name="T43" fmla="*/ 2 h 144"/>
                  <a:gd name="T44" fmla="*/ 314 w 354"/>
                  <a:gd name="T45" fmla="*/ 6 h 144"/>
                  <a:gd name="T46" fmla="*/ 326 w 354"/>
                  <a:gd name="T47" fmla="*/ 14 h 144"/>
                  <a:gd name="T48" fmla="*/ 336 w 354"/>
                  <a:gd name="T49" fmla="*/ 22 h 144"/>
                  <a:gd name="T50" fmla="*/ 344 w 354"/>
                  <a:gd name="T51" fmla="*/ 34 h 144"/>
                  <a:gd name="T52" fmla="*/ 348 w 354"/>
                  <a:gd name="T53" fmla="*/ 46 h 144"/>
                  <a:gd name="T54" fmla="*/ 352 w 354"/>
                  <a:gd name="T55" fmla="*/ 58 h 144"/>
                  <a:gd name="T56" fmla="*/ 354 w 354"/>
                  <a:gd name="T57" fmla="*/ 72 h 144"/>
                  <a:gd name="T58" fmla="*/ 354 w 354"/>
                  <a:gd name="T59" fmla="*/ 86 h 144"/>
                  <a:gd name="T60" fmla="*/ 352 w 354"/>
                  <a:gd name="T61" fmla="*/ 98 h 144"/>
                  <a:gd name="T62" fmla="*/ 346 w 354"/>
                  <a:gd name="T63" fmla="*/ 110 h 144"/>
                  <a:gd name="T64" fmla="*/ 340 w 354"/>
                  <a:gd name="T65" fmla="*/ 122 h 144"/>
                  <a:gd name="T66" fmla="*/ 330 w 354"/>
                  <a:gd name="T67" fmla="*/ 130 h 144"/>
                  <a:gd name="T68" fmla="*/ 318 w 354"/>
                  <a:gd name="T69" fmla="*/ 138 h 144"/>
                  <a:gd name="T70" fmla="*/ 304 w 354"/>
                  <a:gd name="T71" fmla="*/ 142 h 144"/>
                  <a:gd name="T72" fmla="*/ 286 w 354"/>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144">
                    <a:moveTo>
                      <a:pt x="286" y="144"/>
                    </a:moveTo>
                    <a:lnTo>
                      <a:pt x="54" y="144"/>
                    </a:lnTo>
                    <a:lnTo>
                      <a:pt x="54" y="144"/>
                    </a:lnTo>
                    <a:lnTo>
                      <a:pt x="40" y="142"/>
                    </a:lnTo>
                    <a:lnTo>
                      <a:pt x="30" y="138"/>
                    </a:lnTo>
                    <a:lnTo>
                      <a:pt x="20" y="130"/>
                    </a:lnTo>
                    <a:lnTo>
                      <a:pt x="12" y="122"/>
                    </a:lnTo>
                    <a:lnTo>
                      <a:pt x="6" y="110"/>
                    </a:lnTo>
                    <a:lnTo>
                      <a:pt x="4" y="98"/>
                    </a:lnTo>
                    <a:lnTo>
                      <a:pt x="0" y="84"/>
                    </a:lnTo>
                    <a:lnTo>
                      <a:pt x="0" y="72"/>
                    </a:lnTo>
                    <a:lnTo>
                      <a:pt x="2" y="58"/>
                    </a:lnTo>
                    <a:lnTo>
                      <a:pt x="4" y="46"/>
                    </a:lnTo>
                    <a:lnTo>
                      <a:pt x="10" y="32"/>
                    </a:lnTo>
                    <a:lnTo>
                      <a:pt x="16" y="22"/>
                    </a:lnTo>
                    <a:lnTo>
                      <a:pt x="22" y="12"/>
                    </a:lnTo>
                    <a:lnTo>
                      <a:pt x="32" y="6"/>
                    </a:lnTo>
                    <a:lnTo>
                      <a:pt x="42" y="2"/>
                    </a:lnTo>
                    <a:lnTo>
                      <a:pt x="54" y="0"/>
                    </a:lnTo>
                    <a:lnTo>
                      <a:pt x="286" y="0"/>
                    </a:lnTo>
                    <a:lnTo>
                      <a:pt x="286" y="0"/>
                    </a:lnTo>
                    <a:lnTo>
                      <a:pt x="302" y="2"/>
                    </a:lnTo>
                    <a:lnTo>
                      <a:pt x="314" y="6"/>
                    </a:lnTo>
                    <a:lnTo>
                      <a:pt x="326" y="14"/>
                    </a:lnTo>
                    <a:lnTo>
                      <a:pt x="336" y="22"/>
                    </a:lnTo>
                    <a:lnTo>
                      <a:pt x="344" y="34"/>
                    </a:lnTo>
                    <a:lnTo>
                      <a:pt x="348" y="46"/>
                    </a:lnTo>
                    <a:lnTo>
                      <a:pt x="352" y="58"/>
                    </a:lnTo>
                    <a:lnTo>
                      <a:pt x="354" y="72"/>
                    </a:lnTo>
                    <a:lnTo>
                      <a:pt x="354" y="86"/>
                    </a:lnTo>
                    <a:lnTo>
                      <a:pt x="352" y="98"/>
                    </a:lnTo>
                    <a:lnTo>
                      <a:pt x="346" y="110"/>
                    </a:lnTo>
                    <a:lnTo>
                      <a:pt x="340" y="122"/>
                    </a:lnTo>
                    <a:lnTo>
                      <a:pt x="330" y="130"/>
                    </a:lnTo>
                    <a:lnTo>
                      <a:pt x="318" y="138"/>
                    </a:lnTo>
                    <a:lnTo>
                      <a:pt x="304" y="142"/>
                    </a:lnTo>
                    <a:lnTo>
                      <a:pt x="286"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87" name="is1ide-Freeform: Shape 67"/>
              <p:cNvSpPr/>
              <p:nvPr/>
            </p:nvSpPr>
            <p:spPr bwMode="auto">
              <a:xfrm>
                <a:off x="5727045" y="5048258"/>
                <a:ext cx="274157" cy="110276"/>
              </a:xfrm>
              <a:custGeom>
                <a:avLst/>
                <a:gdLst>
                  <a:gd name="T0" fmla="*/ 284 w 358"/>
                  <a:gd name="T1" fmla="*/ 144 h 144"/>
                  <a:gd name="T2" fmla="*/ 52 w 358"/>
                  <a:gd name="T3" fmla="*/ 144 h 144"/>
                  <a:gd name="T4" fmla="*/ 52 w 358"/>
                  <a:gd name="T5" fmla="*/ 144 h 144"/>
                  <a:gd name="T6" fmla="*/ 40 w 358"/>
                  <a:gd name="T7" fmla="*/ 140 h 144"/>
                  <a:gd name="T8" fmla="*/ 28 w 358"/>
                  <a:gd name="T9" fmla="*/ 136 h 144"/>
                  <a:gd name="T10" fmla="*/ 20 w 358"/>
                  <a:gd name="T11" fmla="*/ 128 h 144"/>
                  <a:gd name="T12" fmla="*/ 12 w 358"/>
                  <a:gd name="T13" fmla="*/ 118 h 144"/>
                  <a:gd name="T14" fmla="*/ 6 w 358"/>
                  <a:gd name="T15" fmla="*/ 108 h 144"/>
                  <a:gd name="T16" fmla="*/ 2 w 358"/>
                  <a:gd name="T17" fmla="*/ 96 h 144"/>
                  <a:gd name="T18" fmla="*/ 0 w 358"/>
                  <a:gd name="T19" fmla="*/ 84 h 144"/>
                  <a:gd name="T20" fmla="*/ 0 w 358"/>
                  <a:gd name="T21" fmla="*/ 70 h 144"/>
                  <a:gd name="T22" fmla="*/ 2 w 358"/>
                  <a:gd name="T23" fmla="*/ 58 h 144"/>
                  <a:gd name="T24" fmla="*/ 4 w 358"/>
                  <a:gd name="T25" fmla="*/ 46 h 144"/>
                  <a:gd name="T26" fmla="*/ 8 w 358"/>
                  <a:gd name="T27" fmla="*/ 34 h 144"/>
                  <a:gd name="T28" fmla="*/ 14 w 358"/>
                  <a:gd name="T29" fmla="*/ 24 h 144"/>
                  <a:gd name="T30" fmla="*/ 22 w 358"/>
                  <a:gd name="T31" fmla="*/ 14 h 144"/>
                  <a:gd name="T32" fmla="*/ 30 w 358"/>
                  <a:gd name="T33" fmla="*/ 8 h 144"/>
                  <a:gd name="T34" fmla="*/ 40 w 358"/>
                  <a:gd name="T35" fmla="*/ 2 h 144"/>
                  <a:gd name="T36" fmla="*/ 52 w 358"/>
                  <a:gd name="T37" fmla="*/ 0 h 144"/>
                  <a:gd name="T38" fmla="*/ 284 w 358"/>
                  <a:gd name="T39" fmla="*/ 0 h 144"/>
                  <a:gd name="T40" fmla="*/ 284 w 358"/>
                  <a:gd name="T41" fmla="*/ 0 h 144"/>
                  <a:gd name="T42" fmla="*/ 302 w 358"/>
                  <a:gd name="T43" fmla="*/ 0 h 144"/>
                  <a:gd name="T44" fmla="*/ 318 w 358"/>
                  <a:gd name="T45" fmla="*/ 4 h 144"/>
                  <a:gd name="T46" fmla="*/ 332 w 358"/>
                  <a:gd name="T47" fmla="*/ 12 h 144"/>
                  <a:gd name="T48" fmla="*/ 342 w 358"/>
                  <a:gd name="T49" fmla="*/ 20 h 144"/>
                  <a:gd name="T50" fmla="*/ 350 w 358"/>
                  <a:gd name="T51" fmla="*/ 30 h 144"/>
                  <a:gd name="T52" fmla="*/ 354 w 358"/>
                  <a:gd name="T53" fmla="*/ 44 h 144"/>
                  <a:gd name="T54" fmla="*/ 358 w 358"/>
                  <a:gd name="T55" fmla="*/ 56 h 144"/>
                  <a:gd name="T56" fmla="*/ 358 w 358"/>
                  <a:gd name="T57" fmla="*/ 70 h 144"/>
                  <a:gd name="T58" fmla="*/ 356 w 358"/>
                  <a:gd name="T59" fmla="*/ 84 h 144"/>
                  <a:gd name="T60" fmla="*/ 352 w 358"/>
                  <a:gd name="T61" fmla="*/ 96 h 144"/>
                  <a:gd name="T62" fmla="*/ 346 w 358"/>
                  <a:gd name="T63" fmla="*/ 110 h 144"/>
                  <a:gd name="T64" fmla="*/ 338 w 358"/>
                  <a:gd name="T65" fmla="*/ 120 h 144"/>
                  <a:gd name="T66" fmla="*/ 328 w 358"/>
                  <a:gd name="T67" fmla="*/ 130 h 144"/>
                  <a:gd name="T68" fmla="*/ 314 w 358"/>
                  <a:gd name="T69" fmla="*/ 138 h 144"/>
                  <a:gd name="T70" fmla="*/ 300 w 358"/>
                  <a:gd name="T71" fmla="*/ 142 h 144"/>
                  <a:gd name="T72" fmla="*/ 284 w 358"/>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144">
                    <a:moveTo>
                      <a:pt x="284" y="144"/>
                    </a:moveTo>
                    <a:lnTo>
                      <a:pt x="52" y="144"/>
                    </a:lnTo>
                    <a:lnTo>
                      <a:pt x="52" y="144"/>
                    </a:lnTo>
                    <a:lnTo>
                      <a:pt x="40" y="140"/>
                    </a:lnTo>
                    <a:lnTo>
                      <a:pt x="28" y="136"/>
                    </a:lnTo>
                    <a:lnTo>
                      <a:pt x="20" y="128"/>
                    </a:lnTo>
                    <a:lnTo>
                      <a:pt x="12" y="118"/>
                    </a:lnTo>
                    <a:lnTo>
                      <a:pt x="6" y="108"/>
                    </a:lnTo>
                    <a:lnTo>
                      <a:pt x="2" y="96"/>
                    </a:lnTo>
                    <a:lnTo>
                      <a:pt x="0" y="84"/>
                    </a:lnTo>
                    <a:lnTo>
                      <a:pt x="0" y="70"/>
                    </a:lnTo>
                    <a:lnTo>
                      <a:pt x="2" y="58"/>
                    </a:lnTo>
                    <a:lnTo>
                      <a:pt x="4" y="46"/>
                    </a:lnTo>
                    <a:lnTo>
                      <a:pt x="8" y="34"/>
                    </a:lnTo>
                    <a:lnTo>
                      <a:pt x="14" y="24"/>
                    </a:lnTo>
                    <a:lnTo>
                      <a:pt x="22" y="14"/>
                    </a:lnTo>
                    <a:lnTo>
                      <a:pt x="30" y="8"/>
                    </a:lnTo>
                    <a:lnTo>
                      <a:pt x="40" y="2"/>
                    </a:lnTo>
                    <a:lnTo>
                      <a:pt x="52" y="0"/>
                    </a:lnTo>
                    <a:lnTo>
                      <a:pt x="284" y="0"/>
                    </a:lnTo>
                    <a:lnTo>
                      <a:pt x="284" y="0"/>
                    </a:lnTo>
                    <a:lnTo>
                      <a:pt x="302" y="0"/>
                    </a:lnTo>
                    <a:lnTo>
                      <a:pt x="318" y="4"/>
                    </a:lnTo>
                    <a:lnTo>
                      <a:pt x="332" y="12"/>
                    </a:lnTo>
                    <a:lnTo>
                      <a:pt x="342" y="20"/>
                    </a:lnTo>
                    <a:lnTo>
                      <a:pt x="350" y="30"/>
                    </a:lnTo>
                    <a:lnTo>
                      <a:pt x="354" y="44"/>
                    </a:lnTo>
                    <a:lnTo>
                      <a:pt x="358" y="56"/>
                    </a:lnTo>
                    <a:lnTo>
                      <a:pt x="358" y="70"/>
                    </a:lnTo>
                    <a:lnTo>
                      <a:pt x="356" y="84"/>
                    </a:lnTo>
                    <a:lnTo>
                      <a:pt x="352" y="96"/>
                    </a:lnTo>
                    <a:lnTo>
                      <a:pt x="346" y="110"/>
                    </a:lnTo>
                    <a:lnTo>
                      <a:pt x="338" y="120"/>
                    </a:lnTo>
                    <a:lnTo>
                      <a:pt x="328" y="130"/>
                    </a:lnTo>
                    <a:lnTo>
                      <a:pt x="314" y="138"/>
                    </a:lnTo>
                    <a:lnTo>
                      <a:pt x="300" y="142"/>
                    </a:lnTo>
                    <a:lnTo>
                      <a:pt x="284" y="144"/>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88" name="is1ide-Freeform: Shape 68"/>
              <p:cNvSpPr/>
              <p:nvPr/>
            </p:nvSpPr>
            <p:spPr bwMode="auto">
              <a:xfrm>
                <a:off x="5727045" y="5048258"/>
                <a:ext cx="274157" cy="110276"/>
              </a:xfrm>
              <a:custGeom>
                <a:avLst/>
                <a:gdLst>
                  <a:gd name="T0" fmla="*/ 284 w 358"/>
                  <a:gd name="T1" fmla="*/ 144 h 144"/>
                  <a:gd name="T2" fmla="*/ 52 w 358"/>
                  <a:gd name="T3" fmla="*/ 144 h 144"/>
                  <a:gd name="T4" fmla="*/ 52 w 358"/>
                  <a:gd name="T5" fmla="*/ 144 h 144"/>
                  <a:gd name="T6" fmla="*/ 40 w 358"/>
                  <a:gd name="T7" fmla="*/ 140 h 144"/>
                  <a:gd name="T8" fmla="*/ 28 w 358"/>
                  <a:gd name="T9" fmla="*/ 136 h 144"/>
                  <a:gd name="T10" fmla="*/ 20 w 358"/>
                  <a:gd name="T11" fmla="*/ 128 h 144"/>
                  <a:gd name="T12" fmla="*/ 12 w 358"/>
                  <a:gd name="T13" fmla="*/ 118 h 144"/>
                  <a:gd name="T14" fmla="*/ 6 w 358"/>
                  <a:gd name="T15" fmla="*/ 108 h 144"/>
                  <a:gd name="T16" fmla="*/ 2 w 358"/>
                  <a:gd name="T17" fmla="*/ 96 h 144"/>
                  <a:gd name="T18" fmla="*/ 0 w 358"/>
                  <a:gd name="T19" fmla="*/ 84 h 144"/>
                  <a:gd name="T20" fmla="*/ 0 w 358"/>
                  <a:gd name="T21" fmla="*/ 70 h 144"/>
                  <a:gd name="T22" fmla="*/ 2 w 358"/>
                  <a:gd name="T23" fmla="*/ 58 h 144"/>
                  <a:gd name="T24" fmla="*/ 4 w 358"/>
                  <a:gd name="T25" fmla="*/ 46 h 144"/>
                  <a:gd name="T26" fmla="*/ 8 w 358"/>
                  <a:gd name="T27" fmla="*/ 34 h 144"/>
                  <a:gd name="T28" fmla="*/ 14 w 358"/>
                  <a:gd name="T29" fmla="*/ 24 h 144"/>
                  <a:gd name="T30" fmla="*/ 22 w 358"/>
                  <a:gd name="T31" fmla="*/ 14 h 144"/>
                  <a:gd name="T32" fmla="*/ 30 w 358"/>
                  <a:gd name="T33" fmla="*/ 8 h 144"/>
                  <a:gd name="T34" fmla="*/ 40 w 358"/>
                  <a:gd name="T35" fmla="*/ 2 h 144"/>
                  <a:gd name="T36" fmla="*/ 52 w 358"/>
                  <a:gd name="T37" fmla="*/ 0 h 144"/>
                  <a:gd name="T38" fmla="*/ 284 w 358"/>
                  <a:gd name="T39" fmla="*/ 0 h 144"/>
                  <a:gd name="T40" fmla="*/ 284 w 358"/>
                  <a:gd name="T41" fmla="*/ 0 h 144"/>
                  <a:gd name="T42" fmla="*/ 302 w 358"/>
                  <a:gd name="T43" fmla="*/ 0 h 144"/>
                  <a:gd name="T44" fmla="*/ 318 w 358"/>
                  <a:gd name="T45" fmla="*/ 4 h 144"/>
                  <a:gd name="T46" fmla="*/ 332 w 358"/>
                  <a:gd name="T47" fmla="*/ 12 h 144"/>
                  <a:gd name="T48" fmla="*/ 342 w 358"/>
                  <a:gd name="T49" fmla="*/ 20 h 144"/>
                  <a:gd name="T50" fmla="*/ 350 w 358"/>
                  <a:gd name="T51" fmla="*/ 30 h 144"/>
                  <a:gd name="T52" fmla="*/ 354 w 358"/>
                  <a:gd name="T53" fmla="*/ 44 h 144"/>
                  <a:gd name="T54" fmla="*/ 358 w 358"/>
                  <a:gd name="T55" fmla="*/ 56 h 144"/>
                  <a:gd name="T56" fmla="*/ 358 w 358"/>
                  <a:gd name="T57" fmla="*/ 70 h 144"/>
                  <a:gd name="T58" fmla="*/ 356 w 358"/>
                  <a:gd name="T59" fmla="*/ 84 h 144"/>
                  <a:gd name="T60" fmla="*/ 352 w 358"/>
                  <a:gd name="T61" fmla="*/ 96 h 144"/>
                  <a:gd name="T62" fmla="*/ 346 w 358"/>
                  <a:gd name="T63" fmla="*/ 110 h 144"/>
                  <a:gd name="T64" fmla="*/ 338 w 358"/>
                  <a:gd name="T65" fmla="*/ 120 h 144"/>
                  <a:gd name="T66" fmla="*/ 328 w 358"/>
                  <a:gd name="T67" fmla="*/ 130 h 144"/>
                  <a:gd name="T68" fmla="*/ 314 w 358"/>
                  <a:gd name="T69" fmla="*/ 138 h 144"/>
                  <a:gd name="T70" fmla="*/ 300 w 358"/>
                  <a:gd name="T71" fmla="*/ 142 h 144"/>
                  <a:gd name="T72" fmla="*/ 284 w 358"/>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144">
                    <a:moveTo>
                      <a:pt x="284" y="144"/>
                    </a:moveTo>
                    <a:lnTo>
                      <a:pt x="52" y="144"/>
                    </a:lnTo>
                    <a:lnTo>
                      <a:pt x="52" y="144"/>
                    </a:lnTo>
                    <a:lnTo>
                      <a:pt x="40" y="140"/>
                    </a:lnTo>
                    <a:lnTo>
                      <a:pt x="28" y="136"/>
                    </a:lnTo>
                    <a:lnTo>
                      <a:pt x="20" y="128"/>
                    </a:lnTo>
                    <a:lnTo>
                      <a:pt x="12" y="118"/>
                    </a:lnTo>
                    <a:lnTo>
                      <a:pt x="6" y="108"/>
                    </a:lnTo>
                    <a:lnTo>
                      <a:pt x="2" y="96"/>
                    </a:lnTo>
                    <a:lnTo>
                      <a:pt x="0" y="84"/>
                    </a:lnTo>
                    <a:lnTo>
                      <a:pt x="0" y="70"/>
                    </a:lnTo>
                    <a:lnTo>
                      <a:pt x="2" y="58"/>
                    </a:lnTo>
                    <a:lnTo>
                      <a:pt x="4" y="46"/>
                    </a:lnTo>
                    <a:lnTo>
                      <a:pt x="8" y="34"/>
                    </a:lnTo>
                    <a:lnTo>
                      <a:pt x="14" y="24"/>
                    </a:lnTo>
                    <a:lnTo>
                      <a:pt x="22" y="14"/>
                    </a:lnTo>
                    <a:lnTo>
                      <a:pt x="30" y="8"/>
                    </a:lnTo>
                    <a:lnTo>
                      <a:pt x="40" y="2"/>
                    </a:lnTo>
                    <a:lnTo>
                      <a:pt x="52" y="0"/>
                    </a:lnTo>
                    <a:lnTo>
                      <a:pt x="284" y="0"/>
                    </a:lnTo>
                    <a:lnTo>
                      <a:pt x="284" y="0"/>
                    </a:lnTo>
                    <a:lnTo>
                      <a:pt x="302" y="0"/>
                    </a:lnTo>
                    <a:lnTo>
                      <a:pt x="318" y="4"/>
                    </a:lnTo>
                    <a:lnTo>
                      <a:pt x="332" y="12"/>
                    </a:lnTo>
                    <a:lnTo>
                      <a:pt x="342" y="20"/>
                    </a:lnTo>
                    <a:lnTo>
                      <a:pt x="350" y="30"/>
                    </a:lnTo>
                    <a:lnTo>
                      <a:pt x="354" y="44"/>
                    </a:lnTo>
                    <a:lnTo>
                      <a:pt x="358" y="56"/>
                    </a:lnTo>
                    <a:lnTo>
                      <a:pt x="358" y="70"/>
                    </a:lnTo>
                    <a:lnTo>
                      <a:pt x="356" y="84"/>
                    </a:lnTo>
                    <a:lnTo>
                      <a:pt x="352" y="96"/>
                    </a:lnTo>
                    <a:lnTo>
                      <a:pt x="346" y="110"/>
                    </a:lnTo>
                    <a:lnTo>
                      <a:pt x="338" y="120"/>
                    </a:lnTo>
                    <a:lnTo>
                      <a:pt x="328" y="130"/>
                    </a:lnTo>
                    <a:lnTo>
                      <a:pt x="314" y="138"/>
                    </a:lnTo>
                    <a:lnTo>
                      <a:pt x="300" y="142"/>
                    </a:lnTo>
                    <a:lnTo>
                      <a:pt x="28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89" name="is1ide-Freeform: Shape 69"/>
              <p:cNvSpPr/>
              <p:nvPr/>
            </p:nvSpPr>
            <p:spPr bwMode="auto">
              <a:xfrm>
                <a:off x="6025708" y="4700584"/>
                <a:ext cx="353801" cy="744360"/>
              </a:xfrm>
              <a:custGeom>
                <a:avLst/>
                <a:gdLst>
                  <a:gd name="T0" fmla="*/ 462 w 462"/>
                  <a:gd name="T1" fmla="*/ 972 h 972"/>
                  <a:gd name="T2" fmla="*/ 462 w 462"/>
                  <a:gd name="T3" fmla="*/ 204 h 972"/>
                  <a:gd name="T4" fmla="*/ 390 w 462"/>
                  <a:gd name="T5" fmla="*/ 0 h 972"/>
                  <a:gd name="T6" fmla="*/ 56 w 462"/>
                  <a:gd name="T7" fmla="*/ 0 h 972"/>
                  <a:gd name="T8" fmla="*/ 56 w 462"/>
                  <a:gd name="T9" fmla="*/ 0 h 972"/>
                  <a:gd name="T10" fmla="*/ 38 w 462"/>
                  <a:gd name="T11" fmla="*/ 0 h 972"/>
                  <a:gd name="T12" fmla="*/ 24 w 462"/>
                  <a:gd name="T13" fmla="*/ 6 h 972"/>
                  <a:gd name="T14" fmla="*/ 12 w 462"/>
                  <a:gd name="T15" fmla="*/ 12 h 972"/>
                  <a:gd name="T16" fmla="*/ 6 w 462"/>
                  <a:gd name="T17" fmla="*/ 22 h 972"/>
                  <a:gd name="T18" fmla="*/ 2 w 462"/>
                  <a:gd name="T19" fmla="*/ 32 h 972"/>
                  <a:gd name="T20" fmla="*/ 0 w 462"/>
                  <a:gd name="T21" fmla="*/ 46 h 972"/>
                  <a:gd name="T22" fmla="*/ 2 w 462"/>
                  <a:gd name="T23" fmla="*/ 58 h 972"/>
                  <a:gd name="T24" fmla="*/ 4 w 462"/>
                  <a:gd name="T25" fmla="*/ 72 h 972"/>
                  <a:gd name="T26" fmla="*/ 10 w 462"/>
                  <a:gd name="T27" fmla="*/ 86 h 972"/>
                  <a:gd name="T28" fmla="*/ 18 w 462"/>
                  <a:gd name="T29" fmla="*/ 100 h 972"/>
                  <a:gd name="T30" fmla="*/ 28 w 462"/>
                  <a:gd name="T31" fmla="*/ 114 h 972"/>
                  <a:gd name="T32" fmla="*/ 40 w 462"/>
                  <a:gd name="T33" fmla="*/ 126 h 972"/>
                  <a:gd name="T34" fmla="*/ 52 w 462"/>
                  <a:gd name="T35" fmla="*/ 138 h 972"/>
                  <a:gd name="T36" fmla="*/ 66 w 462"/>
                  <a:gd name="T37" fmla="*/ 146 h 972"/>
                  <a:gd name="T38" fmla="*/ 80 w 462"/>
                  <a:gd name="T39" fmla="*/ 154 h 972"/>
                  <a:gd name="T40" fmla="*/ 96 w 462"/>
                  <a:gd name="T41" fmla="*/ 158 h 972"/>
                  <a:gd name="T42" fmla="*/ 240 w 462"/>
                  <a:gd name="T43" fmla="*/ 180 h 972"/>
                  <a:gd name="T44" fmla="*/ 306 w 462"/>
                  <a:gd name="T45" fmla="*/ 324 h 972"/>
                  <a:gd name="T46" fmla="*/ 138 w 462"/>
                  <a:gd name="T47" fmla="*/ 486 h 972"/>
                  <a:gd name="T48" fmla="*/ 138 w 462"/>
                  <a:gd name="T49" fmla="*/ 972 h 972"/>
                  <a:gd name="T50" fmla="*/ 462 w 462"/>
                  <a:gd name="T51" fmla="*/ 97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972">
                    <a:moveTo>
                      <a:pt x="462" y="972"/>
                    </a:moveTo>
                    <a:lnTo>
                      <a:pt x="462" y="204"/>
                    </a:lnTo>
                    <a:lnTo>
                      <a:pt x="390" y="0"/>
                    </a:lnTo>
                    <a:lnTo>
                      <a:pt x="56" y="0"/>
                    </a:lnTo>
                    <a:lnTo>
                      <a:pt x="56" y="0"/>
                    </a:lnTo>
                    <a:lnTo>
                      <a:pt x="38" y="0"/>
                    </a:lnTo>
                    <a:lnTo>
                      <a:pt x="24" y="6"/>
                    </a:lnTo>
                    <a:lnTo>
                      <a:pt x="12" y="12"/>
                    </a:lnTo>
                    <a:lnTo>
                      <a:pt x="6" y="22"/>
                    </a:lnTo>
                    <a:lnTo>
                      <a:pt x="2" y="32"/>
                    </a:lnTo>
                    <a:lnTo>
                      <a:pt x="0" y="46"/>
                    </a:lnTo>
                    <a:lnTo>
                      <a:pt x="2" y="58"/>
                    </a:lnTo>
                    <a:lnTo>
                      <a:pt x="4" y="72"/>
                    </a:lnTo>
                    <a:lnTo>
                      <a:pt x="10" y="86"/>
                    </a:lnTo>
                    <a:lnTo>
                      <a:pt x="18" y="100"/>
                    </a:lnTo>
                    <a:lnTo>
                      <a:pt x="28" y="114"/>
                    </a:lnTo>
                    <a:lnTo>
                      <a:pt x="40" y="126"/>
                    </a:lnTo>
                    <a:lnTo>
                      <a:pt x="52" y="138"/>
                    </a:lnTo>
                    <a:lnTo>
                      <a:pt x="66" y="146"/>
                    </a:lnTo>
                    <a:lnTo>
                      <a:pt x="80" y="154"/>
                    </a:lnTo>
                    <a:lnTo>
                      <a:pt x="96" y="158"/>
                    </a:lnTo>
                    <a:lnTo>
                      <a:pt x="240" y="180"/>
                    </a:lnTo>
                    <a:lnTo>
                      <a:pt x="306" y="324"/>
                    </a:lnTo>
                    <a:lnTo>
                      <a:pt x="138" y="486"/>
                    </a:lnTo>
                    <a:lnTo>
                      <a:pt x="138" y="972"/>
                    </a:lnTo>
                    <a:lnTo>
                      <a:pt x="462" y="972"/>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90" name="is1ide-Rectangle 70"/>
              <p:cNvSpPr/>
              <p:nvPr/>
            </p:nvSpPr>
            <p:spPr bwMode="auto">
              <a:xfrm>
                <a:off x="6002734" y="5357643"/>
                <a:ext cx="422723" cy="87302"/>
              </a:xfrm>
              <a:prstGeom prst="rect">
                <a:avLst/>
              </a:prstGeom>
              <a:solidFill>
                <a:srgbClr val="162E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dirty="0">
                  <a:cs typeface="+mn-ea"/>
                  <a:sym typeface="+mn-lt"/>
                </a:endParaRPr>
              </a:p>
            </p:txBody>
          </p:sp>
          <p:sp>
            <p:nvSpPr>
              <p:cNvPr id="91" name="is1ide-Rectangle 71"/>
              <p:cNvSpPr/>
              <p:nvPr/>
            </p:nvSpPr>
            <p:spPr bwMode="auto">
              <a:xfrm>
                <a:off x="6214095" y="5357643"/>
                <a:ext cx="211362" cy="87302"/>
              </a:xfrm>
              <a:prstGeom prst="rect">
                <a:avLst/>
              </a:prstGeom>
              <a:solidFill>
                <a:srgbClr val="3456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dirty="0">
                  <a:cs typeface="+mn-ea"/>
                  <a:sym typeface="+mn-lt"/>
                </a:endParaRPr>
              </a:p>
            </p:txBody>
          </p:sp>
          <p:sp>
            <p:nvSpPr>
              <p:cNvPr id="92" name="is1ide-Rectangle 72"/>
              <p:cNvSpPr/>
              <p:nvPr/>
            </p:nvSpPr>
            <p:spPr bwMode="auto">
              <a:xfrm>
                <a:off x="5950659" y="5444944"/>
                <a:ext cx="511556" cy="634085"/>
              </a:xfrm>
              <a:prstGeom prst="rect">
                <a:avLst/>
              </a:prstGeom>
              <a:solidFill>
                <a:schemeClr val="accent2"/>
              </a:solidFill>
              <a:ln>
                <a:noFill/>
              </a:ln>
            </p:spPr>
            <p:txBody>
              <a:bodyPr anchor="ctr"/>
              <a:lstStyle/>
              <a:p>
                <a:pPr algn="ctr"/>
                <a:endParaRPr sz="2400" dirty="0">
                  <a:cs typeface="+mn-ea"/>
                  <a:sym typeface="+mn-lt"/>
                </a:endParaRPr>
              </a:p>
            </p:txBody>
          </p:sp>
          <p:sp>
            <p:nvSpPr>
              <p:cNvPr id="93" name="is1ide-Freeform: Shape 73"/>
              <p:cNvSpPr/>
              <p:nvPr/>
            </p:nvSpPr>
            <p:spPr bwMode="auto">
              <a:xfrm>
                <a:off x="6022644" y="5526119"/>
                <a:ext cx="108744" cy="108744"/>
              </a:xfrm>
              <a:custGeom>
                <a:avLst/>
                <a:gdLst>
                  <a:gd name="T0" fmla="*/ 142 w 142"/>
                  <a:gd name="T1" fmla="*/ 72 h 142"/>
                  <a:gd name="T2" fmla="*/ 142 w 142"/>
                  <a:gd name="T3" fmla="*/ 72 h 142"/>
                  <a:gd name="T4" fmla="*/ 140 w 142"/>
                  <a:gd name="T5" fmla="*/ 86 h 142"/>
                  <a:gd name="T6" fmla="*/ 136 w 142"/>
                  <a:gd name="T7" fmla="*/ 98 h 142"/>
                  <a:gd name="T8" fmla="*/ 130 w 142"/>
                  <a:gd name="T9" fmla="*/ 110 h 142"/>
                  <a:gd name="T10" fmla="*/ 122 w 142"/>
                  <a:gd name="T11" fmla="*/ 122 h 142"/>
                  <a:gd name="T12" fmla="*/ 110 w 142"/>
                  <a:gd name="T13" fmla="*/ 130 h 142"/>
                  <a:gd name="T14" fmla="*/ 98 w 142"/>
                  <a:gd name="T15" fmla="*/ 136 h 142"/>
                  <a:gd name="T16" fmla="*/ 86 w 142"/>
                  <a:gd name="T17" fmla="*/ 140 h 142"/>
                  <a:gd name="T18" fmla="*/ 72 w 142"/>
                  <a:gd name="T19" fmla="*/ 142 h 142"/>
                  <a:gd name="T20" fmla="*/ 72 w 142"/>
                  <a:gd name="T21" fmla="*/ 142 h 142"/>
                  <a:gd name="T22" fmla="*/ 56 w 142"/>
                  <a:gd name="T23" fmla="*/ 140 h 142"/>
                  <a:gd name="T24" fmla="*/ 44 w 142"/>
                  <a:gd name="T25" fmla="*/ 136 h 142"/>
                  <a:gd name="T26" fmla="*/ 32 w 142"/>
                  <a:gd name="T27" fmla="*/ 130 h 142"/>
                  <a:gd name="T28" fmla="*/ 22 w 142"/>
                  <a:gd name="T29" fmla="*/ 122 h 142"/>
                  <a:gd name="T30" fmla="*/ 12 w 142"/>
                  <a:gd name="T31" fmla="*/ 110 h 142"/>
                  <a:gd name="T32" fmla="*/ 6 w 142"/>
                  <a:gd name="T33" fmla="*/ 98 h 142"/>
                  <a:gd name="T34" fmla="*/ 2 w 142"/>
                  <a:gd name="T35" fmla="*/ 86 h 142"/>
                  <a:gd name="T36" fmla="*/ 0 w 142"/>
                  <a:gd name="T37" fmla="*/ 72 h 142"/>
                  <a:gd name="T38" fmla="*/ 0 w 142"/>
                  <a:gd name="T39" fmla="*/ 72 h 142"/>
                  <a:gd name="T40" fmla="*/ 2 w 142"/>
                  <a:gd name="T41" fmla="*/ 56 h 142"/>
                  <a:gd name="T42" fmla="*/ 6 w 142"/>
                  <a:gd name="T43" fmla="*/ 44 h 142"/>
                  <a:gd name="T44" fmla="*/ 12 w 142"/>
                  <a:gd name="T45" fmla="*/ 32 h 142"/>
                  <a:gd name="T46" fmla="*/ 22 w 142"/>
                  <a:gd name="T47" fmla="*/ 20 h 142"/>
                  <a:gd name="T48" fmla="*/ 32 w 142"/>
                  <a:gd name="T49" fmla="*/ 12 h 142"/>
                  <a:gd name="T50" fmla="*/ 44 w 142"/>
                  <a:gd name="T51" fmla="*/ 6 h 142"/>
                  <a:gd name="T52" fmla="*/ 56 w 142"/>
                  <a:gd name="T53" fmla="*/ 2 h 142"/>
                  <a:gd name="T54" fmla="*/ 72 w 142"/>
                  <a:gd name="T55" fmla="*/ 0 h 142"/>
                  <a:gd name="T56" fmla="*/ 72 w 142"/>
                  <a:gd name="T57" fmla="*/ 0 h 142"/>
                  <a:gd name="T58" fmla="*/ 86 w 142"/>
                  <a:gd name="T59" fmla="*/ 2 h 142"/>
                  <a:gd name="T60" fmla="*/ 98 w 142"/>
                  <a:gd name="T61" fmla="*/ 6 h 142"/>
                  <a:gd name="T62" fmla="*/ 110 w 142"/>
                  <a:gd name="T63" fmla="*/ 12 h 142"/>
                  <a:gd name="T64" fmla="*/ 122 w 142"/>
                  <a:gd name="T65" fmla="*/ 20 h 142"/>
                  <a:gd name="T66" fmla="*/ 130 w 142"/>
                  <a:gd name="T67" fmla="*/ 32 h 142"/>
                  <a:gd name="T68" fmla="*/ 136 w 142"/>
                  <a:gd name="T69" fmla="*/ 44 h 142"/>
                  <a:gd name="T70" fmla="*/ 140 w 142"/>
                  <a:gd name="T71" fmla="*/ 56 h 142"/>
                  <a:gd name="T72" fmla="*/ 142 w 142"/>
                  <a:gd name="T73"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42">
                    <a:moveTo>
                      <a:pt x="142" y="72"/>
                    </a:moveTo>
                    <a:lnTo>
                      <a:pt x="142" y="72"/>
                    </a:lnTo>
                    <a:lnTo>
                      <a:pt x="140" y="86"/>
                    </a:lnTo>
                    <a:lnTo>
                      <a:pt x="136" y="98"/>
                    </a:lnTo>
                    <a:lnTo>
                      <a:pt x="130" y="110"/>
                    </a:lnTo>
                    <a:lnTo>
                      <a:pt x="122" y="122"/>
                    </a:lnTo>
                    <a:lnTo>
                      <a:pt x="110" y="130"/>
                    </a:lnTo>
                    <a:lnTo>
                      <a:pt x="98" y="136"/>
                    </a:lnTo>
                    <a:lnTo>
                      <a:pt x="86" y="140"/>
                    </a:lnTo>
                    <a:lnTo>
                      <a:pt x="72" y="142"/>
                    </a:lnTo>
                    <a:lnTo>
                      <a:pt x="72" y="142"/>
                    </a:lnTo>
                    <a:lnTo>
                      <a:pt x="56" y="140"/>
                    </a:lnTo>
                    <a:lnTo>
                      <a:pt x="44" y="136"/>
                    </a:lnTo>
                    <a:lnTo>
                      <a:pt x="32" y="130"/>
                    </a:lnTo>
                    <a:lnTo>
                      <a:pt x="22" y="122"/>
                    </a:lnTo>
                    <a:lnTo>
                      <a:pt x="12" y="110"/>
                    </a:lnTo>
                    <a:lnTo>
                      <a:pt x="6" y="98"/>
                    </a:lnTo>
                    <a:lnTo>
                      <a:pt x="2" y="86"/>
                    </a:lnTo>
                    <a:lnTo>
                      <a:pt x="0" y="72"/>
                    </a:lnTo>
                    <a:lnTo>
                      <a:pt x="0" y="72"/>
                    </a:lnTo>
                    <a:lnTo>
                      <a:pt x="2" y="56"/>
                    </a:lnTo>
                    <a:lnTo>
                      <a:pt x="6" y="44"/>
                    </a:lnTo>
                    <a:lnTo>
                      <a:pt x="12" y="32"/>
                    </a:lnTo>
                    <a:lnTo>
                      <a:pt x="22" y="20"/>
                    </a:lnTo>
                    <a:lnTo>
                      <a:pt x="32" y="12"/>
                    </a:lnTo>
                    <a:lnTo>
                      <a:pt x="44" y="6"/>
                    </a:lnTo>
                    <a:lnTo>
                      <a:pt x="56" y="2"/>
                    </a:lnTo>
                    <a:lnTo>
                      <a:pt x="72" y="0"/>
                    </a:lnTo>
                    <a:lnTo>
                      <a:pt x="72" y="0"/>
                    </a:lnTo>
                    <a:lnTo>
                      <a:pt x="86" y="2"/>
                    </a:lnTo>
                    <a:lnTo>
                      <a:pt x="98" y="6"/>
                    </a:lnTo>
                    <a:lnTo>
                      <a:pt x="110" y="12"/>
                    </a:lnTo>
                    <a:lnTo>
                      <a:pt x="122" y="20"/>
                    </a:lnTo>
                    <a:lnTo>
                      <a:pt x="130" y="32"/>
                    </a:lnTo>
                    <a:lnTo>
                      <a:pt x="136" y="44"/>
                    </a:lnTo>
                    <a:lnTo>
                      <a:pt x="140" y="56"/>
                    </a:lnTo>
                    <a:lnTo>
                      <a:pt x="142" y="72"/>
                    </a:lnTo>
                    <a:close/>
                  </a:path>
                </a:pathLst>
              </a:custGeom>
              <a:solidFill>
                <a:srgbClr val="E4F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sp>
            <p:nvSpPr>
              <p:cNvPr id="94" name="is1ide-Freeform: Shape 74"/>
              <p:cNvSpPr/>
              <p:nvPr/>
            </p:nvSpPr>
            <p:spPr bwMode="auto">
              <a:xfrm>
                <a:off x="6022644" y="5526119"/>
                <a:ext cx="108744" cy="108744"/>
              </a:xfrm>
              <a:custGeom>
                <a:avLst/>
                <a:gdLst>
                  <a:gd name="T0" fmla="*/ 142 w 142"/>
                  <a:gd name="T1" fmla="*/ 72 h 142"/>
                  <a:gd name="T2" fmla="*/ 142 w 142"/>
                  <a:gd name="T3" fmla="*/ 72 h 142"/>
                  <a:gd name="T4" fmla="*/ 140 w 142"/>
                  <a:gd name="T5" fmla="*/ 86 h 142"/>
                  <a:gd name="T6" fmla="*/ 136 w 142"/>
                  <a:gd name="T7" fmla="*/ 98 h 142"/>
                  <a:gd name="T8" fmla="*/ 130 w 142"/>
                  <a:gd name="T9" fmla="*/ 110 h 142"/>
                  <a:gd name="T10" fmla="*/ 122 w 142"/>
                  <a:gd name="T11" fmla="*/ 122 h 142"/>
                  <a:gd name="T12" fmla="*/ 110 w 142"/>
                  <a:gd name="T13" fmla="*/ 130 h 142"/>
                  <a:gd name="T14" fmla="*/ 98 w 142"/>
                  <a:gd name="T15" fmla="*/ 136 h 142"/>
                  <a:gd name="T16" fmla="*/ 86 w 142"/>
                  <a:gd name="T17" fmla="*/ 140 h 142"/>
                  <a:gd name="T18" fmla="*/ 72 w 142"/>
                  <a:gd name="T19" fmla="*/ 142 h 142"/>
                  <a:gd name="T20" fmla="*/ 72 w 142"/>
                  <a:gd name="T21" fmla="*/ 142 h 142"/>
                  <a:gd name="T22" fmla="*/ 56 w 142"/>
                  <a:gd name="T23" fmla="*/ 140 h 142"/>
                  <a:gd name="T24" fmla="*/ 44 w 142"/>
                  <a:gd name="T25" fmla="*/ 136 h 142"/>
                  <a:gd name="T26" fmla="*/ 32 w 142"/>
                  <a:gd name="T27" fmla="*/ 130 h 142"/>
                  <a:gd name="T28" fmla="*/ 22 w 142"/>
                  <a:gd name="T29" fmla="*/ 122 h 142"/>
                  <a:gd name="T30" fmla="*/ 12 w 142"/>
                  <a:gd name="T31" fmla="*/ 110 h 142"/>
                  <a:gd name="T32" fmla="*/ 6 w 142"/>
                  <a:gd name="T33" fmla="*/ 98 h 142"/>
                  <a:gd name="T34" fmla="*/ 2 w 142"/>
                  <a:gd name="T35" fmla="*/ 86 h 142"/>
                  <a:gd name="T36" fmla="*/ 0 w 142"/>
                  <a:gd name="T37" fmla="*/ 72 h 142"/>
                  <a:gd name="T38" fmla="*/ 0 w 142"/>
                  <a:gd name="T39" fmla="*/ 72 h 142"/>
                  <a:gd name="T40" fmla="*/ 2 w 142"/>
                  <a:gd name="T41" fmla="*/ 56 h 142"/>
                  <a:gd name="T42" fmla="*/ 6 w 142"/>
                  <a:gd name="T43" fmla="*/ 44 h 142"/>
                  <a:gd name="T44" fmla="*/ 12 w 142"/>
                  <a:gd name="T45" fmla="*/ 32 h 142"/>
                  <a:gd name="T46" fmla="*/ 22 w 142"/>
                  <a:gd name="T47" fmla="*/ 20 h 142"/>
                  <a:gd name="T48" fmla="*/ 32 w 142"/>
                  <a:gd name="T49" fmla="*/ 12 h 142"/>
                  <a:gd name="T50" fmla="*/ 44 w 142"/>
                  <a:gd name="T51" fmla="*/ 6 h 142"/>
                  <a:gd name="T52" fmla="*/ 56 w 142"/>
                  <a:gd name="T53" fmla="*/ 2 h 142"/>
                  <a:gd name="T54" fmla="*/ 72 w 142"/>
                  <a:gd name="T55" fmla="*/ 0 h 142"/>
                  <a:gd name="T56" fmla="*/ 72 w 142"/>
                  <a:gd name="T57" fmla="*/ 0 h 142"/>
                  <a:gd name="T58" fmla="*/ 86 w 142"/>
                  <a:gd name="T59" fmla="*/ 2 h 142"/>
                  <a:gd name="T60" fmla="*/ 98 w 142"/>
                  <a:gd name="T61" fmla="*/ 6 h 142"/>
                  <a:gd name="T62" fmla="*/ 110 w 142"/>
                  <a:gd name="T63" fmla="*/ 12 h 142"/>
                  <a:gd name="T64" fmla="*/ 122 w 142"/>
                  <a:gd name="T65" fmla="*/ 20 h 142"/>
                  <a:gd name="T66" fmla="*/ 130 w 142"/>
                  <a:gd name="T67" fmla="*/ 32 h 142"/>
                  <a:gd name="T68" fmla="*/ 136 w 142"/>
                  <a:gd name="T69" fmla="*/ 44 h 142"/>
                  <a:gd name="T70" fmla="*/ 140 w 142"/>
                  <a:gd name="T71" fmla="*/ 56 h 142"/>
                  <a:gd name="T72" fmla="*/ 142 w 142"/>
                  <a:gd name="T73"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42">
                    <a:moveTo>
                      <a:pt x="142" y="72"/>
                    </a:moveTo>
                    <a:lnTo>
                      <a:pt x="142" y="72"/>
                    </a:lnTo>
                    <a:lnTo>
                      <a:pt x="140" y="86"/>
                    </a:lnTo>
                    <a:lnTo>
                      <a:pt x="136" y="98"/>
                    </a:lnTo>
                    <a:lnTo>
                      <a:pt x="130" y="110"/>
                    </a:lnTo>
                    <a:lnTo>
                      <a:pt x="122" y="122"/>
                    </a:lnTo>
                    <a:lnTo>
                      <a:pt x="110" y="130"/>
                    </a:lnTo>
                    <a:lnTo>
                      <a:pt x="98" y="136"/>
                    </a:lnTo>
                    <a:lnTo>
                      <a:pt x="86" y="140"/>
                    </a:lnTo>
                    <a:lnTo>
                      <a:pt x="72" y="142"/>
                    </a:lnTo>
                    <a:lnTo>
                      <a:pt x="72" y="142"/>
                    </a:lnTo>
                    <a:lnTo>
                      <a:pt x="56" y="140"/>
                    </a:lnTo>
                    <a:lnTo>
                      <a:pt x="44" y="136"/>
                    </a:lnTo>
                    <a:lnTo>
                      <a:pt x="32" y="130"/>
                    </a:lnTo>
                    <a:lnTo>
                      <a:pt x="22" y="122"/>
                    </a:lnTo>
                    <a:lnTo>
                      <a:pt x="12" y="110"/>
                    </a:lnTo>
                    <a:lnTo>
                      <a:pt x="6" y="98"/>
                    </a:lnTo>
                    <a:lnTo>
                      <a:pt x="2" y="86"/>
                    </a:lnTo>
                    <a:lnTo>
                      <a:pt x="0" y="72"/>
                    </a:lnTo>
                    <a:lnTo>
                      <a:pt x="0" y="72"/>
                    </a:lnTo>
                    <a:lnTo>
                      <a:pt x="2" y="56"/>
                    </a:lnTo>
                    <a:lnTo>
                      <a:pt x="6" y="44"/>
                    </a:lnTo>
                    <a:lnTo>
                      <a:pt x="12" y="32"/>
                    </a:lnTo>
                    <a:lnTo>
                      <a:pt x="22" y="20"/>
                    </a:lnTo>
                    <a:lnTo>
                      <a:pt x="32" y="12"/>
                    </a:lnTo>
                    <a:lnTo>
                      <a:pt x="44" y="6"/>
                    </a:lnTo>
                    <a:lnTo>
                      <a:pt x="56" y="2"/>
                    </a:lnTo>
                    <a:lnTo>
                      <a:pt x="72" y="0"/>
                    </a:lnTo>
                    <a:lnTo>
                      <a:pt x="72" y="0"/>
                    </a:lnTo>
                    <a:lnTo>
                      <a:pt x="86" y="2"/>
                    </a:lnTo>
                    <a:lnTo>
                      <a:pt x="98" y="6"/>
                    </a:lnTo>
                    <a:lnTo>
                      <a:pt x="110" y="12"/>
                    </a:lnTo>
                    <a:lnTo>
                      <a:pt x="122" y="20"/>
                    </a:lnTo>
                    <a:lnTo>
                      <a:pt x="130" y="32"/>
                    </a:lnTo>
                    <a:lnTo>
                      <a:pt x="136" y="44"/>
                    </a:lnTo>
                    <a:lnTo>
                      <a:pt x="140" y="56"/>
                    </a:lnTo>
                    <a:lnTo>
                      <a:pt x="142"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dirty="0">
                  <a:cs typeface="+mn-ea"/>
                  <a:sym typeface="+mn-lt"/>
                </a:endParaRPr>
              </a:p>
            </p:txBody>
          </p:sp>
        </p:grpSp>
        <p:grpSp>
          <p:nvGrpSpPr>
            <p:cNvPr id="21" name="Group 93"/>
            <p:cNvGrpSpPr/>
            <p:nvPr/>
          </p:nvGrpSpPr>
          <p:grpSpPr>
            <a:xfrm>
              <a:off x="5697907" y="1183180"/>
              <a:ext cx="731881" cy="1737836"/>
              <a:chOff x="5690286" y="1182486"/>
              <a:chExt cx="732107" cy="1738372"/>
            </a:xfrm>
          </p:grpSpPr>
          <p:sp>
            <p:nvSpPr>
              <p:cNvPr id="24" name="is1ide-Freeform: Shape 75"/>
              <p:cNvSpPr/>
              <p:nvPr/>
            </p:nvSpPr>
            <p:spPr bwMode="auto">
              <a:xfrm>
                <a:off x="5734703" y="2240825"/>
                <a:ext cx="422723" cy="532999"/>
              </a:xfrm>
              <a:custGeom>
                <a:avLst/>
                <a:gdLst>
                  <a:gd name="T0" fmla="*/ 314 w 552"/>
                  <a:gd name="T1" fmla="*/ 386 h 696"/>
                  <a:gd name="T2" fmla="*/ 498 w 552"/>
                  <a:gd name="T3" fmla="*/ 538 h 696"/>
                  <a:gd name="T4" fmla="*/ 498 w 552"/>
                  <a:gd name="T5" fmla="*/ 538 h 696"/>
                  <a:gd name="T6" fmla="*/ 514 w 552"/>
                  <a:gd name="T7" fmla="*/ 550 h 696"/>
                  <a:gd name="T8" fmla="*/ 526 w 552"/>
                  <a:gd name="T9" fmla="*/ 564 h 696"/>
                  <a:gd name="T10" fmla="*/ 536 w 552"/>
                  <a:gd name="T11" fmla="*/ 580 h 696"/>
                  <a:gd name="T12" fmla="*/ 544 w 552"/>
                  <a:gd name="T13" fmla="*/ 596 h 696"/>
                  <a:gd name="T14" fmla="*/ 550 w 552"/>
                  <a:gd name="T15" fmla="*/ 610 h 696"/>
                  <a:gd name="T16" fmla="*/ 552 w 552"/>
                  <a:gd name="T17" fmla="*/ 626 h 696"/>
                  <a:gd name="T18" fmla="*/ 552 w 552"/>
                  <a:gd name="T19" fmla="*/ 640 h 696"/>
                  <a:gd name="T20" fmla="*/ 552 w 552"/>
                  <a:gd name="T21" fmla="*/ 654 h 696"/>
                  <a:gd name="T22" fmla="*/ 546 w 552"/>
                  <a:gd name="T23" fmla="*/ 666 h 696"/>
                  <a:gd name="T24" fmla="*/ 540 w 552"/>
                  <a:gd name="T25" fmla="*/ 678 h 696"/>
                  <a:gd name="T26" fmla="*/ 532 w 552"/>
                  <a:gd name="T27" fmla="*/ 686 h 696"/>
                  <a:gd name="T28" fmla="*/ 522 w 552"/>
                  <a:gd name="T29" fmla="*/ 692 h 696"/>
                  <a:gd name="T30" fmla="*/ 510 w 552"/>
                  <a:gd name="T31" fmla="*/ 696 h 696"/>
                  <a:gd name="T32" fmla="*/ 496 w 552"/>
                  <a:gd name="T33" fmla="*/ 696 h 696"/>
                  <a:gd name="T34" fmla="*/ 478 w 552"/>
                  <a:gd name="T35" fmla="*/ 694 h 696"/>
                  <a:gd name="T36" fmla="*/ 460 w 552"/>
                  <a:gd name="T37" fmla="*/ 688 h 696"/>
                  <a:gd name="T38" fmla="*/ 242 w 552"/>
                  <a:gd name="T39" fmla="*/ 542 h 696"/>
                  <a:gd name="T40" fmla="*/ 0 w 552"/>
                  <a:gd name="T41" fmla="*/ 0 h 696"/>
                  <a:gd name="T42" fmla="*/ 262 w 552"/>
                  <a:gd name="T43" fmla="*/ 90 h 696"/>
                  <a:gd name="T44" fmla="*/ 314 w 552"/>
                  <a:gd name="T45" fmla="*/ 38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696">
                    <a:moveTo>
                      <a:pt x="314" y="386"/>
                    </a:moveTo>
                    <a:lnTo>
                      <a:pt x="498" y="538"/>
                    </a:lnTo>
                    <a:lnTo>
                      <a:pt x="498" y="538"/>
                    </a:lnTo>
                    <a:lnTo>
                      <a:pt x="514" y="550"/>
                    </a:lnTo>
                    <a:lnTo>
                      <a:pt x="526" y="564"/>
                    </a:lnTo>
                    <a:lnTo>
                      <a:pt x="536" y="580"/>
                    </a:lnTo>
                    <a:lnTo>
                      <a:pt x="544" y="596"/>
                    </a:lnTo>
                    <a:lnTo>
                      <a:pt x="550" y="610"/>
                    </a:lnTo>
                    <a:lnTo>
                      <a:pt x="552" y="626"/>
                    </a:lnTo>
                    <a:lnTo>
                      <a:pt x="552" y="640"/>
                    </a:lnTo>
                    <a:lnTo>
                      <a:pt x="552" y="654"/>
                    </a:lnTo>
                    <a:lnTo>
                      <a:pt x="546" y="666"/>
                    </a:lnTo>
                    <a:lnTo>
                      <a:pt x="540" y="678"/>
                    </a:lnTo>
                    <a:lnTo>
                      <a:pt x="532" y="686"/>
                    </a:lnTo>
                    <a:lnTo>
                      <a:pt x="522" y="692"/>
                    </a:lnTo>
                    <a:lnTo>
                      <a:pt x="510" y="696"/>
                    </a:lnTo>
                    <a:lnTo>
                      <a:pt x="496" y="696"/>
                    </a:lnTo>
                    <a:lnTo>
                      <a:pt x="478" y="694"/>
                    </a:lnTo>
                    <a:lnTo>
                      <a:pt x="460" y="688"/>
                    </a:lnTo>
                    <a:lnTo>
                      <a:pt x="242" y="542"/>
                    </a:lnTo>
                    <a:lnTo>
                      <a:pt x="0" y="0"/>
                    </a:lnTo>
                    <a:lnTo>
                      <a:pt x="262" y="90"/>
                    </a:lnTo>
                    <a:lnTo>
                      <a:pt x="314" y="386"/>
                    </a:lnTo>
                    <a:close/>
                  </a:path>
                </a:pathLst>
              </a:custGeom>
              <a:solidFill>
                <a:srgbClr val="E9A3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cs typeface="+mn-ea"/>
                  <a:sym typeface="+mn-lt"/>
                </a:endParaRPr>
              </a:p>
            </p:txBody>
          </p:sp>
          <p:sp>
            <p:nvSpPr>
              <p:cNvPr id="25" name="ïşḻïďê-Freeform: Shape 76"/>
              <p:cNvSpPr/>
              <p:nvPr/>
            </p:nvSpPr>
            <p:spPr bwMode="auto">
              <a:xfrm>
                <a:off x="5768398" y="2210193"/>
                <a:ext cx="465608" cy="393623"/>
              </a:xfrm>
              <a:custGeom>
                <a:avLst/>
                <a:gdLst>
                  <a:gd name="T0" fmla="*/ 404 w 608"/>
                  <a:gd name="T1" fmla="*/ 274 h 514"/>
                  <a:gd name="T2" fmla="*/ 568 w 608"/>
                  <a:gd name="T3" fmla="*/ 372 h 514"/>
                  <a:gd name="T4" fmla="*/ 568 w 608"/>
                  <a:gd name="T5" fmla="*/ 372 h 514"/>
                  <a:gd name="T6" fmla="*/ 580 w 608"/>
                  <a:gd name="T7" fmla="*/ 382 h 514"/>
                  <a:gd name="T8" fmla="*/ 590 w 608"/>
                  <a:gd name="T9" fmla="*/ 394 h 514"/>
                  <a:gd name="T10" fmla="*/ 598 w 608"/>
                  <a:gd name="T11" fmla="*/ 408 h 514"/>
                  <a:gd name="T12" fmla="*/ 604 w 608"/>
                  <a:gd name="T13" fmla="*/ 420 h 514"/>
                  <a:gd name="T14" fmla="*/ 606 w 608"/>
                  <a:gd name="T15" fmla="*/ 434 h 514"/>
                  <a:gd name="T16" fmla="*/ 608 w 608"/>
                  <a:gd name="T17" fmla="*/ 446 h 514"/>
                  <a:gd name="T18" fmla="*/ 608 w 608"/>
                  <a:gd name="T19" fmla="*/ 460 h 514"/>
                  <a:gd name="T20" fmla="*/ 606 w 608"/>
                  <a:gd name="T21" fmla="*/ 472 h 514"/>
                  <a:gd name="T22" fmla="*/ 602 w 608"/>
                  <a:gd name="T23" fmla="*/ 482 h 514"/>
                  <a:gd name="T24" fmla="*/ 598 w 608"/>
                  <a:gd name="T25" fmla="*/ 492 h 514"/>
                  <a:gd name="T26" fmla="*/ 590 w 608"/>
                  <a:gd name="T27" fmla="*/ 500 h 514"/>
                  <a:gd name="T28" fmla="*/ 582 w 608"/>
                  <a:gd name="T29" fmla="*/ 508 h 514"/>
                  <a:gd name="T30" fmla="*/ 572 w 608"/>
                  <a:gd name="T31" fmla="*/ 512 h 514"/>
                  <a:gd name="T32" fmla="*/ 560 w 608"/>
                  <a:gd name="T33" fmla="*/ 514 h 514"/>
                  <a:gd name="T34" fmla="*/ 548 w 608"/>
                  <a:gd name="T35" fmla="*/ 514 h 514"/>
                  <a:gd name="T36" fmla="*/ 534 w 608"/>
                  <a:gd name="T37" fmla="*/ 510 h 514"/>
                  <a:gd name="T38" fmla="*/ 302 w 608"/>
                  <a:gd name="T39" fmla="*/ 398 h 514"/>
                  <a:gd name="T40" fmla="*/ 0 w 608"/>
                  <a:gd name="T41" fmla="*/ 0 h 514"/>
                  <a:gd name="T42" fmla="*/ 278 w 608"/>
                  <a:gd name="T43" fmla="*/ 22 h 514"/>
                  <a:gd name="T44" fmla="*/ 404 w 608"/>
                  <a:gd name="T45" fmla="*/ 27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514">
                    <a:moveTo>
                      <a:pt x="404" y="274"/>
                    </a:moveTo>
                    <a:lnTo>
                      <a:pt x="568" y="372"/>
                    </a:lnTo>
                    <a:lnTo>
                      <a:pt x="568" y="372"/>
                    </a:lnTo>
                    <a:lnTo>
                      <a:pt x="580" y="382"/>
                    </a:lnTo>
                    <a:lnTo>
                      <a:pt x="590" y="394"/>
                    </a:lnTo>
                    <a:lnTo>
                      <a:pt x="598" y="408"/>
                    </a:lnTo>
                    <a:lnTo>
                      <a:pt x="604" y="420"/>
                    </a:lnTo>
                    <a:lnTo>
                      <a:pt x="606" y="434"/>
                    </a:lnTo>
                    <a:lnTo>
                      <a:pt x="608" y="446"/>
                    </a:lnTo>
                    <a:lnTo>
                      <a:pt x="608" y="460"/>
                    </a:lnTo>
                    <a:lnTo>
                      <a:pt x="606" y="472"/>
                    </a:lnTo>
                    <a:lnTo>
                      <a:pt x="602" y="482"/>
                    </a:lnTo>
                    <a:lnTo>
                      <a:pt x="598" y="492"/>
                    </a:lnTo>
                    <a:lnTo>
                      <a:pt x="590" y="500"/>
                    </a:lnTo>
                    <a:lnTo>
                      <a:pt x="582" y="508"/>
                    </a:lnTo>
                    <a:lnTo>
                      <a:pt x="572" y="512"/>
                    </a:lnTo>
                    <a:lnTo>
                      <a:pt x="560" y="514"/>
                    </a:lnTo>
                    <a:lnTo>
                      <a:pt x="548" y="514"/>
                    </a:lnTo>
                    <a:lnTo>
                      <a:pt x="534" y="510"/>
                    </a:lnTo>
                    <a:lnTo>
                      <a:pt x="302" y="398"/>
                    </a:lnTo>
                    <a:lnTo>
                      <a:pt x="0" y="0"/>
                    </a:lnTo>
                    <a:lnTo>
                      <a:pt x="278" y="22"/>
                    </a:lnTo>
                    <a:lnTo>
                      <a:pt x="404" y="274"/>
                    </a:lnTo>
                    <a:close/>
                  </a:path>
                </a:pathLst>
              </a:custGeom>
              <a:solidFill>
                <a:srgbClr val="E9A3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cs typeface="+mn-ea"/>
                  <a:sym typeface="+mn-lt"/>
                </a:endParaRPr>
              </a:p>
            </p:txBody>
          </p:sp>
          <p:sp>
            <p:nvSpPr>
              <p:cNvPr id="26" name="ïşḻïďê-Freeform: Shape 77"/>
              <p:cNvSpPr/>
              <p:nvPr/>
            </p:nvSpPr>
            <p:spPr bwMode="auto">
              <a:xfrm>
                <a:off x="5837320" y="2139739"/>
                <a:ext cx="398217" cy="304790"/>
              </a:xfrm>
              <a:custGeom>
                <a:avLst/>
                <a:gdLst>
                  <a:gd name="T0" fmla="*/ 492 w 520"/>
                  <a:gd name="T1" fmla="*/ 280 h 398"/>
                  <a:gd name="T2" fmla="*/ 492 w 520"/>
                  <a:gd name="T3" fmla="*/ 280 h 398"/>
                  <a:gd name="T4" fmla="*/ 502 w 520"/>
                  <a:gd name="T5" fmla="*/ 288 h 398"/>
                  <a:gd name="T6" fmla="*/ 510 w 520"/>
                  <a:gd name="T7" fmla="*/ 298 h 398"/>
                  <a:gd name="T8" fmla="*/ 516 w 520"/>
                  <a:gd name="T9" fmla="*/ 310 h 398"/>
                  <a:gd name="T10" fmla="*/ 518 w 520"/>
                  <a:gd name="T11" fmla="*/ 320 h 398"/>
                  <a:gd name="T12" fmla="*/ 520 w 520"/>
                  <a:gd name="T13" fmla="*/ 332 h 398"/>
                  <a:gd name="T14" fmla="*/ 520 w 520"/>
                  <a:gd name="T15" fmla="*/ 342 h 398"/>
                  <a:gd name="T16" fmla="*/ 518 w 520"/>
                  <a:gd name="T17" fmla="*/ 354 h 398"/>
                  <a:gd name="T18" fmla="*/ 516 w 520"/>
                  <a:gd name="T19" fmla="*/ 364 h 398"/>
                  <a:gd name="T20" fmla="*/ 510 w 520"/>
                  <a:gd name="T21" fmla="*/ 372 h 398"/>
                  <a:gd name="T22" fmla="*/ 504 w 520"/>
                  <a:gd name="T23" fmla="*/ 380 h 398"/>
                  <a:gd name="T24" fmla="*/ 498 w 520"/>
                  <a:gd name="T25" fmla="*/ 388 h 398"/>
                  <a:gd name="T26" fmla="*/ 490 w 520"/>
                  <a:gd name="T27" fmla="*/ 392 h 398"/>
                  <a:gd name="T28" fmla="*/ 482 w 520"/>
                  <a:gd name="T29" fmla="*/ 396 h 398"/>
                  <a:gd name="T30" fmla="*/ 472 w 520"/>
                  <a:gd name="T31" fmla="*/ 398 h 398"/>
                  <a:gd name="T32" fmla="*/ 462 w 520"/>
                  <a:gd name="T33" fmla="*/ 398 h 398"/>
                  <a:gd name="T34" fmla="*/ 452 w 520"/>
                  <a:gd name="T35" fmla="*/ 394 h 398"/>
                  <a:gd name="T36" fmla="*/ 0 w 520"/>
                  <a:gd name="T37" fmla="*/ 82 h 398"/>
                  <a:gd name="T38" fmla="*/ 294 w 520"/>
                  <a:gd name="T39" fmla="*/ 0 h 398"/>
                  <a:gd name="T40" fmla="*/ 372 w 520"/>
                  <a:gd name="T41" fmla="*/ 186 h 398"/>
                  <a:gd name="T42" fmla="*/ 492 w 520"/>
                  <a:gd name="T43" fmla="*/ 28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0" h="398">
                    <a:moveTo>
                      <a:pt x="492" y="280"/>
                    </a:moveTo>
                    <a:lnTo>
                      <a:pt x="492" y="280"/>
                    </a:lnTo>
                    <a:lnTo>
                      <a:pt x="502" y="288"/>
                    </a:lnTo>
                    <a:lnTo>
                      <a:pt x="510" y="298"/>
                    </a:lnTo>
                    <a:lnTo>
                      <a:pt x="516" y="310"/>
                    </a:lnTo>
                    <a:lnTo>
                      <a:pt x="518" y="320"/>
                    </a:lnTo>
                    <a:lnTo>
                      <a:pt x="520" y="332"/>
                    </a:lnTo>
                    <a:lnTo>
                      <a:pt x="520" y="342"/>
                    </a:lnTo>
                    <a:lnTo>
                      <a:pt x="518" y="354"/>
                    </a:lnTo>
                    <a:lnTo>
                      <a:pt x="516" y="364"/>
                    </a:lnTo>
                    <a:lnTo>
                      <a:pt x="510" y="372"/>
                    </a:lnTo>
                    <a:lnTo>
                      <a:pt x="504" y="380"/>
                    </a:lnTo>
                    <a:lnTo>
                      <a:pt x="498" y="388"/>
                    </a:lnTo>
                    <a:lnTo>
                      <a:pt x="490" y="392"/>
                    </a:lnTo>
                    <a:lnTo>
                      <a:pt x="482" y="396"/>
                    </a:lnTo>
                    <a:lnTo>
                      <a:pt x="472" y="398"/>
                    </a:lnTo>
                    <a:lnTo>
                      <a:pt x="462" y="398"/>
                    </a:lnTo>
                    <a:lnTo>
                      <a:pt x="452" y="394"/>
                    </a:lnTo>
                    <a:lnTo>
                      <a:pt x="0" y="82"/>
                    </a:lnTo>
                    <a:lnTo>
                      <a:pt x="294" y="0"/>
                    </a:lnTo>
                    <a:lnTo>
                      <a:pt x="372" y="186"/>
                    </a:lnTo>
                    <a:lnTo>
                      <a:pt x="492" y="280"/>
                    </a:lnTo>
                    <a:close/>
                  </a:path>
                </a:pathLst>
              </a:custGeom>
              <a:solidFill>
                <a:srgbClr val="E9A3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cs typeface="+mn-ea"/>
                  <a:sym typeface="+mn-lt"/>
                </a:endParaRPr>
              </a:p>
            </p:txBody>
          </p:sp>
          <p:sp>
            <p:nvSpPr>
              <p:cNvPr id="27" name="ïşḻïďê-Freeform: Shape 78"/>
              <p:cNvSpPr/>
              <p:nvPr/>
            </p:nvSpPr>
            <p:spPr bwMode="auto">
              <a:xfrm>
                <a:off x="5690286" y="1903872"/>
                <a:ext cx="732107" cy="1016986"/>
              </a:xfrm>
              <a:custGeom>
                <a:avLst/>
                <a:gdLst>
                  <a:gd name="T0" fmla="*/ 944 w 956"/>
                  <a:gd name="T1" fmla="*/ 466 h 1328"/>
                  <a:gd name="T2" fmla="*/ 944 w 956"/>
                  <a:gd name="T3" fmla="*/ 466 h 1328"/>
                  <a:gd name="T4" fmla="*/ 952 w 956"/>
                  <a:gd name="T5" fmla="*/ 482 h 1328"/>
                  <a:gd name="T6" fmla="*/ 956 w 956"/>
                  <a:gd name="T7" fmla="*/ 498 h 1328"/>
                  <a:gd name="T8" fmla="*/ 956 w 956"/>
                  <a:gd name="T9" fmla="*/ 514 h 1328"/>
                  <a:gd name="T10" fmla="*/ 956 w 956"/>
                  <a:gd name="T11" fmla="*/ 528 h 1328"/>
                  <a:gd name="T12" fmla="*/ 952 w 956"/>
                  <a:gd name="T13" fmla="*/ 542 h 1328"/>
                  <a:gd name="T14" fmla="*/ 946 w 956"/>
                  <a:gd name="T15" fmla="*/ 554 h 1328"/>
                  <a:gd name="T16" fmla="*/ 938 w 956"/>
                  <a:gd name="T17" fmla="*/ 566 h 1328"/>
                  <a:gd name="T18" fmla="*/ 928 w 956"/>
                  <a:gd name="T19" fmla="*/ 576 h 1328"/>
                  <a:gd name="T20" fmla="*/ 918 w 956"/>
                  <a:gd name="T21" fmla="*/ 586 h 1328"/>
                  <a:gd name="T22" fmla="*/ 906 w 956"/>
                  <a:gd name="T23" fmla="*/ 592 h 1328"/>
                  <a:gd name="T24" fmla="*/ 894 w 956"/>
                  <a:gd name="T25" fmla="*/ 598 h 1328"/>
                  <a:gd name="T26" fmla="*/ 880 w 956"/>
                  <a:gd name="T27" fmla="*/ 600 h 1328"/>
                  <a:gd name="T28" fmla="*/ 866 w 956"/>
                  <a:gd name="T29" fmla="*/ 600 h 1328"/>
                  <a:gd name="T30" fmla="*/ 852 w 956"/>
                  <a:gd name="T31" fmla="*/ 598 h 1328"/>
                  <a:gd name="T32" fmla="*/ 840 w 956"/>
                  <a:gd name="T33" fmla="*/ 592 h 1328"/>
                  <a:gd name="T34" fmla="*/ 826 w 956"/>
                  <a:gd name="T35" fmla="*/ 584 h 1328"/>
                  <a:gd name="T36" fmla="*/ 662 w 956"/>
                  <a:gd name="T37" fmla="*/ 414 h 1328"/>
                  <a:gd name="T38" fmla="*/ 512 w 956"/>
                  <a:gd name="T39" fmla="*/ 370 h 1328"/>
                  <a:gd name="T40" fmla="*/ 248 w 956"/>
                  <a:gd name="T41" fmla="*/ 686 h 1328"/>
                  <a:gd name="T42" fmla="*/ 286 w 956"/>
                  <a:gd name="T43" fmla="*/ 1036 h 1328"/>
                  <a:gd name="T44" fmla="*/ 418 w 956"/>
                  <a:gd name="T45" fmla="*/ 1160 h 1328"/>
                  <a:gd name="T46" fmla="*/ 418 w 956"/>
                  <a:gd name="T47" fmla="*/ 1160 h 1328"/>
                  <a:gd name="T48" fmla="*/ 434 w 956"/>
                  <a:gd name="T49" fmla="*/ 1178 h 1328"/>
                  <a:gd name="T50" fmla="*/ 446 w 956"/>
                  <a:gd name="T51" fmla="*/ 1194 h 1328"/>
                  <a:gd name="T52" fmla="*/ 454 w 956"/>
                  <a:gd name="T53" fmla="*/ 1212 h 1328"/>
                  <a:gd name="T54" fmla="*/ 460 w 956"/>
                  <a:gd name="T55" fmla="*/ 1228 h 1328"/>
                  <a:gd name="T56" fmla="*/ 464 w 956"/>
                  <a:gd name="T57" fmla="*/ 1246 h 1328"/>
                  <a:gd name="T58" fmla="*/ 464 w 956"/>
                  <a:gd name="T59" fmla="*/ 1262 h 1328"/>
                  <a:gd name="T60" fmla="*/ 462 w 956"/>
                  <a:gd name="T61" fmla="*/ 1276 h 1328"/>
                  <a:gd name="T62" fmla="*/ 458 w 956"/>
                  <a:gd name="T63" fmla="*/ 1290 h 1328"/>
                  <a:gd name="T64" fmla="*/ 454 w 956"/>
                  <a:gd name="T65" fmla="*/ 1302 h 1328"/>
                  <a:gd name="T66" fmla="*/ 446 w 956"/>
                  <a:gd name="T67" fmla="*/ 1312 h 1328"/>
                  <a:gd name="T68" fmla="*/ 436 w 956"/>
                  <a:gd name="T69" fmla="*/ 1320 h 1328"/>
                  <a:gd name="T70" fmla="*/ 426 w 956"/>
                  <a:gd name="T71" fmla="*/ 1326 h 1328"/>
                  <a:gd name="T72" fmla="*/ 414 w 956"/>
                  <a:gd name="T73" fmla="*/ 1328 h 1328"/>
                  <a:gd name="T74" fmla="*/ 402 w 956"/>
                  <a:gd name="T75" fmla="*/ 1328 h 1328"/>
                  <a:gd name="T76" fmla="*/ 388 w 956"/>
                  <a:gd name="T77" fmla="*/ 1324 h 1328"/>
                  <a:gd name="T78" fmla="*/ 372 w 956"/>
                  <a:gd name="T79" fmla="*/ 1316 h 1328"/>
                  <a:gd name="T80" fmla="*/ 164 w 956"/>
                  <a:gd name="T81" fmla="*/ 1128 h 1328"/>
                  <a:gd name="T82" fmla="*/ 0 w 956"/>
                  <a:gd name="T83" fmla="*/ 558 h 1328"/>
                  <a:gd name="T84" fmla="*/ 176 w 956"/>
                  <a:gd name="T85" fmla="*/ 100 h 1328"/>
                  <a:gd name="T86" fmla="*/ 176 w 956"/>
                  <a:gd name="T87" fmla="*/ 0 h 1328"/>
                  <a:gd name="T88" fmla="*/ 630 w 956"/>
                  <a:gd name="T89" fmla="*/ 0 h 1328"/>
                  <a:gd name="T90" fmla="*/ 630 w 956"/>
                  <a:gd name="T91" fmla="*/ 92 h 1328"/>
                  <a:gd name="T92" fmla="*/ 630 w 956"/>
                  <a:gd name="T93" fmla="*/ 124 h 1328"/>
                  <a:gd name="T94" fmla="*/ 810 w 956"/>
                  <a:gd name="T95" fmla="*/ 262 h 1328"/>
                  <a:gd name="T96" fmla="*/ 944 w 956"/>
                  <a:gd name="T97" fmla="*/ 46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6" h="1328">
                    <a:moveTo>
                      <a:pt x="944" y="466"/>
                    </a:moveTo>
                    <a:lnTo>
                      <a:pt x="944" y="466"/>
                    </a:lnTo>
                    <a:lnTo>
                      <a:pt x="952" y="482"/>
                    </a:lnTo>
                    <a:lnTo>
                      <a:pt x="956" y="498"/>
                    </a:lnTo>
                    <a:lnTo>
                      <a:pt x="956" y="514"/>
                    </a:lnTo>
                    <a:lnTo>
                      <a:pt x="956" y="528"/>
                    </a:lnTo>
                    <a:lnTo>
                      <a:pt x="952" y="542"/>
                    </a:lnTo>
                    <a:lnTo>
                      <a:pt x="946" y="554"/>
                    </a:lnTo>
                    <a:lnTo>
                      <a:pt x="938" y="566"/>
                    </a:lnTo>
                    <a:lnTo>
                      <a:pt x="928" y="576"/>
                    </a:lnTo>
                    <a:lnTo>
                      <a:pt x="918" y="586"/>
                    </a:lnTo>
                    <a:lnTo>
                      <a:pt x="906" y="592"/>
                    </a:lnTo>
                    <a:lnTo>
                      <a:pt x="894" y="598"/>
                    </a:lnTo>
                    <a:lnTo>
                      <a:pt x="880" y="600"/>
                    </a:lnTo>
                    <a:lnTo>
                      <a:pt x="866" y="600"/>
                    </a:lnTo>
                    <a:lnTo>
                      <a:pt x="852" y="598"/>
                    </a:lnTo>
                    <a:lnTo>
                      <a:pt x="840" y="592"/>
                    </a:lnTo>
                    <a:lnTo>
                      <a:pt x="826" y="584"/>
                    </a:lnTo>
                    <a:lnTo>
                      <a:pt x="662" y="414"/>
                    </a:lnTo>
                    <a:lnTo>
                      <a:pt x="512" y="370"/>
                    </a:lnTo>
                    <a:lnTo>
                      <a:pt x="248" y="686"/>
                    </a:lnTo>
                    <a:lnTo>
                      <a:pt x="286" y="1036"/>
                    </a:lnTo>
                    <a:lnTo>
                      <a:pt x="418" y="1160"/>
                    </a:lnTo>
                    <a:lnTo>
                      <a:pt x="418" y="1160"/>
                    </a:lnTo>
                    <a:lnTo>
                      <a:pt x="434" y="1178"/>
                    </a:lnTo>
                    <a:lnTo>
                      <a:pt x="446" y="1194"/>
                    </a:lnTo>
                    <a:lnTo>
                      <a:pt x="454" y="1212"/>
                    </a:lnTo>
                    <a:lnTo>
                      <a:pt x="460" y="1228"/>
                    </a:lnTo>
                    <a:lnTo>
                      <a:pt x="464" y="1246"/>
                    </a:lnTo>
                    <a:lnTo>
                      <a:pt x="464" y="1262"/>
                    </a:lnTo>
                    <a:lnTo>
                      <a:pt x="462" y="1276"/>
                    </a:lnTo>
                    <a:lnTo>
                      <a:pt x="458" y="1290"/>
                    </a:lnTo>
                    <a:lnTo>
                      <a:pt x="454" y="1302"/>
                    </a:lnTo>
                    <a:lnTo>
                      <a:pt x="446" y="1312"/>
                    </a:lnTo>
                    <a:lnTo>
                      <a:pt x="436" y="1320"/>
                    </a:lnTo>
                    <a:lnTo>
                      <a:pt x="426" y="1326"/>
                    </a:lnTo>
                    <a:lnTo>
                      <a:pt x="414" y="1328"/>
                    </a:lnTo>
                    <a:lnTo>
                      <a:pt x="402" y="1328"/>
                    </a:lnTo>
                    <a:lnTo>
                      <a:pt x="388" y="1324"/>
                    </a:lnTo>
                    <a:lnTo>
                      <a:pt x="372" y="1316"/>
                    </a:lnTo>
                    <a:lnTo>
                      <a:pt x="164" y="1128"/>
                    </a:lnTo>
                    <a:lnTo>
                      <a:pt x="0" y="558"/>
                    </a:lnTo>
                    <a:lnTo>
                      <a:pt x="176" y="100"/>
                    </a:lnTo>
                    <a:lnTo>
                      <a:pt x="176" y="0"/>
                    </a:lnTo>
                    <a:lnTo>
                      <a:pt x="630" y="0"/>
                    </a:lnTo>
                    <a:lnTo>
                      <a:pt x="630" y="92"/>
                    </a:lnTo>
                    <a:lnTo>
                      <a:pt x="630" y="124"/>
                    </a:lnTo>
                    <a:lnTo>
                      <a:pt x="810" y="262"/>
                    </a:lnTo>
                    <a:lnTo>
                      <a:pt x="944" y="466"/>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cs typeface="+mn-ea"/>
                  <a:sym typeface="+mn-lt"/>
                </a:endParaRPr>
              </a:p>
            </p:txBody>
          </p:sp>
          <p:sp>
            <p:nvSpPr>
              <p:cNvPr id="28" name="ïşḻïďê-Rectangle 79"/>
              <p:cNvSpPr/>
              <p:nvPr/>
            </p:nvSpPr>
            <p:spPr bwMode="auto">
              <a:xfrm>
                <a:off x="5783714" y="1816571"/>
                <a:ext cx="422723" cy="8730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cs typeface="+mn-ea"/>
                  <a:sym typeface="+mn-lt"/>
                </a:endParaRPr>
              </a:p>
            </p:txBody>
          </p:sp>
          <p:sp>
            <p:nvSpPr>
              <p:cNvPr id="29" name="ïşḻïďê-Rectangle 80"/>
              <p:cNvSpPr/>
              <p:nvPr/>
            </p:nvSpPr>
            <p:spPr bwMode="auto">
              <a:xfrm>
                <a:off x="5995076" y="1816571"/>
                <a:ext cx="211362" cy="87302"/>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cs typeface="+mn-ea"/>
                  <a:sym typeface="+mn-lt"/>
                </a:endParaRPr>
              </a:p>
            </p:txBody>
          </p:sp>
          <p:sp>
            <p:nvSpPr>
              <p:cNvPr id="30" name="ïşḻïďê-Rectangle 81"/>
              <p:cNvSpPr/>
              <p:nvPr/>
            </p:nvSpPr>
            <p:spPr bwMode="auto">
              <a:xfrm>
                <a:off x="5730108" y="1182486"/>
                <a:ext cx="513088" cy="634085"/>
              </a:xfrm>
              <a:prstGeom prst="rect">
                <a:avLst/>
              </a:prstGeom>
              <a:solidFill>
                <a:schemeClr val="accent3">
                  <a:lumMod val="75000"/>
                </a:schemeClr>
              </a:solidFill>
              <a:ln>
                <a:noFill/>
              </a:ln>
            </p:spPr>
            <p:txBody>
              <a:bodyPr anchor="ctr"/>
              <a:lstStyle/>
              <a:p>
                <a:pPr algn="ctr"/>
                <a:endParaRPr sz="2400">
                  <a:cs typeface="+mn-ea"/>
                  <a:sym typeface="+mn-lt"/>
                </a:endParaRPr>
              </a:p>
            </p:txBody>
          </p:sp>
          <p:sp>
            <p:nvSpPr>
              <p:cNvPr id="31" name="ïşḻïďê-Rectangle 82"/>
              <p:cNvSpPr/>
              <p:nvPr/>
            </p:nvSpPr>
            <p:spPr bwMode="auto">
              <a:xfrm>
                <a:off x="5993544" y="1182486"/>
                <a:ext cx="249652" cy="634085"/>
              </a:xfrm>
              <a:prstGeom prst="rect">
                <a:avLst/>
              </a:prstGeom>
              <a:solidFill>
                <a:schemeClr val="accent3"/>
              </a:solidFill>
              <a:ln>
                <a:noFill/>
              </a:ln>
            </p:spPr>
            <p:txBody>
              <a:bodyPr anchor="ctr"/>
              <a:lstStyle/>
              <a:p>
                <a:pPr algn="ctr"/>
                <a:endParaRPr sz="2400">
                  <a:cs typeface="+mn-ea"/>
                  <a:sym typeface="+mn-lt"/>
                </a:endParaRPr>
              </a:p>
            </p:txBody>
          </p:sp>
          <p:sp>
            <p:nvSpPr>
              <p:cNvPr id="32" name="ïşḻïďê-Freeform: Shape 83"/>
              <p:cNvSpPr/>
              <p:nvPr/>
            </p:nvSpPr>
            <p:spPr bwMode="auto">
              <a:xfrm>
                <a:off x="5803625" y="1626652"/>
                <a:ext cx="108744" cy="108744"/>
              </a:xfrm>
              <a:custGeom>
                <a:avLst/>
                <a:gdLst>
                  <a:gd name="T0" fmla="*/ 142 w 142"/>
                  <a:gd name="T1" fmla="*/ 70 h 142"/>
                  <a:gd name="T2" fmla="*/ 142 w 142"/>
                  <a:gd name="T3" fmla="*/ 70 h 142"/>
                  <a:gd name="T4" fmla="*/ 140 w 142"/>
                  <a:gd name="T5" fmla="*/ 56 h 142"/>
                  <a:gd name="T6" fmla="*/ 136 w 142"/>
                  <a:gd name="T7" fmla="*/ 44 h 142"/>
                  <a:gd name="T8" fmla="*/ 130 w 142"/>
                  <a:gd name="T9" fmla="*/ 32 h 142"/>
                  <a:gd name="T10" fmla="*/ 120 w 142"/>
                  <a:gd name="T11" fmla="*/ 20 h 142"/>
                  <a:gd name="T12" fmla="*/ 110 w 142"/>
                  <a:gd name="T13" fmla="*/ 12 h 142"/>
                  <a:gd name="T14" fmla="*/ 98 w 142"/>
                  <a:gd name="T15" fmla="*/ 6 h 142"/>
                  <a:gd name="T16" fmla="*/ 84 w 142"/>
                  <a:gd name="T17" fmla="*/ 2 h 142"/>
                  <a:gd name="T18" fmla="*/ 70 w 142"/>
                  <a:gd name="T19" fmla="*/ 0 h 142"/>
                  <a:gd name="T20" fmla="*/ 70 w 142"/>
                  <a:gd name="T21" fmla="*/ 0 h 142"/>
                  <a:gd name="T22" fmla="*/ 56 w 142"/>
                  <a:gd name="T23" fmla="*/ 2 h 142"/>
                  <a:gd name="T24" fmla="*/ 42 w 142"/>
                  <a:gd name="T25" fmla="*/ 6 h 142"/>
                  <a:gd name="T26" fmla="*/ 30 w 142"/>
                  <a:gd name="T27" fmla="*/ 12 h 142"/>
                  <a:gd name="T28" fmla="*/ 20 w 142"/>
                  <a:gd name="T29" fmla="*/ 20 h 142"/>
                  <a:gd name="T30" fmla="*/ 12 w 142"/>
                  <a:gd name="T31" fmla="*/ 32 h 142"/>
                  <a:gd name="T32" fmla="*/ 4 w 142"/>
                  <a:gd name="T33" fmla="*/ 44 h 142"/>
                  <a:gd name="T34" fmla="*/ 0 w 142"/>
                  <a:gd name="T35" fmla="*/ 56 h 142"/>
                  <a:gd name="T36" fmla="*/ 0 w 142"/>
                  <a:gd name="T37" fmla="*/ 70 h 142"/>
                  <a:gd name="T38" fmla="*/ 0 w 142"/>
                  <a:gd name="T39" fmla="*/ 70 h 142"/>
                  <a:gd name="T40" fmla="*/ 0 w 142"/>
                  <a:gd name="T41" fmla="*/ 86 h 142"/>
                  <a:gd name="T42" fmla="*/ 4 w 142"/>
                  <a:gd name="T43" fmla="*/ 98 h 142"/>
                  <a:gd name="T44" fmla="*/ 12 w 142"/>
                  <a:gd name="T45" fmla="*/ 110 h 142"/>
                  <a:gd name="T46" fmla="*/ 20 w 142"/>
                  <a:gd name="T47" fmla="*/ 122 h 142"/>
                  <a:gd name="T48" fmla="*/ 30 w 142"/>
                  <a:gd name="T49" fmla="*/ 130 h 142"/>
                  <a:gd name="T50" fmla="*/ 42 w 142"/>
                  <a:gd name="T51" fmla="*/ 136 h 142"/>
                  <a:gd name="T52" fmla="*/ 56 w 142"/>
                  <a:gd name="T53" fmla="*/ 140 h 142"/>
                  <a:gd name="T54" fmla="*/ 70 w 142"/>
                  <a:gd name="T55" fmla="*/ 142 h 142"/>
                  <a:gd name="T56" fmla="*/ 70 w 142"/>
                  <a:gd name="T57" fmla="*/ 142 h 142"/>
                  <a:gd name="T58" fmla="*/ 84 w 142"/>
                  <a:gd name="T59" fmla="*/ 140 h 142"/>
                  <a:gd name="T60" fmla="*/ 98 w 142"/>
                  <a:gd name="T61" fmla="*/ 136 h 142"/>
                  <a:gd name="T62" fmla="*/ 110 w 142"/>
                  <a:gd name="T63" fmla="*/ 130 h 142"/>
                  <a:gd name="T64" fmla="*/ 120 w 142"/>
                  <a:gd name="T65" fmla="*/ 122 h 142"/>
                  <a:gd name="T66" fmla="*/ 130 w 142"/>
                  <a:gd name="T67" fmla="*/ 110 h 142"/>
                  <a:gd name="T68" fmla="*/ 136 w 142"/>
                  <a:gd name="T69" fmla="*/ 98 h 142"/>
                  <a:gd name="T70" fmla="*/ 140 w 142"/>
                  <a:gd name="T71" fmla="*/ 86 h 142"/>
                  <a:gd name="T72" fmla="*/ 142 w 142"/>
                  <a:gd name="T73"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42">
                    <a:moveTo>
                      <a:pt x="142" y="70"/>
                    </a:moveTo>
                    <a:lnTo>
                      <a:pt x="142" y="70"/>
                    </a:lnTo>
                    <a:lnTo>
                      <a:pt x="140" y="56"/>
                    </a:lnTo>
                    <a:lnTo>
                      <a:pt x="136" y="44"/>
                    </a:lnTo>
                    <a:lnTo>
                      <a:pt x="130" y="32"/>
                    </a:lnTo>
                    <a:lnTo>
                      <a:pt x="120" y="20"/>
                    </a:lnTo>
                    <a:lnTo>
                      <a:pt x="110" y="12"/>
                    </a:lnTo>
                    <a:lnTo>
                      <a:pt x="98" y="6"/>
                    </a:lnTo>
                    <a:lnTo>
                      <a:pt x="84" y="2"/>
                    </a:lnTo>
                    <a:lnTo>
                      <a:pt x="70" y="0"/>
                    </a:lnTo>
                    <a:lnTo>
                      <a:pt x="70" y="0"/>
                    </a:lnTo>
                    <a:lnTo>
                      <a:pt x="56" y="2"/>
                    </a:lnTo>
                    <a:lnTo>
                      <a:pt x="42" y="6"/>
                    </a:lnTo>
                    <a:lnTo>
                      <a:pt x="30" y="12"/>
                    </a:lnTo>
                    <a:lnTo>
                      <a:pt x="20" y="20"/>
                    </a:lnTo>
                    <a:lnTo>
                      <a:pt x="12" y="32"/>
                    </a:lnTo>
                    <a:lnTo>
                      <a:pt x="4" y="44"/>
                    </a:lnTo>
                    <a:lnTo>
                      <a:pt x="0" y="56"/>
                    </a:lnTo>
                    <a:lnTo>
                      <a:pt x="0" y="70"/>
                    </a:lnTo>
                    <a:lnTo>
                      <a:pt x="0" y="70"/>
                    </a:lnTo>
                    <a:lnTo>
                      <a:pt x="0" y="86"/>
                    </a:lnTo>
                    <a:lnTo>
                      <a:pt x="4" y="98"/>
                    </a:lnTo>
                    <a:lnTo>
                      <a:pt x="12" y="110"/>
                    </a:lnTo>
                    <a:lnTo>
                      <a:pt x="20" y="122"/>
                    </a:lnTo>
                    <a:lnTo>
                      <a:pt x="30" y="130"/>
                    </a:lnTo>
                    <a:lnTo>
                      <a:pt x="42" y="136"/>
                    </a:lnTo>
                    <a:lnTo>
                      <a:pt x="56" y="140"/>
                    </a:lnTo>
                    <a:lnTo>
                      <a:pt x="70" y="142"/>
                    </a:lnTo>
                    <a:lnTo>
                      <a:pt x="70" y="142"/>
                    </a:lnTo>
                    <a:lnTo>
                      <a:pt x="84" y="140"/>
                    </a:lnTo>
                    <a:lnTo>
                      <a:pt x="98" y="136"/>
                    </a:lnTo>
                    <a:lnTo>
                      <a:pt x="110" y="130"/>
                    </a:lnTo>
                    <a:lnTo>
                      <a:pt x="120" y="122"/>
                    </a:lnTo>
                    <a:lnTo>
                      <a:pt x="130" y="110"/>
                    </a:lnTo>
                    <a:lnTo>
                      <a:pt x="136" y="98"/>
                    </a:lnTo>
                    <a:lnTo>
                      <a:pt x="140" y="86"/>
                    </a:lnTo>
                    <a:lnTo>
                      <a:pt x="142" y="70"/>
                    </a:lnTo>
                    <a:close/>
                  </a:path>
                </a:pathLst>
              </a:custGeom>
              <a:solidFill>
                <a:srgbClr val="E4F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cs typeface="+mn-ea"/>
                  <a:sym typeface="+mn-lt"/>
                </a:endParaRPr>
              </a:p>
            </p:txBody>
          </p:sp>
          <p:sp>
            <p:nvSpPr>
              <p:cNvPr id="33" name="ïşḻïďê-Freeform: Shape 84"/>
              <p:cNvSpPr/>
              <p:nvPr/>
            </p:nvSpPr>
            <p:spPr bwMode="auto">
              <a:xfrm>
                <a:off x="5803625" y="1626652"/>
                <a:ext cx="108744" cy="108744"/>
              </a:xfrm>
              <a:custGeom>
                <a:avLst/>
                <a:gdLst>
                  <a:gd name="T0" fmla="*/ 142 w 142"/>
                  <a:gd name="T1" fmla="*/ 70 h 142"/>
                  <a:gd name="T2" fmla="*/ 142 w 142"/>
                  <a:gd name="T3" fmla="*/ 70 h 142"/>
                  <a:gd name="T4" fmla="*/ 140 w 142"/>
                  <a:gd name="T5" fmla="*/ 56 h 142"/>
                  <a:gd name="T6" fmla="*/ 136 w 142"/>
                  <a:gd name="T7" fmla="*/ 44 h 142"/>
                  <a:gd name="T8" fmla="*/ 130 w 142"/>
                  <a:gd name="T9" fmla="*/ 32 h 142"/>
                  <a:gd name="T10" fmla="*/ 120 w 142"/>
                  <a:gd name="T11" fmla="*/ 20 h 142"/>
                  <a:gd name="T12" fmla="*/ 110 w 142"/>
                  <a:gd name="T13" fmla="*/ 12 h 142"/>
                  <a:gd name="T14" fmla="*/ 98 w 142"/>
                  <a:gd name="T15" fmla="*/ 6 h 142"/>
                  <a:gd name="T16" fmla="*/ 84 w 142"/>
                  <a:gd name="T17" fmla="*/ 2 h 142"/>
                  <a:gd name="T18" fmla="*/ 70 w 142"/>
                  <a:gd name="T19" fmla="*/ 0 h 142"/>
                  <a:gd name="T20" fmla="*/ 70 w 142"/>
                  <a:gd name="T21" fmla="*/ 0 h 142"/>
                  <a:gd name="T22" fmla="*/ 56 w 142"/>
                  <a:gd name="T23" fmla="*/ 2 h 142"/>
                  <a:gd name="T24" fmla="*/ 42 w 142"/>
                  <a:gd name="T25" fmla="*/ 6 h 142"/>
                  <a:gd name="T26" fmla="*/ 30 w 142"/>
                  <a:gd name="T27" fmla="*/ 12 h 142"/>
                  <a:gd name="T28" fmla="*/ 20 w 142"/>
                  <a:gd name="T29" fmla="*/ 20 h 142"/>
                  <a:gd name="T30" fmla="*/ 12 w 142"/>
                  <a:gd name="T31" fmla="*/ 32 h 142"/>
                  <a:gd name="T32" fmla="*/ 4 w 142"/>
                  <a:gd name="T33" fmla="*/ 44 h 142"/>
                  <a:gd name="T34" fmla="*/ 0 w 142"/>
                  <a:gd name="T35" fmla="*/ 56 h 142"/>
                  <a:gd name="T36" fmla="*/ 0 w 142"/>
                  <a:gd name="T37" fmla="*/ 70 h 142"/>
                  <a:gd name="T38" fmla="*/ 0 w 142"/>
                  <a:gd name="T39" fmla="*/ 70 h 142"/>
                  <a:gd name="T40" fmla="*/ 0 w 142"/>
                  <a:gd name="T41" fmla="*/ 86 h 142"/>
                  <a:gd name="T42" fmla="*/ 4 w 142"/>
                  <a:gd name="T43" fmla="*/ 98 h 142"/>
                  <a:gd name="T44" fmla="*/ 12 w 142"/>
                  <a:gd name="T45" fmla="*/ 110 h 142"/>
                  <a:gd name="T46" fmla="*/ 20 w 142"/>
                  <a:gd name="T47" fmla="*/ 122 h 142"/>
                  <a:gd name="T48" fmla="*/ 30 w 142"/>
                  <a:gd name="T49" fmla="*/ 130 h 142"/>
                  <a:gd name="T50" fmla="*/ 42 w 142"/>
                  <a:gd name="T51" fmla="*/ 136 h 142"/>
                  <a:gd name="T52" fmla="*/ 56 w 142"/>
                  <a:gd name="T53" fmla="*/ 140 h 142"/>
                  <a:gd name="T54" fmla="*/ 70 w 142"/>
                  <a:gd name="T55" fmla="*/ 142 h 142"/>
                  <a:gd name="T56" fmla="*/ 70 w 142"/>
                  <a:gd name="T57" fmla="*/ 142 h 142"/>
                  <a:gd name="T58" fmla="*/ 84 w 142"/>
                  <a:gd name="T59" fmla="*/ 140 h 142"/>
                  <a:gd name="T60" fmla="*/ 98 w 142"/>
                  <a:gd name="T61" fmla="*/ 136 h 142"/>
                  <a:gd name="T62" fmla="*/ 110 w 142"/>
                  <a:gd name="T63" fmla="*/ 130 h 142"/>
                  <a:gd name="T64" fmla="*/ 120 w 142"/>
                  <a:gd name="T65" fmla="*/ 122 h 142"/>
                  <a:gd name="T66" fmla="*/ 130 w 142"/>
                  <a:gd name="T67" fmla="*/ 110 h 142"/>
                  <a:gd name="T68" fmla="*/ 136 w 142"/>
                  <a:gd name="T69" fmla="*/ 98 h 142"/>
                  <a:gd name="T70" fmla="*/ 140 w 142"/>
                  <a:gd name="T71" fmla="*/ 86 h 142"/>
                  <a:gd name="T72" fmla="*/ 142 w 142"/>
                  <a:gd name="T73"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42">
                    <a:moveTo>
                      <a:pt x="142" y="70"/>
                    </a:moveTo>
                    <a:lnTo>
                      <a:pt x="142" y="70"/>
                    </a:lnTo>
                    <a:lnTo>
                      <a:pt x="140" y="56"/>
                    </a:lnTo>
                    <a:lnTo>
                      <a:pt x="136" y="44"/>
                    </a:lnTo>
                    <a:lnTo>
                      <a:pt x="130" y="32"/>
                    </a:lnTo>
                    <a:lnTo>
                      <a:pt x="120" y="20"/>
                    </a:lnTo>
                    <a:lnTo>
                      <a:pt x="110" y="12"/>
                    </a:lnTo>
                    <a:lnTo>
                      <a:pt x="98" y="6"/>
                    </a:lnTo>
                    <a:lnTo>
                      <a:pt x="84" y="2"/>
                    </a:lnTo>
                    <a:lnTo>
                      <a:pt x="70" y="0"/>
                    </a:lnTo>
                    <a:lnTo>
                      <a:pt x="70" y="0"/>
                    </a:lnTo>
                    <a:lnTo>
                      <a:pt x="56" y="2"/>
                    </a:lnTo>
                    <a:lnTo>
                      <a:pt x="42" y="6"/>
                    </a:lnTo>
                    <a:lnTo>
                      <a:pt x="30" y="12"/>
                    </a:lnTo>
                    <a:lnTo>
                      <a:pt x="20" y="20"/>
                    </a:lnTo>
                    <a:lnTo>
                      <a:pt x="12" y="32"/>
                    </a:lnTo>
                    <a:lnTo>
                      <a:pt x="4" y="44"/>
                    </a:lnTo>
                    <a:lnTo>
                      <a:pt x="0" y="56"/>
                    </a:lnTo>
                    <a:lnTo>
                      <a:pt x="0" y="70"/>
                    </a:lnTo>
                    <a:lnTo>
                      <a:pt x="0" y="70"/>
                    </a:lnTo>
                    <a:lnTo>
                      <a:pt x="0" y="86"/>
                    </a:lnTo>
                    <a:lnTo>
                      <a:pt x="4" y="98"/>
                    </a:lnTo>
                    <a:lnTo>
                      <a:pt x="12" y="110"/>
                    </a:lnTo>
                    <a:lnTo>
                      <a:pt x="20" y="122"/>
                    </a:lnTo>
                    <a:lnTo>
                      <a:pt x="30" y="130"/>
                    </a:lnTo>
                    <a:lnTo>
                      <a:pt x="42" y="136"/>
                    </a:lnTo>
                    <a:lnTo>
                      <a:pt x="56" y="140"/>
                    </a:lnTo>
                    <a:lnTo>
                      <a:pt x="70" y="142"/>
                    </a:lnTo>
                    <a:lnTo>
                      <a:pt x="70" y="142"/>
                    </a:lnTo>
                    <a:lnTo>
                      <a:pt x="84" y="140"/>
                    </a:lnTo>
                    <a:lnTo>
                      <a:pt x="98" y="136"/>
                    </a:lnTo>
                    <a:lnTo>
                      <a:pt x="110" y="130"/>
                    </a:lnTo>
                    <a:lnTo>
                      <a:pt x="120" y="122"/>
                    </a:lnTo>
                    <a:lnTo>
                      <a:pt x="130" y="110"/>
                    </a:lnTo>
                    <a:lnTo>
                      <a:pt x="136" y="98"/>
                    </a:lnTo>
                    <a:lnTo>
                      <a:pt x="140" y="86"/>
                    </a:lnTo>
                    <a:lnTo>
                      <a:pt x="142"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cs typeface="+mn-ea"/>
                  <a:sym typeface="+mn-lt"/>
                </a:endParaRPr>
              </a:p>
            </p:txBody>
          </p:sp>
        </p:grpSp>
        <p:sp>
          <p:nvSpPr>
            <p:cNvPr id="22" name="ïşḻïďê-Rectangle 6"/>
            <p:cNvSpPr/>
            <p:nvPr/>
          </p:nvSpPr>
          <p:spPr bwMode="auto">
            <a:xfrm>
              <a:off x="5557558" y="2986730"/>
              <a:ext cx="1076886"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fontScale="85000" lnSpcReduction="20000"/>
            </a:bodyPr>
            <a:lstStyle/>
            <a:p>
              <a:pPr algn="ctr" defTabSz="1218565"/>
              <a:r>
                <a:rPr lang="zh-CN" altLang="en-US" sz="1865" b="1">
                  <a:solidFill>
                    <a:schemeClr val="bg1"/>
                  </a:solidFill>
                  <a:cs typeface="+mn-ea"/>
                  <a:sym typeface="+mn-lt"/>
                </a:rPr>
                <a:t>标题文本预设</a:t>
              </a:r>
            </a:p>
          </p:txBody>
        </p:sp>
        <p:sp>
          <p:nvSpPr>
            <p:cNvPr id="23" name="ïşḻïďê-Rectangle 7"/>
            <p:cNvSpPr/>
            <p:nvPr/>
          </p:nvSpPr>
          <p:spPr bwMode="auto">
            <a:xfrm>
              <a:off x="4679243" y="3268312"/>
              <a:ext cx="2833520" cy="41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nchor="t" anchorCtr="0" compatLnSpc="1">
              <a:normAutofit lnSpcReduction="10000"/>
            </a:bodyPr>
            <a:lstStyle/>
            <a:p>
              <a:pPr algn="ctr" defTabSz="1218565">
                <a:lnSpc>
                  <a:spcPct val="120000"/>
                </a:lnSpc>
              </a:pPr>
              <a:r>
                <a:rPr lang="zh-CN" altLang="en-US" sz="1200">
                  <a:solidFill>
                    <a:schemeClr val="bg1"/>
                  </a:solidFill>
                  <a:cs typeface="+mn-ea"/>
                  <a:sym typeface="+mn-lt"/>
                </a:rPr>
                <a:t>此部分内容作为文字排版占位显示 </a:t>
              </a:r>
              <a:br>
                <a:rPr lang="zh-CN" altLang="en-US" sz="1200">
                  <a:solidFill>
                    <a:schemeClr val="bg1"/>
                  </a:solidFill>
                  <a:cs typeface="+mn-ea"/>
                  <a:sym typeface="+mn-lt"/>
                </a:rPr>
              </a:br>
              <a:r>
                <a:rPr lang="zh-CN" altLang="en-US" sz="1200">
                  <a:solidFill>
                    <a:schemeClr val="bg1"/>
                  </a:solidFill>
                  <a:cs typeface="+mn-ea"/>
                  <a:sym typeface="+mn-lt"/>
                </a:rPr>
                <a:t>（建议使用主题字体）</a:t>
              </a:r>
            </a:p>
          </p:txBody>
        </p:sp>
        <p:grpSp>
          <p:nvGrpSpPr>
            <p:cNvPr id="4" name="Group 3"/>
            <p:cNvGrpSpPr/>
            <p:nvPr/>
          </p:nvGrpSpPr>
          <p:grpSpPr>
            <a:xfrm>
              <a:off x="1200967" y="3594055"/>
              <a:ext cx="2905871" cy="1344994"/>
              <a:chOff x="724439" y="3176416"/>
              <a:chExt cx="3381785" cy="944118"/>
            </a:xfrm>
          </p:grpSpPr>
          <p:sp>
            <p:nvSpPr>
              <p:cNvPr id="14" name="ïşḻïďê-TextBox 85"/>
              <p:cNvSpPr txBox="1"/>
              <p:nvPr/>
            </p:nvSpPr>
            <p:spPr>
              <a:xfrm>
                <a:off x="724439" y="3393412"/>
                <a:ext cx="3381785" cy="727122"/>
              </a:xfrm>
              <a:prstGeom prst="rect">
                <a:avLst/>
              </a:prstGeom>
              <a:noFill/>
            </p:spPr>
            <p:txBody>
              <a:bodyPr wrap="square" lIns="0" tIns="0" rIns="0" bIns="0" anchor="ctr" anchorCtr="0">
                <a:normAutofit/>
              </a:bodyPr>
              <a:lstStyle/>
              <a:p>
                <a:pPr lvl="0">
                  <a:lnSpc>
                    <a:spcPct val="120000"/>
                  </a:lnSpc>
                </a:pPr>
                <a:r>
                  <a:rPr lang="zh-CN" altLang="en-US" sz="1400" dirty="0">
                    <a:solidFill>
                      <a:schemeClr val="bg2">
                        <a:lumMod val="50000"/>
                      </a:schemeClr>
                    </a:solidFill>
                    <a:cs typeface="+mn-ea"/>
                    <a:sym typeface="+mn-lt"/>
                  </a:rPr>
                  <a:t>点击输入替换内容文本</a:t>
                </a:r>
                <a:endParaRPr lang="en-US" altLang="zh-CN" sz="1400" dirty="0">
                  <a:solidFill>
                    <a:schemeClr val="bg2">
                      <a:lumMod val="50000"/>
                    </a:schemeClr>
                  </a:solidFill>
                  <a:cs typeface="+mn-ea"/>
                  <a:sym typeface="+mn-lt"/>
                </a:endParaRPr>
              </a:p>
              <a:p>
                <a:pPr lvl="0">
                  <a:lnSpc>
                    <a:spcPct val="120000"/>
                  </a:lnSpc>
                </a:pPr>
                <a:r>
                  <a:rPr lang="zh-CN" altLang="en-US" sz="1400" dirty="0">
                    <a:solidFill>
                      <a:schemeClr val="bg2">
                        <a:lumMod val="50000"/>
                      </a:schemeClr>
                    </a:solidFill>
                    <a:cs typeface="+mn-ea"/>
                    <a:sym typeface="+mn-lt"/>
                  </a:rPr>
                  <a:t>点击输入替换内容文本</a:t>
                </a:r>
              </a:p>
            </p:txBody>
          </p:sp>
          <p:sp>
            <p:nvSpPr>
              <p:cNvPr id="15" name="ïşḻïďê-TextBox 86"/>
              <p:cNvSpPr txBox="1"/>
              <p:nvPr/>
            </p:nvSpPr>
            <p:spPr>
              <a:xfrm>
                <a:off x="724439" y="3176416"/>
                <a:ext cx="3381785" cy="323165"/>
              </a:xfrm>
              <a:prstGeom prst="rect">
                <a:avLst/>
              </a:prstGeom>
              <a:noFill/>
            </p:spPr>
            <p:txBody>
              <a:bodyPr wrap="none" lIns="0" tIns="0" rIns="0" bIns="0" anchor="ctr" anchorCtr="0">
                <a:normAutofit/>
              </a:bodyPr>
              <a:lstStyle/>
              <a:p>
                <a:r>
                  <a:rPr lang="zh-CN" altLang="en-US" sz="1865" b="1">
                    <a:solidFill>
                      <a:schemeClr val="accent1"/>
                    </a:solidFill>
                    <a:cs typeface="+mn-ea"/>
                    <a:sym typeface="+mn-lt"/>
                  </a:rPr>
                  <a:t>标题文本预设</a:t>
                </a:r>
              </a:p>
            </p:txBody>
          </p:sp>
        </p:grpSp>
        <p:grpSp>
          <p:nvGrpSpPr>
            <p:cNvPr id="5" name="Group 2"/>
            <p:cNvGrpSpPr/>
            <p:nvPr/>
          </p:nvGrpSpPr>
          <p:grpSpPr>
            <a:xfrm>
              <a:off x="8565333" y="3594059"/>
              <a:ext cx="2905871" cy="1343848"/>
              <a:chOff x="8091078" y="3176072"/>
              <a:chExt cx="3381785" cy="943312"/>
            </a:xfrm>
          </p:grpSpPr>
          <p:sp>
            <p:nvSpPr>
              <p:cNvPr id="12" name="ïşḻïďê-TextBox 87"/>
              <p:cNvSpPr txBox="1"/>
              <p:nvPr/>
            </p:nvSpPr>
            <p:spPr>
              <a:xfrm>
                <a:off x="8091078" y="3392262"/>
                <a:ext cx="3381785" cy="727122"/>
              </a:xfrm>
              <a:prstGeom prst="rect">
                <a:avLst/>
              </a:prstGeom>
              <a:noFill/>
            </p:spPr>
            <p:txBody>
              <a:bodyPr wrap="square" lIns="0" tIns="0" rIns="0" bIns="0" anchor="ctr" anchorCtr="0">
                <a:normAutofit/>
              </a:bodyPr>
              <a:lstStyle/>
              <a:p>
                <a:pPr lvl="0">
                  <a:lnSpc>
                    <a:spcPct val="120000"/>
                  </a:lnSpc>
                </a:pPr>
                <a:r>
                  <a:rPr lang="zh-CN" altLang="en-US" sz="1400" dirty="0">
                    <a:solidFill>
                      <a:schemeClr val="bg2">
                        <a:lumMod val="50000"/>
                      </a:schemeClr>
                    </a:solidFill>
                    <a:cs typeface="+mn-ea"/>
                    <a:sym typeface="+mn-lt"/>
                  </a:rPr>
                  <a:t>点击输入替换内容文本</a:t>
                </a:r>
                <a:endParaRPr lang="en-US" altLang="zh-CN" sz="1400" dirty="0">
                  <a:solidFill>
                    <a:schemeClr val="bg2">
                      <a:lumMod val="50000"/>
                    </a:schemeClr>
                  </a:solidFill>
                  <a:cs typeface="+mn-ea"/>
                  <a:sym typeface="+mn-lt"/>
                </a:endParaRPr>
              </a:p>
              <a:p>
                <a:pPr lvl="0">
                  <a:lnSpc>
                    <a:spcPct val="120000"/>
                  </a:lnSpc>
                </a:pPr>
                <a:r>
                  <a:rPr lang="zh-CN" altLang="en-US" sz="1400" dirty="0">
                    <a:solidFill>
                      <a:schemeClr val="bg2">
                        <a:lumMod val="50000"/>
                      </a:schemeClr>
                    </a:solidFill>
                    <a:cs typeface="+mn-ea"/>
                    <a:sym typeface="+mn-lt"/>
                  </a:rPr>
                  <a:t>点击输入替换内容文本</a:t>
                </a:r>
              </a:p>
            </p:txBody>
          </p:sp>
          <p:sp>
            <p:nvSpPr>
              <p:cNvPr id="13" name="ïşḻïďê-TextBox 88"/>
              <p:cNvSpPr txBox="1"/>
              <p:nvPr/>
            </p:nvSpPr>
            <p:spPr>
              <a:xfrm>
                <a:off x="8091078" y="3176072"/>
                <a:ext cx="3381785" cy="323165"/>
              </a:xfrm>
              <a:prstGeom prst="rect">
                <a:avLst/>
              </a:prstGeom>
              <a:noFill/>
            </p:spPr>
            <p:txBody>
              <a:bodyPr wrap="none" lIns="0" tIns="0" rIns="0" bIns="0" anchor="ctr" anchorCtr="0">
                <a:normAutofit/>
              </a:bodyPr>
              <a:lstStyle/>
              <a:p>
                <a:r>
                  <a:rPr lang="zh-CN" altLang="en-US" sz="1865" b="1">
                    <a:solidFill>
                      <a:schemeClr val="accent2"/>
                    </a:solidFill>
                    <a:cs typeface="+mn-ea"/>
                    <a:sym typeface="+mn-lt"/>
                  </a:rPr>
                  <a:t>标题文本预设</a:t>
                </a:r>
              </a:p>
            </p:txBody>
          </p:sp>
        </p:grpSp>
        <p:grpSp>
          <p:nvGrpSpPr>
            <p:cNvPr id="6" name="Group 89"/>
            <p:cNvGrpSpPr/>
            <p:nvPr/>
          </p:nvGrpSpPr>
          <p:grpSpPr>
            <a:xfrm>
              <a:off x="1200967" y="1774254"/>
              <a:ext cx="2905871" cy="1344994"/>
              <a:chOff x="724439" y="3176416"/>
              <a:chExt cx="3381785" cy="944118"/>
            </a:xfrm>
          </p:grpSpPr>
          <p:sp>
            <p:nvSpPr>
              <p:cNvPr id="10" name="ïşḻïďê-TextBox 90"/>
              <p:cNvSpPr txBox="1"/>
              <p:nvPr/>
            </p:nvSpPr>
            <p:spPr>
              <a:xfrm>
                <a:off x="724439" y="3393412"/>
                <a:ext cx="3381785" cy="727122"/>
              </a:xfrm>
              <a:prstGeom prst="rect">
                <a:avLst/>
              </a:prstGeom>
              <a:noFill/>
            </p:spPr>
            <p:txBody>
              <a:bodyPr wrap="square" lIns="0" tIns="0" rIns="0" bIns="0" anchor="ctr" anchorCtr="0">
                <a:normAutofit/>
              </a:bodyPr>
              <a:lstStyle/>
              <a:p>
                <a:pPr lvl="0">
                  <a:lnSpc>
                    <a:spcPct val="120000"/>
                  </a:lnSpc>
                </a:pPr>
                <a:r>
                  <a:rPr lang="zh-CN" altLang="en-US" sz="1400" dirty="0">
                    <a:solidFill>
                      <a:schemeClr val="bg2">
                        <a:lumMod val="50000"/>
                      </a:schemeClr>
                    </a:solidFill>
                    <a:cs typeface="+mn-ea"/>
                    <a:sym typeface="+mn-lt"/>
                  </a:rPr>
                  <a:t>点击输入替换内容文本</a:t>
                </a:r>
                <a:endParaRPr lang="en-US" altLang="zh-CN" sz="1400" dirty="0">
                  <a:solidFill>
                    <a:schemeClr val="bg2">
                      <a:lumMod val="50000"/>
                    </a:schemeClr>
                  </a:solidFill>
                  <a:cs typeface="+mn-ea"/>
                  <a:sym typeface="+mn-lt"/>
                </a:endParaRPr>
              </a:p>
              <a:p>
                <a:pPr lvl="0">
                  <a:lnSpc>
                    <a:spcPct val="120000"/>
                  </a:lnSpc>
                </a:pPr>
                <a:r>
                  <a:rPr lang="zh-CN" altLang="en-US" sz="1400" dirty="0">
                    <a:solidFill>
                      <a:schemeClr val="bg2">
                        <a:lumMod val="50000"/>
                      </a:schemeClr>
                    </a:solidFill>
                    <a:cs typeface="+mn-ea"/>
                    <a:sym typeface="+mn-lt"/>
                  </a:rPr>
                  <a:t>点击输入替换内容文本</a:t>
                </a:r>
              </a:p>
            </p:txBody>
          </p:sp>
          <p:sp>
            <p:nvSpPr>
              <p:cNvPr id="11" name="ïşḻïďê-TextBox 91"/>
              <p:cNvSpPr txBox="1"/>
              <p:nvPr/>
            </p:nvSpPr>
            <p:spPr>
              <a:xfrm>
                <a:off x="724439" y="3176416"/>
                <a:ext cx="3381785" cy="323165"/>
              </a:xfrm>
              <a:prstGeom prst="rect">
                <a:avLst/>
              </a:prstGeom>
              <a:noFill/>
            </p:spPr>
            <p:txBody>
              <a:bodyPr wrap="none" lIns="0" tIns="0" rIns="0" bIns="0" anchor="ctr" anchorCtr="0">
                <a:normAutofit/>
              </a:bodyPr>
              <a:lstStyle/>
              <a:p>
                <a:r>
                  <a:rPr lang="zh-CN" altLang="en-US" sz="1865" b="1" dirty="0">
                    <a:solidFill>
                      <a:schemeClr val="accent1"/>
                    </a:solidFill>
                    <a:cs typeface="+mn-ea"/>
                    <a:sym typeface="+mn-lt"/>
                  </a:rPr>
                  <a:t>标题文本预设</a:t>
                </a:r>
              </a:p>
            </p:txBody>
          </p:sp>
        </p:grpSp>
        <p:grpSp>
          <p:nvGrpSpPr>
            <p:cNvPr id="7" name="Group 94"/>
            <p:cNvGrpSpPr/>
            <p:nvPr/>
          </p:nvGrpSpPr>
          <p:grpSpPr>
            <a:xfrm>
              <a:off x="8565333" y="1774259"/>
              <a:ext cx="2905871" cy="1343848"/>
              <a:chOff x="8091078" y="3176072"/>
              <a:chExt cx="3381785" cy="943312"/>
            </a:xfrm>
          </p:grpSpPr>
          <p:sp>
            <p:nvSpPr>
              <p:cNvPr id="8" name="ïşḻïďê-TextBox 95"/>
              <p:cNvSpPr txBox="1"/>
              <p:nvPr/>
            </p:nvSpPr>
            <p:spPr>
              <a:xfrm>
                <a:off x="8091078" y="3392262"/>
                <a:ext cx="3381785" cy="727122"/>
              </a:xfrm>
              <a:prstGeom prst="rect">
                <a:avLst/>
              </a:prstGeom>
              <a:noFill/>
            </p:spPr>
            <p:txBody>
              <a:bodyPr wrap="square" lIns="0" tIns="0" rIns="0" bIns="0" anchor="ctr" anchorCtr="0">
                <a:normAutofit/>
              </a:bodyPr>
              <a:lstStyle/>
              <a:p>
                <a:pPr lvl="0">
                  <a:lnSpc>
                    <a:spcPct val="120000"/>
                  </a:lnSpc>
                </a:pPr>
                <a:r>
                  <a:rPr lang="zh-CN" altLang="en-US" sz="1400" dirty="0">
                    <a:solidFill>
                      <a:schemeClr val="bg2">
                        <a:lumMod val="50000"/>
                      </a:schemeClr>
                    </a:solidFill>
                    <a:cs typeface="+mn-ea"/>
                    <a:sym typeface="+mn-lt"/>
                  </a:rPr>
                  <a:t>点击输入替换内容文本</a:t>
                </a:r>
                <a:endParaRPr lang="en-US" altLang="zh-CN" sz="1400" dirty="0">
                  <a:solidFill>
                    <a:schemeClr val="bg2">
                      <a:lumMod val="50000"/>
                    </a:schemeClr>
                  </a:solidFill>
                  <a:cs typeface="+mn-ea"/>
                  <a:sym typeface="+mn-lt"/>
                </a:endParaRPr>
              </a:p>
              <a:p>
                <a:pPr lvl="0">
                  <a:lnSpc>
                    <a:spcPct val="120000"/>
                  </a:lnSpc>
                </a:pPr>
                <a:r>
                  <a:rPr lang="zh-CN" altLang="en-US" sz="1400" dirty="0">
                    <a:solidFill>
                      <a:schemeClr val="bg2">
                        <a:lumMod val="50000"/>
                      </a:schemeClr>
                    </a:solidFill>
                    <a:cs typeface="+mn-ea"/>
                    <a:sym typeface="+mn-lt"/>
                  </a:rPr>
                  <a:t>点击输入替换内容文本</a:t>
                </a:r>
              </a:p>
            </p:txBody>
          </p:sp>
          <p:sp>
            <p:nvSpPr>
              <p:cNvPr id="9" name="ïşḻïďê-TextBox 96"/>
              <p:cNvSpPr txBox="1"/>
              <p:nvPr/>
            </p:nvSpPr>
            <p:spPr>
              <a:xfrm>
                <a:off x="8091078" y="3176072"/>
                <a:ext cx="3381785" cy="323165"/>
              </a:xfrm>
              <a:prstGeom prst="rect">
                <a:avLst/>
              </a:prstGeom>
              <a:noFill/>
            </p:spPr>
            <p:txBody>
              <a:bodyPr wrap="none" lIns="0" tIns="0" rIns="0" bIns="0" anchor="ctr" anchorCtr="0">
                <a:normAutofit/>
              </a:bodyPr>
              <a:lstStyle/>
              <a:p>
                <a:r>
                  <a:rPr lang="zh-CN" altLang="en-US" sz="1865" b="1">
                    <a:solidFill>
                      <a:schemeClr val="accent2"/>
                    </a:solidFill>
                    <a:cs typeface="+mn-ea"/>
                    <a:sym typeface="+mn-lt"/>
                  </a:rPr>
                  <a:t>标题文本预设</a:t>
                </a:r>
              </a:p>
            </p:txBody>
          </p:sp>
        </p:grpSp>
      </p:grpSp>
      <p:grpSp>
        <p:nvGrpSpPr>
          <p:cNvPr id="95" name="组合 94"/>
          <p:cNvGrpSpPr/>
          <p:nvPr/>
        </p:nvGrpSpPr>
        <p:grpSpPr>
          <a:xfrm>
            <a:off x="0" y="1"/>
            <a:ext cx="13769572" cy="6891977"/>
            <a:chOff x="0" y="1"/>
            <a:chExt cx="13769572" cy="6891977"/>
          </a:xfrm>
        </p:grpSpPr>
        <p:pic>
          <p:nvPicPr>
            <p:cNvPr id="96" name="图片 95"/>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97" name="图片 96"/>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98" name="文本框 97"/>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99" name="矩形 98"/>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6929" y="1478881"/>
            <a:ext cx="9687493" cy="4206055"/>
            <a:chOff x="1226929" y="1478881"/>
            <a:chExt cx="9687493" cy="4206055"/>
          </a:xfrm>
        </p:grpSpPr>
        <p:grpSp>
          <p:nvGrpSpPr>
            <p:cNvPr id="4" name="组合 11"/>
            <p:cNvGrpSpPr/>
            <p:nvPr/>
          </p:nvGrpSpPr>
          <p:grpSpPr>
            <a:xfrm>
              <a:off x="1226929" y="1478881"/>
              <a:ext cx="2265697" cy="4206055"/>
              <a:chOff x="1044840" y="1402871"/>
              <a:chExt cx="2267687" cy="4207353"/>
            </a:xfrm>
          </p:grpSpPr>
          <p:sp>
            <p:nvSpPr>
              <p:cNvPr id="14"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5" name="矩形 14"/>
              <p:cNvSpPr/>
              <p:nvPr/>
            </p:nvSpPr>
            <p:spPr>
              <a:xfrm>
                <a:off x="1376679" y="1969842"/>
                <a:ext cx="1648460" cy="337495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6" name="矩形 15"/>
              <p:cNvSpPr/>
              <p:nvPr/>
            </p:nvSpPr>
            <p:spPr>
              <a:xfrm>
                <a:off x="1376679" y="1969842"/>
                <a:ext cx="1648460" cy="50665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nvGrpSpPr>
              <p:cNvPr id="5" name="组合 16"/>
              <p:cNvGrpSpPr/>
              <p:nvPr/>
            </p:nvGrpSpPr>
            <p:grpSpPr>
              <a:xfrm>
                <a:off x="1785620" y="1402871"/>
                <a:ext cx="830580" cy="975045"/>
                <a:chOff x="6591300" y="1966752"/>
                <a:chExt cx="830580" cy="975045"/>
              </a:xfrm>
            </p:grpSpPr>
            <p:sp>
              <p:nvSpPr>
                <p:cNvPr id="21" name="任意多边形 20"/>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22" name="任意多边形 21"/>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grpSp>
          <p:grpSp>
            <p:nvGrpSpPr>
              <p:cNvPr id="6" name="组合 17"/>
              <p:cNvGrpSpPr/>
              <p:nvPr/>
            </p:nvGrpSpPr>
            <p:grpSpPr>
              <a:xfrm>
                <a:off x="1412291" y="3494347"/>
                <a:ext cx="1660555" cy="971608"/>
                <a:chOff x="141081" y="2735579"/>
                <a:chExt cx="1660555" cy="971608"/>
              </a:xfrm>
            </p:grpSpPr>
            <p:sp>
              <p:nvSpPr>
                <p:cNvPr id="19" name="文本框 77"/>
                <p:cNvSpPr txBox="1"/>
                <p:nvPr/>
              </p:nvSpPr>
              <p:spPr>
                <a:xfrm>
                  <a:off x="141081" y="2735579"/>
                  <a:ext cx="1585888" cy="338338"/>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添加标题</a:t>
                  </a:r>
                </a:p>
              </p:txBody>
            </p:sp>
            <p:sp>
              <p:nvSpPr>
                <p:cNvPr id="20" name="文本框 78"/>
                <p:cNvSpPr txBox="1"/>
                <p:nvPr/>
              </p:nvSpPr>
              <p:spPr>
                <a:xfrm>
                  <a:off x="141082" y="3153467"/>
                  <a:ext cx="1660554" cy="553720"/>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grpSp>
        </p:grpSp>
        <p:grpSp>
          <p:nvGrpSpPr>
            <p:cNvPr id="7" name="Group 8"/>
            <p:cNvGrpSpPr>
              <a:grpSpLocks noChangeAspect="1"/>
            </p:cNvGrpSpPr>
            <p:nvPr/>
          </p:nvGrpSpPr>
          <p:grpSpPr bwMode="auto">
            <a:xfrm>
              <a:off x="2158843" y="2896038"/>
              <a:ext cx="403753" cy="408345"/>
              <a:chOff x="4313" y="1262"/>
              <a:chExt cx="463" cy="468"/>
            </a:xfrm>
            <a:solidFill>
              <a:schemeClr val="accent1"/>
            </a:solidFill>
            <a:effectLst/>
          </p:grpSpPr>
          <p:sp>
            <p:nvSpPr>
              <p:cNvPr id="24"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45" tIns="60923" rIns="121845" bIns="60923" numCol="1" anchor="t" anchorCtr="0" compatLnSpc="1"/>
              <a:lstStyle/>
              <a:p>
                <a:endParaRPr lang="zh-CN" altLang="en-US" sz="2400">
                  <a:cs typeface="+mn-ea"/>
                  <a:sym typeface="+mn-lt"/>
                </a:endParaRPr>
              </a:p>
            </p:txBody>
          </p:sp>
          <p:sp>
            <p:nvSpPr>
              <p:cNvPr id="25"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45" tIns="60923" rIns="121845" bIns="60923" numCol="1" anchor="t" anchorCtr="0" compatLnSpc="1"/>
              <a:lstStyle/>
              <a:p>
                <a:endParaRPr lang="zh-CN" altLang="en-US" sz="2400">
                  <a:cs typeface="+mn-ea"/>
                  <a:sym typeface="+mn-lt"/>
                </a:endParaRPr>
              </a:p>
            </p:txBody>
          </p:sp>
          <p:sp>
            <p:nvSpPr>
              <p:cNvPr id="26"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45" tIns="60923" rIns="121845" bIns="60923" numCol="1" anchor="t" anchorCtr="0" compatLnSpc="1"/>
              <a:lstStyle/>
              <a:p>
                <a:endParaRPr lang="zh-CN" altLang="en-US" sz="2400">
                  <a:cs typeface="+mn-ea"/>
                  <a:sym typeface="+mn-lt"/>
                </a:endParaRPr>
              </a:p>
            </p:txBody>
          </p:sp>
          <p:sp>
            <p:nvSpPr>
              <p:cNvPr id="27"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45" tIns="60923" rIns="121845" bIns="60923" numCol="1" anchor="t" anchorCtr="0" compatLnSpc="1"/>
              <a:lstStyle/>
              <a:p>
                <a:endParaRPr lang="zh-CN" altLang="en-US" sz="2400">
                  <a:cs typeface="+mn-ea"/>
                  <a:sym typeface="+mn-lt"/>
                </a:endParaRPr>
              </a:p>
            </p:txBody>
          </p:sp>
          <p:sp>
            <p:nvSpPr>
              <p:cNvPr id="28"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45" tIns="60923" rIns="121845" bIns="60923" numCol="1" anchor="t" anchorCtr="0" compatLnSpc="1"/>
              <a:lstStyle/>
              <a:p>
                <a:endParaRPr lang="zh-CN" altLang="en-US" sz="2400">
                  <a:cs typeface="+mn-ea"/>
                  <a:sym typeface="+mn-lt"/>
                </a:endParaRPr>
              </a:p>
            </p:txBody>
          </p:sp>
          <p:sp>
            <p:nvSpPr>
              <p:cNvPr id="29"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zh-CN" altLang="en-US" sz="2400">
                  <a:cs typeface="+mn-ea"/>
                  <a:sym typeface="+mn-lt"/>
                </a:endParaRPr>
              </a:p>
            </p:txBody>
          </p:sp>
          <p:sp>
            <p:nvSpPr>
              <p:cNvPr id="30"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zh-CN" altLang="en-US" sz="2400">
                  <a:cs typeface="+mn-ea"/>
                  <a:sym typeface="+mn-lt"/>
                </a:endParaRPr>
              </a:p>
            </p:txBody>
          </p:sp>
        </p:grpSp>
        <p:grpSp>
          <p:nvGrpSpPr>
            <p:cNvPr id="8" name="组合 30"/>
            <p:cNvGrpSpPr/>
            <p:nvPr/>
          </p:nvGrpSpPr>
          <p:grpSpPr>
            <a:xfrm>
              <a:off x="3684531" y="1478881"/>
              <a:ext cx="2265697" cy="4206055"/>
              <a:chOff x="1044840" y="1402871"/>
              <a:chExt cx="2267687" cy="4207353"/>
            </a:xfrm>
          </p:grpSpPr>
          <p:sp>
            <p:nvSpPr>
              <p:cNvPr id="33"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34" name="矩形 33"/>
              <p:cNvSpPr/>
              <p:nvPr/>
            </p:nvSpPr>
            <p:spPr>
              <a:xfrm>
                <a:off x="1376679" y="1969842"/>
                <a:ext cx="1648460" cy="337495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35" name="矩形 34"/>
              <p:cNvSpPr/>
              <p:nvPr/>
            </p:nvSpPr>
            <p:spPr>
              <a:xfrm>
                <a:off x="1376679" y="1969842"/>
                <a:ext cx="1648460" cy="50665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nvGrpSpPr>
              <p:cNvPr id="9" name="组合 35"/>
              <p:cNvGrpSpPr/>
              <p:nvPr/>
            </p:nvGrpSpPr>
            <p:grpSpPr>
              <a:xfrm>
                <a:off x="1785620" y="1402871"/>
                <a:ext cx="830580" cy="975045"/>
                <a:chOff x="6591300" y="1966752"/>
                <a:chExt cx="830580" cy="975045"/>
              </a:xfrm>
            </p:grpSpPr>
            <p:sp>
              <p:nvSpPr>
                <p:cNvPr id="40" name="任意多边形 39"/>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41" name="任意多边形 40"/>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grpSp>
          <p:grpSp>
            <p:nvGrpSpPr>
              <p:cNvPr id="10" name="组合 36"/>
              <p:cNvGrpSpPr/>
              <p:nvPr/>
            </p:nvGrpSpPr>
            <p:grpSpPr>
              <a:xfrm>
                <a:off x="1426344" y="3494347"/>
                <a:ext cx="1660553" cy="971608"/>
                <a:chOff x="155134" y="2735579"/>
                <a:chExt cx="1660553" cy="971608"/>
              </a:xfrm>
            </p:grpSpPr>
            <p:sp>
              <p:nvSpPr>
                <p:cNvPr id="38" name="文本框 97"/>
                <p:cNvSpPr txBox="1"/>
                <p:nvPr/>
              </p:nvSpPr>
              <p:spPr>
                <a:xfrm>
                  <a:off x="159503" y="2735579"/>
                  <a:ext cx="1519165" cy="338338"/>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添加标题</a:t>
                  </a:r>
                </a:p>
              </p:txBody>
            </p:sp>
            <p:sp>
              <p:nvSpPr>
                <p:cNvPr id="39" name="文本框 98"/>
                <p:cNvSpPr txBox="1"/>
                <p:nvPr/>
              </p:nvSpPr>
              <p:spPr>
                <a:xfrm>
                  <a:off x="155134" y="3153467"/>
                  <a:ext cx="1660553" cy="553720"/>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grpSp>
        </p:grpSp>
        <p:grpSp>
          <p:nvGrpSpPr>
            <p:cNvPr id="12" name="组合 41"/>
            <p:cNvGrpSpPr/>
            <p:nvPr/>
          </p:nvGrpSpPr>
          <p:grpSpPr>
            <a:xfrm>
              <a:off x="6167945" y="1478881"/>
              <a:ext cx="2265697" cy="4206055"/>
              <a:chOff x="1044840" y="1402871"/>
              <a:chExt cx="2267687" cy="4207353"/>
            </a:xfrm>
          </p:grpSpPr>
          <p:sp>
            <p:nvSpPr>
              <p:cNvPr id="44"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45" name="矩形 44"/>
              <p:cNvSpPr/>
              <p:nvPr/>
            </p:nvSpPr>
            <p:spPr>
              <a:xfrm>
                <a:off x="1376679" y="1969842"/>
                <a:ext cx="1648460" cy="337495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46" name="矩形 45"/>
              <p:cNvSpPr/>
              <p:nvPr/>
            </p:nvSpPr>
            <p:spPr>
              <a:xfrm>
                <a:off x="1376679" y="1969842"/>
                <a:ext cx="1648460" cy="50665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nvGrpSpPr>
              <p:cNvPr id="17" name="组合 46"/>
              <p:cNvGrpSpPr/>
              <p:nvPr/>
            </p:nvGrpSpPr>
            <p:grpSpPr>
              <a:xfrm>
                <a:off x="1785620" y="1402871"/>
                <a:ext cx="830580" cy="975045"/>
                <a:chOff x="6591300" y="1966752"/>
                <a:chExt cx="830580" cy="975045"/>
              </a:xfrm>
            </p:grpSpPr>
            <p:sp>
              <p:nvSpPr>
                <p:cNvPr id="51" name="任意多边形 50"/>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2" name="任意多边形 51"/>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grpSp>
          <p:grpSp>
            <p:nvGrpSpPr>
              <p:cNvPr id="18" name="组合 47"/>
              <p:cNvGrpSpPr/>
              <p:nvPr/>
            </p:nvGrpSpPr>
            <p:grpSpPr>
              <a:xfrm>
                <a:off x="1377127" y="3488318"/>
                <a:ext cx="1637873" cy="995060"/>
                <a:chOff x="105917" y="2729550"/>
                <a:chExt cx="1637873" cy="995060"/>
              </a:xfrm>
            </p:grpSpPr>
            <p:sp>
              <p:nvSpPr>
                <p:cNvPr id="49" name="文本框 109"/>
                <p:cNvSpPr txBox="1"/>
                <p:nvPr/>
              </p:nvSpPr>
              <p:spPr>
                <a:xfrm>
                  <a:off x="177925" y="2729550"/>
                  <a:ext cx="1513870" cy="338338"/>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添加标题</a:t>
                  </a:r>
                </a:p>
              </p:txBody>
            </p:sp>
            <p:sp>
              <p:nvSpPr>
                <p:cNvPr id="50" name="文本框 110"/>
                <p:cNvSpPr txBox="1"/>
                <p:nvPr/>
              </p:nvSpPr>
              <p:spPr>
                <a:xfrm>
                  <a:off x="105917" y="3170890"/>
                  <a:ext cx="1637873" cy="553720"/>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grpSp>
        </p:grpSp>
        <p:grpSp>
          <p:nvGrpSpPr>
            <p:cNvPr id="23" name="组合 52"/>
            <p:cNvGrpSpPr/>
            <p:nvPr/>
          </p:nvGrpSpPr>
          <p:grpSpPr>
            <a:xfrm>
              <a:off x="8648725" y="1478881"/>
              <a:ext cx="2265697" cy="4206055"/>
              <a:chOff x="1044840" y="1402871"/>
              <a:chExt cx="2267687" cy="4207353"/>
            </a:xfrm>
          </p:grpSpPr>
          <p:sp>
            <p:nvSpPr>
              <p:cNvPr id="55"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6" name="矩形 55"/>
              <p:cNvSpPr/>
              <p:nvPr/>
            </p:nvSpPr>
            <p:spPr>
              <a:xfrm>
                <a:off x="1376679" y="1969842"/>
                <a:ext cx="1648460" cy="337495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7" name="矩形 56"/>
              <p:cNvSpPr/>
              <p:nvPr/>
            </p:nvSpPr>
            <p:spPr>
              <a:xfrm>
                <a:off x="1376679" y="1969842"/>
                <a:ext cx="1648460" cy="50665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nvGrpSpPr>
              <p:cNvPr id="31" name="组合 57"/>
              <p:cNvGrpSpPr/>
              <p:nvPr/>
            </p:nvGrpSpPr>
            <p:grpSpPr>
              <a:xfrm>
                <a:off x="1785620" y="1402871"/>
                <a:ext cx="830580" cy="975045"/>
                <a:chOff x="6591300" y="1966752"/>
                <a:chExt cx="830580" cy="975045"/>
              </a:xfrm>
            </p:grpSpPr>
            <p:sp>
              <p:nvSpPr>
                <p:cNvPr id="62" name="任意多边形 61"/>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63" name="任意多边形 62"/>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grpSp>
          <p:grpSp>
            <p:nvGrpSpPr>
              <p:cNvPr id="36" name="组合 58"/>
              <p:cNvGrpSpPr/>
              <p:nvPr/>
            </p:nvGrpSpPr>
            <p:grpSpPr>
              <a:xfrm>
                <a:off x="1395548" y="3494347"/>
                <a:ext cx="1660553" cy="989031"/>
                <a:chOff x="124338" y="2735579"/>
                <a:chExt cx="1660553" cy="989031"/>
              </a:xfrm>
            </p:grpSpPr>
            <p:sp>
              <p:nvSpPr>
                <p:cNvPr id="60" name="文本框 121"/>
                <p:cNvSpPr txBox="1"/>
                <p:nvPr/>
              </p:nvSpPr>
              <p:spPr>
                <a:xfrm>
                  <a:off x="196346" y="2735579"/>
                  <a:ext cx="1519165" cy="338338"/>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添加标题</a:t>
                  </a:r>
                </a:p>
              </p:txBody>
            </p:sp>
            <p:sp>
              <p:nvSpPr>
                <p:cNvPr id="61" name="文本框 122"/>
                <p:cNvSpPr txBox="1"/>
                <p:nvPr/>
              </p:nvSpPr>
              <p:spPr>
                <a:xfrm>
                  <a:off x="124338" y="3170890"/>
                  <a:ext cx="1660553" cy="553720"/>
                </a:xfrm>
                <a:prstGeom prst="rect">
                  <a:avLst/>
                </a:prstGeom>
                <a:noFill/>
              </p:spPr>
              <p:txBody>
                <a:bodyPr wrap="square" rtlCol="0">
                  <a:spAutoFit/>
                </a:bodyPr>
                <a:lstStyle/>
                <a:p>
                  <a:pPr>
                    <a:lnSpc>
                      <a:spcPct val="130000"/>
                    </a:lnSpc>
                  </a:pPr>
                  <a:r>
                    <a:rPr lang="zh-CN" altLang="en-US" sz="1200" dirty="0">
                      <a:solidFill>
                        <a:schemeClr val="bg2">
                          <a:lumMod val="10000"/>
                        </a:schemeClr>
                      </a:solidFill>
                      <a:cs typeface="+mn-ea"/>
                      <a:sym typeface="+mn-lt"/>
                    </a:rPr>
                    <a:t>输入替换内容文本输入替换内容文本</a:t>
                  </a:r>
                  <a:endParaRPr lang="zh-CN" altLang="en-US" sz="1200" kern="3000" spc="31" dirty="0">
                    <a:solidFill>
                      <a:schemeClr val="tx1">
                        <a:lumMod val="50000"/>
                        <a:lumOff val="50000"/>
                      </a:schemeClr>
                    </a:solidFill>
                    <a:cs typeface="+mn-ea"/>
                    <a:sym typeface="+mn-lt"/>
                  </a:endParaRPr>
                </a:p>
              </p:txBody>
            </p:sp>
          </p:grpSp>
        </p:grpSp>
        <p:sp>
          <p:nvSpPr>
            <p:cNvPr id="64" name="Freeform 19"/>
            <p:cNvSpPr/>
            <p:nvPr/>
          </p:nvSpPr>
          <p:spPr bwMode="auto">
            <a:xfrm>
              <a:off x="9705245" y="2875815"/>
              <a:ext cx="229164" cy="44878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accent4"/>
            </a:solidFill>
            <a:ln>
              <a:noFill/>
            </a:ln>
            <a:effectLst/>
          </p:spPr>
          <p:txBody>
            <a:bodyPr vert="horz" wrap="square" lIns="91372" tIns="45685" rIns="91372" bIns="45685" numCol="1" anchor="t" anchorCtr="0" compatLnSpc="1"/>
            <a:lstStyle/>
            <a:p>
              <a:endParaRPr lang="zh-CN" altLang="en-US" sz="2400">
                <a:cs typeface="+mn-ea"/>
                <a:sym typeface="+mn-lt"/>
              </a:endParaRPr>
            </a:p>
          </p:txBody>
        </p:sp>
        <p:grpSp>
          <p:nvGrpSpPr>
            <p:cNvPr id="37" name="Group 22"/>
            <p:cNvGrpSpPr>
              <a:grpSpLocks noChangeAspect="1"/>
            </p:cNvGrpSpPr>
            <p:nvPr/>
          </p:nvGrpSpPr>
          <p:grpSpPr bwMode="auto">
            <a:xfrm>
              <a:off x="4671670" y="2919620"/>
              <a:ext cx="360975" cy="361181"/>
              <a:chOff x="3617" y="1935"/>
              <a:chExt cx="446" cy="446"/>
            </a:xfrm>
            <a:solidFill>
              <a:schemeClr val="accent2"/>
            </a:solidFill>
            <a:effectLst/>
          </p:grpSpPr>
          <p:sp>
            <p:nvSpPr>
              <p:cNvPr id="66"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zh-CN" altLang="en-US" sz="2400">
                  <a:cs typeface="+mn-ea"/>
                  <a:sym typeface="+mn-lt"/>
                </a:endParaRPr>
              </a:p>
            </p:txBody>
          </p:sp>
          <p:sp>
            <p:nvSpPr>
              <p:cNvPr id="67"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zh-CN" altLang="en-US" sz="2400">
                  <a:cs typeface="+mn-ea"/>
                  <a:sym typeface="+mn-lt"/>
                </a:endParaRPr>
              </a:p>
            </p:txBody>
          </p:sp>
        </p:grpSp>
        <p:grpSp>
          <p:nvGrpSpPr>
            <p:cNvPr id="42" name="Group 31"/>
            <p:cNvGrpSpPr>
              <a:grpSpLocks noChangeAspect="1"/>
            </p:cNvGrpSpPr>
            <p:nvPr/>
          </p:nvGrpSpPr>
          <p:grpSpPr bwMode="auto">
            <a:xfrm>
              <a:off x="7175174" y="2911118"/>
              <a:ext cx="293799" cy="378186"/>
              <a:chOff x="5177" y="1058"/>
              <a:chExt cx="363" cy="467"/>
            </a:xfrm>
            <a:solidFill>
              <a:schemeClr val="accent3"/>
            </a:solidFill>
            <a:effectLst/>
          </p:grpSpPr>
          <p:sp>
            <p:nvSpPr>
              <p:cNvPr id="69" name="Freeform 32"/>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zh-CN" altLang="en-US" sz="2400">
                  <a:cs typeface="+mn-ea"/>
                  <a:sym typeface="+mn-lt"/>
                </a:endParaRPr>
              </a:p>
            </p:txBody>
          </p:sp>
          <p:sp>
            <p:nvSpPr>
              <p:cNvPr id="70"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zh-CN" altLang="en-US" sz="2400">
                  <a:cs typeface="+mn-ea"/>
                  <a:sym typeface="+mn-lt"/>
                </a:endParaRPr>
              </a:p>
            </p:txBody>
          </p:sp>
          <p:sp>
            <p:nvSpPr>
              <p:cNvPr id="71" name="Freeform 34"/>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zh-CN" altLang="en-US" sz="2400">
                  <a:cs typeface="+mn-ea"/>
                  <a:sym typeface="+mn-lt"/>
                </a:endParaRPr>
              </a:p>
            </p:txBody>
          </p:sp>
          <p:sp>
            <p:nvSpPr>
              <p:cNvPr id="72" name="Freeform 35"/>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zh-CN" altLang="en-US" sz="2400">
                  <a:cs typeface="+mn-ea"/>
                  <a:sym typeface="+mn-lt"/>
                </a:endParaRPr>
              </a:p>
            </p:txBody>
          </p:sp>
        </p:grpSp>
      </p:grpSp>
      <p:grpSp>
        <p:nvGrpSpPr>
          <p:cNvPr id="65" name="组合 64"/>
          <p:cNvGrpSpPr/>
          <p:nvPr/>
        </p:nvGrpSpPr>
        <p:grpSpPr>
          <a:xfrm>
            <a:off x="0" y="1"/>
            <a:ext cx="13769572" cy="6891977"/>
            <a:chOff x="0" y="1"/>
            <a:chExt cx="13769572" cy="6891977"/>
          </a:xfrm>
        </p:grpSpPr>
        <p:pic>
          <p:nvPicPr>
            <p:cNvPr id="68" name="图片 67"/>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73" name="图片 72"/>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74" name="文本框 73"/>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75" name="矩形 74"/>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1649" y="1873590"/>
            <a:ext cx="9658064" cy="3525231"/>
            <a:chOff x="1261649" y="1873590"/>
            <a:chExt cx="9658064" cy="3525231"/>
          </a:xfrm>
        </p:grpSpPr>
        <p:grpSp>
          <p:nvGrpSpPr>
            <p:cNvPr id="6" name="组合 5"/>
            <p:cNvGrpSpPr/>
            <p:nvPr/>
          </p:nvGrpSpPr>
          <p:grpSpPr>
            <a:xfrm>
              <a:off x="1261649" y="1873590"/>
              <a:ext cx="2248651" cy="3525231"/>
              <a:chOff x="1255712" y="2186133"/>
              <a:chExt cx="2249866" cy="3527134"/>
            </a:xfrm>
          </p:grpSpPr>
          <p:sp>
            <p:nvSpPr>
              <p:cNvPr id="7" name="AutoShape 2"/>
              <p:cNvSpPr/>
              <p:nvPr/>
            </p:nvSpPr>
            <p:spPr bwMode="auto">
              <a:xfrm>
                <a:off x="1345062" y="2279877"/>
                <a:ext cx="2077757" cy="1347576"/>
              </a:xfrm>
              <a:prstGeom prst="roundRect">
                <a:avLst>
                  <a:gd name="adj" fmla="val 3912"/>
                </a:avLst>
              </a:prstGeom>
              <a:solidFill>
                <a:schemeClr val="accent2"/>
              </a:solidFill>
              <a:ln w="25400">
                <a:solidFill>
                  <a:schemeClr val="tx1">
                    <a:alpha val="0"/>
                  </a:schemeClr>
                </a:solidFill>
                <a:miter lim="800000"/>
              </a:ln>
            </p:spPr>
            <p:txBody>
              <a:bodyPr lIns="0" tIns="0" rIns="0" bIns="0"/>
              <a:lstStyle/>
              <a:p>
                <a:pPr>
                  <a:defRPr/>
                </a:pPr>
                <a:endParaRPr lang="en-US" sz="1800" dirty="0">
                  <a:solidFill>
                    <a:schemeClr val="bg1">
                      <a:lumMod val="50000"/>
                    </a:schemeClr>
                  </a:solidFill>
                  <a:cs typeface="+mn-ea"/>
                  <a:sym typeface="+mn-lt"/>
                </a:endParaRPr>
              </a:p>
            </p:txBody>
          </p:sp>
          <p:sp>
            <p:nvSpPr>
              <p:cNvPr id="9" name="AutoShape 60"/>
              <p:cNvSpPr/>
              <p:nvPr/>
            </p:nvSpPr>
            <p:spPr bwMode="auto">
              <a:xfrm>
                <a:off x="1255712" y="2186133"/>
                <a:ext cx="2249866" cy="3527134"/>
              </a:xfrm>
              <a:prstGeom prst="roundRect">
                <a:avLst>
                  <a:gd name="adj" fmla="val 2343"/>
                </a:avLst>
              </a:prstGeom>
              <a:noFill/>
              <a:ln w="38100">
                <a:solidFill>
                  <a:srgbClr val="CDCCCC"/>
                </a:solidFill>
                <a:miter lim="800000"/>
              </a:ln>
              <a:extLst>
                <a:ext uri="{909E8E84-426E-40DD-AFC4-6F175D3DCCD1}">
                  <a14:hiddenFill xmlns:a14="http://schemas.microsoft.com/office/drawing/2010/main">
                    <a:solidFill>
                      <a:srgbClr val="FFFFFF"/>
                    </a:solidFill>
                  </a14:hiddenFill>
                </a:ext>
              </a:extLst>
            </p:spPr>
            <p:txBody>
              <a:bodyPr lIns="0" tIns="0" rIns="0" bIns="0"/>
              <a:lstStyle/>
              <a:p>
                <a:endParaRPr lang="en-US" sz="1800">
                  <a:solidFill>
                    <a:schemeClr val="bg1">
                      <a:lumMod val="50000"/>
                    </a:schemeClr>
                  </a:solidFill>
                  <a:cs typeface="+mn-ea"/>
                  <a:sym typeface="+mn-lt"/>
                </a:endParaRPr>
              </a:p>
            </p:txBody>
          </p:sp>
        </p:grpSp>
        <p:grpSp>
          <p:nvGrpSpPr>
            <p:cNvPr id="16" name="组合 15"/>
            <p:cNvGrpSpPr/>
            <p:nvPr/>
          </p:nvGrpSpPr>
          <p:grpSpPr>
            <a:xfrm>
              <a:off x="3737614" y="1873590"/>
              <a:ext cx="2248651" cy="3525231"/>
              <a:chOff x="3735545" y="2186133"/>
              <a:chExt cx="2249866" cy="3527134"/>
            </a:xfrm>
          </p:grpSpPr>
          <p:sp>
            <p:nvSpPr>
              <p:cNvPr id="17" name="AutoShape 3"/>
              <p:cNvSpPr/>
              <p:nvPr/>
            </p:nvSpPr>
            <p:spPr bwMode="auto">
              <a:xfrm>
                <a:off x="3819768" y="2279877"/>
                <a:ext cx="2078489" cy="1347576"/>
              </a:xfrm>
              <a:prstGeom prst="roundRect">
                <a:avLst>
                  <a:gd name="adj" fmla="val 3042"/>
                </a:avLst>
              </a:prstGeom>
              <a:solidFill>
                <a:schemeClr val="accent1"/>
              </a:solidFill>
              <a:ln w="25400">
                <a:solidFill>
                  <a:schemeClr val="tx1">
                    <a:alpha val="0"/>
                  </a:schemeClr>
                </a:solidFill>
                <a:miter lim="800000"/>
              </a:ln>
            </p:spPr>
            <p:txBody>
              <a:bodyPr lIns="0" tIns="0" rIns="0" bIns="0"/>
              <a:lstStyle/>
              <a:p>
                <a:pPr>
                  <a:defRPr/>
                </a:pPr>
                <a:endParaRPr lang="en-US" sz="1800">
                  <a:solidFill>
                    <a:schemeClr val="bg1">
                      <a:lumMod val="50000"/>
                    </a:schemeClr>
                  </a:solidFill>
                  <a:cs typeface="+mn-ea"/>
                  <a:sym typeface="+mn-lt"/>
                </a:endParaRPr>
              </a:p>
            </p:txBody>
          </p:sp>
          <p:sp>
            <p:nvSpPr>
              <p:cNvPr id="18" name="AutoShape 61"/>
              <p:cNvSpPr/>
              <p:nvPr/>
            </p:nvSpPr>
            <p:spPr bwMode="auto">
              <a:xfrm>
                <a:off x="3735545" y="2186133"/>
                <a:ext cx="2249866" cy="3527134"/>
              </a:xfrm>
              <a:prstGeom prst="roundRect">
                <a:avLst>
                  <a:gd name="adj" fmla="val 2343"/>
                </a:avLst>
              </a:prstGeom>
              <a:noFill/>
              <a:ln w="38100">
                <a:solidFill>
                  <a:srgbClr val="CDCCCC"/>
                </a:solidFill>
                <a:miter lim="800000"/>
              </a:ln>
              <a:extLst>
                <a:ext uri="{909E8E84-426E-40DD-AFC4-6F175D3DCCD1}">
                  <a14:hiddenFill xmlns:a14="http://schemas.microsoft.com/office/drawing/2010/main">
                    <a:solidFill>
                      <a:srgbClr val="FFFFFF"/>
                    </a:solidFill>
                  </a14:hiddenFill>
                </a:ext>
              </a:extLst>
            </p:spPr>
            <p:txBody>
              <a:bodyPr lIns="0" tIns="0" rIns="0" bIns="0"/>
              <a:lstStyle/>
              <a:p>
                <a:endParaRPr lang="en-US" sz="1800">
                  <a:solidFill>
                    <a:schemeClr val="bg1">
                      <a:lumMod val="50000"/>
                    </a:schemeClr>
                  </a:solidFill>
                  <a:cs typeface="+mn-ea"/>
                  <a:sym typeface="+mn-lt"/>
                </a:endParaRPr>
              </a:p>
            </p:txBody>
          </p:sp>
        </p:grpSp>
        <p:grpSp>
          <p:nvGrpSpPr>
            <p:cNvPr id="22" name="组合 21"/>
            <p:cNvGrpSpPr/>
            <p:nvPr/>
          </p:nvGrpSpPr>
          <p:grpSpPr>
            <a:xfrm>
              <a:off x="6208789" y="1873590"/>
              <a:ext cx="2248651" cy="3525231"/>
              <a:chOff x="6208054" y="2186133"/>
              <a:chExt cx="2249866" cy="3527134"/>
            </a:xfrm>
          </p:grpSpPr>
          <p:sp>
            <p:nvSpPr>
              <p:cNvPr id="23" name="AutoShape 4"/>
              <p:cNvSpPr/>
              <p:nvPr/>
            </p:nvSpPr>
            <p:spPr bwMode="auto">
              <a:xfrm>
                <a:off x="6294474" y="2279877"/>
                <a:ext cx="2078489" cy="1347576"/>
              </a:xfrm>
              <a:prstGeom prst="roundRect">
                <a:avLst>
                  <a:gd name="adj" fmla="val 3042"/>
                </a:avLst>
              </a:prstGeom>
              <a:solidFill>
                <a:schemeClr val="accent2"/>
              </a:solidFill>
              <a:ln w="25400">
                <a:solidFill>
                  <a:srgbClr val="699E56">
                    <a:alpha val="0"/>
                  </a:srgbClr>
                </a:solidFill>
                <a:miter lim="800000"/>
              </a:ln>
            </p:spPr>
            <p:txBody>
              <a:bodyPr lIns="0" tIns="0" rIns="0" bIns="0"/>
              <a:lstStyle/>
              <a:p>
                <a:endParaRPr lang="en-US" sz="1800">
                  <a:solidFill>
                    <a:schemeClr val="bg1">
                      <a:lumMod val="50000"/>
                    </a:schemeClr>
                  </a:solidFill>
                  <a:cs typeface="+mn-ea"/>
                  <a:sym typeface="+mn-lt"/>
                </a:endParaRPr>
              </a:p>
            </p:txBody>
          </p:sp>
          <p:sp>
            <p:nvSpPr>
              <p:cNvPr id="24" name="AutoShape 62"/>
              <p:cNvSpPr/>
              <p:nvPr/>
            </p:nvSpPr>
            <p:spPr bwMode="auto">
              <a:xfrm>
                <a:off x="6208054" y="2186133"/>
                <a:ext cx="2249866" cy="3527134"/>
              </a:xfrm>
              <a:prstGeom prst="roundRect">
                <a:avLst>
                  <a:gd name="adj" fmla="val 2343"/>
                </a:avLst>
              </a:prstGeom>
              <a:noFill/>
              <a:ln w="38100">
                <a:solidFill>
                  <a:srgbClr val="CDCCCC"/>
                </a:solidFill>
                <a:miter lim="800000"/>
              </a:ln>
              <a:extLst>
                <a:ext uri="{909E8E84-426E-40DD-AFC4-6F175D3DCCD1}">
                  <a14:hiddenFill xmlns:a14="http://schemas.microsoft.com/office/drawing/2010/main">
                    <a:solidFill>
                      <a:srgbClr val="FFFFFF"/>
                    </a:solidFill>
                  </a14:hiddenFill>
                </a:ext>
              </a:extLst>
            </p:spPr>
            <p:txBody>
              <a:bodyPr lIns="0" tIns="0" rIns="0" bIns="0"/>
              <a:lstStyle/>
              <a:p>
                <a:endParaRPr lang="en-US" sz="1800">
                  <a:solidFill>
                    <a:schemeClr val="bg1">
                      <a:lumMod val="50000"/>
                    </a:schemeClr>
                  </a:solidFill>
                  <a:cs typeface="+mn-ea"/>
                  <a:sym typeface="+mn-lt"/>
                </a:endParaRPr>
              </a:p>
            </p:txBody>
          </p:sp>
        </p:grpSp>
        <p:grpSp>
          <p:nvGrpSpPr>
            <p:cNvPr id="28" name="组合 27"/>
            <p:cNvGrpSpPr/>
            <p:nvPr/>
          </p:nvGrpSpPr>
          <p:grpSpPr>
            <a:xfrm>
              <a:off x="8671062" y="1873590"/>
              <a:ext cx="2248651" cy="3525231"/>
              <a:chOff x="8686422" y="2186133"/>
              <a:chExt cx="2249866" cy="3527134"/>
            </a:xfrm>
          </p:grpSpPr>
          <p:sp>
            <p:nvSpPr>
              <p:cNvPr id="29" name="AutoShape 5"/>
              <p:cNvSpPr/>
              <p:nvPr/>
            </p:nvSpPr>
            <p:spPr bwMode="auto">
              <a:xfrm>
                <a:off x="8769913" y="2279877"/>
                <a:ext cx="2078489" cy="1347576"/>
              </a:xfrm>
              <a:prstGeom prst="roundRect">
                <a:avLst>
                  <a:gd name="adj" fmla="val 3912"/>
                </a:avLst>
              </a:prstGeom>
              <a:solidFill>
                <a:schemeClr val="accent1"/>
              </a:solidFill>
              <a:ln w="25400">
                <a:solidFill>
                  <a:schemeClr val="tx1">
                    <a:alpha val="0"/>
                  </a:schemeClr>
                </a:solidFill>
                <a:miter lim="800000"/>
              </a:ln>
            </p:spPr>
            <p:txBody>
              <a:bodyPr lIns="0" tIns="0" rIns="0" bIns="0"/>
              <a:lstStyle/>
              <a:p>
                <a:endParaRPr lang="en-US" sz="1800" dirty="0">
                  <a:solidFill>
                    <a:schemeClr val="bg1">
                      <a:lumMod val="50000"/>
                    </a:schemeClr>
                  </a:solidFill>
                  <a:cs typeface="+mn-ea"/>
                  <a:sym typeface="+mn-lt"/>
                </a:endParaRPr>
              </a:p>
            </p:txBody>
          </p:sp>
          <p:sp>
            <p:nvSpPr>
              <p:cNvPr id="30" name="AutoShape 63"/>
              <p:cNvSpPr/>
              <p:nvPr/>
            </p:nvSpPr>
            <p:spPr bwMode="auto">
              <a:xfrm>
                <a:off x="8686422" y="2186133"/>
                <a:ext cx="2249866" cy="3527134"/>
              </a:xfrm>
              <a:prstGeom prst="roundRect">
                <a:avLst>
                  <a:gd name="adj" fmla="val 2343"/>
                </a:avLst>
              </a:prstGeom>
              <a:noFill/>
              <a:ln w="38100">
                <a:solidFill>
                  <a:srgbClr val="CDCCCC"/>
                </a:solidFill>
                <a:miter lim="800000"/>
              </a:ln>
              <a:extLst>
                <a:ext uri="{909E8E84-426E-40DD-AFC4-6F175D3DCCD1}">
                  <a14:hiddenFill xmlns:a14="http://schemas.microsoft.com/office/drawing/2010/main">
                    <a:solidFill>
                      <a:srgbClr val="FFFFFF"/>
                    </a:solidFill>
                  </a14:hiddenFill>
                </a:ext>
              </a:extLst>
            </p:spPr>
            <p:txBody>
              <a:bodyPr lIns="0" tIns="0" rIns="0" bIns="0"/>
              <a:lstStyle/>
              <a:p>
                <a:endParaRPr lang="en-US" sz="1800">
                  <a:solidFill>
                    <a:schemeClr val="bg1">
                      <a:lumMod val="50000"/>
                    </a:schemeClr>
                  </a:solidFill>
                  <a:cs typeface="+mn-ea"/>
                  <a:sym typeface="+mn-lt"/>
                </a:endParaRPr>
              </a:p>
            </p:txBody>
          </p:sp>
        </p:grpSp>
        <p:grpSp>
          <p:nvGrpSpPr>
            <p:cNvPr id="34" name="组合 33"/>
            <p:cNvGrpSpPr/>
            <p:nvPr/>
          </p:nvGrpSpPr>
          <p:grpSpPr>
            <a:xfrm>
              <a:off x="1435881" y="3913546"/>
              <a:ext cx="1714820" cy="871906"/>
              <a:chOff x="11884" y="3191"/>
              <a:chExt cx="1639" cy="1374"/>
            </a:xfrm>
          </p:grpSpPr>
          <p:sp>
            <p:nvSpPr>
              <p:cNvPr id="35" name="文本框 34"/>
              <p:cNvSpPr txBox="1"/>
              <p:nvPr/>
            </p:nvSpPr>
            <p:spPr>
              <a:xfrm>
                <a:off x="11884" y="3744"/>
                <a:ext cx="1638" cy="821"/>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输入替换内容文本输入替换内容文本</a:t>
                </a:r>
                <a:endParaRPr lang="en-US" altLang="zh-CN" sz="1200" dirty="0">
                  <a:solidFill>
                    <a:schemeClr val="tx1">
                      <a:lumMod val="85000"/>
                      <a:lumOff val="15000"/>
                    </a:schemeClr>
                  </a:solidFill>
                  <a:cs typeface="+mn-ea"/>
                  <a:sym typeface="+mn-lt"/>
                </a:endParaRPr>
              </a:p>
            </p:txBody>
          </p:sp>
          <p:sp>
            <p:nvSpPr>
              <p:cNvPr id="36" name="TextBox 76"/>
              <p:cNvSpPr txBox="1"/>
              <p:nvPr/>
            </p:nvSpPr>
            <p:spPr>
              <a:xfrm>
                <a:off x="11884" y="3191"/>
                <a:ext cx="1639" cy="582"/>
              </a:xfrm>
              <a:prstGeom prst="rect">
                <a:avLst/>
              </a:prstGeom>
              <a:noFill/>
            </p:spPr>
            <p:txBody>
              <a:bodyPr wrap="square" rtlCol="0">
                <a:spAutoFit/>
              </a:bodyPr>
              <a:lstStyle/>
              <a:p>
                <a:r>
                  <a:rPr lang="zh-CN" altLang="en-US" sz="1800" b="1" dirty="0">
                    <a:solidFill>
                      <a:schemeClr val="tx1">
                        <a:lumMod val="85000"/>
                        <a:lumOff val="15000"/>
                      </a:schemeClr>
                    </a:solidFill>
                    <a:cs typeface="+mn-ea"/>
                    <a:sym typeface="+mn-lt"/>
                  </a:rPr>
                  <a:t>小标题</a:t>
                </a:r>
              </a:p>
            </p:txBody>
          </p:sp>
        </p:grpSp>
        <p:grpSp>
          <p:nvGrpSpPr>
            <p:cNvPr id="37" name="组合 36"/>
            <p:cNvGrpSpPr/>
            <p:nvPr/>
          </p:nvGrpSpPr>
          <p:grpSpPr>
            <a:xfrm>
              <a:off x="4003065" y="3913546"/>
              <a:ext cx="1714820" cy="871906"/>
              <a:chOff x="11884" y="3191"/>
              <a:chExt cx="1639" cy="1374"/>
            </a:xfrm>
          </p:grpSpPr>
          <p:sp>
            <p:nvSpPr>
              <p:cNvPr id="38" name="文本框 37"/>
              <p:cNvSpPr txBox="1"/>
              <p:nvPr/>
            </p:nvSpPr>
            <p:spPr>
              <a:xfrm>
                <a:off x="11884" y="3744"/>
                <a:ext cx="1638" cy="821"/>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输入替换内容文本输入替换内容文本</a:t>
                </a:r>
                <a:endParaRPr lang="en-US" altLang="zh-CN" sz="1200" dirty="0">
                  <a:solidFill>
                    <a:schemeClr val="tx1">
                      <a:lumMod val="85000"/>
                      <a:lumOff val="15000"/>
                    </a:schemeClr>
                  </a:solidFill>
                  <a:cs typeface="+mn-ea"/>
                  <a:sym typeface="+mn-lt"/>
                </a:endParaRPr>
              </a:p>
            </p:txBody>
          </p:sp>
          <p:sp>
            <p:nvSpPr>
              <p:cNvPr id="39" name="TextBox 76"/>
              <p:cNvSpPr txBox="1"/>
              <p:nvPr/>
            </p:nvSpPr>
            <p:spPr>
              <a:xfrm>
                <a:off x="11884" y="3191"/>
                <a:ext cx="1639" cy="582"/>
              </a:xfrm>
              <a:prstGeom prst="rect">
                <a:avLst/>
              </a:prstGeom>
              <a:noFill/>
            </p:spPr>
            <p:txBody>
              <a:bodyPr wrap="square" rtlCol="0">
                <a:spAutoFit/>
              </a:bodyPr>
              <a:lstStyle/>
              <a:p>
                <a:r>
                  <a:rPr lang="zh-CN" altLang="en-US" sz="1800" b="1" dirty="0">
                    <a:solidFill>
                      <a:schemeClr val="tx1">
                        <a:lumMod val="85000"/>
                        <a:lumOff val="15000"/>
                      </a:schemeClr>
                    </a:solidFill>
                    <a:cs typeface="+mn-ea"/>
                    <a:sym typeface="+mn-lt"/>
                  </a:rPr>
                  <a:t>小标题</a:t>
                </a:r>
              </a:p>
            </p:txBody>
          </p:sp>
        </p:grpSp>
        <p:grpSp>
          <p:nvGrpSpPr>
            <p:cNvPr id="40" name="组合 39"/>
            <p:cNvGrpSpPr/>
            <p:nvPr/>
          </p:nvGrpSpPr>
          <p:grpSpPr>
            <a:xfrm>
              <a:off x="6474118" y="3913546"/>
              <a:ext cx="1714820" cy="871906"/>
              <a:chOff x="11884" y="3191"/>
              <a:chExt cx="1639" cy="1374"/>
            </a:xfrm>
          </p:grpSpPr>
          <p:sp>
            <p:nvSpPr>
              <p:cNvPr id="41" name="文本框 40"/>
              <p:cNvSpPr txBox="1"/>
              <p:nvPr/>
            </p:nvSpPr>
            <p:spPr>
              <a:xfrm>
                <a:off x="11884" y="3744"/>
                <a:ext cx="1638" cy="821"/>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输入替换内容文本输入替换内容文本</a:t>
                </a:r>
                <a:endParaRPr lang="en-US" altLang="zh-CN" sz="1200" dirty="0">
                  <a:solidFill>
                    <a:schemeClr val="tx1">
                      <a:lumMod val="85000"/>
                      <a:lumOff val="15000"/>
                    </a:schemeClr>
                  </a:solidFill>
                  <a:cs typeface="+mn-ea"/>
                  <a:sym typeface="+mn-lt"/>
                </a:endParaRPr>
              </a:p>
            </p:txBody>
          </p:sp>
          <p:sp>
            <p:nvSpPr>
              <p:cNvPr id="42" name="TextBox 76"/>
              <p:cNvSpPr txBox="1"/>
              <p:nvPr/>
            </p:nvSpPr>
            <p:spPr>
              <a:xfrm>
                <a:off x="11884" y="3191"/>
                <a:ext cx="1639" cy="582"/>
              </a:xfrm>
              <a:prstGeom prst="rect">
                <a:avLst/>
              </a:prstGeom>
              <a:noFill/>
            </p:spPr>
            <p:txBody>
              <a:bodyPr wrap="square" rtlCol="0">
                <a:spAutoFit/>
              </a:bodyPr>
              <a:lstStyle/>
              <a:p>
                <a:r>
                  <a:rPr lang="zh-CN" altLang="en-US" sz="1800" b="1" dirty="0">
                    <a:solidFill>
                      <a:schemeClr val="tx1">
                        <a:lumMod val="85000"/>
                        <a:lumOff val="15000"/>
                      </a:schemeClr>
                    </a:solidFill>
                    <a:cs typeface="+mn-ea"/>
                    <a:sym typeface="+mn-lt"/>
                  </a:rPr>
                  <a:t>小标题</a:t>
                </a:r>
              </a:p>
            </p:txBody>
          </p:sp>
        </p:grpSp>
        <p:grpSp>
          <p:nvGrpSpPr>
            <p:cNvPr id="43" name="组合 42"/>
            <p:cNvGrpSpPr/>
            <p:nvPr/>
          </p:nvGrpSpPr>
          <p:grpSpPr>
            <a:xfrm>
              <a:off x="9041302" y="3913546"/>
              <a:ext cx="1714820" cy="871906"/>
              <a:chOff x="11884" y="3191"/>
              <a:chExt cx="1639" cy="1374"/>
            </a:xfrm>
          </p:grpSpPr>
          <p:sp>
            <p:nvSpPr>
              <p:cNvPr id="44" name="文本框 43"/>
              <p:cNvSpPr txBox="1"/>
              <p:nvPr/>
            </p:nvSpPr>
            <p:spPr>
              <a:xfrm>
                <a:off x="11884" y="3744"/>
                <a:ext cx="1638" cy="821"/>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输入替换内容文本输入替换内容文本</a:t>
                </a:r>
                <a:endParaRPr lang="en-US" altLang="zh-CN" sz="1200" dirty="0">
                  <a:solidFill>
                    <a:schemeClr val="tx1">
                      <a:lumMod val="85000"/>
                      <a:lumOff val="15000"/>
                    </a:schemeClr>
                  </a:solidFill>
                  <a:cs typeface="+mn-ea"/>
                  <a:sym typeface="+mn-lt"/>
                </a:endParaRPr>
              </a:p>
            </p:txBody>
          </p:sp>
          <p:sp>
            <p:nvSpPr>
              <p:cNvPr id="45" name="TextBox 76"/>
              <p:cNvSpPr txBox="1"/>
              <p:nvPr/>
            </p:nvSpPr>
            <p:spPr>
              <a:xfrm>
                <a:off x="11884" y="3191"/>
                <a:ext cx="1639" cy="582"/>
              </a:xfrm>
              <a:prstGeom prst="rect">
                <a:avLst/>
              </a:prstGeom>
              <a:noFill/>
            </p:spPr>
            <p:txBody>
              <a:bodyPr wrap="square" rtlCol="0">
                <a:spAutoFit/>
              </a:bodyPr>
              <a:lstStyle/>
              <a:p>
                <a:r>
                  <a:rPr lang="zh-CN" altLang="en-US" sz="1800" b="1" dirty="0">
                    <a:solidFill>
                      <a:schemeClr val="tx1">
                        <a:lumMod val="85000"/>
                        <a:lumOff val="15000"/>
                      </a:schemeClr>
                    </a:solidFill>
                    <a:cs typeface="+mn-ea"/>
                    <a:sym typeface="+mn-lt"/>
                  </a:rPr>
                  <a:t>小标题</a:t>
                </a:r>
              </a:p>
            </p:txBody>
          </p:sp>
        </p:grpSp>
      </p:grpSp>
      <p:grpSp>
        <p:nvGrpSpPr>
          <p:cNvPr id="27" name="组合 26"/>
          <p:cNvGrpSpPr/>
          <p:nvPr/>
        </p:nvGrpSpPr>
        <p:grpSpPr>
          <a:xfrm>
            <a:off x="0" y="1"/>
            <a:ext cx="13769572" cy="6891977"/>
            <a:chOff x="0" y="1"/>
            <a:chExt cx="13769572" cy="6891977"/>
          </a:xfrm>
        </p:grpSpPr>
        <p:pic>
          <p:nvPicPr>
            <p:cNvPr id="31" name="图片 30"/>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32" name="图片 31"/>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33" name="文本框 32"/>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46" name="矩形 45"/>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1761" y="1590980"/>
            <a:ext cx="10875176" cy="4365157"/>
            <a:chOff x="821761" y="1590980"/>
            <a:chExt cx="10875176" cy="4365157"/>
          </a:xfrm>
        </p:grpSpPr>
        <p:sp>
          <p:nvSpPr>
            <p:cNvPr id="8" name="任意多边形 7"/>
            <p:cNvSpPr/>
            <p:nvPr/>
          </p:nvSpPr>
          <p:spPr>
            <a:xfrm>
              <a:off x="3058407" y="2623236"/>
              <a:ext cx="0" cy="1144745"/>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sp>
          <p:nvSpPr>
            <p:cNvPr id="10" name="任意多边形 9"/>
            <p:cNvSpPr/>
            <p:nvPr/>
          </p:nvSpPr>
          <p:spPr>
            <a:xfrm>
              <a:off x="4891790" y="4585289"/>
              <a:ext cx="0" cy="1144745"/>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sp>
          <p:nvSpPr>
            <p:cNvPr id="11" name="任意多边形 10"/>
            <p:cNvSpPr/>
            <p:nvPr/>
          </p:nvSpPr>
          <p:spPr>
            <a:xfrm>
              <a:off x="7732885" y="3240621"/>
              <a:ext cx="0" cy="1144745"/>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sp>
          <p:nvSpPr>
            <p:cNvPr id="12" name="任意多边形 11"/>
            <p:cNvSpPr/>
            <p:nvPr/>
          </p:nvSpPr>
          <p:spPr>
            <a:xfrm>
              <a:off x="8847561" y="2653188"/>
              <a:ext cx="0" cy="1144745"/>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sp>
          <p:nvSpPr>
            <p:cNvPr id="13" name="任意多边形 12"/>
            <p:cNvSpPr/>
            <p:nvPr/>
          </p:nvSpPr>
          <p:spPr>
            <a:xfrm flipH="1">
              <a:off x="6311939" y="1836052"/>
              <a:ext cx="45705" cy="961385"/>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sp>
          <p:nvSpPr>
            <p:cNvPr id="14" name="任意多边形 13"/>
            <p:cNvSpPr/>
            <p:nvPr/>
          </p:nvSpPr>
          <p:spPr>
            <a:xfrm>
              <a:off x="2735962" y="2672528"/>
              <a:ext cx="6829415" cy="3283609"/>
            </a:xfrm>
            <a:custGeom>
              <a:avLst/>
              <a:gdLst>
                <a:gd name="connsiteX0" fmla="*/ 6833993 w 6833993"/>
                <a:gd name="connsiteY0" fmla="*/ 0 h 3285811"/>
                <a:gd name="connsiteX1" fmla="*/ 5859303 w 6833993"/>
                <a:gd name="connsiteY1" fmla="*/ 170822 h 3285811"/>
                <a:gd name="connsiteX2" fmla="*/ 6040173 w 6833993"/>
                <a:gd name="connsiteY2" fmla="*/ 532563 h 3285811"/>
                <a:gd name="connsiteX3" fmla="*/ 4502775 w 6833993"/>
                <a:gd name="connsiteY3" fmla="*/ 803869 h 3285811"/>
                <a:gd name="connsiteX4" fmla="*/ 4723839 w 6833993"/>
                <a:gd name="connsiteY4" fmla="*/ 1155561 h 3285811"/>
                <a:gd name="connsiteX5" fmla="*/ 3106055 w 6833993"/>
                <a:gd name="connsiteY5" fmla="*/ 1446963 h 3285811"/>
                <a:gd name="connsiteX6" fmla="*/ 3296973 w 6833993"/>
                <a:gd name="connsiteY6" fmla="*/ 1778559 h 3285811"/>
                <a:gd name="connsiteX7" fmla="*/ 1588753 w 6833993"/>
                <a:gd name="connsiteY7" fmla="*/ 2160396 h 3285811"/>
                <a:gd name="connsiteX8" fmla="*/ 1809817 w 6833993"/>
                <a:gd name="connsiteY8" fmla="*/ 2491992 h 3285811"/>
                <a:gd name="connsiteX9" fmla="*/ 161887 w 6833993"/>
                <a:gd name="connsiteY9" fmla="*/ 2793442 h 3285811"/>
                <a:gd name="connsiteX10" fmla="*/ 151839 w 6833993"/>
                <a:gd name="connsiteY10" fmla="*/ 3285811 h 32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3993" h="3285811">
                  <a:moveTo>
                    <a:pt x="6833993" y="0"/>
                  </a:moveTo>
                  <a:cubicBezTo>
                    <a:pt x="6412799" y="41031"/>
                    <a:pt x="5991606" y="82062"/>
                    <a:pt x="5859303" y="170822"/>
                  </a:cubicBezTo>
                  <a:cubicBezTo>
                    <a:pt x="5727000" y="259582"/>
                    <a:pt x="6266261" y="427055"/>
                    <a:pt x="6040173" y="532563"/>
                  </a:cubicBezTo>
                  <a:cubicBezTo>
                    <a:pt x="5814085" y="638071"/>
                    <a:pt x="4722164" y="700036"/>
                    <a:pt x="4502775" y="803869"/>
                  </a:cubicBezTo>
                  <a:cubicBezTo>
                    <a:pt x="4283386" y="907702"/>
                    <a:pt x="4956626" y="1048379"/>
                    <a:pt x="4723839" y="1155561"/>
                  </a:cubicBezTo>
                  <a:cubicBezTo>
                    <a:pt x="4491052" y="1262743"/>
                    <a:pt x="3343866" y="1343130"/>
                    <a:pt x="3106055" y="1446963"/>
                  </a:cubicBezTo>
                  <a:cubicBezTo>
                    <a:pt x="2868244" y="1550796"/>
                    <a:pt x="3549857" y="1659654"/>
                    <a:pt x="3296973" y="1778559"/>
                  </a:cubicBezTo>
                  <a:cubicBezTo>
                    <a:pt x="3044089" y="1897464"/>
                    <a:pt x="1836612" y="2041491"/>
                    <a:pt x="1588753" y="2160396"/>
                  </a:cubicBezTo>
                  <a:cubicBezTo>
                    <a:pt x="1340894" y="2279301"/>
                    <a:pt x="2047628" y="2386484"/>
                    <a:pt x="1809817" y="2491992"/>
                  </a:cubicBezTo>
                  <a:cubicBezTo>
                    <a:pt x="1572006" y="2597500"/>
                    <a:pt x="438217" y="2661139"/>
                    <a:pt x="161887" y="2793442"/>
                  </a:cubicBezTo>
                  <a:cubicBezTo>
                    <a:pt x="-114443" y="2925745"/>
                    <a:pt x="18698" y="3105778"/>
                    <a:pt x="151839" y="3285811"/>
                  </a:cubicBez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grpSp>
          <p:nvGrpSpPr>
            <p:cNvPr id="15" name="组合 14"/>
            <p:cNvGrpSpPr/>
            <p:nvPr/>
          </p:nvGrpSpPr>
          <p:grpSpPr>
            <a:xfrm>
              <a:off x="8413451" y="1821840"/>
              <a:ext cx="889920" cy="770002"/>
              <a:chOff x="8471587" y="2198088"/>
              <a:chExt cx="890516" cy="770518"/>
            </a:xfrm>
          </p:grpSpPr>
          <p:sp>
            <p:nvSpPr>
              <p:cNvPr id="16" name="泪滴形 15"/>
              <p:cNvSpPr/>
              <p:nvPr/>
            </p:nvSpPr>
            <p:spPr>
              <a:xfrm rot="8100000">
                <a:off x="8531586" y="2198088"/>
                <a:ext cx="770518" cy="770518"/>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lumMod val="95000"/>
                    </a:schemeClr>
                  </a:solidFill>
                  <a:cs typeface="+mn-ea"/>
                  <a:sym typeface="+mn-lt"/>
                </a:endParaRPr>
              </a:p>
            </p:txBody>
          </p:sp>
          <p:sp>
            <p:nvSpPr>
              <p:cNvPr id="17" name="矩形 16"/>
              <p:cNvSpPr/>
              <p:nvPr/>
            </p:nvSpPr>
            <p:spPr>
              <a:xfrm>
                <a:off x="8471587" y="2327815"/>
                <a:ext cx="890516" cy="461846"/>
              </a:xfrm>
              <a:prstGeom prst="rect">
                <a:avLst/>
              </a:prstGeom>
            </p:spPr>
            <p:txBody>
              <a:bodyPr wrap="square">
                <a:spAutoFit/>
              </a:bodyPr>
              <a:lstStyle/>
              <a:p>
                <a:pPr algn="ctr"/>
                <a:r>
                  <a:rPr lang="en-US" altLang="zh-CN" sz="2400" dirty="0">
                    <a:solidFill>
                      <a:schemeClr val="bg1">
                        <a:lumMod val="95000"/>
                      </a:schemeClr>
                    </a:solidFill>
                    <a:cs typeface="+mn-ea"/>
                    <a:sym typeface="+mn-lt"/>
                  </a:rPr>
                  <a:t>2015</a:t>
                </a:r>
                <a:endParaRPr lang="zh-CN" altLang="en-US" sz="2400" dirty="0">
                  <a:solidFill>
                    <a:schemeClr val="bg1">
                      <a:lumMod val="95000"/>
                    </a:schemeClr>
                  </a:solidFill>
                  <a:cs typeface="+mn-ea"/>
                  <a:sym typeface="+mn-lt"/>
                </a:endParaRPr>
              </a:p>
            </p:txBody>
          </p:sp>
        </p:grpSp>
        <p:grpSp>
          <p:nvGrpSpPr>
            <p:cNvPr id="18" name="组合 17"/>
            <p:cNvGrpSpPr/>
            <p:nvPr/>
          </p:nvGrpSpPr>
          <p:grpSpPr>
            <a:xfrm>
              <a:off x="7275250" y="2263531"/>
              <a:ext cx="918580" cy="1160143"/>
              <a:chOff x="7332620" y="2640074"/>
              <a:chExt cx="919197" cy="1160923"/>
            </a:xfrm>
          </p:grpSpPr>
          <p:sp>
            <p:nvSpPr>
              <p:cNvPr id="19" name="泪滴形 18"/>
              <p:cNvSpPr/>
              <p:nvPr/>
            </p:nvSpPr>
            <p:spPr>
              <a:xfrm rot="8100000">
                <a:off x="7332620" y="2640074"/>
                <a:ext cx="919197" cy="919197"/>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0" name="矩形 19"/>
              <p:cNvSpPr/>
              <p:nvPr/>
            </p:nvSpPr>
            <p:spPr>
              <a:xfrm>
                <a:off x="7345306" y="2846890"/>
                <a:ext cx="890516" cy="954107"/>
              </a:xfrm>
              <a:prstGeom prst="rect">
                <a:avLst/>
              </a:prstGeom>
            </p:spPr>
            <p:txBody>
              <a:bodyPr wrap="square">
                <a:spAutoFit/>
              </a:bodyPr>
              <a:lstStyle/>
              <a:p>
                <a:pPr algn="ctr"/>
                <a:r>
                  <a:rPr lang="en-US" altLang="zh-CN" sz="2800" dirty="0">
                    <a:solidFill>
                      <a:schemeClr val="bg1"/>
                    </a:solidFill>
                    <a:cs typeface="+mn-ea"/>
                    <a:sym typeface="+mn-lt"/>
                  </a:rPr>
                  <a:t>2016</a:t>
                </a:r>
                <a:endParaRPr lang="zh-CN" altLang="en-US" sz="2800" dirty="0">
                  <a:solidFill>
                    <a:schemeClr val="bg1"/>
                  </a:solidFill>
                  <a:cs typeface="+mn-ea"/>
                  <a:sym typeface="+mn-lt"/>
                </a:endParaRPr>
              </a:p>
            </p:txBody>
          </p:sp>
        </p:grpSp>
        <p:grpSp>
          <p:nvGrpSpPr>
            <p:cNvPr id="21" name="组合 20"/>
            <p:cNvGrpSpPr/>
            <p:nvPr/>
          </p:nvGrpSpPr>
          <p:grpSpPr>
            <a:xfrm>
              <a:off x="5840256" y="2715461"/>
              <a:ext cx="1086547" cy="1235304"/>
              <a:chOff x="5896663" y="3092306"/>
              <a:chExt cx="1087277" cy="1236135"/>
            </a:xfrm>
          </p:grpSpPr>
          <p:sp>
            <p:nvSpPr>
              <p:cNvPr id="22" name="泪滴形 21"/>
              <p:cNvSpPr/>
              <p:nvPr/>
            </p:nvSpPr>
            <p:spPr>
              <a:xfrm rot="8100000">
                <a:off x="5896663" y="3092306"/>
                <a:ext cx="1087277" cy="1087277"/>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lumMod val="95000"/>
                    </a:schemeClr>
                  </a:solidFill>
                  <a:cs typeface="+mn-ea"/>
                  <a:sym typeface="+mn-lt"/>
                </a:endParaRPr>
              </a:p>
            </p:txBody>
          </p:sp>
          <p:sp>
            <p:nvSpPr>
              <p:cNvPr id="23" name="矩形 22"/>
              <p:cNvSpPr/>
              <p:nvPr/>
            </p:nvSpPr>
            <p:spPr>
              <a:xfrm>
                <a:off x="5973073" y="3374334"/>
                <a:ext cx="890516" cy="954107"/>
              </a:xfrm>
              <a:prstGeom prst="rect">
                <a:avLst/>
              </a:prstGeom>
            </p:spPr>
            <p:txBody>
              <a:bodyPr wrap="square">
                <a:spAutoFit/>
              </a:bodyPr>
              <a:lstStyle/>
              <a:p>
                <a:pPr algn="ctr"/>
                <a:r>
                  <a:rPr lang="en-US" altLang="zh-CN" sz="2800" dirty="0">
                    <a:solidFill>
                      <a:schemeClr val="bg1">
                        <a:lumMod val="95000"/>
                      </a:schemeClr>
                    </a:solidFill>
                    <a:cs typeface="+mn-ea"/>
                    <a:sym typeface="+mn-lt"/>
                  </a:rPr>
                  <a:t>2017</a:t>
                </a:r>
                <a:endParaRPr lang="zh-CN" altLang="en-US" sz="2800" dirty="0">
                  <a:solidFill>
                    <a:schemeClr val="bg1">
                      <a:lumMod val="95000"/>
                    </a:schemeClr>
                  </a:solidFill>
                  <a:cs typeface="+mn-ea"/>
                  <a:sym typeface="+mn-lt"/>
                </a:endParaRPr>
              </a:p>
            </p:txBody>
          </p:sp>
        </p:grpSp>
        <p:grpSp>
          <p:nvGrpSpPr>
            <p:cNvPr id="24" name="组合 23"/>
            <p:cNvGrpSpPr/>
            <p:nvPr/>
          </p:nvGrpSpPr>
          <p:grpSpPr>
            <a:xfrm>
              <a:off x="4250300" y="3173213"/>
              <a:ext cx="1249444" cy="1512819"/>
              <a:chOff x="4305643" y="3550361"/>
              <a:chExt cx="1250281" cy="1513832"/>
            </a:xfrm>
          </p:grpSpPr>
          <p:sp>
            <p:nvSpPr>
              <p:cNvPr id="25" name="泪滴形 24"/>
              <p:cNvSpPr/>
              <p:nvPr/>
            </p:nvSpPr>
            <p:spPr>
              <a:xfrm rot="8100000">
                <a:off x="4305643" y="3550361"/>
                <a:ext cx="1250281" cy="1250281"/>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6" name="矩形 25"/>
              <p:cNvSpPr/>
              <p:nvPr/>
            </p:nvSpPr>
            <p:spPr>
              <a:xfrm>
                <a:off x="4502305" y="3863958"/>
                <a:ext cx="890516" cy="1200235"/>
              </a:xfrm>
              <a:prstGeom prst="rect">
                <a:avLst/>
              </a:prstGeom>
            </p:spPr>
            <p:txBody>
              <a:bodyPr wrap="square">
                <a:spAutoFit/>
              </a:bodyPr>
              <a:lstStyle/>
              <a:p>
                <a:pPr algn="ctr"/>
                <a:r>
                  <a:rPr lang="en-US" altLang="zh-CN" sz="3595" dirty="0">
                    <a:solidFill>
                      <a:schemeClr val="bg1"/>
                    </a:solidFill>
                    <a:cs typeface="+mn-ea"/>
                    <a:sym typeface="+mn-lt"/>
                  </a:rPr>
                  <a:t>2018</a:t>
                </a:r>
                <a:endParaRPr lang="zh-CN" altLang="en-US" sz="3595" dirty="0">
                  <a:solidFill>
                    <a:schemeClr val="bg1"/>
                  </a:solidFill>
                  <a:cs typeface="+mn-ea"/>
                  <a:sym typeface="+mn-lt"/>
                </a:endParaRPr>
              </a:p>
            </p:txBody>
          </p:sp>
        </p:grpSp>
        <p:grpSp>
          <p:nvGrpSpPr>
            <p:cNvPr id="27" name="组合 26"/>
            <p:cNvGrpSpPr/>
            <p:nvPr/>
          </p:nvGrpSpPr>
          <p:grpSpPr>
            <a:xfrm>
              <a:off x="2472102" y="3677806"/>
              <a:ext cx="1415122" cy="1658246"/>
              <a:chOff x="2526251" y="4055294"/>
              <a:chExt cx="1416071" cy="1659358"/>
            </a:xfrm>
          </p:grpSpPr>
          <p:sp>
            <p:nvSpPr>
              <p:cNvPr id="28" name="泪滴形 27"/>
              <p:cNvSpPr/>
              <p:nvPr/>
            </p:nvSpPr>
            <p:spPr>
              <a:xfrm rot="8100000">
                <a:off x="2526251" y="4055294"/>
                <a:ext cx="1416071" cy="1416071"/>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lumMod val="95000"/>
                    </a:schemeClr>
                  </a:solidFill>
                  <a:cs typeface="+mn-ea"/>
                  <a:sym typeface="+mn-lt"/>
                </a:endParaRPr>
              </a:p>
            </p:txBody>
          </p:sp>
          <p:sp>
            <p:nvSpPr>
              <p:cNvPr id="29" name="矩形 28"/>
              <p:cNvSpPr/>
              <p:nvPr/>
            </p:nvSpPr>
            <p:spPr>
              <a:xfrm>
                <a:off x="2769852" y="4391223"/>
                <a:ext cx="890516" cy="1323429"/>
              </a:xfrm>
              <a:prstGeom prst="rect">
                <a:avLst/>
              </a:prstGeom>
            </p:spPr>
            <p:txBody>
              <a:bodyPr wrap="square">
                <a:spAutoFit/>
              </a:bodyPr>
              <a:lstStyle/>
              <a:p>
                <a:pPr algn="ctr"/>
                <a:r>
                  <a:rPr lang="en-US" altLang="zh-CN" sz="3995" dirty="0">
                    <a:solidFill>
                      <a:schemeClr val="bg1">
                        <a:lumMod val="95000"/>
                      </a:schemeClr>
                    </a:solidFill>
                    <a:cs typeface="+mn-ea"/>
                    <a:sym typeface="+mn-lt"/>
                  </a:rPr>
                  <a:t>2019</a:t>
                </a:r>
                <a:endParaRPr lang="zh-CN" altLang="en-US" sz="3995" dirty="0">
                  <a:solidFill>
                    <a:schemeClr val="bg1">
                      <a:lumMod val="95000"/>
                    </a:schemeClr>
                  </a:solidFill>
                  <a:cs typeface="+mn-ea"/>
                  <a:sym typeface="+mn-lt"/>
                </a:endParaRPr>
              </a:p>
            </p:txBody>
          </p:sp>
        </p:grpSp>
        <p:sp>
          <p:nvSpPr>
            <p:cNvPr id="30" name="文本框 29"/>
            <p:cNvSpPr txBox="1"/>
            <p:nvPr/>
          </p:nvSpPr>
          <p:spPr>
            <a:xfrm>
              <a:off x="4063579" y="1590980"/>
              <a:ext cx="2241471" cy="1046312"/>
            </a:xfrm>
            <a:prstGeom prst="rect">
              <a:avLst/>
            </a:prstGeom>
            <a:noFill/>
            <a:effectLst/>
          </p:spPr>
          <p:txBody>
            <a:bodyPr wrap="square" rtlCol="0">
              <a:spAutoFit/>
            </a:bodyPr>
            <a:lstStyle/>
            <a:p>
              <a:pPr algn="r">
                <a:lnSpc>
                  <a:spcPct val="150000"/>
                </a:lnSpc>
              </a:pPr>
              <a:r>
                <a:rPr lang="zh-CN" altLang="en-US" sz="1400" dirty="0">
                  <a:solidFill>
                    <a:schemeClr val="tx1">
                      <a:lumMod val="75000"/>
                      <a:lumOff val="25000"/>
                    </a:schemeClr>
                  </a:solidFill>
                  <a:cs typeface="+mn-ea"/>
                  <a:sym typeface="+mn-lt"/>
                </a:rPr>
                <a:t>输入替换内容文本输入替换内容文本</a:t>
              </a:r>
              <a:endParaRPr lang="en-US" altLang="zh-CN" sz="1400" b="1" dirty="0">
                <a:solidFill>
                  <a:schemeClr val="tx1">
                    <a:lumMod val="75000"/>
                    <a:lumOff val="25000"/>
                  </a:schemeClr>
                </a:solidFill>
                <a:cs typeface="+mn-ea"/>
                <a:sym typeface="+mn-lt"/>
              </a:endParaRPr>
            </a:p>
            <a:p>
              <a:endParaRPr lang="en-US" altLang="zh-CN" sz="2000" dirty="0">
                <a:solidFill>
                  <a:schemeClr val="tx1">
                    <a:lumMod val="75000"/>
                    <a:lumOff val="25000"/>
                  </a:schemeClr>
                </a:solidFill>
                <a:cs typeface="+mn-ea"/>
                <a:sym typeface="+mn-lt"/>
              </a:endParaRPr>
            </a:p>
          </p:txBody>
        </p:sp>
        <p:sp>
          <p:nvSpPr>
            <p:cNvPr id="31" name="文本框 30"/>
            <p:cNvSpPr txBox="1"/>
            <p:nvPr/>
          </p:nvSpPr>
          <p:spPr>
            <a:xfrm>
              <a:off x="9161036" y="3161596"/>
              <a:ext cx="2535901" cy="705834"/>
            </a:xfrm>
            <a:prstGeom prst="rect">
              <a:avLst/>
            </a:prstGeom>
            <a:noFill/>
            <a:effectLst/>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输入替换内容文本输入替换内容文本</a:t>
              </a:r>
              <a:endParaRPr lang="en-US" altLang="zh-CN" sz="1400" b="1" dirty="0">
                <a:solidFill>
                  <a:schemeClr val="tx1">
                    <a:lumMod val="75000"/>
                    <a:lumOff val="25000"/>
                  </a:schemeClr>
                </a:solidFill>
                <a:cs typeface="+mn-ea"/>
                <a:sym typeface="+mn-lt"/>
              </a:endParaRPr>
            </a:p>
          </p:txBody>
        </p:sp>
        <p:sp>
          <p:nvSpPr>
            <p:cNvPr id="32" name="文本框 31"/>
            <p:cNvSpPr txBox="1"/>
            <p:nvPr/>
          </p:nvSpPr>
          <p:spPr>
            <a:xfrm>
              <a:off x="7558029" y="4524207"/>
              <a:ext cx="2241471" cy="705834"/>
            </a:xfrm>
            <a:prstGeom prst="rect">
              <a:avLst/>
            </a:prstGeom>
            <a:noFill/>
            <a:effectLst/>
          </p:spPr>
          <p:txBody>
            <a:bodyPr wrap="square" rtlCol="0">
              <a:spAutoFit/>
            </a:bodyPr>
            <a:lstStyle/>
            <a:p>
              <a:pPr algn="r">
                <a:lnSpc>
                  <a:spcPct val="150000"/>
                </a:lnSpc>
              </a:pPr>
              <a:r>
                <a:rPr lang="zh-CN" altLang="en-US" sz="1400" dirty="0">
                  <a:solidFill>
                    <a:schemeClr val="tx1">
                      <a:lumMod val="75000"/>
                      <a:lumOff val="25000"/>
                    </a:schemeClr>
                  </a:solidFill>
                  <a:cs typeface="+mn-ea"/>
                  <a:sym typeface="+mn-lt"/>
                </a:rPr>
                <a:t>输入替换内容文本输入替换内容文本</a:t>
              </a:r>
              <a:endParaRPr lang="en-US" altLang="zh-CN" sz="1400" b="1" dirty="0">
                <a:solidFill>
                  <a:schemeClr val="tx1">
                    <a:lumMod val="75000"/>
                    <a:lumOff val="25000"/>
                  </a:schemeClr>
                </a:solidFill>
                <a:cs typeface="+mn-ea"/>
                <a:sym typeface="+mn-lt"/>
              </a:endParaRPr>
            </a:p>
          </p:txBody>
        </p:sp>
        <p:sp>
          <p:nvSpPr>
            <p:cNvPr id="33" name="文本框 32"/>
            <p:cNvSpPr txBox="1"/>
            <p:nvPr/>
          </p:nvSpPr>
          <p:spPr>
            <a:xfrm>
              <a:off x="821761" y="2453698"/>
              <a:ext cx="2114658" cy="705834"/>
            </a:xfrm>
            <a:prstGeom prst="rect">
              <a:avLst/>
            </a:prstGeom>
            <a:noFill/>
            <a:effectLst/>
          </p:spPr>
          <p:txBody>
            <a:bodyPr wrap="square" rtlCol="0">
              <a:spAutoFit/>
            </a:bodyPr>
            <a:lstStyle/>
            <a:p>
              <a:pPr algn="r">
                <a:lnSpc>
                  <a:spcPct val="150000"/>
                </a:lnSpc>
              </a:pPr>
              <a:r>
                <a:rPr lang="zh-CN" altLang="en-US" sz="1400" dirty="0">
                  <a:solidFill>
                    <a:schemeClr val="tx1">
                      <a:lumMod val="75000"/>
                      <a:lumOff val="25000"/>
                    </a:schemeClr>
                  </a:solidFill>
                  <a:cs typeface="+mn-ea"/>
                  <a:sym typeface="+mn-lt"/>
                </a:rPr>
                <a:t>输入替换内容文本输入替换内容文本</a:t>
              </a:r>
              <a:endParaRPr lang="en-US" altLang="zh-CN" sz="1400" b="1" dirty="0">
                <a:solidFill>
                  <a:schemeClr val="tx1">
                    <a:lumMod val="75000"/>
                    <a:lumOff val="25000"/>
                  </a:schemeClr>
                </a:solidFill>
                <a:cs typeface="+mn-ea"/>
                <a:sym typeface="+mn-lt"/>
              </a:endParaRPr>
            </a:p>
          </p:txBody>
        </p:sp>
        <p:sp>
          <p:nvSpPr>
            <p:cNvPr id="34" name="矩形 33"/>
            <p:cNvSpPr/>
            <p:nvPr/>
          </p:nvSpPr>
          <p:spPr>
            <a:xfrm>
              <a:off x="5155376" y="5097166"/>
              <a:ext cx="2299348" cy="70583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输入替换内容文本输入替换内容文本</a:t>
              </a:r>
              <a:endParaRPr lang="en-US" altLang="zh-CN" sz="1400" b="1" dirty="0">
                <a:solidFill>
                  <a:schemeClr val="tx1">
                    <a:lumMod val="75000"/>
                    <a:lumOff val="25000"/>
                  </a:schemeClr>
                </a:solidFill>
                <a:cs typeface="+mn-ea"/>
                <a:sym typeface="+mn-lt"/>
              </a:endParaRPr>
            </a:p>
          </p:txBody>
        </p:sp>
      </p:grpSp>
      <p:grpSp>
        <p:nvGrpSpPr>
          <p:cNvPr id="35" name="组合 34"/>
          <p:cNvGrpSpPr/>
          <p:nvPr/>
        </p:nvGrpSpPr>
        <p:grpSpPr>
          <a:xfrm>
            <a:off x="0" y="1"/>
            <a:ext cx="13769572" cy="6891977"/>
            <a:chOff x="0" y="1"/>
            <a:chExt cx="13769572" cy="6891977"/>
          </a:xfrm>
        </p:grpSpPr>
        <p:pic>
          <p:nvPicPr>
            <p:cNvPr id="36" name="图片 35"/>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37" name="图片 36"/>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38" name="文本框 37"/>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39" name="矩形 38"/>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20420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2079" y="1131010"/>
            <a:ext cx="10867847" cy="4698105"/>
            <a:chOff x="660400" y="1130300"/>
            <a:chExt cx="10871201" cy="4699555"/>
          </a:xfrm>
        </p:grpSpPr>
        <p:sp>
          <p:nvSpPr>
            <p:cNvPr id="7" name="ïṡļîḓé"/>
            <p:cNvSpPr/>
            <p:nvPr/>
          </p:nvSpPr>
          <p:spPr>
            <a:xfrm>
              <a:off x="6148561" y="3553715"/>
              <a:ext cx="116316" cy="116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12" tIns="45706" rIns="91412" bIns="45706" rtlCol="0" anchor="ctr">
              <a:normAutofit fontScale="25000" lnSpcReduction="20000"/>
            </a:bodyPr>
            <a:lstStyle/>
            <a:p>
              <a:pPr algn="ctr"/>
              <a:endParaRPr lang="zh-CN" altLang="en-US" sz="1800" dirty="0">
                <a:solidFill>
                  <a:schemeClr val="tx1">
                    <a:lumMod val="75000"/>
                    <a:lumOff val="25000"/>
                  </a:schemeClr>
                </a:solidFill>
                <a:cs typeface="+mn-ea"/>
                <a:sym typeface="+mn-lt"/>
              </a:endParaRPr>
            </a:p>
          </p:txBody>
        </p:sp>
        <p:grpSp>
          <p:nvGrpSpPr>
            <p:cNvPr id="8" name="ïslîḓe"/>
            <p:cNvGrpSpPr/>
            <p:nvPr/>
          </p:nvGrpSpPr>
          <p:grpSpPr>
            <a:xfrm>
              <a:off x="6670909" y="1596552"/>
              <a:ext cx="1364783" cy="1857579"/>
              <a:chOff x="5163017" y="1422535"/>
              <a:chExt cx="1865967" cy="2539731"/>
            </a:xfrm>
            <a:solidFill>
              <a:schemeClr val="bg1">
                <a:lumMod val="95000"/>
              </a:schemeClr>
            </a:solidFill>
          </p:grpSpPr>
          <p:sp>
            <p:nvSpPr>
              <p:cNvPr id="27" name="iṣļiḍé"/>
              <p:cNvSpPr/>
              <p:nvPr/>
            </p:nvSpPr>
            <p:spPr>
              <a:xfrm>
                <a:off x="5163017" y="1422535"/>
                <a:ext cx="1865967" cy="2539731"/>
              </a:xfrm>
              <a:custGeom>
                <a:avLst/>
                <a:gdLst/>
                <a:ahLst/>
                <a:cxnLst>
                  <a:cxn ang="0">
                    <a:pos x="wd2" y="hd2"/>
                  </a:cxn>
                  <a:cxn ang="5400000">
                    <a:pos x="wd2" y="hd2"/>
                  </a:cxn>
                  <a:cxn ang="10800000">
                    <a:pos x="wd2" y="hd2"/>
                  </a:cxn>
                  <a:cxn ang="16200000">
                    <a:pos x="wd2" y="hd2"/>
                  </a:cxn>
                </a:cxnLst>
                <a:rect l="0" t="0" r="r" b="b"/>
                <a:pathLst>
                  <a:path w="21600" h="21600" extrusionOk="0">
                    <a:moveTo>
                      <a:pt x="19032" y="6073"/>
                    </a:moveTo>
                    <a:lnTo>
                      <a:pt x="17133" y="6073"/>
                    </a:lnTo>
                    <a:cubicBezTo>
                      <a:pt x="15715" y="6073"/>
                      <a:pt x="14564" y="5235"/>
                      <a:pt x="14564" y="4182"/>
                    </a:cubicBezTo>
                    <a:lnTo>
                      <a:pt x="14564" y="3537"/>
                    </a:lnTo>
                    <a:lnTo>
                      <a:pt x="18011" y="3537"/>
                    </a:lnTo>
                    <a:cubicBezTo>
                      <a:pt x="18785" y="3537"/>
                      <a:pt x="19419" y="3071"/>
                      <a:pt x="19419" y="2502"/>
                    </a:cubicBezTo>
                    <a:lnTo>
                      <a:pt x="19419" y="1035"/>
                    </a:lnTo>
                    <a:cubicBezTo>
                      <a:pt x="19419" y="466"/>
                      <a:pt x="18785" y="0"/>
                      <a:pt x="18011" y="0"/>
                    </a:cubicBezTo>
                    <a:lnTo>
                      <a:pt x="3588" y="0"/>
                    </a:lnTo>
                    <a:cubicBezTo>
                      <a:pt x="2814" y="0"/>
                      <a:pt x="2181" y="466"/>
                      <a:pt x="2181" y="1035"/>
                    </a:cubicBezTo>
                    <a:lnTo>
                      <a:pt x="2181" y="2501"/>
                    </a:lnTo>
                    <a:cubicBezTo>
                      <a:pt x="2181" y="3071"/>
                      <a:pt x="2814" y="3536"/>
                      <a:pt x="3588" y="3536"/>
                    </a:cubicBezTo>
                    <a:lnTo>
                      <a:pt x="7036" y="3536"/>
                    </a:lnTo>
                    <a:lnTo>
                      <a:pt x="7036" y="4182"/>
                    </a:lnTo>
                    <a:cubicBezTo>
                      <a:pt x="7036" y="5235"/>
                      <a:pt x="5885" y="6073"/>
                      <a:pt x="4466" y="6073"/>
                    </a:cubicBezTo>
                    <a:lnTo>
                      <a:pt x="2568" y="6073"/>
                    </a:lnTo>
                    <a:cubicBezTo>
                      <a:pt x="1150" y="6073"/>
                      <a:pt x="0" y="6919"/>
                      <a:pt x="0" y="7962"/>
                    </a:cubicBezTo>
                    <a:lnTo>
                      <a:pt x="0" y="19711"/>
                    </a:lnTo>
                    <a:cubicBezTo>
                      <a:pt x="0" y="20754"/>
                      <a:pt x="1150" y="21600"/>
                      <a:pt x="2568" y="21600"/>
                    </a:cubicBezTo>
                    <a:lnTo>
                      <a:pt x="19032" y="21600"/>
                    </a:lnTo>
                    <a:cubicBezTo>
                      <a:pt x="20450" y="21600"/>
                      <a:pt x="21600" y="20754"/>
                      <a:pt x="21600" y="19711"/>
                    </a:cubicBezTo>
                    <a:lnTo>
                      <a:pt x="21600" y="7962"/>
                    </a:lnTo>
                    <a:cubicBezTo>
                      <a:pt x="21600" y="6919"/>
                      <a:pt x="20450" y="6073"/>
                      <a:pt x="19032" y="6073"/>
                    </a:cubicBezTo>
                    <a:close/>
                  </a:path>
                </a:pathLst>
              </a:custGeom>
              <a:solidFill>
                <a:schemeClr val="bg1">
                  <a:lumMod val="95000"/>
                  <a:alpha val="60000"/>
                </a:schemeClr>
              </a:solidFill>
              <a:ln w="12700" cap="flat">
                <a:noFill/>
                <a:miter lim="400000"/>
              </a:ln>
              <a:effectLst/>
            </p:spPr>
            <p:txBody>
              <a:bodyPr wrap="square" lIns="91412" tIns="45706" rIns="91412" bIns="45706" numCol="1" anchor="ctr">
                <a:normAutofit/>
              </a:bodyPr>
              <a:lstStyle/>
              <a:p>
                <a:endParaRPr sz="1800" dirty="0">
                  <a:solidFill>
                    <a:schemeClr val="tx1">
                      <a:lumMod val="75000"/>
                      <a:lumOff val="25000"/>
                    </a:schemeClr>
                  </a:solidFill>
                  <a:cs typeface="+mn-ea"/>
                  <a:sym typeface="+mn-lt"/>
                </a:endParaRPr>
              </a:p>
            </p:txBody>
          </p:sp>
          <p:sp>
            <p:nvSpPr>
              <p:cNvPr id="28" name="iṣļiḍé"/>
              <p:cNvSpPr/>
              <p:nvPr/>
            </p:nvSpPr>
            <p:spPr>
              <a:xfrm>
                <a:off x="5283961" y="2425700"/>
                <a:ext cx="1624079" cy="1420250"/>
              </a:xfrm>
              <a:custGeom>
                <a:avLst/>
                <a:gdLst/>
                <a:ahLst/>
                <a:cxnLst>
                  <a:cxn ang="0">
                    <a:pos x="wd2" y="hd2"/>
                  </a:cxn>
                  <a:cxn ang="5400000">
                    <a:pos x="wd2" y="hd2"/>
                  </a:cxn>
                  <a:cxn ang="10800000">
                    <a:pos x="wd2" y="hd2"/>
                  </a:cxn>
                  <a:cxn ang="16200000">
                    <a:pos x="wd2" y="hd2"/>
                  </a:cxn>
                </a:cxnLst>
                <a:rect l="0" t="0" r="r" b="b"/>
                <a:pathLst>
                  <a:path w="21600" h="21600" extrusionOk="0">
                    <a:moveTo>
                      <a:pt x="1334" y="21600"/>
                    </a:moveTo>
                    <a:cubicBezTo>
                      <a:pt x="598" y="21600"/>
                      <a:pt x="0" y="18574"/>
                      <a:pt x="0" y="14855"/>
                    </a:cubicBezTo>
                    <a:lnTo>
                      <a:pt x="17" y="0"/>
                    </a:lnTo>
                    <a:lnTo>
                      <a:pt x="21600" y="0"/>
                    </a:lnTo>
                    <a:lnTo>
                      <a:pt x="21583" y="14855"/>
                    </a:lnTo>
                    <a:cubicBezTo>
                      <a:pt x="21583" y="18574"/>
                      <a:pt x="20985" y="21600"/>
                      <a:pt x="20249" y="21600"/>
                    </a:cubicBezTo>
                    <a:lnTo>
                      <a:pt x="1334" y="21600"/>
                    </a:lnTo>
                    <a:close/>
                  </a:path>
                </a:pathLst>
              </a:custGeom>
              <a:solidFill>
                <a:schemeClr val="accent3">
                  <a:alpha val="40000"/>
                </a:schemeClr>
              </a:solidFill>
              <a:ln w="12700" cap="flat">
                <a:noFill/>
                <a:miter lim="400000"/>
              </a:ln>
              <a:effectLst/>
            </p:spPr>
            <p:txBody>
              <a:bodyPr wrap="square" lIns="91412" tIns="45706" rIns="91412" bIns="45706" numCol="1" anchor="ctr">
                <a:normAutofit/>
              </a:bodyPr>
              <a:lstStyle/>
              <a:p>
                <a:pPr algn="ctr"/>
                <a:endParaRPr sz="2400" b="1" dirty="0">
                  <a:solidFill>
                    <a:schemeClr val="tx1">
                      <a:lumMod val="75000"/>
                      <a:lumOff val="25000"/>
                    </a:schemeClr>
                  </a:solidFill>
                  <a:cs typeface="+mn-ea"/>
                  <a:sym typeface="+mn-lt"/>
                </a:endParaRPr>
              </a:p>
            </p:txBody>
          </p:sp>
        </p:grpSp>
        <p:grpSp>
          <p:nvGrpSpPr>
            <p:cNvPr id="9" name="ï$ľïḓe"/>
            <p:cNvGrpSpPr/>
            <p:nvPr/>
          </p:nvGrpSpPr>
          <p:grpSpPr>
            <a:xfrm>
              <a:off x="4156309" y="1596552"/>
              <a:ext cx="1364783" cy="1857579"/>
              <a:chOff x="5163017" y="1422535"/>
              <a:chExt cx="1865967" cy="2539731"/>
            </a:xfrm>
            <a:solidFill>
              <a:schemeClr val="bg1">
                <a:lumMod val="95000"/>
              </a:schemeClr>
            </a:solidFill>
          </p:grpSpPr>
          <p:sp>
            <p:nvSpPr>
              <p:cNvPr id="25" name="îşlîḋe"/>
              <p:cNvSpPr/>
              <p:nvPr/>
            </p:nvSpPr>
            <p:spPr>
              <a:xfrm>
                <a:off x="5163017" y="1422535"/>
                <a:ext cx="1865967" cy="2539731"/>
              </a:xfrm>
              <a:custGeom>
                <a:avLst/>
                <a:gdLst/>
                <a:ahLst/>
                <a:cxnLst>
                  <a:cxn ang="0">
                    <a:pos x="wd2" y="hd2"/>
                  </a:cxn>
                  <a:cxn ang="5400000">
                    <a:pos x="wd2" y="hd2"/>
                  </a:cxn>
                  <a:cxn ang="10800000">
                    <a:pos x="wd2" y="hd2"/>
                  </a:cxn>
                  <a:cxn ang="16200000">
                    <a:pos x="wd2" y="hd2"/>
                  </a:cxn>
                </a:cxnLst>
                <a:rect l="0" t="0" r="r" b="b"/>
                <a:pathLst>
                  <a:path w="21600" h="21600" extrusionOk="0">
                    <a:moveTo>
                      <a:pt x="19032" y="6073"/>
                    </a:moveTo>
                    <a:lnTo>
                      <a:pt x="17133" y="6073"/>
                    </a:lnTo>
                    <a:cubicBezTo>
                      <a:pt x="15715" y="6073"/>
                      <a:pt x="14564" y="5235"/>
                      <a:pt x="14564" y="4182"/>
                    </a:cubicBezTo>
                    <a:lnTo>
                      <a:pt x="14564" y="3537"/>
                    </a:lnTo>
                    <a:lnTo>
                      <a:pt x="18011" y="3537"/>
                    </a:lnTo>
                    <a:cubicBezTo>
                      <a:pt x="18785" y="3537"/>
                      <a:pt x="19419" y="3071"/>
                      <a:pt x="19419" y="2502"/>
                    </a:cubicBezTo>
                    <a:lnTo>
                      <a:pt x="19419" y="1035"/>
                    </a:lnTo>
                    <a:cubicBezTo>
                      <a:pt x="19419" y="466"/>
                      <a:pt x="18785" y="0"/>
                      <a:pt x="18011" y="0"/>
                    </a:cubicBezTo>
                    <a:lnTo>
                      <a:pt x="3588" y="0"/>
                    </a:lnTo>
                    <a:cubicBezTo>
                      <a:pt x="2814" y="0"/>
                      <a:pt x="2181" y="466"/>
                      <a:pt x="2181" y="1035"/>
                    </a:cubicBezTo>
                    <a:lnTo>
                      <a:pt x="2181" y="2501"/>
                    </a:lnTo>
                    <a:cubicBezTo>
                      <a:pt x="2181" y="3071"/>
                      <a:pt x="2814" y="3536"/>
                      <a:pt x="3588" y="3536"/>
                    </a:cubicBezTo>
                    <a:lnTo>
                      <a:pt x="7036" y="3536"/>
                    </a:lnTo>
                    <a:lnTo>
                      <a:pt x="7036" y="4182"/>
                    </a:lnTo>
                    <a:cubicBezTo>
                      <a:pt x="7036" y="5235"/>
                      <a:pt x="5885" y="6073"/>
                      <a:pt x="4466" y="6073"/>
                    </a:cubicBezTo>
                    <a:lnTo>
                      <a:pt x="2568" y="6073"/>
                    </a:lnTo>
                    <a:cubicBezTo>
                      <a:pt x="1150" y="6073"/>
                      <a:pt x="0" y="6919"/>
                      <a:pt x="0" y="7962"/>
                    </a:cubicBezTo>
                    <a:lnTo>
                      <a:pt x="0" y="19711"/>
                    </a:lnTo>
                    <a:cubicBezTo>
                      <a:pt x="0" y="20754"/>
                      <a:pt x="1150" y="21600"/>
                      <a:pt x="2568" y="21600"/>
                    </a:cubicBezTo>
                    <a:lnTo>
                      <a:pt x="19032" y="21600"/>
                    </a:lnTo>
                    <a:cubicBezTo>
                      <a:pt x="20450" y="21600"/>
                      <a:pt x="21600" y="20754"/>
                      <a:pt x="21600" y="19711"/>
                    </a:cubicBezTo>
                    <a:lnTo>
                      <a:pt x="21600" y="7962"/>
                    </a:lnTo>
                    <a:cubicBezTo>
                      <a:pt x="21600" y="6919"/>
                      <a:pt x="20450" y="6073"/>
                      <a:pt x="19032" y="6073"/>
                    </a:cubicBezTo>
                    <a:close/>
                  </a:path>
                </a:pathLst>
              </a:custGeom>
              <a:solidFill>
                <a:schemeClr val="bg1">
                  <a:lumMod val="95000"/>
                  <a:alpha val="60000"/>
                </a:schemeClr>
              </a:solidFill>
              <a:ln w="12700" cap="flat">
                <a:noFill/>
                <a:miter lim="400000"/>
              </a:ln>
              <a:effectLst/>
            </p:spPr>
            <p:txBody>
              <a:bodyPr wrap="square" lIns="91412" tIns="45706" rIns="91412" bIns="45706" numCol="1" anchor="ctr">
                <a:normAutofit/>
              </a:bodyPr>
              <a:lstStyle/>
              <a:p>
                <a:endParaRPr sz="1800" dirty="0">
                  <a:solidFill>
                    <a:schemeClr val="tx1">
                      <a:lumMod val="75000"/>
                      <a:lumOff val="25000"/>
                    </a:schemeClr>
                  </a:solidFill>
                  <a:cs typeface="+mn-ea"/>
                  <a:sym typeface="+mn-lt"/>
                </a:endParaRPr>
              </a:p>
            </p:txBody>
          </p:sp>
          <p:sp>
            <p:nvSpPr>
              <p:cNvPr id="26" name="îşľiďé"/>
              <p:cNvSpPr/>
              <p:nvPr/>
            </p:nvSpPr>
            <p:spPr>
              <a:xfrm>
                <a:off x="5283961" y="2425700"/>
                <a:ext cx="1624079" cy="1420250"/>
              </a:xfrm>
              <a:custGeom>
                <a:avLst/>
                <a:gdLst/>
                <a:ahLst/>
                <a:cxnLst>
                  <a:cxn ang="0">
                    <a:pos x="wd2" y="hd2"/>
                  </a:cxn>
                  <a:cxn ang="5400000">
                    <a:pos x="wd2" y="hd2"/>
                  </a:cxn>
                  <a:cxn ang="10800000">
                    <a:pos x="wd2" y="hd2"/>
                  </a:cxn>
                  <a:cxn ang="16200000">
                    <a:pos x="wd2" y="hd2"/>
                  </a:cxn>
                </a:cxnLst>
                <a:rect l="0" t="0" r="r" b="b"/>
                <a:pathLst>
                  <a:path w="21600" h="21600" extrusionOk="0">
                    <a:moveTo>
                      <a:pt x="1334" y="21600"/>
                    </a:moveTo>
                    <a:cubicBezTo>
                      <a:pt x="598" y="21600"/>
                      <a:pt x="0" y="18574"/>
                      <a:pt x="0" y="14855"/>
                    </a:cubicBezTo>
                    <a:lnTo>
                      <a:pt x="17" y="0"/>
                    </a:lnTo>
                    <a:lnTo>
                      <a:pt x="21600" y="0"/>
                    </a:lnTo>
                    <a:lnTo>
                      <a:pt x="21583" y="14855"/>
                    </a:lnTo>
                    <a:cubicBezTo>
                      <a:pt x="21583" y="18574"/>
                      <a:pt x="20985" y="21600"/>
                      <a:pt x="20249" y="21600"/>
                    </a:cubicBezTo>
                    <a:lnTo>
                      <a:pt x="1334" y="21600"/>
                    </a:lnTo>
                    <a:close/>
                  </a:path>
                </a:pathLst>
              </a:custGeom>
              <a:solidFill>
                <a:schemeClr val="accent2">
                  <a:alpha val="40000"/>
                </a:schemeClr>
              </a:solidFill>
              <a:ln w="12700" cap="flat">
                <a:noFill/>
                <a:miter lim="400000"/>
              </a:ln>
              <a:effectLst/>
            </p:spPr>
            <p:txBody>
              <a:bodyPr wrap="square" lIns="91412" tIns="45706" rIns="91412" bIns="45706" numCol="1" anchor="ctr">
                <a:normAutofit/>
              </a:bodyPr>
              <a:lstStyle/>
              <a:p>
                <a:pPr algn="ctr"/>
                <a:endParaRPr sz="2400" b="1" dirty="0">
                  <a:solidFill>
                    <a:schemeClr val="tx1">
                      <a:lumMod val="75000"/>
                      <a:lumOff val="25000"/>
                    </a:schemeClr>
                  </a:solidFill>
                  <a:cs typeface="+mn-ea"/>
                  <a:sym typeface="+mn-lt"/>
                </a:endParaRPr>
              </a:p>
            </p:txBody>
          </p:sp>
        </p:grpSp>
        <p:grpSp>
          <p:nvGrpSpPr>
            <p:cNvPr id="10" name="îšļiďê"/>
            <p:cNvGrpSpPr/>
            <p:nvPr/>
          </p:nvGrpSpPr>
          <p:grpSpPr>
            <a:xfrm>
              <a:off x="5273736" y="1130300"/>
              <a:ext cx="1865967" cy="2539731"/>
              <a:chOff x="5163017" y="1422535"/>
              <a:chExt cx="1865967" cy="2539731"/>
            </a:xfrm>
          </p:grpSpPr>
          <p:sp>
            <p:nvSpPr>
              <p:cNvPr id="23" name="íşliďê"/>
              <p:cNvSpPr/>
              <p:nvPr/>
            </p:nvSpPr>
            <p:spPr>
              <a:xfrm>
                <a:off x="5163017" y="1422535"/>
                <a:ext cx="1865967" cy="2539731"/>
              </a:xfrm>
              <a:custGeom>
                <a:avLst/>
                <a:gdLst/>
                <a:ahLst/>
                <a:cxnLst>
                  <a:cxn ang="0">
                    <a:pos x="wd2" y="hd2"/>
                  </a:cxn>
                  <a:cxn ang="5400000">
                    <a:pos x="wd2" y="hd2"/>
                  </a:cxn>
                  <a:cxn ang="10800000">
                    <a:pos x="wd2" y="hd2"/>
                  </a:cxn>
                  <a:cxn ang="16200000">
                    <a:pos x="wd2" y="hd2"/>
                  </a:cxn>
                </a:cxnLst>
                <a:rect l="0" t="0" r="r" b="b"/>
                <a:pathLst>
                  <a:path w="21600" h="21600" extrusionOk="0">
                    <a:moveTo>
                      <a:pt x="19032" y="6073"/>
                    </a:moveTo>
                    <a:lnTo>
                      <a:pt x="17133" y="6073"/>
                    </a:lnTo>
                    <a:cubicBezTo>
                      <a:pt x="15715" y="6073"/>
                      <a:pt x="14564" y="5235"/>
                      <a:pt x="14564" y="4182"/>
                    </a:cubicBezTo>
                    <a:lnTo>
                      <a:pt x="14564" y="3537"/>
                    </a:lnTo>
                    <a:lnTo>
                      <a:pt x="18011" y="3537"/>
                    </a:lnTo>
                    <a:cubicBezTo>
                      <a:pt x="18785" y="3537"/>
                      <a:pt x="19419" y="3071"/>
                      <a:pt x="19419" y="2502"/>
                    </a:cubicBezTo>
                    <a:lnTo>
                      <a:pt x="19419" y="1035"/>
                    </a:lnTo>
                    <a:cubicBezTo>
                      <a:pt x="19419" y="466"/>
                      <a:pt x="18785" y="0"/>
                      <a:pt x="18011" y="0"/>
                    </a:cubicBezTo>
                    <a:lnTo>
                      <a:pt x="3588" y="0"/>
                    </a:lnTo>
                    <a:cubicBezTo>
                      <a:pt x="2814" y="0"/>
                      <a:pt x="2181" y="466"/>
                      <a:pt x="2181" y="1035"/>
                    </a:cubicBezTo>
                    <a:lnTo>
                      <a:pt x="2181" y="2501"/>
                    </a:lnTo>
                    <a:cubicBezTo>
                      <a:pt x="2181" y="3071"/>
                      <a:pt x="2814" y="3536"/>
                      <a:pt x="3588" y="3536"/>
                    </a:cubicBezTo>
                    <a:lnTo>
                      <a:pt x="7036" y="3536"/>
                    </a:lnTo>
                    <a:lnTo>
                      <a:pt x="7036" y="4182"/>
                    </a:lnTo>
                    <a:cubicBezTo>
                      <a:pt x="7036" y="5235"/>
                      <a:pt x="5885" y="6073"/>
                      <a:pt x="4466" y="6073"/>
                    </a:cubicBezTo>
                    <a:lnTo>
                      <a:pt x="2568" y="6073"/>
                    </a:lnTo>
                    <a:cubicBezTo>
                      <a:pt x="1150" y="6073"/>
                      <a:pt x="0" y="6919"/>
                      <a:pt x="0" y="7962"/>
                    </a:cubicBezTo>
                    <a:lnTo>
                      <a:pt x="0" y="19711"/>
                    </a:lnTo>
                    <a:cubicBezTo>
                      <a:pt x="0" y="20754"/>
                      <a:pt x="1150" y="21600"/>
                      <a:pt x="2568" y="21600"/>
                    </a:cubicBezTo>
                    <a:lnTo>
                      <a:pt x="19032" y="21600"/>
                    </a:lnTo>
                    <a:cubicBezTo>
                      <a:pt x="20450" y="21600"/>
                      <a:pt x="21600" y="20754"/>
                      <a:pt x="21600" y="19711"/>
                    </a:cubicBezTo>
                    <a:lnTo>
                      <a:pt x="21600" y="7962"/>
                    </a:lnTo>
                    <a:cubicBezTo>
                      <a:pt x="21600" y="6919"/>
                      <a:pt x="20450" y="6073"/>
                      <a:pt x="19032" y="6073"/>
                    </a:cubicBezTo>
                    <a:close/>
                  </a:path>
                </a:pathLst>
              </a:custGeom>
              <a:solidFill>
                <a:schemeClr val="bg1">
                  <a:lumMod val="95000"/>
                </a:schemeClr>
              </a:solidFill>
              <a:ln w="12700" cap="flat">
                <a:noFill/>
                <a:miter lim="400000"/>
              </a:ln>
              <a:effectLst/>
            </p:spPr>
            <p:txBody>
              <a:bodyPr wrap="square" lIns="91412" tIns="45706" rIns="91412" bIns="45706" numCol="1" anchor="ctr">
                <a:normAutofit/>
              </a:bodyPr>
              <a:lstStyle/>
              <a:p>
                <a:endParaRPr sz="1800" dirty="0">
                  <a:solidFill>
                    <a:schemeClr val="tx1">
                      <a:lumMod val="75000"/>
                      <a:lumOff val="25000"/>
                    </a:schemeClr>
                  </a:solidFill>
                  <a:cs typeface="+mn-ea"/>
                  <a:sym typeface="+mn-lt"/>
                </a:endParaRPr>
              </a:p>
            </p:txBody>
          </p:sp>
          <p:sp>
            <p:nvSpPr>
              <p:cNvPr id="24" name="î$ļiḍé"/>
              <p:cNvSpPr/>
              <p:nvPr/>
            </p:nvSpPr>
            <p:spPr>
              <a:xfrm>
                <a:off x="5283961" y="2425700"/>
                <a:ext cx="1624079" cy="1420250"/>
              </a:xfrm>
              <a:custGeom>
                <a:avLst/>
                <a:gdLst/>
                <a:ahLst/>
                <a:cxnLst>
                  <a:cxn ang="0">
                    <a:pos x="wd2" y="hd2"/>
                  </a:cxn>
                  <a:cxn ang="5400000">
                    <a:pos x="wd2" y="hd2"/>
                  </a:cxn>
                  <a:cxn ang="10800000">
                    <a:pos x="wd2" y="hd2"/>
                  </a:cxn>
                  <a:cxn ang="16200000">
                    <a:pos x="wd2" y="hd2"/>
                  </a:cxn>
                </a:cxnLst>
                <a:rect l="0" t="0" r="r" b="b"/>
                <a:pathLst>
                  <a:path w="21600" h="21600" extrusionOk="0">
                    <a:moveTo>
                      <a:pt x="1334" y="21600"/>
                    </a:moveTo>
                    <a:cubicBezTo>
                      <a:pt x="598" y="21600"/>
                      <a:pt x="0" y="18574"/>
                      <a:pt x="0" y="14855"/>
                    </a:cubicBezTo>
                    <a:lnTo>
                      <a:pt x="17" y="0"/>
                    </a:lnTo>
                    <a:lnTo>
                      <a:pt x="21600" y="0"/>
                    </a:lnTo>
                    <a:lnTo>
                      <a:pt x="21583" y="14855"/>
                    </a:lnTo>
                    <a:cubicBezTo>
                      <a:pt x="21583" y="18574"/>
                      <a:pt x="20985" y="21600"/>
                      <a:pt x="20249" y="21600"/>
                    </a:cubicBezTo>
                    <a:lnTo>
                      <a:pt x="1334" y="21600"/>
                    </a:lnTo>
                    <a:close/>
                  </a:path>
                </a:pathLst>
              </a:custGeom>
              <a:solidFill>
                <a:schemeClr val="accent1"/>
              </a:solidFill>
              <a:ln w="12700" cap="flat">
                <a:noFill/>
                <a:miter lim="400000"/>
              </a:ln>
              <a:effectLst/>
            </p:spPr>
            <p:txBody>
              <a:bodyPr wrap="square" lIns="91412" tIns="45706" rIns="91412" bIns="45706" numCol="1" anchor="ctr">
                <a:normAutofit/>
              </a:bodyPr>
              <a:lstStyle/>
              <a:p>
                <a:pPr algn="ctr"/>
                <a:r>
                  <a:rPr lang="en-US" sz="2400" b="1" dirty="0">
                    <a:solidFill>
                      <a:schemeClr val="bg1"/>
                    </a:solidFill>
                    <a:cs typeface="+mn-ea"/>
                    <a:sym typeface="+mn-lt"/>
                  </a:rPr>
                  <a:t>Text</a:t>
                </a:r>
                <a:endParaRPr sz="2400" b="1" dirty="0">
                  <a:solidFill>
                    <a:schemeClr val="bg1"/>
                  </a:solidFill>
                  <a:cs typeface="+mn-ea"/>
                  <a:sym typeface="+mn-lt"/>
                </a:endParaRPr>
              </a:p>
            </p:txBody>
          </p:sp>
        </p:grpSp>
        <p:sp>
          <p:nvSpPr>
            <p:cNvPr id="11" name="iśliḓè"/>
            <p:cNvSpPr txBox="1"/>
            <p:nvPr/>
          </p:nvSpPr>
          <p:spPr bwMode="auto">
            <a:xfrm>
              <a:off x="660400" y="4181544"/>
              <a:ext cx="2425700" cy="499328"/>
            </a:xfrm>
            <a:prstGeom prst="rect">
              <a:avLst/>
            </a:prstGeom>
            <a:solidFill>
              <a:schemeClr val="bg1">
                <a:lumMod val="95000"/>
              </a:schemeClr>
            </a:solidFill>
            <a:ln>
              <a:noFill/>
            </a:ln>
          </p:spPr>
          <p:txBody>
            <a:bodyPr wrap="square" lIns="91412" tIns="45706" rIns="91412" bIns="45706"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solidFill>
                    <a:schemeClr val="tx1">
                      <a:lumMod val="75000"/>
                      <a:lumOff val="25000"/>
                    </a:schemeClr>
                  </a:solidFill>
                  <a:cs typeface="+mn-ea"/>
                  <a:sym typeface="+mn-lt"/>
                </a:rPr>
                <a:t>01.</a:t>
              </a:r>
              <a:r>
                <a:rPr lang="zh-CN" altLang="en-US" sz="2000" b="1" dirty="0">
                  <a:solidFill>
                    <a:schemeClr val="tx1">
                      <a:lumMod val="75000"/>
                      <a:lumOff val="25000"/>
                    </a:schemeClr>
                  </a:solidFill>
                  <a:cs typeface="+mn-ea"/>
                  <a:sym typeface="+mn-lt"/>
                </a:rPr>
                <a:t>输入标题</a:t>
              </a:r>
              <a:endParaRPr lang="en-US" altLang="zh-CN" sz="2000" b="1" dirty="0">
                <a:solidFill>
                  <a:schemeClr val="tx1">
                    <a:lumMod val="75000"/>
                    <a:lumOff val="25000"/>
                  </a:schemeClr>
                </a:solidFill>
                <a:cs typeface="+mn-ea"/>
                <a:sym typeface="+mn-lt"/>
              </a:endParaRPr>
            </a:p>
          </p:txBody>
        </p:sp>
        <p:sp>
          <p:nvSpPr>
            <p:cNvPr id="12" name="î$ļïḍé"/>
            <p:cNvSpPr txBox="1"/>
            <p:nvPr/>
          </p:nvSpPr>
          <p:spPr bwMode="auto">
            <a:xfrm>
              <a:off x="3475567" y="4181544"/>
              <a:ext cx="2425700" cy="499328"/>
            </a:xfrm>
            <a:prstGeom prst="rect">
              <a:avLst/>
            </a:prstGeom>
            <a:solidFill>
              <a:schemeClr val="bg1">
                <a:lumMod val="95000"/>
              </a:schemeClr>
            </a:solidFill>
            <a:ln>
              <a:noFill/>
            </a:ln>
          </p:spPr>
          <p:txBody>
            <a:bodyPr wrap="square" lIns="91412" tIns="45706" rIns="91412" bIns="45706" anchor="ctr">
              <a:normAutofit/>
            </a:bodyPr>
            <a:lstStyle>
              <a:defPPr>
                <a:defRPr lang="zh-CN"/>
              </a:defPPr>
              <a:lvl1pPr algn="ctr" defTabSz="914400">
                <a:lnSpc>
                  <a:spcPct val="100000"/>
                </a:lnSpc>
                <a:spcBef>
                  <a:spcPct val="0"/>
                </a:spcBef>
                <a:defRPr sz="2000" b="1"/>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altLang="zh-CN" sz="2000" dirty="0">
                  <a:solidFill>
                    <a:schemeClr val="tx1">
                      <a:lumMod val="75000"/>
                      <a:lumOff val="25000"/>
                    </a:schemeClr>
                  </a:solidFill>
                  <a:cs typeface="+mn-ea"/>
                  <a:sym typeface="+mn-lt"/>
                </a:rPr>
                <a:t>02.</a:t>
              </a:r>
              <a:r>
                <a:rPr lang="zh-CN" altLang="en-US" sz="2000" dirty="0">
                  <a:solidFill>
                    <a:schemeClr val="tx1">
                      <a:lumMod val="75000"/>
                      <a:lumOff val="25000"/>
                    </a:schemeClr>
                  </a:solidFill>
                  <a:cs typeface="+mn-ea"/>
                  <a:sym typeface="+mn-lt"/>
                </a:rPr>
                <a:t>输入标题</a:t>
              </a:r>
              <a:endParaRPr lang="en-US" altLang="zh-CN" sz="2000" dirty="0">
                <a:solidFill>
                  <a:schemeClr val="tx1">
                    <a:lumMod val="75000"/>
                    <a:lumOff val="25000"/>
                  </a:schemeClr>
                </a:solidFill>
                <a:cs typeface="+mn-ea"/>
                <a:sym typeface="+mn-lt"/>
              </a:endParaRPr>
            </a:p>
          </p:txBody>
        </p:sp>
        <p:sp>
          <p:nvSpPr>
            <p:cNvPr id="13" name="is1ídê"/>
            <p:cNvSpPr txBox="1"/>
            <p:nvPr/>
          </p:nvSpPr>
          <p:spPr bwMode="auto">
            <a:xfrm>
              <a:off x="6290734" y="4181544"/>
              <a:ext cx="2425700" cy="499328"/>
            </a:xfrm>
            <a:prstGeom prst="rect">
              <a:avLst/>
            </a:prstGeom>
            <a:solidFill>
              <a:schemeClr val="bg1">
                <a:lumMod val="95000"/>
              </a:schemeClr>
            </a:solidFill>
            <a:ln>
              <a:noFill/>
            </a:ln>
          </p:spPr>
          <p:txBody>
            <a:bodyPr wrap="square" lIns="91412" tIns="45706" rIns="91412" bIns="45706" anchor="ctr">
              <a:normAutofit/>
            </a:bodyPr>
            <a:lstStyle>
              <a:defPPr>
                <a:defRPr lang="zh-CN"/>
              </a:defPPr>
              <a:lvl1pPr algn="ctr" defTabSz="914400">
                <a:lnSpc>
                  <a:spcPct val="100000"/>
                </a:lnSpc>
                <a:spcBef>
                  <a:spcPct val="0"/>
                </a:spcBef>
                <a:defRPr sz="2000" b="1"/>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altLang="zh-CN" sz="2000" dirty="0">
                  <a:solidFill>
                    <a:schemeClr val="tx1">
                      <a:lumMod val="75000"/>
                      <a:lumOff val="25000"/>
                    </a:schemeClr>
                  </a:solidFill>
                  <a:cs typeface="+mn-ea"/>
                  <a:sym typeface="+mn-lt"/>
                </a:rPr>
                <a:t>03.</a:t>
              </a:r>
              <a:r>
                <a:rPr lang="zh-CN" altLang="en-US" sz="2000" dirty="0">
                  <a:solidFill>
                    <a:schemeClr val="tx1">
                      <a:lumMod val="75000"/>
                      <a:lumOff val="25000"/>
                    </a:schemeClr>
                  </a:solidFill>
                  <a:cs typeface="+mn-ea"/>
                  <a:sym typeface="+mn-lt"/>
                </a:rPr>
                <a:t>输入标题</a:t>
              </a:r>
              <a:endParaRPr lang="en-US" altLang="zh-CN" sz="2000" dirty="0">
                <a:solidFill>
                  <a:schemeClr val="tx1">
                    <a:lumMod val="75000"/>
                    <a:lumOff val="25000"/>
                  </a:schemeClr>
                </a:solidFill>
                <a:cs typeface="+mn-ea"/>
                <a:sym typeface="+mn-lt"/>
              </a:endParaRPr>
            </a:p>
          </p:txBody>
        </p:sp>
        <p:sp>
          <p:nvSpPr>
            <p:cNvPr id="14" name="ísḷïďè"/>
            <p:cNvSpPr txBox="1"/>
            <p:nvPr/>
          </p:nvSpPr>
          <p:spPr bwMode="auto">
            <a:xfrm>
              <a:off x="9105900" y="4181544"/>
              <a:ext cx="2425700" cy="499328"/>
            </a:xfrm>
            <a:prstGeom prst="rect">
              <a:avLst/>
            </a:prstGeom>
            <a:solidFill>
              <a:schemeClr val="bg1">
                <a:lumMod val="95000"/>
              </a:schemeClr>
            </a:solidFill>
            <a:ln>
              <a:noFill/>
            </a:ln>
          </p:spPr>
          <p:txBody>
            <a:bodyPr wrap="square" lIns="91412" tIns="45706" rIns="91412" bIns="45706" anchor="ctr">
              <a:normAutofit/>
            </a:bodyPr>
            <a:lstStyle>
              <a:defPPr>
                <a:defRPr lang="zh-CN"/>
              </a:defPPr>
              <a:lvl1pPr algn="ctr" defTabSz="914400">
                <a:lnSpc>
                  <a:spcPct val="100000"/>
                </a:lnSpc>
                <a:spcBef>
                  <a:spcPct val="0"/>
                </a:spcBef>
                <a:defRPr sz="2000" b="1"/>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altLang="zh-CN" sz="2000" dirty="0">
                  <a:solidFill>
                    <a:schemeClr val="tx1">
                      <a:lumMod val="75000"/>
                      <a:lumOff val="25000"/>
                    </a:schemeClr>
                  </a:solidFill>
                  <a:cs typeface="+mn-ea"/>
                  <a:sym typeface="+mn-lt"/>
                </a:rPr>
                <a:t>04.</a:t>
              </a:r>
              <a:r>
                <a:rPr lang="zh-CN" altLang="en-US" sz="2000" dirty="0">
                  <a:solidFill>
                    <a:schemeClr val="tx1">
                      <a:lumMod val="75000"/>
                      <a:lumOff val="25000"/>
                    </a:schemeClr>
                  </a:solidFill>
                  <a:cs typeface="+mn-ea"/>
                  <a:sym typeface="+mn-lt"/>
                </a:rPr>
                <a:t>输入标题</a:t>
              </a:r>
              <a:endParaRPr lang="en-US" altLang="zh-CN" sz="2000" dirty="0">
                <a:solidFill>
                  <a:schemeClr val="tx1">
                    <a:lumMod val="75000"/>
                    <a:lumOff val="25000"/>
                  </a:schemeClr>
                </a:solidFill>
                <a:cs typeface="+mn-ea"/>
                <a:sym typeface="+mn-lt"/>
              </a:endParaRPr>
            </a:p>
          </p:txBody>
        </p:sp>
        <p:sp>
          <p:nvSpPr>
            <p:cNvPr id="15" name="íṧḷîḑè"/>
            <p:cNvSpPr/>
            <p:nvPr/>
          </p:nvSpPr>
          <p:spPr bwMode="auto">
            <a:xfrm>
              <a:off x="660400" y="4772039"/>
              <a:ext cx="2425700" cy="105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100" dirty="0">
                  <a:solidFill>
                    <a:schemeClr val="tx1">
                      <a:lumMod val="75000"/>
                      <a:lumOff val="25000"/>
                    </a:schemeClr>
                  </a:solidFill>
                  <a:cs typeface="+mn-ea"/>
                  <a:sym typeface="+mn-lt"/>
                </a:rPr>
                <a:t>输入替换内容文本输入替换内容文本输入替换内容文本</a:t>
              </a:r>
              <a:endParaRPr lang="en-US" altLang="zh-CN" sz="1100" dirty="0">
                <a:solidFill>
                  <a:schemeClr val="tx1">
                    <a:lumMod val="75000"/>
                    <a:lumOff val="25000"/>
                  </a:schemeClr>
                </a:solidFill>
                <a:cs typeface="+mn-ea"/>
                <a:sym typeface="+mn-lt"/>
              </a:endParaRPr>
            </a:p>
            <a:p>
              <a:pPr marL="171450" indent="-171450">
                <a:lnSpc>
                  <a:spcPct val="150000"/>
                </a:lnSpc>
                <a:buFont typeface="Arial" panose="020B0604020202020204" pitchFamily="34" charset="0"/>
                <a:buChar char="•"/>
              </a:pPr>
              <a:r>
                <a:rPr lang="en-US" altLang="zh-CN" sz="1100" dirty="0">
                  <a:solidFill>
                    <a:schemeClr val="tx1">
                      <a:lumMod val="75000"/>
                      <a:lumOff val="25000"/>
                    </a:schemeClr>
                  </a:solidFill>
                  <a:cs typeface="+mn-ea"/>
                  <a:sym typeface="+mn-lt"/>
                </a:rPr>
                <a:t>……</a:t>
              </a:r>
            </a:p>
          </p:txBody>
        </p:sp>
        <p:sp>
          <p:nvSpPr>
            <p:cNvPr id="16" name="iṥļîḑê"/>
            <p:cNvSpPr/>
            <p:nvPr/>
          </p:nvSpPr>
          <p:spPr bwMode="auto">
            <a:xfrm>
              <a:off x="3475567" y="4772039"/>
              <a:ext cx="2425700" cy="105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100" dirty="0">
                  <a:solidFill>
                    <a:schemeClr val="tx1">
                      <a:lumMod val="75000"/>
                      <a:lumOff val="25000"/>
                    </a:schemeClr>
                  </a:solidFill>
                  <a:cs typeface="+mn-ea"/>
                  <a:sym typeface="+mn-lt"/>
                </a:rPr>
                <a:t>输入替换内容文本输入替换内容文本输入替换内容文本</a:t>
              </a:r>
              <a:endParaRPr lang="en-US" altLang="zh-CN" sz="1100" dirty="0">
                <a:solidFill>
                  <a:schemeClr val="tx1">
                    <a:lumMod val="75000"/>
                    <a:lumOff val="25000"/>
                  </a:schemeClr>
                </a:solidFill>
                <a:cs typeface="+mn-ea"/>
                <a:sym typeface="+mn-lt"/>
              </a:endParaRPr>
            </a:p>
            <a:p>
              <a:pPr marL="171450" indent="-171450">
                <a:lnSpc>
                  <a:spcPct val="150000"/>
                </a:lnSpc>
                <a:buFont typeface="Arial" panose="020B0604020202020204" pitchFamily="34" charset="0"/>
                <a:buChar char="•"/>
              </a:pPr>
              <a:r>
                <a:rPr lang="en-US" altLang="zh-CN" sz="1100" dirty="0">
                  <a:solidFill>
                    <a:schemeClr val="tx1">
                      <a:lumMod val="75000"/>
                      <a:lumOff val="25000"/>
                    </a:schemeClr>
                  </a:solidFill>
                  <a:cs typeface="+mn-ea"/>
                  <a:sym typeface="+mn-lt"/>
                </a:rPr>
                <a:t>……</a:t>
              </a:r>
            </a:p>
          </p:txBody>
        </p:sp>
        <p:sp>
          <p:nvSpPr>
            <p:cNvPr id="17" name="ïṥ1ïḑé"/>
            <p:cNvSpPr/>
            <p:nvPr/>
          </p:nvSpPr>
          <p:spPr bwMode="auto">
            <a:xfrm>
              <a:off x="6290734" y="4772039"/>
              <a:ext cx="2425700" cy="105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100" dirty="0">
                  <a:solidFill>
                    <a:schemeClr val="tx1">
                      <a:lumMod val="75000"/>
                      <a:lumOff val="25000"/>
                    </a:schemeClr>
                  </a:solidFill>
                  <a:cs typeface="+mn-ea"/>
                  <a:sym typeface="+mn-lt"/>
                </a:rPr>
                <a:t>输入替换内容文本输入替换内容文本输入替换内容文本</a:t>
              </a:r>
              <a:endParaRPr lang="en-US" altLang="zh-CN" sz="1100" dirty="0">
                <a:solidFill>
                  <a:schemeClr val="tx1">
                    <a:lumMod val="75000"/>
                    <a:lumOff val="25000"/>
                  </a:schemeClr>
                </a:solidFill>
                <a:cs typeface="+mn-ea"/>
                <a:sym typeface="+mn-lt"/>
              </a:endParaRPr>
            </a:p>
            <a:p>
              <a:pPr marL="171450" indent="-171450">
                <a:lnSpc>
                  <a:spcPct val="150000"/>
                </a:lnSpc>
                <a:buFont typeface="Arial" panose="020B0604020202020204" pitchFamily="34" charset="0"/>
                <a:buChar char="•"/>
              </a:pPr>
              <a:r>
                <a:rPr lang="en-US" altLang="zh-CN" sz="1100" dirty="0">
                  <a:solidFill>
                    <a:schemeClr val="tx1">
                      <a:lumMod val="75000"/>
                      <a:lumOff val="25000"/>
                    </a:schemeClr>
                  </a:solidFill>
                  <a:cs typeface="+mn-ea"/>
                  <a:sym typeface="+mn-lt"/>
                </a:rPr>
                <a:t>……</a:t>
              </a:r>
            </a:p>
          </p:txBody>
        </p:sp>
        <p:sp>
          <p:nvSpPr>
            <p:cNvPr id="18" name="iṡļîdê"/>
            <p:cNvSpPr/>
            <p:nvPr/>
          </p:nvSpPr>
          <p:spPr bwMode="auto">
            <a:xfrm>
              <a:off x="9105901" y="4772039"/>
              <a:ext cx="2425700" cy="105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100" dirty="0">
                  <a:solidFill>
                    <a:schemeClr val="tx1">
                      <a:lumMod val="75000"/>
                      <a:lumOff val="25000"/>
                    </a:schemeClr>
                  </a:solidFill>
                  <a:cs typeface="+mn-ea"/>
                  <a:sym typeface="+mn-lt"/>
                </a:rPr>
                <a:t>输入替换内容文本输入替换内容文本输入替换内容文本</a:t>
              </a:r>
              <a:endParaRPr lang="en-US" altLang="zh-CN" sz="1100" dirty="0">
                <a:solidFill>
                  <a:schemeClr val="tx1">
                    <a:lumMod val="75000"/>
                    <a:lumOff val="25000"/>
                  </a:schemeClr>
                </a:solidFill>
                <a:cs typeface="+mn-ea"/>
                <a:sym typeface="+mn-lt"/>
              </a:endParaRPr>
            </a:p>
            <a:p>
              <a:pPr marL="171450" indent="-171450">
                <a:lnSpc>
                  <a:spcPct val="150000"/>
                </a:lnSpc>
                <a:buFont typeface="Arial" panose="020B0604020202020204" pitchFamily="34" charset="0"/>
                <a:buChar char="•"/>
              </a:pPr>
              <a:r>
                <a:rPr lang="en-US" altLang="zh-CN" sz="1100" dirty="0">
                  <a:solidFill>
                    <a:schemeClr val="tx1">
                      <a:lumMod val="75000"/>
                      <a:lumOff val="25000"/>
                    </a:schemeClr>
                  </a:solidFill>
                  <a:cs typeface="+mn-ea"/>
                  <a:sym typeface="+mn-lt"/>
                </a:rPr>
                <a:t>……</a:t>
              </a:r>
            </a:p>
          </p:txBody>
        </p:sp>
        <p:cxnSp>
          <p:nvCxnSpPr>
            <p:cNvPr id="19" name="肘形连接符 18"/>
            <p:cNvCxnSpPr>
              <a:stCxn id="7" idx="4"/>
              <a:endCxn id="11" idx="0"/>
            </p:cNvCxnSpPr>
            <p:nvPr/>
          </p:nvCxnSpPr>
          <p:spPr>
            <a:xfrm rot="5400000">
              <a:off x="3784229" y="1759053"/>
              <a:ext cx="511513" cy="4333469"/>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7" idx="4"/>
              <a:endCxn id="12" idx="0"/>
            </p:cNvCxnSpPr>
            <p:nvPr/>
          </p:nvCxnSpPr>
          <p:spPr>
            <a:xfrm rot="5400000">
              <a:off x="5191812" y="3166636"/>
              <a:ext cx="511513" cy="1518302"/>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7" idx="4"/>
              <a:endCxn id="13" idx="0"/>
            </p:cNvCxnSpPr>
            <p:nvPr/>
          </p:nvCxnSpPr>
          <p:spPr>
            <a:xfrm rot="16200000" flipH="1">
              <a:off x="6599395" y="3277354"/>
              <a:ext cx="511513" cy="1296865"/>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7" idx="4"/>
              <a:endCxn id="14" idx="0"/>
            </p:cNvCxnSpPr>
            <p:nvPr/>
          </p:nvCxnSpPr>
          <p:spPr>
            <a:xfrm rot="16200000" flipH="1">
              <a:off x="8006978" y="1869771"/>
              <a:ext cx="511513" cy="4112031"/>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0" y="1"/>
            <a:ext cx="13769572" cy="6891977"/>
            <a:chOff x="0" y="1"/>
            <a:chExt cx="13769572" cy="6891977"/>
          </a:xfrm>
        </p:grpSpPr>
        <p:pic>
          <p:nvPicPr>
            <p:cNvPr id="30" name="图片 29"/>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1"/>
              <a:ext cx="1366874" cy="1080946"/>
            </a:xfrm>
            <a:prstGeom prst="rect">
              <a:avLst/>
            </a:prstGeom>
          </p:spPr>
        </p:pic>
        <p:pic>
          <p:nvPicPr>
            <p:cNvPr id="31" name="图片 30"/>
            <p:cNvPicPr>
              <a:picLocks noChangeAspect="1"/>
            </p:cNvPicPr>
            <p:nvPr/>
          </p:nvPicPr>
          <p:blipFill rotWithShape="1">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l="29470" t="63860"/>
            <a:stretch>
              <a:fillRect/>
            </a:stretch>
          </p:blipFill>
          <p:spPr>
            <a:xfrm>
              <a:off x="9631680" y="5831949"/>
              <a:ext cx="4137892" cy="1060029"/>
            </a:xfrm>
            <a:prstGeom prst="rect">
              <a:avLst/>
            </a:prstGeom>
          </p:spPr>
        </p:pic>
        <p:sp>
          <p:nvSpPr>
            <p:cNvPr id="32" name="文本框 31"/>
            <p:cNvSpPr txBox="1"/>
            <p:nvPr/>
          </p:nvSpPr>
          <p:spPr>
            <a:xfrm>
              <a:off x="1366874" y="203200"/>
              <a:ext cx="3042566" cy="369332"/>
            </a:xfrm>
            <a:prstGeom prst="rect">
              <a:avLst/>
            </a:prstGeom>
            <a:noFill/>
          </p:spPr>
          <p:txBody>
            <a:bodyPr wrap="square" rtlCol="0">
              <a:spAutoFit/>
            </a:bodyPr>
            <a:lstStyle/>
            <a:p>
              <a:pPr algn="dist"/>
              <a:r>
                <a:rPr lang="zh-CN" altLang="en-US" i="1" u="sng" dirty="0"/>
                <a:t>输入标题文本</a:t>
              </a:r>
            </a:p>
          </p:txBody>
        </p:sp>
        <p:sp>
          <p:nvSpPr>
            <p:cNvPr id="33" name="矩形 32"/>
            <p:cNvSpPr/>
            <p:nvPr/>
          </p:nvSpPr>
          <p:spPr>
            <a:xfrm>
              <a:off x="1303539" y="551517"/>
              <a:ext cx="34487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effectLst/>
                  <a:uLnTx/>
                  <a:uFillTx/>
                  <a:latin typeface="字魂59号-创粗黑" panose="020F0502020204030204"/>
                  <a:ea typeface="字魂59号-创粗黑" panose="020F0502020204030204"/>
                  <a:cs typeface="+mn-ea"/>
                  <a:sym typeface="+mn-lt"/>
                </a:rPr>
                <a:t>Dynamically deploy future-proof outsourcing with</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7407" r="3175"/>
          <a:stretch>
            <a:fillRect/>
          </a:stretch>
        </p:blipFill>
        <p:spPr>
          <a:xfrm>
            <a:off x="0" y="0"/>
            <a:ext cx="12265892" cy="6858000"/>
          </a:xfrm>
          <a:prstGeom prst="rect">
            <a:avLst/>
          </a:prstGeom>
        </p:spPr>
      </p:pic>
      <p:pic>
        <p:nvPicPr>
          <p:cNvPr id="5" name="图片 4"/>
          <p:cNvPicPr>
            <a:picLocks noChangeAspect="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r="55455" b="29538"/>
          <a:stretch>
            <a:fillRect/>
          </a:stretch>
        </p:blipFill>
        <p:spPr>
          <a:xfrm>
            <a:off x="0" y="0"/>
            <a:ext cx="5430982" cy="4294909"/>
          </a:xfrm>
          <a:prstGeom prst="rect">
            <a:avLst/>
          </a:prstGeom>
        </p:spPr>
      </p:pic>
      <p:pic>
        <p:nvPicPr>
          <p:cNvPr id="6" name="图片 5"/>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17271" t="66423" r="17271" b="1349"/>
          <a:stretch>
            <a:fillRect/>
          </a:stretch>
        </p:blipFill>
        <p:spPr>
          <a:xfrm>
            <a:off x="-1410752" y="4626342"/>
            <a:ext cx="13850691" cy="2231658"/>
          </a:xfrm>
          <a:prstGeom prst="rect">
            <a:avLst/>
          </a:prstGeom>
        </p:spPr>
      </p:pic>
      <p:sp>
        <p:nvSpPr>
          <p:cNvPr id="7" name="Text Box 58"/>
          <p:cNvSpPr txBox="1">
            <a:spLocks noChangeArrowheads="1"/>
          </p:cNvSpPr>
          <p:nvPr/>
        </p:nvSpPr>
        <p:spPr bwMode="auto">
          <a:xfrm>
            <a:off x="1056016" y="1430728"/>
            <a:ext cx="4625859" cy="3728659"/>
          </a:xfrm>
          <a:prstGeom prst="rect">
            <a:avLst/>
          </a:prstGeom>
          <a:no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lIns="50237" tIns="25119" rIns="50237" bIns="25119">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3900" b="1" i="1" u="none" strike="noStrike" kern="1200" cap="none" spc="0" normalizeH="0" baseline="0" noProof="0" dirty="0">
                <a:ln>
                  <a:noFill/>
                </a:ln>
                <a:solidFill>
                  <a:srgbClr val="FAF2B5"/>
                </a:solidFill>
                <a:effectLst>
                  <a:outerShdw blurRad="114300" sx="102000" sy="102000" algn="ctr" rotWithShape="0">
                    <a:prstClr val="black">
                      <a:alpha val="28000"/>
                    </a:prstClr>
                  </a:outerShdw>
                </a:effectLst>
                <a:uLnTx/>
                <a:uFillTx/>
                <a:latin typeface="字魂59号-创粗黑" panose="020F0502020204030204"/>
                <a:ea typeface="字魂59号-创粗黑" panose="020F0502020204030204"/>
                <a:cs typeface="+mn-ea"/>
                <a:sym typeface="+mn-lt"/>
              </a:rPr>
              <a:t>02</a:t>
            </a:r>
          </a:p>
        </p:txBody>
      </p:sp>
      <p:sp>
        <p:nvSpPr>
          <p:cNvPr id="8" name="TextBox 6"/>
          <p:cNvSpPr txBox="1"/>
          <p:nvPr/>
        </p:nvSpPr>
        <p:spPr>
          <a:xfrm>
            <a:off x="5644964" y="3240595"/>
            <a:ext cx="461882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dirty="0">
                <a:ln w="12700">
                  <a:noFill/>
                  <a:prstDash val="solid"/>
                </a:ln>
                <a:solidFill>
                  <a:srgbClr val="FAF2B5"/>
                </a:solidFill>
                <a:effectLst/>
                <a:uLnTx/>
                <a:uFillTx/>
                <a:latin typeface="字魂59号-创粗黑" panose="020F0502020204030204"/>
                <a:ea typeface="字魂59号-创粗黑" panose="020F0502020204030204"/>
                <a:cs typeface="+mn-ea"/>
                <a:sym typeface="+mn-lt"/>
              </a:rPr>
              <a:t>POWERPOINT</a:t>
            </a:r>
            <a:endParaRPr kumimoji="0" lang="zh-CN" altLang="en-US" sz="6000" b="1" i="1" u="none" strike="noStrike" kern="1200" cap="none" spc="0" normalizeH="0" baseline="0" noProof="0" dirty="0">
              <a:ln w="12700">
                <a:noFill/>
                <a:prstDash val="solid"/>
              </a:ln>
              <a:solidFill>
                <a:srgbClr val="FAF2B5"/>
              </a:solidFill>
              <a:effectLst/>
              <a:uLnTx/>
              <a:uFillTx/>
              <a:latin typeface="字魂59号-创粗黑" panose="020F0502020204030204"/>
              <a:ea typeface="字魂59号-创粗黑" panose="020F0502020204030204"/>
              <a:cs typeface="+mn-ea"/>
              <a:sym typeface="+mn-lt"/>
            </a:endParaRPr>
          </a:p>
        </p:txBody>
      </p:sp>
      <p:sp>
        <p:nvSpPr>
          <p:cNvPr id="9" name="矩形 8"/>
          <p:cNvSpPr/>
          <p:nvPr/>
        </p:nvSpPr>
        <p:spPr>
          <a:xfrm>
            <a:off x="5589603" y="4127540"/>
            <a:ext cx="529935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solidFill>
                  <a:srgbClr val="FAF2B5"/>
                </a:solidFill>
                <a:effectLst/>
                <a:uLnTx/>
                <a:uFillTx/>
                <a:latin typeface="字魂59号-创粗黑" panose="020F0502020204030204"/>
                <a:ea typeface="字魂59号-创粗黑" panose="020F0502020204030204"/>
                <a:cs typeface="+mn-ea"/>
                <a:sym typeface="+mn-lt"/>
              </a:rPr>
              <a:t>Dynamically deploy future-proof outsourcing with magnetic </a:t>
            </a:r>
            <a:r>
              <a:rPr kumimoji="0" lang="en-US" altLang="zh-CN" sz="1200" b="0" i="1" u="none" strike="noStrike" kern="1200" cap="none" spc="0" normalizeH="0" baseline="0" noProof="0" dirty="0" err="1">
                <a:ln>
                  <a:noFill/>
                </a:ln>
                <a:solidFill>
                  <a:srgbClr val="FAF2B5"/>
                </a:solidFill>
                <a:effectLst/>
                <a:uLnTx/>
                <a:uFillTx/>
                <a:latin typeface="字魂59号-创粗黑" panose="020F0502020204030204"/>
                <a:ea typeface="字魂59号-创粗黑" panose="020F0502020204030204"/>
                <a:cs typeface="+mn-ea"/>
                <a:sym typeface="+mn-lt"/>
              </a:rPr>
              <a:t>vortals</a:t>
            </a:r>
            <a:r>
              <a:rPr kumimoji="0" lang="en-US" altLang="zh-CN" sz="1200" b="0" i="1" u="none" strike="noStrike" kern="1200" cap="none" spc="0" normalizeH="0" baseline="0" noProof="0" dirty="0">
                <a:ln>
                  <a:noFill/>
                </a:ln>
                <a:solidFill>
                  <a:srgbClr val="FAF2B5"/>
                </a:solidFill>
                <a:effectLst/>
                <a:uLnTx/>
                <a:uFillTx/>
                <a:latin typeface="字魂59号-创粗黑" panose="020F0502020204030204"/>
                <a:ea typeface="字魂59号-创粗黑" panose="020F0502020204030204"/>
                <a:cs typeface="+mn-ea"/>
                <a:sym typeface="+mn-lt"/>
              </a:rPr>
              <a:t>. Compellingly synergize robust users after frictionless value</a:t>
            </a:r>
          </a:p>
        </p:txBody>
      </p:sp>
      <p:sp>
        <p:nvSpPr>
          <p:cNvPr id="10" name="TextBox 8"/>
          <p:cNvSpPr txBox="1"/>
          <p:nvPr/>
        </p:nvSpPr>
        <p:spPr>
          <a:xfrm>
            <a:off x="5839858" y="2518159"/>
            <a:ext cx="3817071" cy="962443"/>
          </a:xfrm>
          <a:prstGeom prst="rect">
            <a:avLst/>
          </a:prstGeom>
          <a:noFill/>
        </p:spPr>
        <p:txBody>
          <a:bodyPr wrap="none" rtlCol="0">
            <a:spAutoFit/>
          </a:bodyPr>
          <a:lstStyle>
            <a:defPPr>
              <a:defRPr lang="zh-CN"/>
            </a:defPPr>
            <a:lvl1pPr algn="ctr">
              <a:defRPr sz="4800" b="1">
                <a:ln w="12700">
                  <a:noFill/>
                  <a:prstDash val="solid"/>
                </a:ln>
                <a:solidFill>
                  <a:schemeClr val="accent1"/>
                </a:solidFill>
                <a:latin typeface="+mj-ea"/>
                <a:ea typeface="+mj-ea"/>
              </a:defRPr>
            </a:lvl1pPr>
          </a:lstStyle>
          <a:p>
            <a:pPr lvl="0" algn="l">
              <a:lnSpc>
                <a:spcPct val="130000"/>
              </a:lnSpc>
              <a:defRPr/>
            </a:pPr>
            <a:r>
              <a:rPr lang="zh-CN" altLang="en-US" i="1" kern="0" dirty="0">
                <a:ln>
                  <a:noFill/>
                </a:ln>
                <a:solidFill>
                  <a:srgbClr val="FAF2B5"/>
                </a:solidFill>
                <a:latin typeface="字体视界-颜值体" panose="02000000000000000000" pitchFamily="2" charset="-122"/>
                <a:ea typeface="字体视界-颜值体" panose="02000000000000000000" pitchFamily="2" charset="-122"/>
                <a:cs typeface="+mn-ea"/>
                <a:sym typeface="+mn-lt"/>
              </a:rPr>
              <a:t>活动执行保障</a:t>
            </a:r>
            <a:endParaRPr lang="en-US" altLang="zh-CN" i="1" kern="0" dirty="0">
              <a:ln>
                <a:noFill/>
              </a:ln>
              <a:solidFill>
                <a:srgbClr val="FAF2B5"/>
              </a:solidFill>
              <a:latin typeface="字体视界-颜值体" panose="02000000000000000000" pitchFamily="2" charset="-122"/>
              <a:ea typeface="字体视界-颜值体" panose="02000000000000000000" pitchFamily="2" charset="-122"/>
              <a:cs typeface="+mn-ea"/>
              <a:sym typeface="+mn-lt"/>
            </a:endParaRPr>
          </a:p>
        </p:txBody>
      </p:sp>
      <p:cxnSp>
        <p:nvCxnSpPr>
          <p:cNvPr id="11" name="直接连接符 10"/>
          <p:cNvCxnSpPr/>
          <p:nvPr/>
        </p:nvCxnSpPr>
        <p:spPr>
          <a:xfrm flipH="1">
            <a:off x="5165702" y="2428927"/>
            <a:ext cx="530560" cy="1980134"/>
          </a:xfrm>
          <a:prstGeom prst="line">
            <a:avLst/>
          </a:prstGeom>
          <a:ln w="38100">
            <a:solidFill>
              <a:srgbClr val="FAF2B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4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Horizontal)">
                                      <p:cBhvr>
                                        <p:cTn id="19" dur="500"/>
                                        <p:tgtEl>
                                          <p:spTgt spid="11"/>
                                        </p:tgtEl>
                                      </p:cBhvr>
                                    </p:animEffect>
                                  </p:childTnLst>
                                </p:cTn>
                              </p:par>
                              <p:par>
                                <p:cTn id="20" presetID="47" presetClass="entr" presetSubtype="0" fill="hold" grpId="0" nodeType="withEffect">
                                  <p:stCondLst>
                                    <p:cond delay="500"/>
                                  </p:stCondLst>
                                  <p:iterate type="lt">
                                    <p:tmPct val="10000"/>
                                  </p:iterate>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200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par>
                                <p:cTn id="28" presetID="22" presetClass="entr" presetSubtype="8" fill="hold" grpId="0" nodeType="withEffect">
                                  <p:stCondLst>
                                    <p:cond delay="390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2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26" presetClass="emph" presetSubtype="0" fill="hold" grpId="1" nodeType="withEffect">
                                  <p:stCondLst>
                                    <p:cond delay="300"/>
                                  </p:stCondLst>
                                  <p:childTnLst>
                                    <p:animEffect transition="out" filter="fade">
                                      <p:cBhvr>
                                        <p:cTn id="37" dur="500" tmFilter="0, 0; .2, .5; .8, .5; 1, 0"/>
                                        <p:tgtEl>
                                          <p:spTgt spid="7"/>
                                        </p:tgtEl>
                                      </p:cBhvr>
                                    </p:animEffect>
                                    <p:animScale>
                                      <p:cBhvr>
                                        <p:cTn id="3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cecddfbc-8ab8-4acf-a796-b8ef5bdc68d6"/>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ISLIDE.DIAGRAM" val="204208"/>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ISLIDE.DIAGRAM" val="8aed2787-300a-4444-9337-8134808651f9"/>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8">
      <a:dk1>
        <a:srgbClr val="171616"/>
      </a:dk1>
      <a:lt1>
        <a:sysClr val="window" lastClr="FFFFFF"/>
      </a:lt1>
      <a:dk2>
        <a:srgbClr val="171616"/>
      </a:dk2>
      <a:lt2>
        <a:srgbClr val="FFFFFF"/>
      </a:lt2>
      <a:accent1>
        <a:srgbClr val="080F17"/>
      </a:accent1>
      <a:accent2>
        <a:srgbClr val="182E40"/>
      </a:accent2>
      <a:accent3>
        <a:srgbClr val="080F17"/>
      </a:accent3>
      <a:accent4>
        <a:srgbClr val="182E40"/>
      </a:accent4>
      <a:accent5>
        <a:srgbClr val="080F17"/>
      </a:accent5>
      <a:accent6>
        <a:srgbClr val="182E40"/>
      </a:accent6>
      <a:hlink>
        <a:srgbClr val="080F17"/>
      </a:hlink>
      <a:folHlink>
        <a:srgbClr val="182E40"/>
      </a:folHlink>
    </a:clrScheme>
    <a:fontScheme name="10frhixp">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1259</Words>
  <Application>Microsoft Office PowerPoint</Application>
  <PresentationFormat>宽屏</PresentationFormat>
  <Paragraphs>282</Paragraphs>
  <Slides>24</Slides>
  <Notes>12</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思源黑体 Bold</vt:lpstr>
      <vt:lpstr>思源宋体</vt:lpstr>
      <vt:lpstr>字魂59号-创粗黑</vt:lpstr>
      <vt:lpstr>字体视界-颜值体</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70</cp:revision>
  <dcterms:created xsi:type="dcterms:W3CDTF">2018-04-18T06:17:00Z</dcterms:created>
  <dcterms:modified xsi:type="dcterms:W3CDTF">2021-01-05T13:02:08Z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