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1254" r:id="rId2"/>
    <p:sldId id="1255" r:id="rId3"/>
    <p:sldId id="1257" r:id="rId4"/>
    <p:sldId id="1258" r:id="rId5"/>
    <p:sldId id="1259" r:id="rId6"/>
    <p:sldId id="1260" r:id="rId7"/>
    <p:sldId id="1261" r:id="rId8"/>
    <p:sldId id="1262" r:id="rId9"/>
    <p:sldId id="1278" r:id="rId10"/>
    <p:sldId id="1263" r:id="rId11"/>
    <p:sldId id="1264" r:id="rId12"/>
    <p:sldId id="1265" r:id="rId13"/>
    <p:sldId id="1267" r:id="rId14"/>
    <p:sldId id="1268" r:id="rId15"/>
    <p:sldId id="1279" r:id="rId16"/>
    <p:sldId id="1269" r:id="rId17"/>
    <p:sldId id="1270" r:id="rId18"/>
    <p:sldId id="1271" r:id="rId19"/>
    <p:sldId id="1272" r:id="rId20"/>
    <p:sldId id="1273" r:id="rId21"/>
    <p:sldId id="1280" r:id="rId22"/>
    <p:sldId id="1274" r:id="rId23"/>
    <p:sldId id="1275" r:id="rId24"/>
    <p:sldId id="1276" r:id="rId25"/>
    <p:sldId id="1281" r:id="rId26"/>
  </p:sldIdLst>
  <p:sldSz cx="9144000" cy="5143500" type="screen16x9"/>
  <p:notesSz cx="6858000" cy="9144000"/>
  <p:embeddedFontLst>
    <p:embeddedFont>
      <p:font typeface="Bodoni MT Black" panose="02070A03080606020203" pitchFamily="18" charset="0"/>
      <p:bold r:id="rId28"/>
      <p:boldItalic r:id="rId29"/>
    </p:embeddedFont>
    <p:embeddedFont>
      <p:font typeface="Calibri" panose="020F0502020204030204" pitchFamily="34" charset="0"/>
      <p:regular r:id="rId30"/>
      <p:bold r:id="rId31"/>
      <p:italic r:id="rId32"/>
      <p:boldItalic r:id="rId33"/>
    </p:embeddedFont>
    <p:embeddedFont>
      <p:font typeface="微软雅黑" panose="020B0503020204020204" pitchFamily="34" charset="-122"/>
      <p:regular r:id="rId34"/>
      <p:bold r:id="rId35"/>
    </p:embeddedFont>
    <p:embeddedFont>
      <p:font typeface="幼圆" panose="02010509060101010101" pitchFamily="49" charset="-122"/>
      <p:regular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5">
          <p15:clr>
            <a:srgbClr val="A4A3A4"/>
          </p15:clr>
        </p15:guide>
        <p15:guide id="2" pos="385">
          <p15:clr>
            <a:srgbClr val="A4A3A4"/>
          </p15:clr>
        </p15:guide>
        <p15:guide id="3" pos="5375">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7A2"/>
    <a:srgbClr val="E9ACA7"/>
    <a:srgbClr val="873DAB"/>
    <a:srgbClr val="1983B7"/>
    <a:srgbClr val="DA57A3"/>
    <a:srgbClr val="2280C3"/>
    <a:srgbClr val="394754"/>
    <a:srgbClr val="ED7D31"/>
    <a:srgbClr val="A6A6A6"/>
    <a:srgbClr val="B01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8" autoAdjust="0"/>
    <p:restoredTop sz="90542" autoAdjust="0"/>
  </p:normalViewPr>
  <p:slideViewPr>
    <p:cSldViewPr>
      <p:cViewPr varScale="1">
        <p:scale>
          <a:sx n="142" d="100"/>
          <a:sy n="142" d="100"/>
        </p:scale>
        <p:origin x="864" y="126"/>
      </p:cViewPr>
      <p:guideLst>
        <p:guide orient="horz" pos="1575"/>
        <p:guide pos="385"/>
        <p:guide pos="5375"/>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2021/1/19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endParaRPr lang="zh-CN" altLang="en-US" dirty="0"/>
          </a:p>
        </p:txBody>
      </p:sp>
      <p:sp>
        <p:nvSpPr>
          <p:cNvPr id="4" name="灯片编号占位符 3"/>
          <p:cNvSpPr>
            <a:spLocks noGrp="1"/>
          </p:cNvSpPr>
          <p:nvPr>
            <p:ph type="sldNum" sz="quarter" idx="10"/>
          </p:nvPr>
        </p:nvSpPr>
        <p:spPr/>
        <p:txBody>
          <a:bodyPr/>
          <a:lstStyle/>
          <a:p>
            <a:fld id="{93F183A0-A72A-4199-8647-C62F43A12398}" type="slidenum">
              <a:rPr lang="zh-CN" altLang="en-US" smtClean="0"/>
              <a:t>19</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21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使用方法：</a:t>
            </a:r>
          </a:p>
          <a:p>
            <a:r>
              <a:rPr lang="en-US" altLang="zh-CN" dirty="0"/>
              <a:t>1</a:t>
            </a:r>
            <a:r>
              <a:rPr lang="zh-CN" altLang="en-US" dirty="0"/>
              <a:t>、标题文字：将文字可直接改为您所需文字</a:t>
            </a:r>
          </a:p>
          <a:p>
            <a:r>
              <a:rPr lang="en-US" altLang="zh-CN" dirty="0"/>
              <a:t>2</a:t>
            </a:r>
            <a:r>
              <a:rPr lang="zh-CN" altLang="en-US" dirty="0"/>
              <a:t>、更改图片：点中现有图片</a:t>
            </a:r>
            <a:r>
              <a:rPr lang="en-US" altLang="zh-CN" dirty="0"/>
              <a:t>》</a:t>
            </a:r>
            <a:r>
              <a:rPr lang="zh-CN" altLang="en-US" dirty="0"/>
              <a:t>格式</a:t>
            </a:r>
            <a:r>
              <a:rPr lang="en-US" altLang="zh-CN" dirty="0"/>
              <a:t>》</a:t>
            </a:r>
            <a:r>
              <a:rPr lang="zh-CN" altLang="en-US" dirty="0"/>
              <a:t>填充</a:t>
            </a:r>
            <a:r>
              <a:rPr lang="en-US" altLang="zh-CN" dirty="0"/>
              <a:t>》</a:t>
            </a:r>
            <a:r>
              <a:rPr lang="zh-CN" altLang="en-US" dirty="0"/>
              <a:t>图片</a:t>
            </a:r>
            <a:r>
              <a:rPr lang="en-US" altLang="zh-CN" dirty="0"/>
              <a:t>》</a:t>
            </a:r>
            <a:r>
              <a:rPr lang="zh-CN" altLang="en-US" dirty="0"/>
              <a:t>选择您需要展示的图片</a:t>
            </a:r>
          </a:p>
          <a:p>
            <a:r>
              <a:rPr lang="en-US" altLang="zh-CN" dirty="0"/>
              <a:t>3</a:t>
            </a:r>
            <a:r>
              <a:rPr lang="zh-CN" altLang="en-US" dirty="0"/>
              <a:t>、当然也可以直接复制夹子及图片来增加图片数</a:t>
            </a:r>
          </a:p>
          <a:p>
            <a:r>
              <a:rPr lang="en-US" altLang="zh-CN" dirty="0"/>
              <a:t>4</a:t>
            </a:r>
            <a:r>
              <a:rPr lang="zh-CN" altLang="en-US" dirty="0"/>
              <a:t>、更改背景图片色彩：点中背景图片</a:t>
            </a:r>
            <a:r>
              <a:rPr lang="en-US" altLang="zh-CN" dirty="0"/>
              <a:t>》</a:t>
            </a:r>
            <a:r>
              <a:rPr lang="zh-CN" altLang="en-US" dirty="0"/>
              <a:t>图片工具功能区</a:t>
            </a:r>
            <a:r>
              <a:rPr lang="en-US" altLang="zh-CN" dirty="0"/>
              <a:t>》</a:t>
            </a:r>
            <a:r>
              <a:rPr lang="zh-CN" altLang="en-US" dirty="0"/>
              <a:t>色彩</a:t>
            </a:r>
            <a:r>
              <a:rPr lang="en-US" altLang="zh-CN" dirty="0"/>
              <a:t>》</a:t>
            </a:r>
            <a:r>
              <a:rPr lang="zh-CN" altLang="en-US" dirty="0"/>
              <a:t>选择您喜欢的色彩</a:t>
            </a:r>
          </a:p>
          <a:p>
            <a:r>
              <a:rPr lang="zh-CN" altLang="en-US" dirty="0"/>
              <a:t>更多模板、视频教程：</a:t>
            </a:r>
            <a:r>
              <a:rPr lang="en-US" altLang="zh-CN" dirty="0"/>
              <a:t>http://www.mysoeasy.com</a:t>
            </a:r>
          </a:p>
          <a:p>
            <a:endParaRPr lang="zh-CN" altLang="en-US" dirty="0"/>
          </a:p>
        </p:txBody>
      </p:sp>
      <p:sp>
        <p:nvSpPr>
          <p:cNvPr id="4" name="灯片编号占位符 3"/>
          <p:cNvSpPr>
            <a:spLocks noGrp="1"/>
          </p:cNvSpPr>
          <p:nvPr>
            <p:ph type="sldNum" sz="quarter" idx="10"/>
          </p:nvPr>
        </p:nvSpPr>
        <p:spPr/>
        <p:txBody>
          <a:bodyPr/>
          <a:lstStyle/>
          <a:p>
            <a:fld id="{93F183A0-A72A-4199-8647-C62F43A12398}"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使用方法：</a:t>
            </a:r>
          </a:p>
          <a:p>
            <a:r>
              <a:rPr lang="en-US" altLang="zh-CN" dirty="0"/>
              <a:t>1</a:t>
            </a:r>
            <a:r>
              <a:rPr lang="zh-CN" altLang="en-US" dirty="0"/>
              <a:t>、标题文字：将文字可直接改为您所需文字</a:t>
            </a:r>
          </a:p>
          <a:p>
            <a:r>
              <a:rPr lang="en-US" altLang="zh-CN" dirty="0"/>
              <a:t>2</a:t>
            </a:r>
            <a:r>
              <a:rPr lang="zh-CN" altLang="en-US" dirty="0"/>
              <a:t>、更改图片：点中现有图片</a:t>
            </a:r>
            <a:r>
              <a:rPr lang="en-US" altLang="zh-CN" dirty="0"/>
              <a:t>》</a:t>
            </a:r>
            <a:r>
              <a:rPr lang="zh-CN" altLang="en-US" dirty="0"/>
              <a:t>格式</a:t>
            </a:r>
            <a:r>
              <a:rPr lang="en-US" altLang="zh-CN" dirty="0"/>
              <a:t>》</a:t>
            </a:r>
            <a:r>
              <a:rPr lang="zh-CN" altLang="en-US" dirty="0"/>
              <a:t>填充</a:t>
            </a:r>
            <a:r>
              <a:rPr lang="en-US" altLang="zh-CN" dirty="0"/>
              <a:t>》</a:t>
            </a:r>
            <a:r>
              <a:rPr lang="zh-CN" altLang="en-US" dirty="0"/>
              <a:t>图片</a:t>
            </a:r>
            <a:r>
              <a:rPr lang="en-US" altLang="zh-CN" dirty="0"/>
              <a:t>》</a:t>
            </a:r>
            <a:r>
              <a:rPr lang="zh-CN" altLang="en-US" dirty="0"/>
              <a:t>选择您需要展示的图片</a:t>
            </a:r>
          </a:p>
          <a:p>
            <a:r>
              <a:rPr lang="en-US" altLang="zh-CN" dirty="0"/>
              <a:t>3</a:t>
            </a:r>
            <a:r>
              <a:rPr lang="zh-CN" altLang="en-US" dirty="0"/>
              <a:t>、当然也可以直接复制夹子及图片来增加图片数</a:t>
            </a:r>
          </a:p>
          <a:p>
            <a:r>
              <a:rPr lang="en-US" altLang="zh-CN" dirty="0"/>
              <a:t>4</a:t>
            </a:r>
            <a:r>
              <a:rPr lang="zh-CN" altLang="en-US" dirty="0"/>
              <a:t>、更改背景图片色彩：点中背景图片</a:t>
            </a:r>
            <a:r>
              <a:rPr lang="en-US" altLang="zh-CN" dirty="0"/>
              <a:t>》</a:t>
            </a:r>
            <a:r>
              <a:rPr lang="zh-CN" altLang="en-US" dirty="0"/>
              <a:t>图片工具功能区</a:t>
            </a:r>
            <a:r>
              <a:rPr lang="en-US" altLang="zh-CN" dirty="0"/>
              <a:t>》</a:t>
            </a:r>
            <a:r>
              <a:rPr lang="zh-CN" altLang="en-US" dirty="0"/>
              <a:t>色彩</a:t>
            </a:r>
            <a:r>
              <a:rPr lang="en-US" altLang="zh-CN" dirty="0"/>
              <a:t>》</a:t>
            </a:r>
            <a:r>
              <a:rPr lang="zh-CN" altLang="en-US" dirty="0"/>
              <a:t>选择您喜欢的色彩</a:t>
            </a:r>
          </a:p>
          <a:p>
            <a:r>
              <a:rPr lang="zh-CN" altLang="en-US" dirty="0"/>
              <a:t>更多模板、视频教程：</a:t>
            </a:r>
            <a:r>
              <a:rPr lang="en-US" altLang="zh-CN" dirty="0"/>
              <a:t>http://www.mysoeasy.com</a:t>
            </a:r>
          </a:p>
          <a:p>
            <a:endParaRPr lang="zh-CN" altLang="en-US" dirty="0"/>
          </a:p>
        </p:txBody>
      </p:sp>
      <p:sp>
        <p:nvSpPr>
          <p:cNvPr id="4" name="灯片编号占位符 3"/>
          <p:cNvSpPr>
            <a:spLocks noGrp="1"/>
          </p:cNvSpPr>
          <p:nvPr>
            <p:ph type="sldNum" sz="quarter" idx="10"/>
          </p:nvPr>
        </p:nvSpPr>
        <p:spPr/>
        <p:txBody>
          <a:bodyPr/>
          <a:lstStyle/>
          <a:p>
            <a:fld id="{93F183A0-A72A-4199-8647-C62F43A12398}"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F183A0-A72A-4199-8647-C62F43A12398}"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F183A0-A72A-4199-8647-C62F43A12398}"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F2CA7-B985-4B32-B121-590A7578E1D2}"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两栏内容">
    <p:bg>
      <p:bgPr>
        <a:gradFill flip="none" rotWithShape="1">
          <a:gsLst>
            <a:gs pos="0">
              <a:srgbClr val="DCDCDC"/>
            </a:gs>
            <a:gs pos="0">
              <a:srgbClr val="DCDCDC"/>
            </a:gs>
            <a:gs pos="100000">
              <a:srgbClr val="F1F1F1"/>
            </a:gs>
          </a:gsLst>
          <a:lin ang="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B50BB03C-1EC4-4CDD-BFFB-F6D9B4FD797C}" type="datetimeFigureOut">
              <a:rPr lang="en-US" smtClean="0"/>
              <a:t>1/19/2021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BF85E420-93C3-411D-B6B6-9DA498E2293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1557"/>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1"/>
          </a:xfrm>
          <a:prstGeom prst="rect">
            <a:avLst/>
          </a:prstGeom>
        </p:spPr>
        <p:txBody>
          <a:bodyPr anchor="b"/>
          <a:lstStyle>
            <a:lvl1pPr marL="0" indent="0">
              <a:buNone/>
              <a:defRPr sz="1995">
                <a:solidFill>
                  <a:schemeClr val="tx1">
                    <a:tint val="75000"/>
                  </a:schemeClr>
                </a:solidFill>
              </a:defRPr>
            </a:lvl1pPr>
            <a:lvl2pPr marL="456565" indent="0">
              <a:buNone/>
              <a:defRPr sz="1800">
                <a:solidFill>
                  <a:schemeClr val="tx1">
                    <a:tint val="75000"/>
                  </a:schemeClr>
                </a:solidFill>
              </a:defRPr>
            </a:lvl2pPr>
            <a:lvl3pPr marL="913765" indent="0">
              <a:buNone/>
              <a:defRPr sz="1600">
                <a:solidFill>
                  <a:schemeClr val="tx1">
                    <a:tint val="75000"/>
                  </a:schemeClr>
                </a:solidFill>
              </a:defRPr>
            </a:lvl3pPr>
            <a:lvl4pPr marL="1370330" indent="0">
              <a:buNone/>
              <a:defRPr sz="1400">
                <a:solidFill>
                  <a:schemeClr val="tx1">
                    <a:tint val="75000"/>
                  </a:schemeClr>
                </a:solidFill>
              </a:defRPr>
            </a:lvl4pPr>
            <a:lvl5pPr marL="1827530" indent="0">
              <a:buNone/>
              <a:defRPr sz="1400">
                <a:solidFill>
                  <a:schemeClr val="tx1">
                    <a:tint val="75000"/>
                  </a:schemeClr>
                </a:solidFill>
              </a:defRPr>
            </a:lvl5pPr>
            <a:lvl6pPr marL="2284095" indent="0">
              <a:buNone/>
              <a:defRPr sz="1400">
                <a:solidFill>
                  <a:schemeClr val="tx1">
                    <a:tint val="75000"/>
                  </a:schemeClr>
                </a:solidFill>
              </a:defRPr>
            </a:lvl6pPr>
            <a:lvl7pPr marL="2741295" indent="0">
              <a:buNone/>
              <a:defRPr sz="1400">
                <a:solidFill>
                  <a:schemeClr val="tx1">
                    <a:tint val="75000"/>
                  </a:schemeClr>
                </a:solidFill>
              </a:defRPr>
            </a:lvl7pPr>
            <a:lvl8pPr marL="3197860" indent="0">
              <a:buNone/>
              <a:defRPr sz="1400">
                <a:solidFill>
                  <a:schemeClr val="tx1">
                    <a:tint val="75000"/>
                  </a:schemeClr>
                </a:solidFill>
              </a:defRPr>
            </a:lvl8pPr>
            <a:lvl9pPr marL="3654425"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3"/>
          </a:xfrm>
          <a:prstGeom prst="rect">
            <a:avLst/>
          </a:prstGeom>
        </p:spPr>
        <p:txBody>
          <a:bodyPr/>
          <a:lstStyle/>
          <a:p>
            <a:fld id="{B95FC270-55C9-4A20-A67A-3DE973D1FE95}" type="datetimeFigureOut">
              <a:rPr lang="zh-CN" altLang="en-US" smtClean="0">
                <a:solidFill>
                  <a:srgbClr val="000000">
                    <a:tint val="75000"/>
                  </a:srgbClr>
                </a:solidFill>
              </a:rPr>
              <a:t>2021/1/19</a:t>
            </a:fld>
            <a:endParaRPr lang="zh-CN" altLang="en-US">
              <a:solidFill>
                <a:srgbClr val="000000">
                  <a:tint val="75000"/>
                </a:srgbClr>
              </a:solidFill>
            </a:endParaRPr>
          </a:p>
        </p:txBody>
      </p:sp>
      <p:sp>
        <p:nvSpPr>
          <p:cNvPr id="5" name="页脚占位符 4"/>
          <p:cNvSpPr>
            <a:spLocks noGrp="1"/>
          </p:cNvSpPr>
          <p:nvPr>
            <p:ph type="ftr" sz="quarter" idx="11"/>
          </p:nvPr>
        </p:nvSpPr>
        <p:spPr>
          <a:xfrm>
            <a:off x="3124201" y="4767264"/>
            <a:ext cx="2895600" cy="273843"/>
          </a:xfrm>
          <a:prstGeom prst="rect">
            <a:avLst/>
          </a:prstGeom>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a:xfrm>
            <a:off x="6553200" y="4767264"/>
            <a:ext cx="2133600" cy="273843"/>
          </a:xfrm>
          <a:prstGeom prst="rect">
            <a:avLst/>
          </a:prstGeom>
        </p:spPr>
        <p:txBody>
          <a:bodyPr/>
          <a:lstStyle/>
          <a:p>
            <a:fld id="{8961FD41-A0E4-414C-A973-C8EC8DF1BF61}"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0AE986-9719-4126-813C-5655AF06B34B}" type="datetimeFigureOut">
              <a:rPr lang="zh-CN" altLang="en-US" smtClean="0"/>
              <a:t>2021/1/19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32BC21-A1DE-436F-ADD0-3C4236527EF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1"/>
            <a:ext cx="9143499" cy="5143499"/>
          </a:xfrm>
          <a:prstGeom prst="rect">
            <a:avLst/>
          </a:prstGeom>
        </p:spPr>
      </p:pic>
      <p:pic>
        <p:nvPicPr>
          <p:cNvPr id="5" name="图片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1"/>
            <a:ext cx="9143499" cy="5143499"/>
          </a:xfrm>
          <a:prstGeom prst="rect">
            <a:avLst/>
          </a:prstGeom>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 y="1"/>
            <a:ext cx="9143499" cy="5143499"/>
          </a:xfrm>
          <a:prstGeom prst="rect">
            <a:avLst/>
          </a:prstGeom>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userDrawn="1"/>
        </p:nvPicPr>
        <p:blipFill rotWithShape="1">
          <a:blip r:embed="rId4" cstate="print">
            <a:extLst>
              <a:ext uri="{28A0092B-C50C-407E-A947-70E740481C1C}">
                <a14:useLocalDpi xmlns:a14="http://schemas.microsoft.com/office/drawing/2010/main" val="0"/>
              </a:ext>
            </a:extLst>
          </a:blip>
          <a:srcRect l="47635" r="23201" b="71000"/>
          <a:stretch>
            <a:fillRect/>
          </a:stretch>
        </p:blipFill>
        <p:spPr>
          <a:xfrm rot="2402951">
            <a:off x="7217128" y="55971"/>
            <a:ext cx="1985958" cy="1111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opyright Notice"/>
          <p:cNvSpPr/>
          <p:nvPr userDrawn="1"/>
        </p:nvSpPr>
        <p:spPr bwMode="auto">
          <a:xfrm>
            <a:off x="3140333" y="276792"/>
            <a:ext cx="2863335" cy="29528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88" tIns="24294" rIns="53988" bIns="24294"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cap="small" dirty="0">
                <a:solidFill>
                  <a:schemeClr val="accent3"/>
                </a:solidFill>
                <a:latin typeface="微软雅黑" panose="020B0503020204020204" pitchFamily="34" charset="-122"/>
                <a:ea typeface="微软雅黑" panose="020B0503020204020204" pitchFamily="34" charset="-122"/>
              </a:rPr>
              <a:t>点击添加标题内容</a:t>
            </a:r>
            <a:endParaRPr lang="en-US" sz="1600" cap="small"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r="23335"/>
          <a:stretch>
            <a:fillRect/>
          </a:stretch>
        </p:blipFill>
        <p:spPr>
          <a:xfrm>
            <a:off x="1" y="0"/>
            <a:ext cx="9144000" cy="5143500"/>
          </a:xfrm>
          <a:prstGeom prst="rect">
            <a:avLst/>
          </a:prstGeom>
        </p:spPr>
      </p:pic>
      <p:sp>
        <p:nvSpPr>
          <p:cNvPr id="6" name="矩形 5"/>
          <p:cNvSpPr/>
          <p:nvPr/>
        </p:nvSpPr>
        <p:spPr bwMode="auto">
          <a:xfrm>
            <a:off x="15416" y="0"/>
            <a:ext cx="9144000" cy="5143500"/>
          </a:xfrm>
          <a:prstGeom prst="rect">
            <a:avLst/>
          </a:prstGeom>
          <a:solidFill>
            <a:srgbClr val="0070C0">
              <a:alpha val="20000"/>
            </a:srgbClr>
          </a:solidFill>
          <a:ln w="15875">
            <a:noFill/>
          </a:ln>
          <a:effectLst/>
        </p:spPr>
        <p:txBody>
          <a:bodyPr vert="horz" wrap="square" lIns="91440" tIns="45720" rIns="91440" bIns="45720" numCol="1" rtlCol="0" anchor="t" anchorCtr="0" compatLnSpc="1"/>
          <a:lstStyle/>
          <a:p>
            <a:pPr algn="ctr"/>
            <a:endParaRPr lang="zh-CN" altLang="en-US"/>
          </a:p>
        </p:txBody>
      </p:sp>
      <p:sp>
        <p:nvSpPr>
          <p:cNvPr id="4" name="矩形 3"/>
          <p:cNvSpPr/>
          <p:nvPr/>
        </p:nvSpPr>
        <p:spPr>
          <a:xfrm>
            <a:off x="1241601" y="2067694"/>
            <a:ext cx="6660799" cy="830997"/>
          </a:xfrm>
          <a:prstGeom prst="rect">
            <a:avLst/>
          </a:prstGeom>
        </p:spPr>
        <p:txBody>
          <a:bodyPr wrap="none">
            <a:spAutoFit/>
          </a:bodyPr>
          <a:lstStyle/>
          <a:p>
            <a:pPr algn="ctr"/>
            <a:r>
              <a:rPr lang="zh-CN" altLang="en-US" sz="4800" b="1" dirty="0">
                <a:solidFill>
                  <a:schemeClr val="bg2"/>
                </a:solidFill>
                <a:latin typeface="微软雅黑" panose="020B0503020204020204" pitchFamily="34" charset="-122"/>
                <a:ea typeface="微软雅黑" panose="020B0503020204020204" pitchFamily="34" charset="-122"/>
              </a:rPr>
              <a:t>大数据</a:t>
            </a:r>
            <a:r>
              <a:rPr lang="en-US" altLang="zh-CN" sz="4800" b="1" dirty="0">
                <a:solidFill>
                  <a:schemeClr val="bg2"/>
                </a:solidFill>
                <a:latin typeface="微软雅黑" panose="020B0503020204020204" pitchFamily="34" charset="-122"/>
                <a:ea typeface="微软雅黑" panose="020B0503020204020204" pitchFamily="34" charset="-122"/>
              </a:rPr>
              <a:t>+</a:t>
            </a:r>
            <a:r>
              <a:rPr lang="zh-CN" altLang="en-US" sz="4800" b="1" dirty="0">
                <a:solidFill>
                  <a:schemeClr val="bg2"/>
                </a:solidFill>
                <a:latin typeface="微软雅黑" panose="020B0503020204020204" pitchFamily="34" charset="-122"/>
                <a:ea typeface="微软雅黑" panose="020B0503020204020204" pitchFamily="34" charset="-122"/>
              </a:rPr>
              <a:t>云计算</a:t>
            </a:r>
            <a:r>
              <a:rPr lang="en-US" altLang="zh-CN" sz="4800" b="1" dirty="0">
                <a:solidFill>
                  <a:schemeClr val="bg2"/>
                </a:solidFill>
                <a:latin typeface="微软雅黑" panose="020B0503020204020204" pitchFamily="34" charset="-122"/>
                <a:ea typeface="微软雅黑" panose="020B0503020204020204" pitchFamily="34" charset="-122"/>
              </a:rPr>
              <a:t>+</a:t>
            </a:r>
            <a:r>
              <a:rPr lang="zh-CN" altLang="en-US" sz="4800" b="1" dirty="0">
                <a:solidFill>
                  <a:schemeClr val="bg2"/>
                </a:solidFill>
                <a:latin typeface="微软雅黑" panose="020B0503020204020204" pitchFamily="34" charset="-122"/>
                <a:ea typeface="微软雅黑" panose="020B0503020204020204" pitchFamily="34" charset="-122"/>
              </a:rPr>
              <a:t>互联网</a:t>
            </a:r>
            <a:endParaRPr lang="en-US" altLang="zh-CN" sz="4800" b="1" i="0" dirty="0">
              <a:solidFill>
                <a:schemeClr val="bg2"/>
              </a:solidFill>
              <a:effectLst/>
              <a:latin typeface="微软雅黑" panose="020B0503020204020204" pitchFamily="34" charset="-122"/>
              <a:ea typeface="微软雅黑" panose="020B0503020204020204" pitchFamily="34" charset="-122"/>
            </a:endParaRPr>
          </a:p>
        </p:txBody>
      </p:sp>
      <p:sp>
        <p:nvSpPr>
          <p:cNvPr id="12" name="TextBox 76"/>
          <p:cNvSpPr txBox="1"/>
          <p:nvPr/>
        </p:nvSpPr>
        <p:spPr>
          <a:xfrm>
            <a:off x="1223628" y="3003798"/>
            <a:ext cx="6696744" cy="307777"/>
          </a:xfrm>
          <a:prstGeom prst="rect">
            <a:avLst/>
          </a:prstGeom>
          <a:noFill/>
        </p:spPr>
        <p:txBody>
          <a:bodyPr wrap="square" rtlCol="0">
            <a:spAutoFit/>
          </a:bodyPr>
          <a:lstStyle/>
          <a:p>
            <a:pPr algn="ctr"/>
            <a:r>
              <a:rPr lang="zh-CN" altLang="en-US" sz="1400" dirty="0">
                <a:solidFill>
                  <a:schemeClr val="bg2"/>
                </a:solidFill>
                <a:latin typeface="幼圆" panose="02010509060101010101" pitchFamily="49" charset="-122"/>
                <a:ea typeface="幼圆" panose="02010509060101010101" pitchFamily="49" charset="-122"/>
              </a:rPr>
              <a:t>适合于电子商务</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网络工程</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互联网科技等工作报告</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项目介绍</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企业宣传等</a:t>
            </a:r>
          </a:p>
        </p:txBody>
      </p:sp>
      <p:sp>
        <p:nvSpPr>
          <p:cNvPr id="13" name="TextBox 76"/>
          <p:cNvSpPr txBox="1"/>
          <p:nvPr/>
        </p:nvSpPr>
        <p:spPr>
          <a:xfrm>
            <a:off x="3203848" y="1059582"/>
            <a:ext cx="2736304" cy="1015663"/>
          </a:xfrm>
          <a:prstGeom prst="rect">
            <a:avLst/>
          </a:prstGeom>
          <a:noFill/>
        </p:spPr>
        <p:txBody>
          <a:bodyPr wrap="square" rtlCol="0">
            <a:spAutoFit/>
          </a:bodyPr>
          <a:lstStyle/>
          <a:p>
            <a:pPr algn="ctr"/>
            <a:r>
              <a:rPr lang="en-US" altLang="zh-CN" sz="6000" b="1" dirty="0">
                <a:solidFill>
                  <a:schemeClr val="bg2"/>
                </a:solidFill>
                <a:latin typeface="Bodoni MT Black" panose="02070A03080606020203" pitchFamily="18" charset="0"/>
                <a:ea typeface="叶根友圆趣卡通体" panose="02010601030101010101" pitchFamily="2" charset="-122"/>
              </a:rPr>
              <a:t>LOGO</a:t>
            </a:r>
            <a:endParaRPr lang="zh-CN" altLang="en-US" sz="6000" dirty="0">
              <a:solidFill>
                <a:schemeClr val="bg2"/>
              </a:solidFill>
              <a:latin typeface="Bodoni MT Black" panose="02070A03080606020203" pitchFamily="18" charset="0"/>
              <a:ea typeface="叶根友圆趣卡通体" panose="02010601030101010101" pitchFamily="2" charset="-122"/>
            </a:endParaRPr>
          </a:p>
        </p:txBody>
      </p:sp>
      <p:sp>
        <p:nvSpPr>
          <p:cNvPr id="16" name="TextBox 76"/>
          <p:cNvSpPr txBox="1"/>
          <p:nvPr/>
        </p:nvSpPr>
        <p:spPr>
          <a:xfrm>
            <a:off x="2864972" y="3579862"/>
            <a:ext cx="3414057" cy="275590"/>
          </a:xfrm>
          <a:prstGeom prst="rect">
            <a:avLst/>
          </a:prstGeom>
          <a:noFill/>
        </p:spPr>
        <p:txBody>
          <a:bodyPr wrap="square" rtlCol="0">
            <a:spAutoFit/>
          </a:bodyPr>
          <a:lstStyle/>
          <a:p>
            <a:pPr algn="ctr"/>
            <a:r>
              <a:rPr lang="zh-CN" altLang="en-US" sz="1200">
                <a:solidFill>
                  <a:schemeClr val="bg2"/>
                </a:solidFill>
                <a:latin typeface="幼圆" panose="02010509060101010101" pitchFamily="49" charset="-122"/>
                <a:ea typeface="幼圆" panose="02010509060101010101" pitchFamily="49" charset="-122"/>
              </a:rPr>
              <a:t>汇报人：喜爱</a:t>
            </a:r>
            <a:r>
              <a:rPr lang="en-US" altLang="zh-CN" sz="1200">
                <a:solidFill>
                  <a:schemeClr val="bg2"/>
                </a:solidFill>
                <a:latin typeface="幼圆" panose="02010509060101010101" pitchFamily="49" charset="-122"/>
                <a:ea typeface="幼圆" panose="02010509060101010101" pitchFamily="49" charset="-122"/>
              </a:rPr>
              <a:t>PPT</a:t>
            </a:r>
            <a:endParaRPr lang="zh-CN" altLang="en-US" sz="1200" dirty="0">
              <a:solidFill>
                <a:schemeClr val="bg2"/>
              </a:solidFill>
              <a:latin typeface="幼圆" panose="02010509060101010101" pitchFamily="49" charset="-122"/>
              <a:ea typeface="幼圆" panose="02010509060101010101" pitchFamily="49" charset="-122"/>
            </a:endParaRPr>
          </a:p>
        </p:txBody>
      </p:sp>
      <p:pic>
        <p:nvPicPr>
          <p:cNvPr id="18" name="企业文化PPT-14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1244674"/>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38" presetClass="entr" presetSubtype="0" accel="50000" fill="hold" grpId="0" nodeType="afterEffect">
                                      <p:stCondLst>
                                        <p:cond delay="0"/>
                                      </p:stCondLst>
                                      <p:iterate type="lt">
                                        <p:tmPct val="50000"/>
                                      </p:iterate>
                                      <p:childTnLst>
                                        <p:set>
                                          <p:cBhvr>
                                            <p:cTn id="9" dur="1" fill="hold">
                                              <p:stCondLst>
                                                <p:cond delay="0"/>
                                              </p:stCondLst>
                                            </p:cTn>
                                            <p:tgtEl>
                                              <p:spTgt spid="13"/>
                                            </p:tgtEl>
                                            <p:attrNameLst>
                                              <p:attrName>style.visibility</p:attrName>
                                            </p:attrNameLst>
                                          </p:cBhvr>
                                          <p:to>
                                            <p:strVal val="visible"/>
                                          </p:to>
                                        </p:set>
                                        <p:set>
                                          <p:cBhvr>
                                            <p:cTn id="10" dur="455" fill="hold">
                                              <p:stCondLst>
                                                <p:cond delay="0"/>
                                              </p:stCondLst>
                                            </p:cTn>
                                            <p:tgtEl>
                                              <p:spTgt spid="13"/>
                                            </p:tgtEl>
                                            <p:attrNameLst>
                                              <p:attrName>style.rotation</p:attrName>
                                            </p:attrNameLst>
                                          </p:cBhvr>
                                          <p:to>
                                            <p:strVal val="-45.0"/>
                                          </p:to>
                                        </p:set>
                                        <p:anim calcmode="lin" valueType="num">
                                          <p:cBhvr>
                                            <p:cTn id="11"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childTnLst>
                              </p:cTn>
                            </p:par>
                            <p:par>
                              <p:cTn id="23" fill="hold">
                                <p:stCondLst>
                                  <p:cond delay="3500"/>
                                </p:stCondLst>
                                <p:childTnLst>
                                  <p:par>
                                    <p:cTn id="24" presetID="2" presetClass="entr" presetSubtype="3" fill="hold" grpId="0" nodeType="afterEffect" p14:presetBounceEnd="20000">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14:bounceEnd="20000">
                                          <p:cBhvr additive="base">
                                            <p:cTn id="26" dur="50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56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35" repeatCount="indefinite" fill="remove" display="0">
                      <p:stCondLst>
                        <p:cond delay="indefinite"/>
                      </p:stCondLst>
                      <p:endCondLst>
                        <p:cond evt="onStopAudio" delay="0">
                          <p:tgtEl>
                            <p:sldTgt/>
                          </p:tgtEl>
                        </p:cond>
                      </p:endCondLst>
                    </p:cTn>
                    <p:tgtEl>
                      <p:spTgt spid="18"/>
                    </p:tgtEl>
                  </p:cMediaNode>
                </p:audio>
              </p:childTnLst>
            </p:cTn>
          </p:par>
        </p:tnLst>
        <p:bldLst>
          <p:bldP spid="4" grpId="0"/>
          <p:bldP spid="12" grpId="0"/>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38" presetClass="entr" presetSubtype="0" accel="50000" fill="hold" grpId="0" nodeType="afterEffect">
                                      <p:stCondLst>
                                        <p:cond delay="0"/>
                                      </p:stCondLst>
                                      <p:iterate type="lt">
                                        <p:tmPct val="50000"/>
                                      </p:iterate>
                                      <p:childTnLst>
                                        <p:set>
                                          <p:cBhvr>
                                            <p:cTn id="9" dur="1" fill="hold">
                                              <p:stCondLst>
                                                <p:cond delay="0"/>
                                              </p:stCondLst>
                                            </p:cTn>
                                            <p:tgtEl>
                                              <p:spTgt spid="13"/>
                                            </p:tgtEl>
                                            <p:attrNameLst>
                                              <p:attrName>style.visibility</p:attrName>
                                            </p:attrNameLst>
                                          </p:cBhvr>
                                          <p:to>
                                            <p:strVal val="visible"/>
                                          </p:to>
                                        </p:set>
                                        <p:set>
                                          <p:cBhvr>
                                            <p:cTn id="10" dur="455" fill="hold">
                                              <p:stCondLst>
                                                <p:cond delay="0"/>
                                              </p:stCondLst>
                                            </p:cTn>
                                            <p:tgtEl>
                                              <p:spTgt spid="13"/>
                                            </p:tgtEl>
                                            <p:attrNameLst>
                                              <p:attrName>style.rotation</p:attrName>
                                            </p:attrNameLst>
                                          </p:cBhvr>
                                          <p:to>
                                            <p:strVal val="-45.0"/>
                                          </p:to>
                                        </p:set>
                                        <p:anim calcmode="lin" valueType="num">
                                          <p:cBhvr>
                                            <p:cTn id="11"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2"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3"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4"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childTnLst>
                              </p:cTn>
                            </p:par>
                            <p:par>
                              <p:cTn id="23" fill="hold">
                                <p:stCondLst>
                                  <p:cond delay="3500"/>
                                </p:stCondLst>
                                <p:childTnLst>
                                  <p:par>
                                    <p:cTn id="24" presetID="2" presetClass="entr" presetSubtype="3"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56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35" repeatCount="indefinite" fill="remove" display="0">
                      <p:stCondLst>
                        <p:cond delay="indefinite"/>
                      </p:stCondLst>
                      <p:endCondLst>
                        <p:cond evt="onStopAudio" delay="0">
                          <p:tgtEl>
                            <p:sldTgt/>
                          </p:tgtEl>
                        </p:cond>
                      </p:endCondLst>
                    </p:cTn>
                    <p:tgtEl>
                      <p:spTgt spid="18"/>
                    </p:tgtEl>
                  </p:cMediaNode>
                </p:audio>
              </p:childTnLst>
            </p:cTn>
          </p:par>
        </p:tnLst>
        <p:bldLst>
          <p:bldP spid="4" grpId="0"/>
          <p:bldP spid="12" grpId="0"/>
          <p:bldP spid="13" grpId="0"/>
          <p:bldP spid="16"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bwMode="auto">
          <a:xfrm rot="30982">
            <a:off x="0" y="2744987"/>
            <a:ext cx="9145517" cy="1668990"/>
            <a:chOff x="0" y="2086"/>
            <a:chExt cx="5807" cy="1059"/>
          </a:xfrm>
        </p:grpSpPr>
        <p:sp>
          <p:nvSpPr>
            <p:cNvPr id="5" name="Rectangle 3"/>
            <p:cNvSpPr>
              <a:spLocks noChangeArrowheads="1"/>
            </p:cNvSpPr>
            <p:nvPr/>
          </p:nvSpPr>
          <p:spPr bwMode="gray">
            <a:xfrm>
              <a:off x="0" y="2328"/>
              <a:ext cx="5807"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00" tIns="67500" rIns="54000" bIns="675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500">
                <a:latin typeface="+mn-lt"/>
                <a:ea typeface="+mn-ea"/>
                <a:cs typeface="+mn-ea"/>
                <a:sym typeface="+mn-lt"/>
              </a:endParaRPr>
            </a:p>
          </p:txBody>
        </p:sp>
        <p:sp>
          <p:nvSpPr>
            <p:cNvPr id="6" name="Rectangle 12"/>
            <p:cNvSpPr>
              <a:spLocks noChangeArrowheads="1"/>
            </p:cNvSpPr>
            <p:nvPr/>
          </p:nvSpPr>
          <p:spPr bwMode="gray">
            <a:xfrm flipV="1">
              <a:off x="0" y="2086"/>
              <a:ext cx="5802"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67500" tIns="67500" rIns="54000" bIns="675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500">
                <a:latin typeface="+mn-lt"/>
                <a:ea typeface="+mn-ea"/>
                <a:cs typeface="+mn-ea"/>
                <a:sym typeface="+mn-lt"/>
              </a:endParaRPr>
            </a:p>
          </p:txBody>
        </p:sp>
      </p:grpSp>
      <p:sp>
        <p:nvSpPr>
          <p:cNvPr id="10" name="Rectangle 3"/>
          <p:cNvSpPr>
            <a:spLocks noChangeArrowheads="1"/>
          </p:cNvSpPr>
          <p:nvPr/>
        </p:nvSpPr>
        <p:spPr bwMode="auto">
          <a:xfrm>
            <a:off x="308610" y="3306357"/>
            <a:ext cx="8068628" cy="160743"/>
          </a:xfrm>
          <a:prstGeom prst="rect">
            <a:avLst/>
          </a:prstGeom>
          <a:gradFill rotWithShape="1">
            <a:gsLst>
              <a:gs pos="0">
                <a:srgbClr val="969696"/>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zh-CN" sz="1500">
              <a:latin typeface="+mn-lt"/>
              <a:ea typeface="+mn-ea"/>
              <a:cs typeface="+mn-ea"/>
              <a:sym typeface="+mn-lt"/>
            </a:endParaRPr>
          </a:p>
        </p:txBody>
      </p:sp>
      <p:sp>
        <p:nvSpPr>
          <p:cNvPr id="11" name="Pentagon 12"/>
          <p:cNvSpPr>
            <a:spLocks noChangeArrowheads="1"/>
          </p:cNvSpPr>
          <p:nvPr/>
        </p:nvSpPr>
        <p:spPr bwMode="auto">
          <a:xfrm>
            <a:off x="7530166" y="2958987"/>
            <a:ext cx="1057500" cy="344398"/>
          </a:xfrm>
          <a:prstGeom prst="homePlate">
            <a:avLst>
              <a:gd name="adj" fmla="val 61676"/>
            </a:avLst>
          </a:prstGeom>
          <a:solidFill>
            <a:schemeClr val="accent1"/>
          </a:solidFill>
          <a:ln w="9525">
            <a:solidFill>
              <a:schemeClr val="accent1"/>
            </a:solidFill>
            <a:miter lim="800000"/>
          </a:ln>
        </p:spPr>
        <p:txBody>
          <a:bodyPr anchor="ctr"/>
          <a:lstStyle/>
          <a:p>
            <a:pPr algn="ctr"/>
            <a:endParaRPr lang="zh-CN" altLang="zh-CN" sz="1500">
              <a:cs typeface="+mn-ea"/>
              <a:sym typeface="+mn-lt"/>
            </a:endParaRPr>
          </a:p>
        </p:txBody>
      </p:sp>
      <p:sp>
        <p:nvSpPr>
          <p:cNvPr id="61" name="矩形 60"/>
          <p:cNvSpPr/>
          <p:nvPr/>
        </p:nvSpPr>
        <p:spPr>
          <a:xfrm>
            <a:off x="5291235" y="2961197"/>
            <a:ext cx="2857192" cy="347852"/>
          </a:xfrm>
          <a:prstGeom prst="rect">
            <a:avLst/>
          </a:prstGeom>
          <a:solidFill>
            <a:schemeClr val="accent1"/>
          </a:solidFill>
          <a:ln>
            <a:noFill/>
          </a:ln>
        </p:spPr>
        <p:txBody>
          <a:bodyPr anchor="ctr"/>
          <a:lstStyle/>
          <a:p>
            <a:pPr algn="ctr"/>
            <a:endParaRPr lang="zh-CN" altLang="en-US" sz="1500">
              <a:cs typeface="+mn-ea"/>
              <a:sym typeface="+mn-lt"/>
            </a:endParaRPr>
          </a:p>
        </p:txBody>
      </p:sp>
      <p:sp>
        <p:nvSpPr>
          <p:cNvPr id="62" name="矩形 61"/>
          <p:cNvSpPr/>
          <p:nvPr/>
        </p:nvSpPr>
        <p:spPr>
          <a:xfrm>
            <a:off x="1380695" y="2961197"/>
            <a:ext cx="3911867" cy="369332"/>
          </a:xfrm>
          <a:prstGeom prst="rect">
            <a:avLst/>
          </a:prstGeom>
          <a:solidFill>
            <a:schemeClr val="accent1"/>
          </a:solidFill>
          <a:ln>
            <a:noFill/>
          </a:ln>
        </p:spPr>
        <p:txBody>
          <a:bodyPr>
            <a:spAutoFit/>
          </a:bodyPr>
          <a:lstStyle/>
          <a:p>
            <a:endParaRPr lang="zh-CN" altLang="en-US">
              <a:cs typeface="+mn-ea"/>
              <a:sym typeface="+mn-lt"/>
            </a:endParaRPr>
          </a:p>
        </p:txBody>
      </p:sp>
      <p:sp>
        <p:nvSpPr>
          <p:cNvPr id="63" name="矩形 62"/>
          <p:cNvSpPr/>
          <p:nvPr/>
        </p:nvSpPr>
        <p:spPr>
          <a:xfrm>
            <a:off x="306997" y="2961716"/>
            <a:ext cx="1076027" cy="346249"/>
          </a:xfrm>
          <a:prstGeom prst="rect">
            <a:avLst/>
          </a:prstGeom>
          <a:solidFill>
            <a:schemeClr val="accent1"/>
          </a:solidFill>
          <a:ln>
            <a:noFill/>
          </a:ln>
        </p:spPr>
        <p:txBody>
          <a:bodyPr anchor="ctr"/>
          <a:lstStyle/>
          <a:p>
            <a:pPr algn="ctr"/>
            <a:endParaRPr lang="zh-CN" altLang="en-US">
              <a:cs typeface="+mn-ea"/>
              <a:sym typeface="+mn-lt"/>
            </a:endParaRPr>
          </a:p>
        </p:txBody>
      </p:sp>
      <p:sp>
        <p:nvSpPr>
          <p:cNvPr id="9" name="TextBox 103"/>
          <p:cNvSpPr txBox="1">
            <a:spLocks noChangeArrowheads="1"/>
          </p:cNvSpPr>
          <p:nvPr/>
        </p:nvSpPr>
        <p:spPr bwMode="auto">
          <a:xfrm rot="30982">
            <a:off x="1411651" y="1059709"/>
            <a:ext cx="4499990"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sp>
        <p:nvSpPr>
          <p:cNvPr id="12" name="Text Box 67"/>
          <p:cNvSpPr txBox="1">
            <a:spLocks noChangeArrowheads="1"/>
          </p:cNvSpPr>
          <p:nvPr/>
        </p:nvSpPr>
        <p:spPr bwMode="auto">
          <a:xfrm rot="30982">
            <a:off x="482792" y="2969194"/>
            <a:ext cx="7601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2013.12</a:t>
            </a:r>
            <a:endParaRPr lang="zh-CN" altLang="zh-CN" dirty="0">
              <a:latin typeface="+mn-lt"/>
              <a:ea typeface="+mn-ea"/>
              <a:cs typeface="+mn-ea"/>
              <a:sym typeface="+mn-lt"/>
            </a:endParaRPr>
          </a:p>
        </p:txBody>
      </p:sp>
      <p:sp>
        <p:nvSpPr>
          <p:cNvPr id="41" name="Text Box 67"/>
          <p:cNvSpPr txBox="1">
            <a:spLocks noChangeArrowheads="1"/>
          </p:cNvSpPr>
          <p:nvPr/>
        </p:nvSpPr>
        <p:spPr bwMode="auto">
          <a:xfrm rot="30982">
            <a:off x="7165804" y="2968761"/>
            <a:ext cx="6719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2017.2</a:t>
            </a:r>
            <a:endParaRPr lang="zh-CN" altLang="zh-CN" dirty="0">
              <a:latin typeface="+mn-lt"/>
              <a:ea typeface="+mn-ea"/>
              <a:cs typeface="+mn-ea"/>
              <a:sym typeface="+mn-lt"/>
            </a:endParaRPr>
          </a:p>
        </p:txBody>
      </p:sp>
      <p:sp>
        <p:nvSpPr>
          <p:cNvPr id="42" name="Text Box 67"/>
          <p:cNvSpPr txBox="1">
            <a:spLocks noChangeArrowheads="1"/>
          </p:cNvSpPr>
          <p:nvPr/>
        </p:nvSpPr>
        <p:spPr bwMode="auto">
          <a:xfrm rot="30982">
            <a:off x="6314761" y="2968761"/>
            <a:ext cx="6719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2017.1</a:t>
            </a:r>
            <a:endParaRPr lang="zh-CN" altLang="zh-CN" dirty="0">
              <a:latin typeface="+mn-lt"/>
              <a:ea typeface="+mn-ea"/>
              <a:cs typeface="+mn-ea"/>
              <a:sym typeface="+mn-lt"/>
            </a:endParaRPr>
          </a:p>
        </p:txBody>
      </p:sp>
      <p:sp>
        <p:nvSpPr>
          <p:cNvPr id="43" name="Text Box 67"/>
          <p:cNvSpPr txBox="1">
            <a:spLocks noChangeArrowheads="1"/>
          </p:cNvSpPr>
          <p:nvPr/>
        </p:nvSpPr>
        <p:spPr bwMode="auto">
          <a:xfrm rot="30982">
            <a:off x="4359786" y="2969108"/>
            <a:ext cx="7601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2014.11</a:t>
            </a:r>
            <a:endParaRPr lang="zh-CN" altLang="zh-CN" dirty="0">
              <a:latin typeface="+mn-lt"/>
              <a:ea typeface="+mn-ea"/>
              <a:cs typeface="+mn-ea"/>
              <a:sym typeface="+mn-lt"/>
            </a:endParaRPr>
          </a:p>
        </p:txBody>
      </p:sp>
      <p:sp>
        <p:nvSpPr>
          <p:cNvPr id="44" name="Text Box 67"/>
          <p:cNvSpPr txBox="1">
            <a:spLocks noChangeArrowheads="1"/>
          </p:cNvSpPr>
          <p:nvPr/>
        </p:nvSpPr>
        <p:spPr bwMode="auto">
          <a:xfrm rot="30982">
            <a:off x="3438549" y="2968718"/>
            <a:ext cx="6719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2014.9</a:t>
            </a:r>
            <a:endParaRPr lang="zh-CN" altLang="zh-CN" dirty="0">
              <a:latin typeface="+mn-lt"/>
              <a:ea typeface="+mn-ea"/>
              <a:cs typeface="+mn-ea"/>
              <a:sym typeface="+mn-lt"/>
            </a:endParaRPr>
          </a:p>
        </p:txBody>
      </p:sp>
      <p:sp>
        <p:nvSpPr>
          <p:cNvPr id="45" name="Text Box 67"/>
          <p:cNvSpPr txBox="1">
            <a:spLocks noChangeArrowheads="1"/>
          </p:cNvSpPr>
          <p:nvPr/>
        </p:nvSpPr>
        <p:spPr bwMode="auto">
          <a:xfrm rot="30982">
            <a:off x="2487430" y="2968718"/>
            <a:ext cx="6719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2014.7</a:t>
            </a:r>
            <a:endParaRPr lang="zh-CN" altLang="zh-CN" dirty="0">
              <a:latin typeface="+mn-lt"/>
              <a:ea typeface="+mn-ea"/>
              <a:cs typeface="+mn-ea"/>
              <a:sym typeface="+mn-lt"/>
            </a:endParaRPr>
          </a:p>
        </p:txBody>
      </p:sp>
      <p:sp>
        <p:nvSpPr>
          <p:cNvPr id="46" name="Text Box 74"/>
          <p:cNvSpPr txBox="1">
            <a:spLocks noChangeArrowheads="1"/>
          </p:cNvSpPr>
          <p:nvPr/>
        </p:nvSpPr>
        <p:spPr bwMode="auto">
          <a:xfrm rot="30982">
            <a:off x="1540249" y="2968718"/>
            <a:ext cx="6719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2014.4</a:t>
            </a:r>
            <a:endParaRPr lang="zh-CN" altLang="zh-CN" dirty="0">
              <a:latin typeface="+mn-lt"/>
              <a:ea typeface="+mn-ea"/>
              <a:cs typeface="+mn-ea"/>
              <a:sym typeface="+mn-lt"/>
            </a:endParaRPr>
          </a:p>
        </p:txBody>
      </p:sp>
      <p:grpSp>
        <p:nvGrpSpPr>
          <p:cNvPr id="47" name="组合 127"/>
          <p:cNvGrpSpPr/>
          <p:nvPr/>
        </p:nvGrpSpPr>
        <p:grpSpPr bwMode="auto">
          <a:xfrm rot="30982">
            <a:off x="1340785" y="1128759"/>
            <a:ext cx="110330" cy="2066016"/>
            <a:chOff x="766381" y="1408848"/>
            <a:chExt cx="98842" cy="1907339"/>
          </a:xfrm>
        </p:grpSpPr>
        <p:cxnSp>
          <p:nvCxnSpPr>
            <p:cNvPr id="48" name="直接连接符 47"/>
            <p:cNvCxnSpPr/>
            <p:nvPr/>
          </p:nvCxnSpPr>
          <p:spPr>
            <a:xfrm rot="21569018" flipV="1">
              <a:off x="807115" y="1408848"/>
              <a:ext cx="16679" cy="190707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sp>
        <p:nvSpPr>
          <p:cNvPr id="51" name="Text Box 67"/>
          <p:cNvSpPr txBox="1">
            <a:spLocks noChangeArrowheads="1"/>
          </p:cNvSpPr>
          <p:nvPr/>
        </p:nvSpPr>
        <p:spPr bwMode="auto">
          <a:xfrm rot="30982">
            <a:off x="5408939" y="2968761"/>
            <a:ext cx="6719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1350" b="1" dirty="0">
                <a:solidFill>
                  <a:schemeClr val="bg1"/>
                </a:solidFill>
                <a:latin typeface="+mn-lt"/>
                <a:ea typeface="+mn-ea"/>
                <a:cs typeface="+mn-ea"/>
                <a:sym typeface="+mn-lt"/>
              </a:rPr>
              <a:t>2017.1</a:t>
            </a:r>
            <a:endParaRPr lang="zh-CN" altLang="zh-CN" dirty="0">
              <a:latin typeface="+mn-lt"/>
              <a:ea typeface="+mn-ea"/>
              <a:cs typeface="+mn-ea"/>
              <a:sym typeface="+mn-lt"/>
            </a:endParaRPr>
          </a:p>
        </p:txBody>
      </p:sp>
      <p:grpSp>
        <p:nvGrpSpPr>
          <p:cNvPr id="71" name="组合 127"/>
          <p:cNvGrpSpPr/>
          <p:nvPr/>
        </p:nvGrpSpPr>
        <p:grpSpPr bwMode="auto">
          <a:xfrm rot="30982">
            <a:off x="2384779" y="1480461"/>
            <a:ext cx="110330" cy="1714307"/>
            <a:chOff x="766381" y="1733544"/>
            <a:chExt cx="98842" cy="1582643"/>
          </a:xfrm>
        </p:grpSpPr>
        <p:cxnSp>
          <p:nvCxnSpPr>
            <p:cNvPr id="72" name="直接连接符 71"/>
            <p:cNvCxnSpPr/>
            <p:nvPr/>
          </p:nvCxnSpPr>
          <p:spPr>
            <a:xfrm rot="21569018" flipV="1">
              <a:off x="808534" y="1733544"/>
              <a:ext cx="13839" cy="158238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grpSp>
        <p:nvGrpSpPr>
          <p:cNvPr id="74" name="组合 127"/>
          <p:cNvGrpSpPr/>
          <p:nvPr/>
        </p:nvGrpSpPr>
        <p:grpSpPr bwMode="auto">
          <a:xfrm rot="30982">
            <a:off x="3338119" y="1850587"/>
            <a:ext cx="110330" cy="1344175"/>
            <a:chOff x="766381" y="2075250"/>
            <a:chExt cx="98842" cy="1240937"/>
          </a:xfrm>
        </p:grpSpPr>
        <p:cxnSp>
          <p:nvCxnSpPr>
            <p:cNvPr id="75" name="直接连接符 74"/>
            <p:cNvCxnSpPr/>
            <p:nvPr/>
          </p:nvCxnSpPr>
          <p:spPr>
            <a:xfrm rot="21569018" flipV="1">
              <a:off x="810029" y="2075250"/>
              <a:ext cx="8513" cy="124070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6"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grpSp>
        <p:nvGrpSpPr>
          <p:cNvPr id="77" name="组合 127"/>
          <p:cNvGrpSpPr/>
          <p:nvPr/>
        </p:nvGrpSpPr>
        <p:grpSpPr bwMode="auto">
          <a:xfrm rot="30982">
            <a:off x="4251424" y="2177196"/>
            <a:ext cx="110330" cy="1017558"/>
            <a:chOff x="766381" y="2376781"/>
            <a:chExt cx="98842" cy="939406"/>
          </a:xfrm>
        </p:grpSpPr>
        <p:cxnSp>
          <p:nvCxnSpPr>
            <p:cNvPr id="78" name="直接连接符 77"/>
            <p:cNvCxnSpPr/>
            <p:nvPr/>
          </p:nvCxnSpPr>
          <p:spPr>
            <a:xfrm rot="21569018" flipH="1" flipV="1">
              <a:off x="809770" y="2376781"/>
              <a:ext cx="1578" cy="93920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9"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grpSp>
        <p:nvGrpSpPr>
          <p:cNvPr id="84" name="组合 127"/>
          <p:cNvGrpSpPr/>
          <p:nvPr/>
        </p:nvGrpSpPr>
        <p:grpSpPr bwMode="auto">
          <a:xfrm rot="30982">
            <a:off x="5234993" y="2621759"/>
            <a:ext cx="110330" cy="572985"/>
            <a:chOff x="766381" y="2787209"/>
            <a:chExt cx="98842" cy="528978"/>
          </a:xfrm>
        </p:grpSpPr>
        <p:cxnSp>
          <p:nvCxnSpPr>
            <p:cNvPr id="85" name="直接连接符 84"/>
            <p:cNvCxnSpPr/>
            <p:nvPr/>
          </p:nvCxnSpPr>
          <p:spPr>
            <a:xfrm rot="21569018" flipV="1">
              <a:off x="813143" y="2787209"/>
              <a:ext cx="4624" cy="52874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6"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grpSp>
        <p:nvGrpSpPr>
          <p:cNvPr id="88" name="组合 127"/>
          <p:cNvGrpSpPr/>
          <p:nvPr/>
        </p:nvGrpSpPr>
        <p:grpSpPr bwMode="auto">
          <a:xfrm rot="21569018" flipV="1">
            <a:off x="7934260" y="3092130"/>
            <a:ext cx="110330" cy="1512463"/>
            <a:chOff x="766381" y="1919887"/>
            <a:chExt cx="98842" cy="1396300"/>
          </a:xfrm>
        </p:grpSpPr>
        <p:cxnSp>
          <p:nvCxnSpPr>
            <p:cNvPr id="89" name="直接连接符 88"/>
            <p:cNvCxnSpPr/>
            <p:nvPr/>
          </p:nvCxnSpPr>
          <p:spPr>
            <a:xfrm rot="21569018" flipV="1">
              <a:off x="809349" y="1919887"/>
              <a:ext cx="0" cy="139610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0"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grpSp>
        <p:nvGrpSpPr>
          <p:cNvPr id="98" name="组合 127"/>
          <p:cNvGrpSpPr/>
          <p:nvPr/>
        </p:nvGrpSpPr>
        <p:grpSpPr bwMode="auto">
          <a:xfrm rot="21569018" flipV="1">
            <a:off x="6951982" y="3092138"/>
            <a:ext cx="110330" cy="1087929"/>
            <a:chOff x="766381" y="2311815"/>
            <a:chExt cx="98842" cy="1004372"/>
          </a:xfrm>
        </p:grpSpPr>
        <p:cxnSp>
          <p:nvCxnSpPr>
            <p:cNvPr id="99" name="直接连接符 98"/>
            <p:cNvCxnSpPr/>
            <p:nvPr/>
          </p:nvCxnSpPr>
          <p:spPr>
            <a:xfrm rot="21569018" flipV="1">
              <a:off x="811063" y="2311815"/>
              <a:ext cx="0" cy="100417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0"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grpSp>
        <p:nvGrpSpPr>
          <p:cNvPr id="101" name="组合 127"/>
          <p:cNvGrpSpPr/>
          <p:nvPr/>
        </p:nvGrpSpPr>
        <p:grpSpPr bwMode="auto">
          <a:xfrm rot="21569018" flipV="1">
            <a:off x="6047761" y="3092147"/>
            <a:ext cx="110330" cy="674280"/>
            <a:chOff x="766381" y="2693694"/>
            <a:chExt cx="98842" cy="622493"/>
          </a:xfrm>
        </p:grpSpPr>
        <p:cxnSp>
          <p:nvCxnSpPr>
            <p:cNvPr id="102" name="直接连接符 101"/>
            <p:cNvCxnSpPr/>
            <p:nvPr/>
          </p:nvCxnSpPr>
          <p:spPr>
            <a:xfrm rot="21569018" flipV="1">
              <a:off x="812733" y="2693694"/>
              <a:ext cx="0" cy="622283"/>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流程图: 联系 129"/>
            <p:cNvSpPr/>
            <p:nvPr/>
          </p:nvSpPr>
          <p:spPr>
            <a:xfrm>
              <a:off x="766381" y="3218326"/>
              <a:ext cx="98842" cy="97861"/>
            </a:xfrm>
            <a:prstGeom prst="flowChartConnector">
              <a:avLst/>
            </a:prstGeom>
            <a:solidFill>
              <a:schemeClr val="tx1">
                <a:lumMod val="50000"/>
                <a:lumOff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zh-CN" sz="1500">
                <a:solidFill>
                  <a:schemeClr val="tx1"/>
                </a:solidFill>
                <a:cs typeface="+mn-ea"/>
                <a:sym typeface="+mn-lt"/>
              </a:endParaRPr>
            </a:p>
          </p:txBody>
        </p:sp>
      </p:grpSp>
      <p:sp>
        <p:nvSpPr>
          <p:cNvPr id="107" name="TextBox 103"/>
          <p:cNvSpPr txBox="1">
            <a:spLocks noChangeArrowheads="1"/>
          </p:cNvSpPr>
          <p:nvPr/>
        </p:nvSpPr>
        <p:spPr bwMode="auto">
          <a:xfrm rot="30982">
            <a:off x="2448500" y="1441078"/>
            <a:ext cx="4499990"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sp>
        <p:nvSpPr>
          <p:cNvPr id="108" name="TextBox 103"/>
          <p:cNvSpPr txBox="1">
            <a:spLocks noChangeArrowheads="1"/>
          </p:cNvSpPr>
          <p:nvPr/>
        </p:nvSpPr>
        <p:spPr bwMode="auto">
          <a:xfrm rot="30982">
            <a:off x="3397562" y="1810039"/>
            <a:ext cx="4499990"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sp>
        <p:nvSpPr>
          <p:cNvPr id="109" name="TextBox 103"/>
          <p:cNvSpPr txBox="1">
            <a:spLocks noChangeArrowheads="1"/>
          </p:cNvSpPr>
          <p:nvPr/>
        </p:nvSpPr>
        <p:spPr bwMode="auto">
          <a:xfrm rot="30982">
            <a:off x="4301076" y="2148820"/>
            <a:ext cx="4499990"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sp>
        <p:nvSpPr>
          <p:cNvPr id="110" name="TextBox 103"/>
          <p:cNvSpPr txBox="1">
            <a:spLocks noChangeArrowheads="1"/>
          </p:cNvSpPr>
          <p:nvPr/>
        </p:nvSpPr>
        <p:spPr bwMode="auto">
          <a:xfrm rot="30982">
            <a:off x="4154702" y="4330260"/>
            <a:ext cx="3780048"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sp>
        <p:nvSpPr>
          <p:cNvPr id="111" name="TextBox 103"/>
          <p:cNvSpPr txBox="1">
            <a:spLocks noChangeArrowheads="1"/>
          </p:cNvSpPr>
          <p:nvPr/>
        </p:nvSpPr>
        <p:spPr bwMode="auto">
          <a:xfrm rot="30982">
            <a:off x="3147851" y="3932603"/>
            <a:ext cx="3780048"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sp>
        <p:nvSpPr>
          <p:cNvPr id="112" name="TextBox 103"/>
          <p:cNvSpPr txBox="1">
            <a:spLocks noChangeArrowheads="1"/>
          </p:cNvSpPr>
          <p:nvPr/>
        </p:nvSpPr>
        <p:spPr bwMode="auto">
          <a:xfrm rot="30982">
            <a:off x="2298626" y="3454075"/>
            <a:ext cx="3780048"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sp>
        <p:nvSpPr>
          <p:cNvPr id="113" name="TextBox 103"/>
          <p:cNvSpPr txBox="1">
            <a:spLocks noChangeArrowheads="1"/>
          </p:cNvSpPr>
          <p:nvPr/>
        </p:nvSpPr>
        <p:spPr bwMode="auto">
          <a:xfrm rot="30982">
            <a:off x="5277233" y="2580643"/>
            <a:ext cx="4499990"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mn-lt"/>
                <a:ea typeface="+mn-ea"/>
                <a:cs typeface="+mn-ea"/>
                <a:sym typeface="+mn-lt"/>
              </a:rPr>
              <a:t>单击此处输入文本（可以填写获得的荣誉或者事件）</a:t>
            </a:r>
            <a:endParaRPr lang="zh-CN" altLang="zh-CN" sz="1200" kern="0" dirty="0">
              <a:solidFill>
                <a:schemeClr val="tx2"/>
              </a:solidFill>
              <a:latin typeface="+mn-lt"/>
              <a:ea typeface="+mn-ea"/>
              <a:cs typeface="+mn-ea"/>
              <a:sym typeface="+mn-lt"/>
            </a:endParaRPr>
          </a:p>
        </p:txBody>
      </p:sp>
      <p:cxnSp>
        <p:nvCxnSpPr>
          <p:cNvPr id="50" name="直接连接符 49"/>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53"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3"/>
                                        </p:tgtEl>
                                        <p:attrNameLst>
                                          <p:attrName>style.visibility</p:attrName>
                                        </p:attrNameLst>
                                      </p:cBhvr>
                                      <p:to>
                                        <p:strVal val="visible"/>
                                      </p:to>
                                    </p:set>
                                    <p:set>
                                      <p:cBhvr>
                                        <p:cTn id="7" dur="455" fill="hold">
                                          <p:stCondLst>
                                            <p:cond delay="0"/>
                                          </p:stCondLst>
                                        </p:cTn>
                                        <p:tgtEl>
                                          <p:spTgt spid="53"/>
                                        </p:tgtEl>
                                        <p:attrNameLst>
                                          <p:attrName>style.rotation</p:attrName>
                                        </p:attrNameLst>
                                      </p:cBhvr>
                                      <p:to>
                                        <p:strVal val="-45.0"/>
                                      </p:to>
                                    </p:set>
                                    <p:anim calcmode="lin" valueType="num">
                                      <p:cBhvr>
                                        <p:cTn id="8" dur="455" fill="hold">
                                          <p:stCondLst>
                                            <p:cond delay="455"/>
                                          </p:stCondLst>
                                        </p:cTn>
                                        <p:tgtEl>
                                          <p:spTgt spid="5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79408" y="2249467"/>
            <a:ext cx="703652" cy="250967"/>
          </a:xfrm>
          <a:prstGeom prst="rect">
            <a:avLst/>
          </a:prstGeom>
          <a:solidFill>
            <a:srgbClr val="00989A"/>
          </a:solidFill>
          <a:ln>
            <a:noFill/>
          </a:ln>
        </p:spPr>
        <p:txBody>
          <a:bodyPr anchor="ctr"/>
          <a:lstStyle/>
          <a:p>
            <a:pPr algn="ctr"/>
            <a:endParaRPr lang="zh-CN" altLang="en-US">
              <a:cs typeface="+mn-ea"/>
              <a:sym typeface="+mn-lt"/>
            </a:endParaRPr>
          </a:p>
        </p:txBody>
      </p:sp>
      <p:sp>
        <p:nvSpPr>
          <p:cNvPr id="7" name="矩形 6"/>
          <p:cNvSpPr/>
          <p:nvPr/>
        </p:nvSpPr>
        <p:spPr>
          <a:xfrm>
            <a:off x="3983060" y="2249467"/>
            <a:ext cx="886601" cy="250967"/>
          </a:xfrm>
          <a:prstGeom prst="rect">
            <a:avLst/>
          </a:prstGeom>
          <a:solidFill>
            <a:schemeClr val="accent1"/>
          </a:solidFill>
          <a:ln>
            <a:noFill/>
          </a:ln>
        </p:spPr>
        <p:txBody>
          <a:bodyPr anchor="ctr"/>
          <a:lstStyle/>
          <a:p>
            <a:pPr algn="ctr"/>
            <a:endParaRPr lang="zh-CN" altLang="en-US">
              <a:cs typeface="+mn-ea"/>
              <a:sym typeface="+mn-lt"/>
            </a:endParaRPr>
          </a:p>
        </p:txBody>
      </p:sp>
      <p:sp>
        <p:nvSpPr>
          <p:cNvPr id="8" name="矩形 7"/>
          <p:cNvSpPr/>
          <p:nvPr/>
        </p:nvSpPr>
        <p:spPr>
          <a:xfrm>
            <a:off x="4869661" y="2249467"/>
            <a:ext cx="1379156" cy="250967"/>
          </a:xfrm>
          <a:prstGeom prst="rect">
            <a:avLst/>
          </a:prstGeom>
          <a:solidFill>
            <a:schemeClr val="accent1"/>
          </a:solidFill>
          <a:ln>
            <a:noFill/>
          </a:ln>
        </p:spPr>
        <p:txBody>
          <a:bodyPr anchor="ctr"/>
          <a:lstStyle/>
          <a:p>
            <a:pPr algn="ctr"/>
            <a:endParaRPr lang="zh-CN" altLang="en-US">
              <a:cs typeface="+mn-ea"/>
              <a:sym typeface="+mn-lt"/>
            </a:endParaRPr>
          </a:p>
        </p:txBody>
      </p:sp>
      <p:sp>
        <p:nvSpPr>
          <p:cNvPr id="9" name="矩形 8"/>
          <p:cNvSpPr/>
          <p:nvPr/>
        </p:nvSpPr>
        <p:spPr>
          <a:xfrm>
            <a:off x="6248817" y="2249467"/>
            <a:ext cx="727106" cy="250967"/>
          </a:xfrm>
          <a:prstGeom prst="rect">
            <a:avLst/>
          </a:prstGeom>
          <a:solidFill>
            <a:srgbClr val="4A4C64"/>
          </a:solidFill>
          <a:ln>
            <a:noFill/>
          </a:ln>
        </p:spPr>
        <p:txBody>
          <a:bodyPr anchor="ctr"/>
          <a:lstStyle/>
          <a:p>
            <a:pPr algn="ctr"/>
            <a:endParaRPr lang="zh-CN" altLang="en-US">
              <a:cs typeface="+mn-ea"/>
              <a:sym typeface="+mn-lt"/>
            </a:endParaRPr>
          </a:p>
        </p:txBody>
      </p:sp>
      <p:sp>
        <p:nvSpPr>
          <p:cNvPr id="10" name="矩形 9"/>
          <p:cNvSpPr/>
          <p:nvPr/>
        </p:nvSpPr>
        <p:spPr>
          <a:xfrm>
            <a:off x="6975923" y="2249467"/>
            <a:ext cx="1428412" cy="250967"/>
          </a:xfrm>
          <a:prstGeom prst="rect">
            <a:avLst/>
          </a:prstGeom>
          <a:solidFill>
            <a:schemeClr val="accent1"/>
          </a:solidFill>
          <a:ln>
            <a:noFill/>
          </a:ln>
        </p:spPr>
        <p:txBody>
          <a:bodyPr anchor="ctr"/>
          <a:lstStyle/>
          <a:p>
            <a:pPr algn="ctr"/>
            <a:endParaRPr lang="zh-CN" altLang="en-US">
              <a:cs typeface="+mn-ea"/>
              <a:sym typeface="+mn-lt"/>
            </a:endParaRPr>
          </a:p>
        </p:txBody>
      </p:sp>
      <p:sp>
        <p:nvSpPr>
          <p:cNvPr id="11" name="等腰三角形 10"/>
          <p:cNvSpPr/>
          <p:nvPr/>
        </p:nvSpPr>
        <p:spPr>
          <a:xfrm rot="10800000">
            <a:off x="3543673" y="2500433"/>
            <a:ext cx="93816" cy="108600"/>
          </a:xfrm>
          <a:prstGeom prst="triangle">
            <a:avLst/>
          </a:prstGeom>
          <a:solidFill>
            <a:schemeClr val="accent1"/>
          </a:solidFill>
          <a:ln>
            <a:noFill/>
          </a:ln>
        </p:spPr>
        <p:txBody>
          <a:bodyPr anchor="ctr"/>
          <a:lstStyle/>
          <a:p>
            <a:pPr algn="ctr"/>
            <a:endParaRPr lang="zh-CN" altLang="en-US">
              <a:cs typeface="+mn-ea"/>
              <a:sym typeface="+mn-lt"/>
            </a:endParaRPr>
          </a:p>
        </p:txBody>
      </p:sp>
      <p:sp>
        <p:nvSpPr>
          <p:cNvPr id="12" name="等腰三角形 11"/>
          <p:cNvSpPr/>
          <p:nvPr/>
        </p:nvSpPr>
        <p:spPr>
          <a:xfrm rot="10800000" flipV="1">
            <a:off x="4337345" y="2167968"/>
            <a:ext cx="93816" cy="108600"/>
          </a:xfrm>
          <a:prstGeom prst="triangle">
            <a:avLst/>
          </a:prstGeom>
          <a:solidFill>
            <a:schemeClr val="accent1"/>
          </a:solidFill>
          <a:ln>
            <a:noFill/>
          </a:ln>
        </p:spPr>
        <p:txBody>
          <a:bodyPr anchor="ctr"/>
          <a:lstStyle/>
          <a:p>
            <a:pPr algn="ctr"/>
            <a:endParaRPr lang="zh-CN" altLang="en-US">
              <a:cs typeface="+mn-ea"/>
              <a:sym typeface="+mn-lt"/>
            </a:endParaRPr>
          </a:p>
        </p:txBody>
      </p:sp>
      <p:sp>
        <p:nvSpPr>
          <p:cNvPr id="13" name="等腰三角形 12"/>
          <p:cNvSpPr/>
          <p:nvPr/>
        </p:nvSpPr>
        <p:spPr>
          <a:xfrm rot="10800000">
            <a:off x="5509990" y="2500433"/>
            <a:ext cx="93816" cy="108600"/>
          </a:xfrm>
          <a:prstGeom prst="triangle">
            <a:avLst/>
          </a:prstGeom>
          <a:solidFill>
            <a:schemeClr val="accent1"/>
          </a:solidFill>
          <a:ln>
            <a:noFill/>
          </a:ln>
        </p:spPr>
        <p:txBody>
          <a:bodyPr anchor="ctr"/>
          <a:lstStyle/>
          <a:p>
            <a:pPr algn="ctr"/>
            <a:endParaRPr lang="zh-CN" altLang="en-US">
              <a:cs typeface="+mn-ea"/>
              <a:sym typeface="+mn-lt"/>
            </a:endParaRPr>
          </a:p>
        </p:txBody>
      </p:sp>
      <p:sp>
        <p:nvSpPr>
          <p:cNvPr id="14" name="等腰三角形 13"/>
          <p:cNvSpPr/>
          <p:nvPr/>
        </p:nvSpPr>
        <p:spPr>
          <a:xfrm rot="10800000" flipV="1">
            <a:off x="6569375" y="2146523"/>
            <a:ext cx="93816" cy="108600"/>
          </a:xfrm>
          <a:prstGeom prst="triangle">
            <a:avLst/>
          </a:prstGeom>
          <a:solidFill>
            <a:schemeClr val="accent1"/>
          </a:solidFill>
          <a:ln>
            <a:noFill/>
          </a:ln>
        </p:spPr>
        <p:txBody>
          <a:bodyPr anchor="ctr"/>
          <a:lstStyle/>
          <a:p>
            <a:pPr algn="ctr"/>
            <a:endParaRPr lang="zh-CN" altLang="en-US">
              <a:cs typeface="+mn-ea"/>
              <a:sym typeface="+mn-lt"/>
            </a:endParaRPr>
          </a:p>
        </p:txBody>
      </p:sp>
      <p:sp>
        <p:nvSpPr>
          <p:cNvPr id="15" name="等腰三角形 14"/>
          <p:cNvSpPr/>
          <p:nvPr/>
        </p:nvSpPr>
        <p:spPr>
          <a:xfrm rot="10800000">
            <a:off x="7643220" y="2500433"/>
            <a:ext cx="93816" cy="108600"/>
          </a:xfrm>
          <a:prstGeom prst="triangle">
            <a:avLst/>
          </a:prstGeom>
          <a:solidFill>
            <a:schemeClr val="accent1"/>
          </a:solidFill>
          <a:ln>
            <a:noFill/>
          </a:ln>
        </p:spPr>
        <p:txBody>
          <a:bodyPr anchor="ctr"/>
          <a:lstStyle/>
          <a:p>
            <a:pPr algn="ctr"/>
            <a:endParaRPr lang="zh-CN" altLang="en-US">
              <a:cs typeface="+mn-ea"/>
              <a:sym typeface="+mn-lt"/>
            </a:endParaRPr>
          </a:p>
        </p:txBody>
      </p:sp>
      <p:sp>
        <p:nvSpPr>
          <p:cNvPr id="42" name="TextBox 10"/>
          <p:cNvSpPr txBox="1"/>
          <p:nvPr/>
        </p:nvSpPr>
        <p:spPr>
          <a:xfrm>
            <a:off x="991213" y="1196477"/>
            <a:ext cx="1146468" cy="323165"/>
          </a:xfrm>
          <a:prstGeom prst="rect">
            <a:avLst/>
          </a:prstGeom>
          <a:noFill/>
        </p:spPr>
        <p:txBody>
          <a:bodyPr wrap="none" rtlCol="0">
            <a:spAutoFit/>
          </a:bodyPr>
          <a:lstStyle/>
          <a:p>
            <a:r>
              <a:rPr lang="zh-CN" altLang="en-US" sz="1500" dirty="0">
                <a:solidFill>
                  <a:schemeClr val="tx2"/>
                </a:solidFill>
                <a:latin typeface="微软雅黑" panose="020B0503020204020204" pitchFamily="34" charset="-122"/>
                <a:ea typeface="微软雅黑" panose="020B0503020204020204" pitchFamily="34" charset="-122"/>
                <a:cs typeface="+mn-ea"/>
                <a:sym typeface="+mn-lt"/>
              </a:rPr>
              <a:t>您的小标题</a:t>
            </a:r>
          </a:p>
        </p:txBody>
      </p:sp>
      <p:sp>
        <p:nvSpPr>
          <p:cNvPr id="43" name="TextBox 16"/>
          <p:cNvSpPr txBox="1"/>
          <p:nvPr/>
        </p:nvSpPr>
        <p:spPr>
          <a:xfrm>
            <a:off x="512177" y="1625208"/>
            <a:ext cx="2058372" cy="2273699"/>
          </a:xfrm>
          <a:prstGeom prst="rect">
            <a:avLst/>
          </a:prstGeom>
          <a:noFill/>
        </p:spPr>
        <p:txBody>
          <a:bodyPr wrap="square" rtlCol="0">
            <a:spAutoFit/>
          </a:bodyPr>
          <a:lstStyle/>
          <a:p>
            <a:pPr algn="just">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050" dirty="0">
              <a:solidFill>
                <a:schemeClr val="tx2"/>
              </a:solidFill>
              <a:latin typeface="微软雅黑" panose="020B0503020204020204" pitchFamily="34" charset="-122"/>
              <a:ea typeface="微软雅黑" panose="020B0503020204020204" pitchFamily="34" charset="-122"/>
              <a:cs typeface="+mn-ea"/>
              <a:sym typeface="+mn-lt"/>
            </a:endParaRPr>
          </a:p>
          <a:p>
            <a:pPr algn="just">
              <a:lnSpc>
                <a:spcPct val="150000"/>
              </a:lnSpc>
            </a:pPr>
            <a:r>
              <a:rPr lang="zh-CN" altLang="en-US" sz="1050"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05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5" name="TextBox 105"/>
          <p:cNvSpPr txBox="1"/>
          <p:nvPr/>
        </p:nvSpPr>
        <p:spPr>
          <a:xfrm>
            <a:off x="3279408" y="2259533"/>
            <a:ext cx="729687" cy="253916"/>
          </a:xfrm>
          <a:prstGeom prst="rect">
            <a:avLst/>
          </a:prstGeom>
          <a:solidFill>
            <a:schemeClr val="accent1"/>
          </a:solidFill>
        </p:spPr>
        <p:txBody>
          <a:bodyPr wrap="none" rtlCol="0">
            <a:spAutoFit/>
          </a:bodyPr>
          <a:lstStyle/>
          <a:p>
            <a:r>
              <a:rPr lang="en-US" altLang="zh-CN" sz="1050" dirty="0">
                <a:solidFill>
                  <a:schemeClr val="bg1"/>
                </a:solidFill>
                <a:cs typeface="+mn-ea"/>
                <a:sym typeface="+mn-lt"/>
              </a:rPr>
              <a:t>11</a:t>
            </a:r>
            <a:r>
              <a:rPr lang="zh-CN" altLang="en-US" sz="1050" dirty="0">
                <a:solidFill>
                  <a:schemeClr val="bg1"/>
                </a:solidFill>
                <a:cs typeface="+mn-ea"/>
                <a:sym typeface="+mn-lt"/>
              </a:rPr>
              <a:t>月</a:t>
            </a:r>
            <a:r>
              <a:rPr lang="en-US" altLang="zh-CN" sz="1050" dirty="0">
                <a:solidFill>
                  <a:schemeClr val="bg1"/>
                </a:solidFill>
                <a:cs typeface="+mn-ea"/>
                <a:sym typeface="+mn-lt"/>
              </a:rPr>
              <a:t>26</a:t>
            </a:r>
            <a:r>
              <a:rPr lang="zh-CN" altLang="en-US" sz="1050" dirty="0">
                <a:solidFill>
                  <a:schemeClr val="bg1"/>
                </a:solidFill>
                <a:cs typeface="+mn-ea"/>
                <a:sym typeface="+mn-lt"/>
              </a:rPr>
              <a:t>日</a:t>
            </a:r>
          </a:p>
        </p:txBody>
      </p:sp>
      <p:sp>
        <p:nvSpPr>
          <p:cNvPr id="46" name="TextBox 103"/>
          <p:cNvSpPr txBox="1">
            <a:spLocks noChangeArrowheads="1"/>
          </p:cNvSpPr>
          <p:nvPr/>
        </p:nvSpPr>
        <p:spPr bwMode="auto">
          <a:xfrm rot="30982">
            <a:off x="3192003" y="2611142"/>
            <a:ext cx="7971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7" name="TextBox 105"/>
          <p:cNvSpPr txBox="1"/>
          <p:nvPr/>
        </p:nvSpPr>
        <p:spPr>
          <a:xfrm>
            <a:off x="4051927" y="2259533"/>
            <a:ext cx="729687" cy="253916"/>
          </a:xfrm>
          <a:prstGeom prst="rect">
            <a:avLst/>
          </a:prstGeom>
          <a:noFill/>
        </p:spPr>
        <p:txBody>
          <a:bodyPr wrap="none" rtlCol="0">
            <a:spAutoFit/>
          </a:bodyPr>
          <a:lstStyle/>
          <a:p>
            <a:r>
              <a:rPr lang="en-US" altLang="zh-CN" sz="1050" dirty="0">
                <a:solidFill>
                  <a:schemeClr val="bg1"/>
                </a:solidFill>
                <a:cs typeface="+mn-ea"/>
                <a:sym typeface="+mn-lt"/>
              </a:rPr>
              <a:t>11</a:t>
            </a:r>
            <a:r>
              <a:rPr lang="zh-CN" altLang="en-US" sz="1050" dirty="0">
                <a:solidFill>
                  <a:schemeClr val="bg1"/>
                </a:solidFill>
                <a:cs typeface="+mn-ea"/>
                <a:sym typeface="+mn-lt"/>
              </a:rPr>
              <a:t>月</a:t>
            </a:r>
            <a:r>
              <a:rPr lang="en-US" altLang="zh-CN" sz="1050" dirty="0">
                <a:solidFill>
                  <a:schemeClr val="bg1"/>
                </a:solidFill>
                <a:cs typeface="+mn-ea"/>
                <a:sym typeface="+mn-lt"/>
              </a:rPr>
              <a:t>26</a:t>
            </a:r>
            <a:r>
              <a:rPr lang="zh-CN" altLang="en-US" sz="1050" dirty="0">
                <a:solidFill>
                  <a:schemeClr val="bg1"/>
                </a:solidFill>
                <a:cs typeface="+mn-ea"/>
                <a:sym typeface="+mn-lt"/>
              </a:rPr>
              <a:t>日</a:t>
            </a:r>
          </a:p>
        </p:txBody>
      </p:sp>
      <p:sp>
        <p:nvSpPr>
          <p:cNvPr id="48" name="TextBox 105"/>
          <p:cNvSpPr txBox="1"/>
          <p:nvPr/>
        </p:nvSpPr>
        <p:spPr>
          <a:xfrm>
            <a:off x="5203348" y="2259533"/>
            <a:ext cx="729687" cy="253916"/>
          </a:xfrm>
          <a:prstGeom prst="rect">
            <a:avLst/>
          </a:prstGeom>
          <a:noFill/>
        </p:spPr>
        <p:txBody>
          <a:bodyPr wrap="none" rtlCol="0">
            <a:spAutoFit/>
          </a:bodyPr>
          <a:lstStyle/>
          <a:p>
            <a:r>
              <a:rPr lang="en-US" altLang="zh-CN" sz="1050" dirty="0">
                <a:solidFill>
                  <a:schemeClr val="bg1"/>
                </a:solidFill>
                <a:cs typeface="+mn-ea"/>
                <a:sym typeface="+mn-lt"/>
              </a:rPr>
              <a:t>11</a:t>
            </a:r>
            <a:r>
              <a:rPr lang="zh-CN" altLang="en-US" sz="1050" dirty="0">
                <a:solidFill>
                  <a:schemeClr val="bg1"/>
                </a:solidFill>
                <a:cs typeface="+mn-ea"/>
                <a:sym typeface="+mn-lt"/>
              </a:rPr>
              <a:t>月</a:t>
            </a:r>
            <a:r>
              <a:rPr lang="en-US" altLang="zh-CN" sz="1050" dirty="0">
                <a:solidFill>
                  <a:schemeClr val="bg1"/>
                </a:solidFill>
                <a:cs typeface="+mn-ea"/>
                <a:sym typeface="+mn-lt"/>
              </a:rPr>
              <a:t>26</a:t>
            </a:r>
            <a:r>
              <a:rPr lang="zh-CN" altLang="en-US" sz="1050" dirty="0">
                <a:solidFill>
                  <a:schemeClr val="bg1"/>
                </a:solidFill>
                <a:cs typeface="+mn-ea"/>
                <a:sym typeface="+mn-lt"/>
              </a:rPr>
              <a:t>日</a:t>
            </a:r>
          </a:p>
        </p:txBody>
      </p:sp>
      <p:sp>
        <p:nvSpPr>
          <p:cNvPr id="49" name="TextBox 105"/>
          <p:cNvSpPr txBox="1"/>
          <p:nvPr/>
        </p:nvSpPr>
        <p:spPr>
          <a:xfrm>
            <a:off x="6279490" y="2259533"/>
            <a:ext cx="729687" cy="253916"/>
          </a:xfrm>
          <a:prstGeom prst="rect">
            <a:avLst/>
          </a:prstGeom>
          <a:solidFill>
            <a:schemeClr val="accent1"/>
          </a:solidFill>
        </p:spPr>
        <p:txBody>
          <a:bodyPr wrap="none" rtlCol="0">
            <a:spAutoFit/>
          </a:bodyPr>
          <a:lstStyle/>
          <a:p>
            <a:r>
              <a:rPr lang="en-US" altLang="zh-CN" sz="1050" dirty="0">
                <a:solidFill>
                  <a:schemeClr val="bg1"/>
                </a:solidFill>
                <a:cs typeface="+mn-ea"/>
                <a:sym typeface="+mn-lt"/>
              </a:rPr>
              <a:t>11</a:t>
            </a:r>
            <a:r>
              <a:rPr lang="zh-CN" altLang="en-US" sz="1050" dirty="0">
                <a:solidFill>
                  <a:schemeClr val="bg1"/>
                </a:solidFill>
                <a:cs typeface="+mn-ea"/>
                <a:sym typeface="+mn-lt"/>
              </a:rPr>
              <a:t>月</a:t>
            </a:r>
            <a:r>
              <a:rPr lang="en-US" altLang="zh-CN" sz="1050" dirty="0">
                <a:solidFill>
                  <a:schemeClr val="bg1"/>
                </a:solidFill>
                <a:cs typeface="+mn-ea"/>
                <a:sym typeface="+mn-lt"/>
              </a:rPr>
              <a:t>26</a:t>
            </a:r>
            <a:r>
              <a:rPr lang="zh-CN" altLang="en-US" sz="1050" dirty="0">
                <a:solidFill>
                  <a:schemeClr val="bg1"/>
                </a:solidFill>
                <a:cs typeface="+mn-ea"/>
                <a:sym typeface="+mn-lt"/>
              </a:rPr>
              <a:t>日</a:t>
            </a:r>
          </a:p>
        </p:txBody>
      </p:sp>
      <p:sp>
        <p:nvSpPr>
          <p:cNvPr id="50" name="TextBox 105"/>
          <p:cNvSpPr txBox="1"/>
          <p:nvPr/>
        </p:nvSpPr>
        <p:spPr>
          <a:xfrm>
            <a:off x="7296787" y="2259533"/>
            <a:ext cx="729687" cy="253916"/>
          </a:xfrm>
          <a:prstGeom prst="rect">
            <a:avLst/>
          </a:prstGeom>
          <a:noFill/>
        </p:spPr>
        <p:txBody>
          <a:bodyPr wrap="none" rtlCol="0">
            <a:spAutoFit/>
          </a:bodyPr>
          <a:lstStyle/>
          <a:p>
            <a:r>
              <a:rPr lang="en-US" altLang="zh-CN" sz="1050" dirty="0">
                <a:solidFill>
                  <a:schemeClr val="bg1"/>
                </a:solidFill>
                <a:cs typeface="+mn-ea"/>
                <a:sym typeface="+mn-lt"/>
              </a:rPr>
              <a:t>11</a:t>
            </a:r>
            <a:r>
              <a:rPr lang="zh-CN" altLang="en-US" sz="1050" dirty="0">
                <a:solidFill>
                  <a:schemeClr val="bg1"/>
                </a:solidFill>
                <a:cs typeface="+mn-ea"/>
                <a:sym typeface="+mn-lt"/>
              </a:rPr>
              <a:t>月</a:t>
            </a:r>
            <a:r>
              <a:rPr lang="en-US" altLang="zh-CN" sz="1050" dirty="0">
                <a:solidFill>
                  <a:schemeClr val="bg1"/>
                </a:solidFill>
                <a:cs typeface="+mn-ea"/>
                <a:sym typeface="+mn-lt"/>
              </a:rPr>
              <a:t>26</a:t>
            </a:r>
            <a:r>
              <a:rPr lang="zh-CN" altLang="en-US" sz="1050" dirty="0">
                <a:solidFill>
                  <a:schemeClr val="bg1"/>
                </a:solidFill>
                <a:cs typeface="+mn-ea"/>
                <a:sym typeface="+mn-lt"/>
              </a:rPr>
              <a:t>日</a:t>
            </a:r>
          </a:p>
        </p:txBody>
      </p:sp>
      <p:sp>
        <p:nvSpPr>
          <p:cNvPr id="51" name="TextBox 103"/>
          <p:cNvSpPr txBox="1">
            <a:spLocks noChangeArrowheads="1"/>
          </p:cNvSpPr>
          <p:nvPr/>
        </p:nvSpPr>
        <p:spPr bwMode="auto">
          <a:xfrm rot="30982">
            <a:off x="4024381" y="1640397"/>
            <a:ext cx="7971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2" name="TextBox 103"/>
          <p:cNvSpPr txBox="1">
            <a:spLocks noChangeArrowheads="1"/>
          </p:cNvSpPr>
          <p:nvPr/>
        </p:nvSpPr>
        <p:spPr bwMode="auto">
          <a:xfrm rot="30982">
            <a:off x="5194869" y="2601074"/>
            <a:ext cx="7971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3" name="TextBox 103"/>
          <p:cNvSpPr txBox="1">
            <a:spLocks noChangeArrowheads="1"/>
          </p:cNvSpPr>
          <p:nvPr/>
        </p:nvSpPr>
        <p:spPr bwMode="auto">
          <a:xfrm rot="30982">
            <a:off x="6176474" y="1617249"/>
            <a:ext cx="7971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4" name="TextBox 103"/>
          <p:cNvSpPr txBox="1">
            <a:spLocks noChangeArrowheads="1"/>
          </p:cNvSpPr>
          <p:nvPr/>
        </p:nvSpPr>
        <p:spPr bwMode="auto">
          <a:xfrm rot="30982">
            <a:off x="7291551" y="2597120"/>
            <a:ext cx="7971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24" name="直接连接符 23"/>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26"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set>
                                      <p:cBhvr>
                                        <p:cTn id="7" dur="455" fill="hold">
                                          <p:stCondLst>
                                            <p:cond delay="0"/>
                                          </p:stCondLst>
                                        </p:cTn>
                                        <p:tgtEl>
                                          <p:spTgt spid="26"/>
                                        </p:tgtEl>
                                        <p:attrNameLst>
                                          <p:attrName>style.rotation</p:attrName>
                                        </p:attrNameLst>
                                      </p:cBhvr>
                                      <p:to>
                                        <p:strVal val="-45.0"/>
                                      </p:to>
                                    </p:set>
                                    <p:anim calcmode="lin" valueType="num">
                                      <p:cBhvr>
                                        <p:cTn id="8"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828675" y="3164453"/>
            <a:ext cx="7458075" cy="0"/>
          </a:xfrm>
          <a:prstGeom prst="line">
            <a:avLst/>
          </a:prstGeom>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35402" y="3105517"/>
            <a:ext cx="117872" cy="117872"/>
          </a:xfrm>
          <a:prstGeom prst="rect">
            <a:avLst/>
          </a:prstGeom>
          <a:solidFill>
            <a:schemeClr val="bg1"/>
          </a:solidFill>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8175605" y="3105517"/>
            <a:ext cx="117872" cy="117872"/>
          </a:xfrm>
          <a:prstGeom prst="rect">
            <a:avLst/>
          </a:prstGeom>
          <a:solidFill>
            <a:schemeClr val="bg1"/>
          </a:solidFill>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2412479" y="3105517"/>
            <a:ext cx="117872" cy="117872"/>
          </a:xfrm>
          <a:prstGeom prst="rect">
            <a:avLst/>
          </a:prstGeom>
          <a:solidFill>
            <a:schemeClr val="bg1"/>
          </a:solidFill>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3716965" y="3105517"/>
            <a:ext cx="117872" cy="117872"/>
          </a:xfrm>
          <a:prstGeom prst="rect">
            <a:avLst/>
          </a:prstGeom>
          <a:solidFill>
            <a:schemeClr val="bg1"/>
          </a:solidFill>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6060115" y="3105517"/>
            <a:ext cx="117872" cy="117872"/>
          </a:xfrm>
          <a:prstGeom prst="rect">
            <a:avLst/>
          </a:prstGeom>
          <a:solidFill>
            <a:schemeClr val="bg1"/>
          </a:solidFill>
          <a:ln w="317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1" name="文本框 40"/>
          <p:cNvSpPr txBox="1"/>
          <p:nvPr/>
        </p:nvSpPr>
        <p:spPr>
          <a:xfrm rot="20463548">
            <a:off x="2054696" y="3340861"/>
            <a:ext cx="833438" cy="253916"/>
          </a:xfrm>
          <a:prstGeom prst="rect">
            <a:avLst/>
          </a:prstGeom>
          <a:noFill/>
        </p:spPr>
        <p:txBody>
          <a:bodyPr wrap="squar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cs typeface="+mn-ea"/>
                <a:sym typeface="+mn-lt"/>
              </a:rPr>
              <a:t>时间段</a:t>
            </a:r>
          </a:p>
        </p:txBody>
      </p:sp>
      <p:sp>
        <p:nvSpPr>
          <p:cNvPr id="42" name="文本框 41"/>
          <p:cNvSpPr txBox="1"/>
          <p:nvPr/>
        </p:nvSpPr>
        <p:spPr>
          <a:xfrm rot="20463548">
            <a:off x="3300245" y="3340861"/>
            <a:ext cx="833438" cy="253916"/>
          </a:xfrm>
          <a:prstGeom prst="rect">
            <a:avLst/>
          </a:prstGeom>
          <a:noFill/>
        </p:spPr>
        <p:txBody>
          <a:bodyPr wrap="squar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cs typeface="+mn-ea"/>
                <a:sym typeface="+mn-lt"/>
              </a:rPr>
              <a:t>时间段</a:t>
            </a:r>
          </a:p>
        </p:txBody>
      </p:sp>
      <p:sp>
        <p:nvSpPr>
          <p:cNvPr id="43" name="文本框 42"/>
          <p:cNvSpPr txBox="1"/>
          <p:nvPr/>
        </p:nvSpPr>
        <p:spPr>
          <a:xfrm rot="20463548">
            <a:off x="5643396" y="3340861"/>
            <a:ext cx="833438" cy="253916"/>
          </a:xfrm>
          <a:prstGeom prst="rect">
            <a:avLst/>
          </a:prstGeom>
          <a:noFill/>
        </p:spPr>
        <p:txBody>
          <a:bodyPr wrap="square" rtlCol="0">
            <a:spAutoFit/>
          </a:bodyPr>
          <a:lstStyle/>
          <a:p>
            <a:pPr algn="ctr"/>
            <a:r>
              <a:rPr lang="zh-CN" altLang="en-US" sz="1050" dirty="0">
                <a:solidFill>
                  <a:schemeClr val="tx2"/>
                </a:solidFill>
                <a:latin typeface="微软雅黑" panose="020B0503020204020204" pitchFamily="34" charset="-122"/>
                <a:ea typeface="微软雅黑" panose="020B0503020204020204" pitchFamily="34" charset="-122"/>
                <a:cs typeface="+mn-ea"/>
                <a:sym typeface="+mn-lt"/>
              </a:rPr>
              <a:t>时间段</a:t>
            </a:r>
          </a:p>
        </p:txBody>
      </p:sp>
      <p:sp>
        <p:nvSpPr>
          <p:cNvPr id="44" name="任意多边形 43"/>
          <p:cNvSpPr/>
          <p:nvPr/>
        </p:nvSpPr>
        <p:spPr>
          <a:xfrm>
            <a:off x="1941682" y="1342649"/>
            <a:ext cx="1059466" cy="1591590"/>
          </a:xfrm>
          <a:custGeom>
            <a:avLst/>
            <a:gdLst>
              <a:gd name="connsiteX0" fmla="*/ 0 w 1412621"/>
              <a:gd name="connsiteY0" fmla="*/ 0 h 2122120"/>
              <a:gd name="connsiteX1" fmla="*/ 1412621 w 1412621"/>
              <a:gd name="connsiteY1" fmla="*/ 0 h 2122120"/>
              <a:gd name="connsiteX2" fmla="*/ 1412621 w 1412621"/>
              <a:gd name="connsiteY2" fmla="*/ 1893750 h 2122120"/>
              <a:gd name="connsiteX3" fmla="*/ 884911 w 1412621"/>
              <a:gd name="connsiteY3" fmla="*/ 1893750 h 2122120"/>
              <a:gd name="connsiteX4" fmla="*/ 706309 w 1412621"/>
              <a:gd name="connsiteY4" fmla="*/ 2122120 h 2122120"/>
              <a:gd name="connsiteX5" fmla="*/ 527709 w 1412621"/>
              <a:gd name="connsiteY5" fmla="*/ 1893750 h 2122120"/>
              <a:gd name="connsiteX6" fmla="*/ 0 w 1412621"/>
              <a:gd name="connsiteY6" fmla="*/ 1893750 h 21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621" h="2122120">
                <a:moveTo>
                  <a:pt x="0" y="0"/>
                </a:moveTo>
                <a:lnTo>
                  <a:pt x="1412621" y="0"/>
                </a:lnTo>
                <a:lnTo>
                  <a:pt x="1412621" y="1893750"/>
                </a:lnTo>
                <a:lnTo>
                  <a:pt x="884911" y="1893750"/>
                </a:lnTo>
                <a:lnTo>
                  <a:pt x="706309" y="2122120"/>
                </a:lnTo>
                <a:lnTo>
                  <a:pt x="527709" y="1893750"/>
                </a:lnTo>
                <a:lnTo>
                  <a:pt x="0" y="18937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45" name="TextBox 10"/>
          <p:cNvSpPr txBox="1"/>
          <p:nvPr/>
        </p:nvSpPr>
        <p:spPr>
          <a:xfrm>
            <a:off x="2065534" y="1332115"/>
            <a:ext cx="857927" cy="253916"/>
          </a:xfrm>
          <a:prstGeom prst="rect">
            <a:avLst/>
          </a:prstGeom>
          <a:noFill/>
        </p:spPr>
        <p:txBody>
          <a:bodyPr wrap="none" rtlCol="0">
            <a:spAutoFit/>
          </a:bodyPr>
          <a:lstStyle/>
          <a:p>
            <a:r>
              <a:rPr lang="zh-CN" altLang="en-US" sz="1050">
                <a:solidFill>
                  <a:schemeClr val="bg2"/>
                </a:solidFill>
                <a:latin typeface="微软雅黑" panose="020B0503020204020204" pitchFamily="34" charset="-122"/>
                <a:ea typeface="微软雅黑" panose="020B0503020204020204" pitchFamily="34" charset="-122"/>
                <a:cs typeface="+mn-ea"/>
                <a:sym typeface="+mn-lt"/>
              </a:rPr>
              <a:t>您的小标题</a:t>
            </a:r>
            <a:endParaRPr lang="zh-CN" altLang="en-US" sz="105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46" name="TextBox 16"/>
          <p:cNvSpPr txBox="1"/>
          <p:nvPr/>
        </p:nvSpPr>
        <p:spPr>
          <a:xfrm>
            <a:off x="1984388" y="1815278"/>
            <a:ext cx="974053" cy="669414"/>
          </a:xfrm>
          <a:prstGeom prst="rect">
            <a:avLst/>
          </a:prstGeom>
          <a:noFill/>
        </p:spPr>
        <p:txBody>
          <a:bodyPr wrap="square" rtlCol="0">
            <a:spAutoFit/>
          </a:bodyPr>
          <a:lstStyle/>
          <a:p>
            <a:pPr algn="just"/>
            <a:r>
              <a:rPr lang="zh-CN" altLang="en-US" sz="750" dirty="0">
                <a:solidFill>
                  <a:schemeClr val="bg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75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48" name="任意多边形 47"/>
          <p:cNvSpPr/>
          <p:nvPr/>
        </p:nvSpPr>
        <p:spPr>
          <a:xfrm>
            <a:off x="3230138" y="1342649"/>
            <a:ext cx="1059466" cy="1591590"/>
          </a:xfrm>
          <a:custGeom>
            <a:avLst/>
            <a:gdLst>
              <a:gd name="connsiteX0" fmla="*/ 0 w 1412621"/>
              <a:gd name="connsiteY0" fmla="*/ 0 h 2122120"/>
              <a:gd name="connsiteX1" fmla="*/ 1412621 w 1412621"/>
              <a:gd name="connsiteY1" fmla="*/ 0 h 2122120"/>
              <a:gd name="connsiteX2" fmla="*/ 1412621 w 1412621"/>
              <a:gd name="connsiteY2" fmla="*/ 1893750 h 2122120"/>
              <a:gd name="connsiteX3" fmla="*/ 884911 w 1412621"/>
              <a:gd name="connsiteY3" fmla="*/ 1893750 h 2122120"/>
              <a:gd name="connsiteX4" fmla="*/ 706309 w 1412621"/>
              <a:gd name="connsiteY4" fmla="*/ 2122120 h 2122120"/>
              <a:gd name="connsiteX5" fmla="*/ 527709 w 1412621"/>
              <a:gd name="connsiteY5" fmla="*/ 1893750 h 2122120"/>
              <a:gd name="connsiteX6" fmla="*/ 0 w 1412621"/>
              <a:gd name="connsiteY6" fmla="*/ 1893750 h 21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621" h="2122120">
                <a:moveTo>
                  <a:pt x="0" y="0"/>
                </a:moveTo>
                <a:lnTo>
                  <a:pt x="1412621" y="0"/>
                </a:lnTo>
                <a:lnTo>
                  <a:pt x="1412621" y="1893750"/>
                </a:lnTo>
                <a:lnTo>
                  <a:pt x="884911" y="1893750"/>
                </a:lnTo>
                <a:lnTo>
                  <a:pt x="706309" y="2122120"/>
                </a:lnTo>
                <a:lnTo>
                  <a:pt x="527709" y="1893750"/>
                </a:lnTo>
                <a:lnTo>
                  <a:pt x="0" y="18937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49" name="TextBox 10"/>
          <p:cNvSpPr txBox="1"/>
          <p:nvPr/>
        </p:nvSpPr>
        <p:spPr>
          <a:xfrm>
            <a:off x="3353989" y="1332115"/>
            <a:ext cx="857927" cy="253916"/>
          </a:xfrm>
          <a:prstGeom prst="rect">
            <a:avLst/>
          </a:prstGeom>
          <a:noFill/>
        </p:spPr>
        <p:txBody>
          <a:bodyPr wrap="none" rtlCol="0">
            <a:spAutoFit/>
          </a:bodyPr>
          <a:lstStyle/>
          <a:p>
            <a:r>
              <a:rPr lang="zh-CN" altLang="en-US" sz="1050">
                <a:solidFill>
                  <a:schemeClr val="bg2"/>
                </a:solidFill>
                <a:latin typeface="微软雅黑" panose="020B0503020204020204" pitchFamily="34" charset="-122"/>
                <a:ea typeface="微软雅黑" panose="020B0503020204020204" pitchFamily="34" charset="-122"/>
                <a:cs typeface="+mn-ea"/>
                <a:sym typeface="+mn-lt"/>
              </a:rPr>
              <a:t>您的小标题</a:t>
            </a:r>
            <a:endParaRPr lang="zh-CN" altLang="en-US" sz="105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50" name="TextBox 16"/>
          <p:cNvSpPr txBox="1"/>
          <p:nvPr/>
        </p:nvSpPr>
        <p:spPr>
          <a:xfrm>
            <a:off x="3272844" y="1815278"/>
            <a:ext cx="974053" cy="669414"/>
          </a:xfrm>
          <a:prstGeom prst="rect">
            <a:avLst/>
          </a:prstGeom>
          <a:noFill/>
        </p:spPr>
        <p:txBody>
          <a:bodyPr wrap="square" rtlCol="0">
            <a:spAutoFit/>
          </a:bodyPr>
          <a:lstStyle/>
          <a:p>
            <a:pPr algn="just"/>
            <a:r>
              <a:rPr lang="zh-CN" altLang="en-US" sz="750" dirty="0">
                <a:solidFill>
                  <a:schemeClr val="bg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75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52" name="任意多边形 51"/>
          <p:cNvSpPr/>
          <p:nvPr/>
        </p:nvSpPr>
        <p:spPr>
          <a:xfrm>
            <a:off x="5600906" y="1342649"/>
            <a:ext cx="1059466" cy="1591590"/>
          </a:xfrm>
          <a:custGeom>
            <a:avLst/>
            <a:gdLst>
              <a:gd name="connsiteX0" fmla="*/ 0 w 1412621"/>
              <a:gd name="connsiteY0" fmla="*/ 0 h 2122120"/>
              <a:gd name="connsiteX1" fmla="*/ 1412621 w 1412621"/>
              <a:gd name="connsiteY1" fmla="*/ 0 h 2122120"/>
              <a:gd name="connsiteX2" fmla="*/ 1412621 w 1412621"/>
              <a:gd name="connsiteY2" fmla="*/ 1893750 h 2122120"/>
              <a:gd name="connsiteX3" fmla="*/ 884911 w 1412621"/>
              <a:gd name="connsiteY3" fmla="*/ 1893750 h 2122120"/>
              <a:gd name="connsiteX4" fmla="*/ 706309 w 1412621"/>
              <a:gd name="connsiteY4" fmla="*/ 2122120 h 2122120"/>
              <a:gd name="connsiteX5" fmla="*/ 527709 w 1412621"/>
              <a:gd name="connsiteY5" fmla="*/ 1893750 h 2122120"/>
              <a:gd name="connsiteX6" fmla="*/ 0 w 1412621"/>
              <a:gd name="connsiteY6" fmla="*/ 1893750 h 21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621" h="2122120">
                <a:moveTo>
                  <a:pt x="0" y="0"/>
                </a:moveTo>
                <a:lnTo>
                  <a:pt x="1412621" y="0"/>
                </a:lnTo>
                <a:lnTo>
                  <a:pt x="1412621" y="1893750"/>
                </a:lnTo>
                <a:lnTo>
                  <a:pt x="884911" y="1893750"/>
                </a:lnTo>
                <a:lnTo>
                  <a:pt x="706309" y="2122120"/>
                </a:lnTo>
                <a:lnTo>
                  <a:pt x="527709" y="1893750"/>
                </a:lnTo>
                <a:lnTo>
                  <a:pt x="0" y="18937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53" name="TextBox 10"/>
          <p:cNvSpPr txBox="1"/>
          <p:nvPr/>
        </p:nvSpPr>
        <p:spPr>
          <a:xfrm>
            <a:off x="5724757" y="1332115"/>
            <a:ext cx="857927" cy="253916"/>
          </a:xfrm>
          <a:prstGeom prst="rect">
            <a:avLst/>
          </a:prstGeom>
          <a:noFill/>
        </p:spPr>
        <p:txBody>
          <a:bodyPr wrap="none" rtlCol="0">
            <a:spAutoFit/>
          </a:bodyPr>
          <a:lstStyle/>
          <a:p>
            <a:r>
              <a:rPr lang="zh-CN" altLang="en-US" sz="1050">
                <a:solidFill>
                  <a:schemeClr val="bg2"/>
                </a:solidFill>
                <a:latin typeface="微软雅黑" panose="020B0503020204020204" pitchFamily="34" charset="-122"/>
                <a:ea typeface="微软雅黑" panose="020B0503020204020204" pitchFamily="34" charset="-122"/>
                <a:cs typeface="+mn-ea"/>
                <a:sym typeface="+mn-lt"/>
              </a:rPr>
              <a:t>您的小标题</a:t>
            </a:r>
            <a:endParaRPr lang="zh-CN" altLang="en-US" sz="105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54" name="TextBox 16"/>
          <p:cNvSpPr txBox="1"/>
          <p:nvPr/>
        </p:nvSpPr>
        <p:spPr>
          <a:xfrm>
            <a:off x="5643612" y="1815278"/>
            <a:ext cx="974053" cy="669414"/>
          </a:xfrm>
          <a:prstGeom prst="rect">
            <a:avLst/>
          </a:prstGeom>
          <a:noFill/>
        </p:spPr>
        <p:txBody>
          <a:bodyPr wrap="square" rtlCol="0">
            <a:spAutoFit/>
          </a:bodyPr>
          <a:lstStyle/>
          <a:p>
            <a:pPr algn="just"/>
            <a:r>
              <a:rPr lang="zh-CN" altLang="en-US" sz="750" dirty="0">
                <a:solidFill>
                  <a:schemeClr val="bg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75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57" name="TextBox 103"/>
          <p:cNvSpPr txBox="1">
            <a:spLocks noChangeArrowheads="1"/>
          </p:cNvSpPr>
          <p:nvPr/>
        </p:nvSpPr>
        <p:spPr bwMode="auto">
          <a:xfrm rot="30982">
            <a:off x="961905" y="4207877"/>
            <a:ext cx="692874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dist">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 （建议您输入一句概况性的话）</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24" name="直接连接符 23"/>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26"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6"/>
                                        </p:tgtEl>
                                        <p:attrNameLst>
                                          <p:attrName>style.visibility</p:attrName>
                                        </p:attrNameLst>
                                      </p:cBhvr>
                                      <p:to>
                                        <p:strVal val="visible"/>
                                      </p:to>
                                    </p:set>
                                    <p:set>
                                      <p:cBhvr>
                                        <p:cTn id="7" dur="455" fill="hold">
                                          <p:stCondLst>
                                            <p:cond delay="0"/>
                                          </p:stCondLst>
                                        </p:cTn>
                                        <p:tgtEl>
                                          <p:spTgt spid="26"/>
                                        </p:tgtEl>
                                        <p:attrNameLst>
                                          <p:attrName>style.rotation</p:attrName>
                                        </p:attrNameLst>
                                      </p:cBhvr>
                                      <p:to>
                                        <p:strVal val="-45.0"/>
                                      </p:to>
                                    </p:set>
                                    <p:anim calcmode="lin" valueType="num">
                                      <p:cBhvr>
                                        <p:cTn id="8"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20617382">
            <a:off x="827246" y="3711881"/>
            <a:ext cx="85963" cy="85963"/>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1" name="椭圆 10"/>
          <p:cNvSpPr/>
          <p:nvPr/>
        </p:nvSpPr>
        <p:spPr>
          <a:xfrm rot="2682110">
            <a:off x="1650513" y="3983972"/>
            <a:ext cx="108000" cy="108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2" name="椭圆 11"/>
          <p:cNvSpPr/>
          <p:nvPr/>
        </p:nvSpPr>
        <p:spPr>
          <a:xfrm rot="20071131">
            <a:off x="2353110" y="3688029"/>
            <a:ext cx="135000" cy="135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3" name="椭圆 12"/>
          <p:cNvSpPr/>
          <p:nvPr/>
        </p:nvSpPr>
        <p:spPr>
          <a:xfrm rot="935632">
            <a:off x="3104719" y="3385079"/>
            <a:ext cx="162000" cy="162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6" name="椭圆 15"/>
          <p:cNvSpPr/>
          <p:nvPr/>
        </p:nvSpPr>
        <p:spPr>
          <a:xfrm rot="21020742">
            <a:off x="3718254" y="4099115"/>
            <a:ext cx="189000" cy="189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7" name="椭圆 16"/>
          <p:cNvSpPr/>
          <p:nvPr/>
        </p:nvSpPr>
        <p:spPr>
          <a:xfrm rot="243222">
            <a:off x="5364849" y="3214328"/>
            <a:ext cx="243000" cy="243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8" name="椭圆 17"/>
          <p:cNvSpPr/>
          <p:nvPr/>
        </p:nvSpPr>
        <p:spPr>
          <a:xfrm rot="19617673">
            <a:off x="4551014" y="3798654"/>
            <a:ext cx="216000" cy="216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 name="椭圆 18"/>
          <p:cNvSpPr/>
          <p:nvPr/>
        </p:nvSpPr>
        <p:spPr>
          <a:xfrm rot="21113216">
            <a:off x="6065369" y="3196079"/>
            <a:ext cx="270000" cy="270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 name="椭圆 19"/>
          <p:cNvSpPr/>
          <p:nvPr/>
        </p:nvSpPr>
        <p:spPr>
          <a:xfrm rot="19905805">
            <a:off x="6933598" y="2896010"/>
            <a:ext cx="324000" cy="324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 name="椭圆 20"/>
          <p:cNvSpPr/>
          <p:nvPr/>
        </p:nvSpPr>
        <p:spPr>
          <a:xfrm rot="21437905">
            <a:off x="7701973" y="2197103"/>
            <a:ext cx="540000" cy="54000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cxnSp>
        <p:nvCxnSpPr>
          <p:cNvPr id="23" name="直接连接符 22"/>
          <p:cNvCxnSpPr>
            <a:stCxn id="4" idx="5"/>
            <a:endCxn id="11" idx="3"/>
          </p:cNvCxnSpPr>
          <p:nvPr/>
        </p:nvCxnSpPr>
        <p:spPr>
          <a:xfrm>
            <a:off x="907956" y="3775452"/>
            <a:ext cx="742558" cy="262801"/>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1" idx="7"/>
            <a:endCxn id="12" idx="2"/>
          </p:cNvCxnSpPr>
          <p:nvPr/>
        </p:nvCxnSpPr>
        <p:spPr>
          <a:xfrm flipV="1">
            <a:off x="1758512" y="3784568"/>
            <a:ext cx="601164" cy="25312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2" idx="6"/>
            <a:endCxn id="13" idx="3"/>
          </p:cNvCxnSpPr>
          <p:nvPr/>
        </p:nvCxnSpPr>
        <p:spPr>
          <a:xfrm flipV="1">
            <a:off x="2481544" y="3505850"/>
            <a:ext cx="633611" cy="22064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13" idx="5"/>
            <a:endCxn id="16" idx="1"/>
          </p:cNvCxnSpPr>
          <p:nvPr/>
        </p:nvCxnSpPr>
        <p:spPr>
          <a:xfrm>
            <a:off x="3225490" y="3536644"/>
            <a:ext cx="510183" cy="60230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6" idx="6"/>
            <a:endCxn id="18" idx="2"/>
          </p:cNvCxnSpPr>
          <p:nvPr/>
        </p:nvCxnSpPr>
        <p:spPr>
          <a:xfrm flipV="1">
            <a:off x="3905917" y="3965536"/>
            <a:ext cx="662561" cy="212231"/>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8" idx="6"/>
            <a:endCxn id="17" idx="3"/>
          </p:cNvCxnSpPr>
          <p:nvPr/>
        </p:nvCxnSpPr>
        <p:spPr>
          <a:xfrm flipV="1">
            <a:off x="4749550" y="3415453"/>
            <a:ext cx="645028" cy="432319"/>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7" idx="6"/>
            <a:endCxn id="19" idx="2"/>
          </p:cNvCxnSpPr>
          <p:nvPr/>
        </p:nvCxnSpPr>
        <p:spPr>
          <a:xfrm>
            <a:off x="5607546" y="3344417"/>
            <a:ext cx="459175" cy="571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9" idx="6"/>
            <a:endCxn id="20" idx="2"/>
          </p:cNvCxnSpPr>
          <p:nvPr/>
        </p:nvCxnSpPr>
        <p:spPr>
          <a:xfrm flipV="1">
            <a:off x="6334017" y="3134655"/>
            <a:ext cx="618859" cy="17737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0" idx="6"/>
            <a:endCxn id="21" idx="3"/>
          </p:cNvCxnSpPr>
          <p:nvPr/>
        </p:nvCxnSpPr>
        <p:spPr>
          <a:xfrm flipV="1">
            <a:off x="7238320" y="2666807"/>
            <a:ext cx="551945" cy="314559"/>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61671" y="2318167"/>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878187" y="2318448"/>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77" name="直接连接符 76"/>
          <p:cNvCxnSpPr/>
          <p:nvPr/>
        </p:nvCxnSpPr>
        <p:spPr>
          <a:xfrm>
            <a:off x="1704634" y="2614067"/>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1721149" y="2614348"/>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79" name="直接连接符 78"/>
          <p:cNvCxnSpPr/>
          <p:nvPr/>
        </p:nvCxnSpPr>
        <p:spPr>
          <a:xfrm>
            <a:off x="2414246" y="2318167"/>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2430762" y="2318448"/>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81" name="直接连接符 80"/>
          <p:cNvCxnSpPr/>
          <p:nvPr/>
        </p:nvCxnSpPr>
        <p:spPr>
          <a:xfrm>
            <a:off x="3182593" y="2018566"/>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3199108" y="2018847"/>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83" name="直接连接符 82"/>
          <p:cNvCxnSpPr/>
          <p:nvPr/>
        </p:nvCxnSpPr>
        <p:spPr>
          <a:xfrm>
            <a:off x="3819413" y="2734518"/>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3835928" y="2734799"/>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85" name="直接连接符 84"/>
          <p:cNvCxnSpPr/>
          <p:nvPr/>
        </p:nvCxnSpPr>
        <p:spPr>
          <a:xfrm>
            <a:off x="4662332" y="2428189"/>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4678847" y="2428470"/>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87" name="直接连接符 86"/>
          <p:cNvCxnSpPr/>
          <p:nvPr/>
        </p:nvCxnSpPr>
        <p:spPr>
          <a:xfrm>
            <a:off x="5465414" y="1838909"/>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5481930" y="1839190"/>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89" name="直接连接符 88"/>
          <p:cNvCxnSpPr/>
          <p:nvPr/>
        </p:nvCxnSpPr>
        <p:spPr>
          <a:xfrm>
            <a:off x="6195673" y="1812347"/>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6212188" y="1812628"/>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91" name="直接连接符 90"/>
          <p:cNvCxnSpPr/>
          <p:nvPr/>
        </p:nvCxnSpPr>
        <p:spPr>
          <a:xfrm>
            <a:off x="7073978" y="1521508"/>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矩形 91"/>
          <p:cNvSpPr/>
          <p:nvPr/>
        </p:nvSpPr>
        <p:spPr>
          <a:xfrm>
            <a:off x="7090494" y="1521789"/>
            <a:ext cx="464789" cy="1720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00" dirty="0">
                <a:solidFill>
                  <a:schemeClr val="bg2"/>
                </a:solidFill>
                <a:latin typeface="微软雅黑" panose="020B0503020204020204" pitchFamily="34" charset="-122"/>
                <a:ea typeface="微软雅黑" panose="020B0503020204020204" pitchFamily="34" charset="-122"/>
                <a:cs typeface="+mn-ea"/>
                <a:sym typeface="+mn-lt"/>
              </a:rPr>
              <a:t>时间段</a:t>
            </a:r>
          </a:p>
        </p:txBody>
      </p:sp>
      <p:cxnSp>
        <p:nvCxnSpPr>
          <p:cNvPr id="93" name="直接连接符 92"/>
          <p:cNvCxnSpPr/>
          <p:nvPr/>
        </p:nvCxnSpPr>
        <p:spPr>
          <a:xfrm>
            <a:off x="7952284" y="2786438"/>
            <a:ext cx="0" cy="135638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7196732" y="3845503"/>
            <a:ext cx="739496" cy="297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bg2"/>
                </a:solidFill>
                <a:cs typeface="+mn-ea"/>
                <a:sym typeface="+mn-lt"/>
              </a:rPr>
              <a:t>NOW</a:t>
            </a:r>
            <a:endParaRPr lang="zh-CN" altLang="en-US" sz="1350" dirty="0">
              <a:solidFill>
                <a:schemeClr val="bg2"/>
              </a:solidFill>
              <a:cs typeface="+mn-ea"/>
              <a:sym typeface="+mn-lt"/>
            </a:endParaRPr>
          </a:p>
        </p:txBody>
      </p:sp>
      <p:sp>
        <p:nvSpPr>
          <p:cNvPr id="95" name="TextBox 103"/>
          <p:cNvSpPr txBox="1">
            <a:spLocks noChangeArrowheads="1"/>
          </p:cNvSpPr>
          <p:nvPr/>
        </p:nvSpPr>
        <p:spPr bwMode="auto">
          <a:xfrm rot="30982">
            <a:off x="818668" y="2532078"/>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96" name="TextBox 103"/>
          <p:cNvSpPr txBox="1">
            <a:spLocks noChangeArrowheads="1"/>
          </p:cNvSpPr>
          <p:nvPr/>
        </p:nvSpPr>
        <p:spPr bwMode="auto">
          <a:xfrm rot="30982">
            <a:off x="1685343" y="2816328"/>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97" name="TextBox 103"/>
          <p:cNvSpPr txBox="1">
            <a:spLocks noChangeArrowheads="1"/>
          </p:cNvSpPr>
          <p:nvPr/>
        </p:nvSpPr>
        <p:spPr bwMode="auto">
          <a:xfrm rot="30982">
            <a:off x="2380220" y="2511615"/>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98" name="TextBox 103"/>
          <p:cNvSpPr txBox="1">
            <a:spLocks noChangeArrowheads="1"/>
          </p:cNvSpPr>
          <p:nvPr/>
        </p:nvSpPr>
        <p:spPr bwMode="auto">
          <a:xfrm rot="30982">
            <a:off x="3146291" y="2181440"/>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99" name="TextBox 103"/>
          <p:cNvSpPr txBox="1">
            <a:spLocks noChangeArrowheads="1"/>
          </p:cNvSpPr>
          <p:nvPr/>
        </p:nvSpPr>
        <p:spPr bwMode="auto">
          <a:xfrm rot="30982">
            <a:off x="3776036" y="2914620"/>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0" name="TextBox 103"/>
          <p:cNvSpPr txBox="1">
            <a:spLocks noChangeArrowheads="1"/>
          </p:cNvSpPr>
          <p:nvPr/>
        </p:nvSpPr>
        <p:spPr bwMode="auto">
          <a:xfrm rot="30982">
            <a:off x="4634327" y="2592538"/>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1" name="TextBox 103"/>
          <p:cNvSpPr txBox="1">
            <a:spLocks noChangeArrowheads="1"/>
          </p:cNvSpPr>
          <p:nvPr/>
        </p:nvSpPr>
        <p:spPr bwMode="auto">
          <a:xfrm rot="30982">
            <a:off x="5427885" y="2020887"/>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2" name="TextBox 103"/>
          <p:cNvSpPr txBox="1">
            <a:spLocks noChangeArrowheads="1"/>
          </p:cNvSpPr>
          <p:nvPr/>
        </p:nvSpPr>
        <p:spPr bwMode="auto">
          <a:xfrm rot="30982">
            <a:off x="6167058" y="1982787"/>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3" name="TextBox 103"/>
          <p:cNvSpPr txBox="1">
            <a:spLocks noChangeArrowheads="1"/>
          </p:cNvSpPr>
          <p:nvPr/>
        </p:nvSpPr>
        <p:spPr bwMode="auto">
          <a:xfrm rot="30982">
            <a:off x="7054044" y="1710507"/>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4" name="TextBox 103"/>
          <p:cNvSpPr txBox="1">
            <a:spLocks noChangeArrowheads="1"/>
          </p:cNvSpPr>
          <p:nvPr/>
        </p:nvSpPr>
        <p:spPr bwMode="auto">
          <a:xfrm rot="30982">
            <a:off x="7390876" y="3422315"/>
            <a:ext cx="5973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8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8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5" name="TextBox 103"/>
          <p:cNvSpPr txBox="1">
            <a:spLocks noChangeArrowheads="1"/>
          </p:cNvSpPr>
          <p:nvPr/>
        </p:nvSpPr>
        <p:spPr bwMode="auto">
          <a:xfrm rot="30982">
            <a:off x="2187660" y="835868"/>
            <a:ext cx="4333496" cy="49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2400" kern="0" dirty="0">
                <a:solidFill>
                  <a:schemeClr val="tx2"/>
                </a:solidFill>
                <a:latin typeface="微软雅黑" panose="020B0503020204020204" pitchFamily="34" charset="-122"/>
                <a:ea typeface="微软雅黑" panose="020B0503020204020204" pitchFamily="34" charset="-122"/>
                <a:cs typeface="+mn-ea"/>
                <a:sym typeface="+mn-lt"/>
              </a:rPr>
              <a:t>里程碑</a:t>
            </a:r>
            <a:endParaRPr lang="zh-CN" altLang="zh-CN" sz="2400" kern="0"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52" name="直接连接符 51"/>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55"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5"/>
                                        </p:tgtEl>
                                        <p:attrNameLst>
                                          <p:attrName>style.visibility</p:attrName>
                                        </p:attrNameLst>
                                      </p:cBhvr>
                                      <p:to>
                                        <p:strVal val="visible"/>
                                      </p:to>
                                    </p:set>
                                    <p:set>
                                      <p:cBhvr>
                                        <p:cTn id="7" dur="455" fill="hold">
                                          <p:stCondLst>
                                            <p:cond delay="0"/>
                                          </p:stCondLst>
                                        </p:cTn>
                                        <p:tgtEl>
                                          <p:spTgt spid="55"/>
                                        </p:tgtEl>
                                        <p:attrNameLst>
                                          <p:attrName>style.rotation</p:attrName>
                                        </p:attrNameLst>
                                      </p:cBhvr>
                                      <p:to>
                                        <p:strVal val="-45.0"/>
                                      </p:to>
                                    </p:set>
                                    <p:anim calcmode="lin" valueType="num">
                                      <p:cBhvr>
                                        <p:cTn id="8" dur="455" fill="hold">
                                          <p:stCondLst>
                                            <p:cond delay="455"/>
                                          </p:stCondLst>
                                        </p:cTn>
                                        <p:tgtEl>
                                          <p:spTgt spid="5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106907" y="1507331"/>
            <a:ext cx="1014413" cy="1014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5" name="椭圆 4"/>
          <p:cNvSpPr/>
          <p:nvPr/>
        </p:nvSpPr>
        <p:spPr>
          <a:xfrm>
            <a:off x="4783557" y="1507331"/>
            <a:ext cx="1014413" cy="1014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6" name="椭圆 5"/>
          <p:cNvSpPr/>
          <p:nvPr/>
        </p:nvSpPr>
        <p:spPr>
          <a:xfrm>
            <a:off x="2945232" y="2847769"/>
            <a:ext cx="1014413" cy="1014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7" name="椭圆 6"/>
          <p:cNvSpPr/>
          <p:nvPr/>
        </p:nvSpPr>
        <p:spPr>
          <a:xfrm>
            <a:off x="6621882" y="2847769"/>
            <a:ext cx="1014413" cy="1014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cxnSp>
        <p:nvCxnSpPr>
          <p:cNvPr id="9" name="肘形连接符 8"/>
          <p:cNvCxnSpPr>
            <a:stCxn id="4" idx="6"/>
            <a:endCxn id="6" idx="2"/>
          </p:cNvCxnSpPr>
          <p:nvPr/>
        </p:nvCxnSpPr>
        <p:spPr>
          <a:xfrm>
            <a:off x="2121319" y="2014537"/>
            <a:ext cx="823913" cy="1340438"/>
          </a:xfrm>
          <a:prstGeom prst="bentConnector3">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5" idx="6"/>
            <a:endCxn id="7" idx="2"/>
          </p:cNvCxnSpPr>
          <p:nvPr/>
        </p:nvCxnSpPr>
        <p:spPr>
          <a:xfrm>
            <a:off x="5797969" y="2014537"/>
            <a:ext cx="823913" cy="1340438"/>
          </a:xfrm>
          <a:prstGeom prst="bentConnector3">
            <a:avLst>
              <a:gd name="adj1" fmla="val 50000"/>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肘形连接符 13"/>
          <p:cNvCxnSpPr>
            <a:stCxn id="6" idx="6"/>
            <a:endCxn id="5" idx="2"/>
          </p:cNvCxnSpPr>
          <p:nvPr/>
        </p:nvCxnSpPr>
        <p:spPr>
          <a:xfrm flipV="1">
            <a:off x="3959644" y="2014537"/>
            <a:ext cx="823913" cy="1340438"/>
          </a:xfrm>
          <a:prstGeom prst="bentConnector3">
            <a:avLst>
              <a:gd name="adj1" fmla="val 50000"/>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28499" y="2161397"/>
            <a:ext cx="214313"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4268019" y="2994628"/>
            <a:ext cx="214313"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6105967" y="2164660"/>
            <a:ext cx="214313" cy="21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0" name="TextBox 103"/>
          <p:cNvSpPr txBox="1">
            <a:spLocks noChangeArrowheads="1"/>
          </p:cNvSpPr>
          <p:nvPr/>
        </p:nvSpPr>
        <p:spPr bwMode="auto">
          <a:xfrm rot="30982">
            <a:off x="1223125" y="1740944"/>
            <a:ext cx="805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bg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1" name="TextBox 103"/>
          <p:cNvSpPr txBox="1">
            <a:spLocks noChangeArrowheads="1"/>
          </p:cNvSpPr>
          <p:nvPr/>
        </p:nvSpPr>
        <p:spPr bwMode="auto">
          <a:xfrm rot="30982">
            <a:off x="3062981" y="3105482"/>
            <a:ext cx="805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bg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2" name="TextBox 103"/>
          <p:cNvSpPr txBox="1">
            <a:spLocks noChangeArrowheads="1"/>
          </p:cNvSpPr>
          <p:nvPr/>
        </p:nvSpPr>
        <p:spPr bwMode="auto">
          <a:xfrm rot="30982">
            <a:off x="4887835" y="1746772"/>
            <a:ext cx="805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bg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3" name="TextBox 103"/>
          <p:cNvSpPr txBox="1">
            <a:spLocks noChangeArrowheads="1"/>
          </p:cNvSpPr>
          <p:nvPr/>
        </p:nvSpPr>
        <p:spPr bwMode="auto">
          <a:xfrm rot="30982">
            <a:off x="6726160" y="3113942"/>
            <a:ext cx="805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bg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4" name="Freeform 170"/>
          <p:cNvSpPr>
            <a:spLocks noEditPoints="1"/>
          </p:cNvSpPr>
          <p:nvPr/>
        </p:nvSpPr>
        <p:spPr bwMode="auto">
          <a:xfrm rot="16200000">
            <a:off x="2472130" y="2216073"/>
            <a:ext cx="122291" cy="104962"/>
          </a:xfrm>
          <a:custGeom>
            <a:avLst/>
            <a:gdLst>
              <a:gd name="T0" fmla="*/ 141 w 247"/>
              <a:gd name="T1" fmla="*/ 71 h 212"/>
              <a:gd name="T2" fmla="*/ 105 w 247"/>
              <a:gd name="T3" fmla="*/ 106 h 212"/>
              <a:gd name="T4" fmla="*/ 105 w 247"/>
              <a:gd name="T5" fmla="*/ 106 h 212"/>
              <a:gd name="T6" fmla="*/ 105 w 247"/>
              <a:gd name="T7" fmla="*/ 106 h 212"/>
              <a:gd name="T8" fmla="*/ 141 w 247"/>
              <a:gd name="T9" fmla="*/ 141 h 212"/>
              <a:gd name="T10" fmla="*/ 141 w 247"/>
              <a:gd name="T11" fmla="*/ 141 h 212"/>
              <a:gd name="T12" fmla="*/ 211 w 247"/>
              <a:gd name="T13" fmla="*/ 212 h 212"/>
              <a:gd name="T14" fmla="*/ 247 w 247"/>
              <a:gd name="T15" fmla="*/ 177 h 212"/>
              <a:gd name="T16" fmla="*/ 176 w 247"/>
              <a:gd name="T17" fmla="*/ 106 h 212"/>
              <a:gd name="T18" fmla="*/ 247 w 247"/>
              <a:gd name="T19" fmla="*/ 35 h 212"/>
              <a:gd name="T20" fmla="*/ 211 w 247"/>
              <a:gd name="T21" fmla="*/ 0 h 212"/>
              <a:gd name="T22" fmla="*/ 141 w 247"/>
              <a:gd name="T23" fmla="*/ 71 h 212"/>
              <a:gd name="T24" fmla="*/ 141 w 247"/>
              <a:gd name="T25" fmla="*/ 71 h 212"/>
              <a:gd name="T26" fmla="*/ 141 w 247"/>
              <a:gd name="T27" fmla="*/ 177 h 212"/>
              <a:gd name="T28" fmla="*/ 70 w 247"/>
              <a:gd name="T29" fmla="*/ 106 h 212"/>
              <a:gd name="T30" fmla="*/ 141 w 247"/>
              <a:gd name="T31" fmla="*/ 35 h 212"/>
              <a:gd name="T32" fmla="*/ 105 w 247"/>
              <a:gd name="T33" fmla="*/ 0 h 212"/>
              <a:gd name="T34" fmla="*/ 35 w 247"/>
              <a:gd name="T35" fmla="*/ 71 h 212"/>
              <a:gd name="T36" fmla="*/ 35 w 247"/>
              <a:gd name="T37" fmla="*/ 71 h 212"/>
              <a:gd name="T38" fmla="*/ 0 w 247"/>
              <a:gd name="T39" fmla="*/ 106 h 212"/>
              <a:gd name="T40" fmla="*/ 0 w 247"/>
              <a:gd name="T41" fmla="*/ 106 h 212"/>
              <a:gd name="T42" fmla="*/ 0 w 247"/>
              <a:gd name="T43" fmla="*/ 106 h 212"/>
              <a:gd name="T44" fmla="*/ 35 w 247"/>
              <a:gd name="T45" fmla="*/ 141 h 212"/>
              <a:gd name="T46" fmla="*/ 35 w 247"/>
              <a:gd name="T47" fmla="*/ 141 h 212"/>
              <a:gd name="T48" fmla="*/ 105 w 247"/>
              <a:gd name="T49" fmla="*/ 212 h 212"/>
              <a:gd name="T50" fmla="*/ 141 w 247"/>
              <a:gd name="T51" fmla="*/ 1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212">
                <a:moveTo>
                  <a:pt x="141" y="71"/>
                </a:moveTo>
                <a:lnTo>
                  <a:pt x="105" y="106"/>
                </a:lnTo>
                <a:lnTo>
                  <a:pt x="105" y="106"/>
                </a:lnTo>
                <a:lnTo>
                  <a:pt x="105" y="106"/>
                </a:lnTo>
                <a:lnTo>
                  <a:pt x="141" y="141"/>
                </a:lnTo>
                <a:lnTo>
                  <a:pt x="141" y="141"/>
                </a:lnTo>
                <a:lnTo>
                  <a:pt x="211" y="212"/>
                </a:lnTo>
                <a:lnTo>
                  <a:pt x="247" y="177"/>
                </a:lnTo>
                <a:lnTo>
                  <a:pt x="176" y="106"/>
                </a:lnTo>
                <a:lnTo>
                  <a:pt x="247" y="35"/>
                </a:lnTo>
                <a:lnTo>
                  <a:pt x="211" y="0"/>
                </a:lnTo>
                <a:lnTo>
                  <a:pt x="141" y="71"/>
                </a:lnTo>
                <a:lnTo>
                  <a:pt x="141" y="71"/>
                </a:lnTo>
                <a:close/>
                <a:moveTo>
                  <a:pt x="141" y="177"/>
                </a:moveTo>
                <a:lnTo>
                  <a:pt x="70" y="106"/>
                </a:lnTo>
                <a:lnTo>
                  <a:pt x="141" y="35"/>
                </a:lnTo>
                <a:lnTo>
                  <a:pt x="105" y="0"/>
                </a:lnTo>
                <a:lnTo>
                  <a:pt x="35" y="71"/>
                </a:lnTo>
                <a:lnTo>
                  <a:pt x="35" y="71"/>
                </a:lnTo>
                <a:lnTo>
                  <a:pt x="0" y="106"/>
                </a:lnTo>
                <a:lnTo>
                  <a:pt x="0" y="106"/>
                </a:lnTo>
                <a:lnTo>
                  <a:pt x="0" y="106"/>
                </a:lnTo>
                <a:lnTo>
                  <a:pt x="35" y="141"/>
                </a:lnTo>
                <a:lnTo>
                  <a:pt x="35" y="141"/>
                </a:lnTo>
                <a:lnTo>
                  <a:pt x="105" y="212"/>
                </a:lnTo>
                <a:lnTo>
                  <a:pt x="141" y="177"/>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5" name="Freeform 170"/>
          <p:cNvSpPr>
            <a:spLocks noEditPoints="1"/>
          </p:cNvSpPr>
          <p:nvPr/>
        </p:nvSpPr>
        <p:spPr bwMode="auto">
          <a:xfrm rot="5400000" flipV="1">
            <a:off x="4312652" y="3049305"/>
            <a:ext cx="122291" cy="104962"/>
          </a:xfrm>
          <a:custGeom>
            <a:avLst/>
            <a:gdLst>
              <a:gd name="T0" fmla="*/ 141 w 247"/>
              <a:gd name="T1" fmla="*/ 71 h 212"/>
              <a:gd name="T2" fmla="*/ 105 w 247"/>
              <a:gd name="T3" fmla="*/ 106 h 212"/>
              <a:gd name="T4" fmla="*/ 105 w 247"/>
              <a:gd name="T5" fmla="*/ 106 h 212"/>
              <a:gd name="T6" fmla="*/ 105 w 247"/>
              <a:gd name="T7" fmla="*/ 106 h 212"/>
              <a:gd name="T8" fmla="*/ 141 w 247"/>
              <a:gd name="T9" fmla="*/ 141 h 212"/>
              <a:gd name="T10" fmla="*/ 141 w 247"/>
              <a:gd name="T11" fmla="*/ 141 h 212"/>
              <a:gd name="T12" fmla="*/ 211 w 247"/>
              <a:gd name="T13" fmla="*/ 212 h 212"/>
              <a:gd name="T14" fmla="*/ 247 w 247"/>
              <a:gd name="T15" fmla="*/ 177 h 212"/>
              <a:gd name="T16" fmla="*/ 176 w 247"/>
              <a:gd name="T17" fmla="*/ 106 h 212"/>
              <a:gd name="T18" fmla="*/ 247 w 247"/>
              <a:gd name="T19" fmla="*/ 35 h 212"/>
              <a:gd name="T20" fmla="*/ 211 w 247"/>
              <a:gd name="T21" fmla="*/ 0 h 212"/>
              <a:gd name="T22" fmla="*/ 141 w 247"/>
              <a:gd name="T23" fmla="*/ 71 h 212"/>
              <a:gd name="T24" fmla="*/ 141 w 247"/>
              <a:gd name="T25" fmla="*/ 71 h 212"/>
              <a:gd name="T26" fmla="*/ 141 w 247"/>
              <a:gd name="T27" fmla="*/ 177 h 212"/>
              <a:gd name="T28" fmla="*/ 70 w 247"/>
              <a:gd name="T29" fmla="*/ 106 h 212"/>
              <a:gd name="T30" fmla="*/ 141 w 247"/>
              <a:gd name="T31" fmla="*/ 35 h 212"/>
              <a:gd name="T32" fmla="*/ 105 w 247"/>
              <a:gd name="T33" fmla="*/ 0 h 212"/>
              <a:gd name="T34" fmla="*/ 35 w 247"/>
              <a:gd name="T35" fmla="*/ 71 h 212"/>
              <a:gd name="T36" fmla="*/ 35 w 247"/>
              <a:gd name="T37" fmla="*/ 71 h 212"/>
              <a:gd name="T38" fmla="*/ 0 w 247"/>
              <a:gd name="T39" fmla="*/ 106 h 212"/>
              <a:gd name="T40" fmla="*/ 0 w 247"/>
              <a:gd name="T41" fmla="*/ 106 h 212"/>
              <a:gd name="T42" fmla="*/ 0 w 247"/>
              <a:gd name="T43" fmla="*/ 106 h 212"/>
              <a:gd name="T44" fmla="*/ 35 w 247"/>
              <a:gd name="T45" fmla="*/ 141 h 212"/>
              <a:gd name="T46" fmla="*/ 35 w 247"/>
              <a:gd name="T47" fmla="*/ 141 h 212"/>
              <a:gd name="T48" fmla="*/ 105 w 247"/>
              <a:gd name="T49" fmla="*/ 212 h 212"/>
              <a:gd name="T50" fmla="*/ 141 w 247"/>
              <a:gd name="T51" fmla="*/ 1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212">
                <a:moveTo>
                  <a:pt x="141" y="71"/>
                </a:moveTo>
                <a:lnTo>
                  <a:pt x="105" y="106"/>
                </a:lnTo>
                <a:lnTo>
                  <a:pt x="105" y="106"/>
                </a:lnTo>
                <a:lnTo>
                  <a:pt x="105" y="106"/>
                </a:lnTo>
                <a:lnTo>
                  <a:pt x="141" y="141"/>
                </a:lnTo>
                <a:lnTo>
                  <a:pt x="141" y="141"/>
                </a:lnTo>
                <a:lnTo>
                  <a:pt x="211" y="212"/>
                </a:lnTo>
                <a:lnTo>
                  <a:pt x="247" y="177"/>
                </a:lnTo>
                <a:lnTo>
                  <a:pt x="176" y="106"/>
                </a:lnTo>
                <a:lnTo>
                  <a:pt x="247" y="35"/>
                </a:lnTo>
                <a:lnTo>
                  <a:pt x="211" y="0"/>
                </a:lnTo>
                <a:lnTo>
                  <a:pt x="141" y="71"/>
                </a:lnTo>
                <a:lnTo>
                  <a:pt x="141" y="71"/>
                </a:lnTo>
                <a:close/>
                <a:moveTo>
                  <a:pt x="141" y="177"/>
                </a:moveTo>
                <a:lnTo>
                  <a:pt x="70" y="106"/>
                </a:lnTo>
                <a:lnTo>
                  <a:pt x="141" y="35"/>
                </a:lnTo>
                <a:lnTo>
                  <a:pt x="105" y="0"/>
                </a:lnTo>
                <a:lnTo>
                  <a:pt x="35" y="71"/>
                </a:lnTo>
                <a:lnTo>
                  <a:pt x="35" y="71"/>
                </a:lnTo>
                <a:lnTo>
                  <a:pt x="0" y="106"/>
                </a:lnTo>
                <a:lnTo>
                  <a:pt x="0" y="106"/>
                </a:lnTo>
                <a:lnTo>
                  <a:pt x="0" y="106"/>
                </a:lnTo>
                <a:lnTo>
                  <a:pt x="35" y="141"/>
                </a:lnTo>
                <a:lnTo>
                  <a:pt x="35" y="141"/>
                </a:lnTo>
                <a:lnTo>
                  <a:pt x="105" y="212"/>
                </a:lnTo>
                <a:lnTo>
                  <a:pt x="141" y="177"/>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7" name="Freeform 170"/>
          <p:cNvSpPr>
            <a:spLocks noEditPoints="1"/>
          </p:cNvSpPr>
          <p:nvPr/>
        </p:nvSpPr>
        <p:spPr bwMode="auto">
          <a:xfrm rot="16200000">
            <a:off x="6154495" y="2210472"/>
            <a:ext cx="122291" cy="104962"/>
          </a:xfrm>
          <a:custGeom>
            <a:avLst/>
            <a:gdLst>
              <a:gd name="T0" fmla="*/ 141 w 247"/>
              <a:gd name="T1" fmla="*/ 71 h 212"/>
              <a:gd name="T2" fmla="*/ 105 w 247"/>
              <a:gd name="T3" fmla="*/ 106 h 212"/>
              <a:gd name="T4" fmla="*/ 105 w 247"/>
              <a:gd name="T5" fmla="*/ 106 h 212"/>
              <a:gd name="T6" fmla="*/ 105 w 247"/>
              <a:gd name="T7" fmla="*/ 106 h 212"/>
              <a:gd name="T8" fmla="*/ 141 w 247"/>
              <a:gd name="T9" fmla="*/ 141 h 212"/>
              <a:gd name="T10" fmla="*/ 141 w 247"/>
              <a:gd name="T11" fmla="*/ 141 h 212"/>
              <a:gd name="T12" fmla="*/ 211 w 247"/>
              <a:gd name="T13" fmla="*/ 212 h 212"/>
              <a:gd name="T14" fmla="*/ 247 w 247"/>
              <a:gd name="T15" fmla="*/ 177 h 212"/>
              <a:gd name="T16" fmla="*/ 176 w 247"/>
              <a:gd name="T17" fmla="*/ 106 h 212"/>
              <a:gd name="T18" fmla="*/ 247 w 247"/>
              <a:gd name="T19" fmla="*/ 35 h 212"/>
              <a:gd name="T20" fmla="*/ 211 w 247"/>
              <a:gd name="T21" fmla="*/ 0 h 212"/>
              <a:gd name="T22" fmla="*/ 141 w 247"/>
              <a:gd name="T23" fmla="*/ 71 h 212"/>
              <a:gd name="T24" fmla="*/ 141 w 247"/>
              <a:gd name="T25" fmla="*/ 71 h 212"/>
              <a:gd name="T26" fmla="*/ 141 w 247"/>
              <a:gd name="T27" fmla="*/ 177 h 212"/>
              <a:gd name="T28" fmla="*/ 70 w 247"/>
              <a:gd name="T29" fmla="*/ 106 h 212"/>
              <a:gd name="T30" fmla="*/ 141 w 247"/>
              <a:gd name="T31" fmla="*/ 35 h 212"/>
              <a:gd name="T32" fmla="*/ 105 w 247"/>
              <a:gd name="T33" fmla="*/ 0 h 212"/>
              <a:gd name="T34" fmla="*/ 35 w 247"/>
              <a:gd name="T35" fmla="*/ 71 h 212"/>
              <a:gd name="T36" fmla="*/ 35 w 247"/>
              <a:gd name="T37" fmla="*/ 71 h 212"/>
              <a:gd name="T38" fmla="*/ 0 w 247"/>
              <a:gd name="T39" fmla="*/ 106 h 212"/>
              <a:gd name="T40" fmla="*/ 0 w 247"/>
              <a:gd name="T41" fmla="*/ 106 h 212"/>
              <a:gd name="T42" fmla="*/ 0 w 247"/>
              <a:gd name="T43" fmla="*/ 106 h 212"/>
              <a:gd name="T44" fmla="*/ 35 w 247"/>
              <a:gd name="T45" fmla="*/ 141 h 212"/>
              <a:gd name="T46" fmla="*/ 35 w 247"/>
              <a:gd name="T47" fmla="*/ 141 h 212"/>
              <a:gd name="T48" fmla="*/ 105 w 247"/>
              <a:gd name="T49" fmla="*/ 212 h 212"/>
              <a:gd name="T50" fmla="*/ 141 w 247"/>
              <a:gd name="T51" fmla="*/ 17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212">
                <a:moveTo>
                  <a:pt x="141" y="71"/>
                </a:moveTo>
                <a:lnTo>
                  <a:pt x="105" y="106"/>
                </a:lnTo>
                <a:lnTo>
                  <a:pt x="105" y="106"/>
                </a:lnTo>
                <a:lnTo>
                  <a:pt x="105" y="106"/>
                </a:lnTo>
                <a:lnTo>
                  <a:pt x="141" y="141"/>
                </a:lnTo>
                <a:lnTo>
                  <a:pt x="141" y="141"/>
                </a:lnTo>
                <a:lnTo>
                  <a:pt x="211" y="212"/>
                </a:lnTo>
                <a:lnTo>
                  <a:pt x="247" y="177"/>
                </a:lnTo>
                <a:lnTo>
                  <a:pt x="176" y="106"/>
                </a:lnTo>
                <a:lnTo>
                  <a:pt x="247" y="35"/>
                </a:lnTo>
                <a:lnTo>
                  <a:pt x="211" y="0"/>
                </a:lnTo>
                <a:lnTo>
                  <a:pt x="141" y="71"/>
                </a:lnTo>
                <a:lnTo>
                  <a:pt x="141" y="71"/>
                </a:lnTo>
                <a:close/>
                <a:moveTo>
                  <a:pt x="141" y="177"/>
                </a:moveTo>
                <a:lnTo>
                  <a:pt x="70" y="106"/>
                </a:lnTo>
                <a:lnTo>
                  <a:pt x="141" y="35"/>
                </a:lnTo>
                <a:lnTo>
                  <a:pt x="105" y="0"/>
                </a:lnTo>
                <a:lnTo>
                  <a:pt x="35" y="71"/>
                </a:lnTo>
                <a:lnTo>
                  <a:pt x="35" y="71"/>
                </a:lnTo>
                <a:lnTo>
                  <a:pt x="0" y="106"/>
                </a:lnTo>
                <a:lnTo>
                  <a:pt x="0" y="106"/>
                </a:lnTo>
                <a:lnTo>
                  <a:pt x="0" y="106"/>
                </a:lnTo>
                <a:lnTo>
                  <a:pt x="35" y="141"/>
                </a:lnTo>
                <a:lnTo>
                  <a:pt x="35" y="141"/>
                </a:lnTo>
                <a:lnTo>
                  <a:pt x="105" y="212"/>
                </a:lnTo>
                <a:lnTo>
                  <a:pt x="141" y="177"/>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schemeClr val="bg2"/>
              </a:solidFill>
              <a:latin typeface="微软雅黑" panose="020B0503020204020204" pitchFamily="34" charset="-122"/>
              <a:ea typeface="微软雅黑" panose="020B0503020204020204" pitchFamily="34" charset="-122"/>
              <a:cs typeface="+mn-ea"/>
              <a:sym typeface="+mn-lt"/>
            </a:endParaRPr>
          </a:p>
        </p:txBody>
      </p:sp>
      <p:sp>
        <p:nvSpPr>
          <p:cNvPr id="28" name="TextBox 103"/>
          <p:cNvSpPr txBox="1">
            <a:spLocks noChangeArrowheads="1"/>
          </p:cNvSpPr>
          <p:nvPr/>
        </p:nvSpPr>
        <p:spPr bwMode="auto">
          <a:xfrm rot="30982">
            <a:off x="961905" y="4207877"/>
            <a:ext cx="692874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dist">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 （建议您输入一句概况性的话）</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26" name="直接连接符 25"/>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30"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0"/>
                                        </p:tgtEl>
                                        <p:attrNameLst>
                                          <p:attrName>style.visibility</p:attrName>
                                        </p:attrNameLst>
                                      </p:cBhvr>
                                      <p:to>
                                        <p:strVal val="visible"/>
                                      </p:to>
                                    </p:set>
                                    <p:set>
                                      <p:cBhvr>
                                        <p:cTn id="7" dur="455" fill="hold">
                                          <p:stCondLst>
                                            <p:cond delay="0"/>
                                          </p:stCondLst>
                                        </p:cTn>
                                        <p:tgtEl>
                                          <p:spTgt spid="30"/>
                                        </p:tgtEl>
                                        <p:attrNameLst>
                                          <p:attrName>style.rotation</p:attrName>
                                        </p:attrNameLst>
                                      </p:cBhvr>
                                      <p:to>
                                        <p:strVal val="-45.0"/>
                                      </p:to>
                                    </p:set>
                                    <p:anim calcmode="lin" valueType="num">
                                      <p:cBhvr>
                                        <p:cTn id="8"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r="23335"/>
          <a:stretch>
            <a:fillRect/>
          </a:stretch>
        </p:blipFill>
        <p:spPr>
          <a:xfrm>
            <a:off x="1" y="0"/>
            <a:ext cx="9144000" cy="5143500"/>
          </a:xfrm>
          <a:prstGeom prst="rect">
            <a:avLst/>
          </a:prstGeom>
        </p:spPr>
      </p:pic>
      <p:sp>
        <p:nvSpPr>
          <p:cNvPr id="6" name="矩形 5"/>
          <p:cNvSpPr/>
          <p:nvPr/>
        </p:nvSpPr>
        <p:spPr bwMode="auto">
          <a:xfrm>
            <a:off x="15416" y="0"/>
            <a:ext cx="9144000" cy="5143500"/>
          </a:xfrm>
          <a:prstGeom prst="rect">
            <a:avLst/>
          </a:prstGeom>
          <a:solidFill>
            <a:srgbClr val="0070C0">
              <a:alpha val="20000"/>
            </a:srgbClr>
          </a:solidFill>
          <a:ln w="15875">
            <a:noFill/>
          </a:ln>
          <a:effectLst/>
        </p:spPr>
        <p:txBody>
          <a:bodyPr vert="horz" wrap="square" lIns="91440" tIns="45720" rIns="91440" bIns="45720" numCol="1" rtlCol="0" anchor="t" anchorCtr="0" compatLnSpc="1"/>
          <a:lstStyle/>
          <a:p>
            <a:pPr algn="ctr"/>
            <a:endParaRPr lang="zh-CN" altLang="en-US" sz="1400"/>
          </a:p>
        </p:txBody>
      </p:sp>
      <p:sp>
        <p:nvSpPr>
          <p:cNvPr id="21" name="TextBox 76"/>
          <p:cNvSpPr txBox="1"/>
          <p:nvPr/>
        </p:nvSpPr>
        <p:spPr>
          <a:xfrm>
            <a:off x="3755911" y="1782366"/>
            <a:ext cx="1632177" cy="584775"/>
          </a:xfrm>
          <a:prstGeom prst="rect">
            <a:avLst/>
          </a:prstGeom>
          <a:noFill/>
          <a:effectLst/>
        </p:spPr>
        <p:txBody>
          <a:bodyPr wrap="none" rtlCol="0">
            <a:spAutoFit/>
          </a:bodyPr>
          <a:lstStyle/>
          <a:p>
            <a:pPr algn="ctr"/>
            <a:r>
              <a:rPr lang="en-US" altLang="zh-CN" sz="3200" dirty="0">
                <a:solidFill>
                  <a:schemeClr val="bg2"/>
                </a:solidFill>
                <a:latin typeface="幼圆" panose="02010509060101010101" pitchFamily="49" charset="-122"/>
                <a:ea typeface="幼圆" panose="02010509060101010101" pitchFamily="49" charset="-122"/>
              </a:rPr>
              <a:t>PART 03</a:t>
            </a:r>
            <a:endParaRPr lang="zh-CN" altLang="en-US" sz="3200" dirty="0">
              <a:solidFill>
                <a:schemeClr val="bg2"/>
              </a:solidFill>
              <a:latin typeface="幼圆" panose="02010509060101010101" pitchFamily="49" charset="-122"/>
              <a:ea typeface="幼圆" panose="02010509060101010101" pitchFamily="49" charset="-122"/>
            </a:endParaRPr>
          </a:p>
        </p:txBody>
      </p:sp>
      <p:sp>
        <p:nvSpPr>
          <p:cNvPr id="32" name="TextBox 76"/>
          <p:cNvSpPr txBox="1"/>
          <p:nvPr/>
        </p:nvSpPr>
        <p:spPr>
          <a:xfrm>
            <a:off x="2061375" y="2419023"/>
            <a:ext cx="5021250" cy="584775"/>
          </a:xfrm>
          <a:prstGeom prst="rect">
            <a:avLst/>
          </a:prstGeom>
          <a:noFill/>
          <a:effectLst/>
        </p:spPr>
        <p:txBody>
          <a:bodyPr wrap="square" rtlCol="0">
            <a:spAutoFit/>
          </a:bodyPr>
          <a:lstStyle/>
          <a:p>
            <a:pPr algn="ctr"/>
            <a:r>
              <a:rPr lang="zh-CN" altLang="en-US" sz="3200" b="1" dirty="0">
                <a:solidFill>
                  <a:schemeClr val="bg2"/>
                </a:solidFill>
                <a:latin typeface="幼圆" panose="02010509060101010101" pitchFamily="49" charset="-122"/>
                <a:ea typeface="幼圆" panose="02010509060101010101" pitchFamily="49" charset="-122"/>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3"/>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rot="2285333" flipH="1">
            <a:off x="3051285" y="2003331"/>
            <a:ext cx="1200311" cy="768235"/>
          </a:xfrm>
          <a:custGeom>
            <a:avLst/>
            <a:gdLst>
              <a:gd name="connsiteX0" fmla="*/ 973390 w 1245795"/>
              <a:gd name="connsiteY0" fmla="*/ 265226 h 804121"/>
              <a:gd name="connsiteX1" fmla="*/ 865165 w 1245795"/>
              <a:gd name="connsiteY1" fmla="*/ 218939 h 804121"/>
              <a:gd name="connsiteX2" fmla="*/ 406946 w 1245795"/>
              <a:gd name="connsiteY2" fmla="*/ 213692 h 804121"/>
              <a:gd name="connsiteX3" fmla="*/ 251402 w 1245795"/>
              <a:gd name="connsiteY3" fmla="*/ 365714 h 804121"/>
              <a:gd name="connsiteX4" fmla="*/ 250602 w 1245795"/>
              <a:gd name="connsiteY4" fmla="*/ 435528 h 804121"/>
              <a:gd name="connsiteX5" fmla="*/ 402624 w 1245795"/>
              <a:gd name="connsiteY5" fmla="*/ 591072 h 804121"/>
              <a:gd name="connsiteX6" fmla="*/ 860843 w 1245795"/>
              <a:gd name="connsiteY6" fmla="*/ 596319 h 804121"/>
              <a:gd name="connsiteX7" fmla="*/ 1016387 w 1245795"/>
              <a:gd name="connsiteY7" fmla="*/ 444297 h 804121"/>
              <a:gd name="connsiteX8" fmla="*/ 1017187 w 1245795"/>
              <a:gd name="connsiteY8" fmla="*/ 374483 h 804121"/>
              <a:gd name="connsiteX9" fmla="*/ 973390 w 1245795"/>
              <a:gd name="connsiteY9" fmla="*/ 265226 h 804121"/>
              <a:gd name="connsiteX10" fmla="*/ 1142396 w 1245795"/>
              <a:gd name="connsiteY10" fmla="*/ 40053 h 804121"/>
              <a:gd name="connsiteX11" fmla="*/ 1245795 w 1245795"/>
              <a:gd name="connsiteY11" fmla="*/ 234522 h 804121"/>
              <a:gd name="connsiteX12" fmla="*/ 1245795 w 1245795"/>
              <a:gd name="connsiteY12" fmla="*/ 569599 h 804121"/>
              <a:gd name="connsiteX13" fmla="*/ 1011273 w 1245795"/>
              <a:gd name="connsiteY13" fmla="*/ 804121 h 804121"/>
              <a:gd name="connsiteX14" fmla="*/ 234522 w 1245795"/>
              <a:gd name="connsiteY14" fmla="*/ 804121 h 804121"/>
              <a:gd name="connsiteX15" fmla="*/ 0 w 1245795"/>
              <a:gd name="connsiteY15" fmla="*/ 569599 h 804121"/>
              <a:gd name="connsiteX16" fmla="*/ 0 w 1245795"/>
              <a:gd name="connsiteY16" fmla="*/ 234522 h 804121"/>
              <a:gd name="connsiteX17" fmla="*/ 234522 w 1245795"/>
              <a:gd name="connsiteY17" fmla="*/ 0 h 804121"/>
              <a:gd name="connsiteX18" fmla="*/ 1011273 w 1245795"/>
              <a:gd name="connsiteY18" fmla="*/ 0 h 804121"/>
              <a:gd name="connsiteX19" fmla="*/ 1142396 w 1245795"/>
              <a:gd name="connsiteY19" fmla="*/ 40053 h 80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795" h="804121">
                <a:moveTo>
                  <a:pt x="973390" y="265226"/>
                </a:moveTo>
                <a:cubicBezTo>
                  <a:pt x="945880" y="237078"/>
                  <a:pt x="907631" y="219425"/>
                  <a:pt x="865165" y="218939"/>
                </a:cubicBezTo>
                <a:lnTo>
                  <a:pt x="406946" y="213692"/>
                </a:lnTo>
                <a:cubicBezTo>
                  <a:pt x="322013" y="212719"/>
                  <a:pt x="252375" y="280781"/>
                  <a:pt x="251402" y="365714"/>
                </a:cubicBezTo>
                <a:lnTo>
                  <a:pt x="250602" y="435528"/>
                </a:lnTo>
                <a:cubicBezTo>
                  <a:pt x="249630" y="520461"/>
                  <a:pt x="317692" y="590099"/>
                  <a:pt x="402624" y="591072"/>
                </a:cubicBezTo>
                <a:lnTo>
                  <a:pt x="860843" y="596319"/>
                </a:lnTo>
                <a:cubicBezTo>
                  <a:pt x="945776" y="597292"/>
                  <a:pt x="1015415" y="529230"/>
                  <a:pt x="1016387" y="444297"/>
                </a:cubicBezTo>
                <a:lnTo>
                  <a:pt x="1017187" y="374483"/>
                </a:lnTo>
                <a:cubicBezTo>
                  <a:pt x="1017673" y="332017"/>
                  <a:pt x="1000901" y="293374"/>
                  <a:pt x="973390" y="265226"/>
                </a:cubicBezTo>
                <a:close/>
                <a:moveTo>
                  <a:pt x="1142396" y="40053"/>
                </a:moveTo>
                <a:cubicBezTo>
                  <a:pt x="1204780" y="82198"/>
                  <a:pt x="1245795" y="153570"/>
                  <a:pt x="1245795" y="234522"/>
                </a:cubicBezTo>
                <a:lnTo>
                  <a:pt x="1245795" y="569599"/>
                </a:lnTo>
                <a:cubicBezTo>
                  <a:pt x="1245795" y="699122"/>
                  <a:pt x="1140796" y="804121"/>
                  <a:pt x="1011273" y="804121"/>
                </a:cubicBezTo>
                <a:lnTo>
                  <a:pt x="234522" y="804121"/>
                </a:lnTo>
                <a:cubicBezTo>
                  <a:pt x="104999" y="804121"/>
                  <a:pt x="0" y="699122"/>
                  <a:pt x="0" y="569599"/>
                </a:cubicBezTo>
                <a:lnTo>
                  <a:pt x="0" y="234522"/>
                </a:lnTo>
                <a:cubicBezTo>
                  <a:pt x="0" y="104999"/>
                  <a:pt x="104999" y="0"/>
                  <a:pt x="234522" y="0"/>
                </a:cubicBezTo>
                <a:lnTo>
                  <a:pt x="1011273" y="0"/>
                </a:lnTo>
                <a:cubicBezTo>
                  <a:pt x="1059844" y="0"/>
                  <a:pt x="1104967" y="14766"/>
                  <a:pt x="1142396" y="400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cs typeface="+mn-ea"/>
              <a:sym typeface="+mn-lt"/>
            </a:endParaRPr>
          </a:p>
        </p:txBody>
      </p:sp>
      <p:sp>
        <p:nvSpPr>
          <p:cNvPr id="6" name="任意多边形 5"/>
          <p:cNvSpPr/>
          <p:nvPr/>
        </p:nvSpPr>
        <p:spPr>
          <a:xfrm rot="19314667">
            <a:off x="1475365" y="2003331"/>
            <a:ext cx="1200311" cy="768235"/>
          </a:xfrm>
          <a:custGeom>
            <a:avLst/>
            <a:gdLst>
              <a:gd name="connsiteX0" fmla="*/ 973390 w 1245795"/>
              <a:gd name="connsiteY0" fmla="*/ 265226 h 804121"/>
              <a:gd name="connsiteX1" fmla="*/ 865165 w 1245795"/>
              <a:gd name="connsiteY1" fmla="*/ 218939 h 804121"/>
              <a:gd name="connsiteX2" fmla="*/ 406946 w 1245795"/>
              <a:gd name="connsiteY2" fmla="*/ 213692 h 804121"/>
              <a:gd name="connsiteX3" fmla="*/ 251402 w 1245795"/>
              <a:gd name="connsiteY3" fmla="*/ 365714 h 804121"/>
              <a:gd name="connsiteX4" fmla="*/ 250602 w 1245795"/>
              <a:gd name="connsiteY4" fmla="*/ 435528 h 804121"/>
              <a:gd name="connsiteX5" fmla="*/ 402624 w 1245795"/>
              <a:gd name="connsiteY5" fmla="*/ 591072 h 804121"/>
              <a:gd name="connsiteX6" fmla="*/ 860843 w 1245795"/>
              <a:gd name="connsiteY6" fmla="*/ 596319 h 804121"/>
              <a:gd name="connsiteX7" fmla="*/ 1016387 w 1245795"/>
              <a:gd name="connsiteY7" fmla="*/ 444297 h 804121"/>
              <a:gd name="connsiteX8" fmla="*/ 1017187 w 1245795"/>
              <a:gd name="connsiteY8" fmla="*/ 374483 h 804121"/>
              <a:gd name="connsiteX9" fmla="*/ 973390 w 1245795"/>
              <a:gd name="connsiteY9" fmla="*/ 265226 h 804121"/>
              <a:gd name="connsiteX10" fmla="*/ 1142396 w 1245795"/>
              <a:gd name="connsiteY10" fmla="*/ 40053 h 804121"/>
              <a:gd name="connsiteX11" fmla="*/ 1245795 w 1245795"/>
              <a:gd name="connsiteY11" fmla="*/ 234522 h 804121"/>
              <a:gd name="connsiteX12" fmla="*/ 1245795 w 1245795"/>
              <a:gd name="connsiteY12" fmla="*/ 569599 h 804121"/>
              <a:gd name="connsiteX13" fmla="*/ 1011273 w 1245795"/>
              <a:gd name="connsiteY13" fmla="*/ 804121 h 804121"/>
              <a:gd name="connsiteX14" fmla="*/ 234522 w 1245795"/>
              <a:gd name="connsiteY14" fmla="*/ 804121 h 804121"/>
              <a:gd name="connsiteX15" fmla="*/ 0 w 1245795"/>
              <a:gd name="connsiteY15" fmla="*/ 569599 h 804121"/>
              <a:gd name="connsiteX16" fmla="*/ 0 w 1245795"/>
              <a:gd name="connsiteY16" fmla="*/ 234522 h 804121"/>
              <a:gd name="connsiteX17" fmla="*/ 234522 w 1245795"/>
              <a:gd name="connsiteY17" fmla="*/ 0 h 804121"/>
              <a:gd name="connsiteX18" fmla="*/ 1011273 w 1245795"/>
              <a:gd name="connsiteY18" fmla="*/ 0 h 804121"/>
              <a:gd name="connsiteX19" fmla="*/ 1142396 w 1245795"/>
              <a:gd name="connsiteY19" fmla="*/ 40053 h 80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795" h="804121">
                <a:moveTo>
                  <a:pt x="973390" y="265226"/>
                </a:moveTo>
                <a:cubicBezTo>
                  <a:pt x="945880" y="237078"/>
                  <a:pt x="907631" y="219425"/>
                  <a:pt x="865165" y="218939"/>
                </a:cubicBezTo>
                <a:lnTo>
                  <a:pt x="406946" y="213692"/>
                </a:lnTo>
                <a:cubicBezTo>
                  <a:pt x="322013" y="212719"/>
                  <a:pt x="252375" y="280781"/>
                  <a:pt x="251402" y="365714"/>
                </a:cubicBezTo>
                <a:lnTo>
                  <a:pt x="250602" y="435528"/>
                </a:lnTo>
                <a:cubicBezTo>
                  <a:pt x="249630" y="520461"/>
                  <a:pt x="317692" y="590099"/>
                  <a:pt x="402624" y="591072"/>
                </a:cubicBezTo>
                <a:lnTo>
                  <a:pt x="860843" y="596319"/>
                </a:lnTo>
                <a:cubicBezTo>
                  <a:pt x="945776" y="597292"/>
                  <a:pt x="1015415" y="529230"/>
                  <a:pt x="1016387" y="444297"/>
                </a:cubicBezTo>
                <a:lnTo>
                  <a:pt x="1017187" y="374483"/>
                </a:lnTo>
                <a:cubicBezTo>
                  <a:pt x="1017673" y="332017"/>
                  <a:pt x="1000901" y="293374"/>
                  <a:pt x="973390" y="265226"/>
                </a:cubicBezTo>
                <a:close/>
                <a:moveTo>
                  <a:pt x="1142396" y="40053"/>
                </a:moveTo>
                <a:cubicBezTo>
                  <a:pt x="1204780" y="82198"/>
                  <a:pt x="1245795" y="153570"/>
                  <a:pt x="1245795" y="234522"/>
                </a:cubicBezTo>
                <a:lnTo>
                  <a:pt x="1245795" y="569599"/>
                </a:lnTo>
                <a:cubicBezTo>
                  <a:pt x="1245795" y="699122"/>
                  <a:pt x="1140796" y="804121"/>
                  <a:pt x="1011273" y="804121"/>
                </a:cubicBezTo>
                <a:lnTo>
                  <a:pt x="234522" y="804121"/>
                </a:lnTo>
                <a:cubicBezTo>
                  <a:pt x="104999" y="804121"/>
                  <a:pt x="0" y="699122"/>
                  <a:pt x="0" y="569599"/>
                </a:cubicBezTo>
                <a:lnTo>
                  <a:pt x="0" y="234522"/>
                </a:lnTo>
                <a:cubicBezTo>
                  <a:pt x="0" y="104999"/>
                  <a:pt x="104999" y="0"/>
                  <a:pt x="234522" y="0"/>
                </a:cubicBezTo>
                <a:lnTo>
                  <a:pt x="1011273" y="0"/>
                </a:lnTo>
                <a:cubicBezTo>
                  <a:pt x="1059844" y="0"/>
                  <a:pt x="1104967" y="14766"/>
                  <a:pt x="1142396" y="400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cs typeface="+mn-ea"/>
              <a:sym typeface="+mn-lt"/>
            </a:endParaRPr>
          </a:p>
        </p:txBody>
      </p:sp>
      <p:sp>
        <p:nvSpPr>
          <p:cNvPr id="7" name="圆角矩形 6"/>
          <p:cNvSpPr/>
          <p:nvPr/>
        </p:nvSpPr>
        <p:spPr>
          <a:xfrm>
            <a:off x="2278423" y="2126067"/>
            <a:ext cx="1138612" cy="2678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cs typeface="+mn-ea"/>
              <a:sym typeface="+mn-lt"/>
            </a:endParaRPr>
          </a:p>
        </p:txBody>
      </p:sp>
      <p:sp>
        <p:nvSpPr>
          <p:cNvPr id="11" name="任意多边形 10"/>
          <p:cNvSpPr/>
          <p:nvPr/>
        </p:nvSpPr>
        <p:spPr>
          <a:xfrm rot="2285333" flipH="1">
            <a:off x="6203123" y="2003331"/>
            <a:ext cx="1200311" cy="768235"/>
          </a:xfrm>
          <a:custGeom>
            <a:avLst/>
            <a:gdLst>
              <a:gd name="connsiteX0" fmla="*/ 973390 w 1245795"/>
              <a:gd name="connsiteY0" fmla="*/ 265226 h 804121"/>
              <a:gd name="connsiteX1" fmla="*/ 865165 w 1245795"/>
              <a:gd name="connsiteY1" fmla="*/ 218939 h 804121"/>
              <a:gd name="connsiteX2" fmla="*/ 406946 w 1245795"/>
              <a:gd name="connsiteY2" fmla="*/ 213692 h 804121"/>
              <a:gd name="connsiteX3" fmla="*/ 251402 w 1245795"/>
              <a:gd name="connsiteY3" fmla="*/ 365714 h 804121"/>
              <a:gd name="connsiteX4" fmla="*/ 250602 w 1245795"/>
              <a:gd name="connsiteY4" fmla="*/ 435528 h 804121"/>
              <a:gd name="connsiteX5" fmla="*/ 402624 w 1245795"/>
              <a:gd name="connsiteY5" fmla="*/ 591072 h 804121"/>
              <a:gd name="connsiteX6" fmla="*/ 860843 w 1245795"/>
              <a:gd name="connsiteY6" fmla="*/ 596319 h 804121"/>
              <a:gd name="connsiteX7" fmla="*/ 1016387 w 1245795"/>
              <a:gd name="connsiteY7" fmla="*/ 444297 h 804121"/>
              <a:gd name="connsiteX8" fmla="*/ 1017187 w 1245795"/>
              <a:gd name="connsiteY8" fmla="*/ 374483 h 804121"/>
              <a:gd name="connsiteX9" fmla="*/ 973390 w 1245795"/>
              <a:gd name="connsiteY9" fmla="*/ 265226 h 804121"/>
              <a:gd name="connsiteX10" fmla="*/ 1142396 w 1245795"/>
              <a:gd name="connsiteY10" fmla="*/ 40053 h 804121"/>
              <a:gd name="connsiteX11" fmla="*/ 1245795 w 1245795"/>
              <a:gd name="connsiteY11" fmla="*/ 234522 h 804121"/>
              <a:gd name="connsiteX12" fmla="*/ 1245795 w 1245795"/>
              <a:gd name="connsiteY12" fmla="*/ 569599 h 804121"/>
              <a:gd name="connsiteX13" fmla="*/ 1011273 w 1245795"/>
              <a:gd name="connsiteY13" fmla="*/ 804121 h 804121"/>
              <a:gd name="connsiteX14" fmla="*/ 234522 w 1245795"/>
              <a:gd name="connsiteY14" fmla="*/ 804121 h 804121"/>
              <a:gd name="connsiteX15" fmla="*/ 0 w 1245795"/>
              <a:gd name="connsiteY15" fmla="*/ 569599 h 804121"/>
              <a:gd name="connsiteX16" fmla="*/ 0 w 1245795"/>
              <a:gd name="connsiteY16" fmla="*/ 234522 h 804121"/>
              <a:gd name="connsiteX17" fmla="*/ 234522 w 1245795"/>
              <a:gd name="connsiteY17" fmla="*/ 0 h 804121"/>
              <a:gd name="connsiteX18" fmla="*/ 1011273 w 1245795"/>
              <a:gd name="connsiteY18" fmla="*/ 0 h 804121"/>
              <a:gd name="connsiteX19" fmla="*/ 1142396 w 1245795"/>
              <a:gd name="connsiteY19" fmla="*/ 40053 h 80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795" h="804121">
                <a:moveTo>
                  <a:pt x="973390" y="265226"/>
                </a:moveTo>
                <a:cubicBezTo>
                  <a:pt x="945880" y="237078"/>
                  <a:pt x="907631" y="219425"/>
                  <a:pt x="865165" y="218939"/>
                </a:cubicBezTo>
                <a:lnTo>
                  <a:pt x="406946" y="213692"/>
                </a:lnTo>
                <a:cubicBezTo>
                  <a:pt x="322013" y="212719"/>
                  <a:pt x="252375" y="280781"/>
                  <a:pt x="251402" y="365714"/>
                </a:cubicBezTo>
                <a:lnTo>
                  <a:pt x="250602" y="435528"/>
                </a:lnTo>
                <a:cubicBezTo>
                  <a:pt x="249630" y="520461"/>
                  <a:pt x="317692" y="590099"/>
                  <a:pt x="402624" y="591072"/>
                </a:cubicBezTo>
                <a:lnTo>
                  <a:pt x="860843" y="596319"/>
                </a:lnTo>
                <a:cubicBezTo>
                  <a:pt x="945776" y="597292"/>
                  <a:pt x="1015415" y="529230"/>
                  <a:pt x="1016387" y="444297"/>
                </a:cubicBezTo>
                <a:lnTo>
                  <a:pt x="1017187" y="374483"/>
                </a:lnTo>
                <a:cubicBezTo>
                  <a:pt x="1017673" y="332017"/>
                  <a:pt x="1000901" y="293374"/>
                  <a:pt x="973390" y="265226"/>
                </a:cubicBezTo>
                <a:close/>
                <a:moveTo>
                  <a:pt x="1142396" y="40053"/>
                </a:moveTo>
                <a:cubicBezTo>
                  <a:pt x="1204780" y="82198"/>
                  <a:pt x="1245795" y="153570"/>
                  <a:pt x="1245795" y="234522"/>
                </a:cubicBezTo>
                <a:lnTo>
                  <a:pt x="1245795" y="569599"/>
                </a:lnTo>
                <a:cubicBezTo>
                  <a:pt x="1245795" y="699122"/>
                  <a:pt x="1140796" y="804121"/>
                  <a:pt x="1011273" y="804121"/>
                </a:cubicBezTo>
                <a:lnTo>
                  <a:pt x="234522" y="804121"/>
                </a:lnTo>
                <a:cubicBezTo>
                  <a:pt x="104999" y="804121"/>
                  <a:pt x="0" y="699122"/>
                  <a:pt x="0" y="569599"/>
                </a:cubicBezTo>
                <a:lnTo>
                  <a:pt x="0" y="234522"/>
                </a:lnTo>
                <a:cubicBezTo>
                  <a:pt x="0" y="104999"/>
                  <a:pt x="104999" y="0"/>
                  <a:pt x="234522" y="0"/>
                </a:cubicBezTo>
                <a:lnTo>
                  <a:pt x="1011273" y="0"/>
                </a:lnTo>
                <a:cubicBezTo>
                  <a:pt x="1059844" y="0"/>
                  <a:pt x="1104967" y="14766"/>
                  <a:pt x="1142396" y="400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cs typeface="+mn-ea"/>
              <a:sym typeface="+mn-lt"/>
            </a:endParaRPr>
          </a:p>
        </p:txBody>
      </p:sp>
      <p:sp>
        <p:nvSpPr>
          <p:cNvPr id="12" name="任意多边形 11"/>
          <p:cNvSpPr/>
          <p:nvPr/>
        </p:nvSpPr>
        <p:spPr>
          <a:xfrm rot="19314667">
            <a:off x="4627204" y="2003331"/>
            <a:ext cx="1200311" cy="768235"/>
          </a:xfrm>
          <a:custGeom>
            <a:avLst/>
            <a:gdLst>
              <a:gd name="connsiteX0" fmla="*/ 973390 w 1245795"/>
              <a:gd name="connsiteY0" fmla="*/ 265226 h 804121"/>
              <a:gd name="connsiteX1" fmla="*/ 865165 w 1245795"/>
              <a:gd name="connsiteY1" fmla="*/ 218939 h 804121"/>
              <a:gd name="connsiteX2" fmla="*/ 406946 w 1245795"/>
              <a:gd name="connsiteY2" fmla="*/ 213692 h 804121"/>
              <a:gd name="connsiteX3" fmla="*/ 251402 w 1245795"/>
              <a:gd name="connsiteY3" fmla="*/ 365714 h 804121"/>
              <a:gd name="connsiteX4" fmla="*/ 250602 w 1245795"/>
              <a:gd name="connsiteY4" fmla="*/ 435528 h 804121"/>
              <a:gd name="connsiteX5" fmla="*/ 402624 w 1245795"/>
              <a:gd name="connsiteY5" fmla="*/ 591072 h 804121"/>
              <a:gd name="connsiteX6" fmla="*/ 860843 w 1245795"/>
              <a:gd name="connsiteY6" fmla="*/ 596319 h 804121"/>
              <a:gd name="connsiteX7" fmla="*/ 1016387 w 1245795"/>
              <a:gd name="connsiteY7" fmla="*/ 444297 h 804121"/>
              <a:gd name="connsiteX8" fmla="*/ 1017187 w 1245795"/>
              <a:gd name="connsiteY8" fmla="*/ 374483 h 804121"/>
              <a:gd name="connsiteX9" fmla="*/ 973390 w 1245795"/>
              <a:gd name="connsiteY9" fmla="*/ 265226 h 804121"/>
              <a:gd name="connsiteX10" fmla="*/ 1142396 w 1245795"/>
              <a:gd name="connsiteY10" fmla="*/ 40053 h 804121"/>
              <a:gd name="connsiteX11" fmla="*/ 1245795 w 1245795"/>
              <a:gd name="connsiteY11" fmla="*/ 234522 h 804121"/>
              <a:gd name="connsiteX12" fmla="*/ 1245795 w 1245795"/>
              <a:gd name="connsiteY12" fmla="*/ 569599 h 804121"/>
              <a:gd name="connsiteX13" fmla="*/ 1011273 w 1245795"/>
              <a:gd name="connsiteY13" fmla="*/ 804121 h 804121"/>
              <a:gd name="connsiteX14" fmla="*/ 234522 w 1245795"/>
              <a:gd name="connsiteY14" fmla="*/ 804121 h 804121"/>
              <a:gd name="connsiteX15" fmla="*/ 0 w 1245795"/>
              <a:gd name="connsiteY15" fmla="*/ 569599 h 804121"/>
              <a:gd name="connsiteX16" fmla="*/ 0 w 1245795"/>
              <a:gd name="connsiteY16" fmla="*/ 234522 h 804121"/>
              <a:gd name="connsiteX17" fmla="*/ 234522 w 1245795"/>
              <a:gd name="connsiteY17" fmla="*/ 0 h 804121"/>
              <a:gd name="connsiteX18" fmla="*/ 1011273 w 1245795"/>
              <a:gd name="connsiteY18" fmla="*/ 0 h 804121"/>
              <a:gd name="connsiteX19" fmla="*/ 1142396 w 1245795"/>
              <a:gd name="connsiteY19" fmla="*/ 40053 h 80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5795" h="804121">
                <a:moveTo>
                  <a:pt x="973390" y="265226"/>
                </a:moveTo>
                <a:cubicBezTo>
                  <a:pt x="945880" y="237078"/>
                  <a:pt x="907631" y="219425"/>
                  <a:pt x="865165" y="218939"/>
                </a:cubicBezTo>
                <a:lnTo>
                  <a:pt x="406946" y="213692"/>
                </a:lnTo>
                <a:cubicBezTo>
                  <a:pt x="322013" y="212719"/>
                  <a:pt x="252375" y="280781"/>
                  <a:pt x="251402" y="365714"/>
                </a:cubicBezTo>
                <a:lnTo>
                  <a:pt x="250602" y="435528"/>
                </a:lnTo>
                <a:cubicBezTo>
                  <a:pt x="249630" y="520461"/>
                  <a:pt x="317692" y="590099"/>
                  <a:pt x="402624" y="591072"/>
                </a:cubicBezTo>
                <a:lnTo>
                  <a:pt x="860843" y="596319"/>
                </a:lnTo>
                <a:cubicBezTo>
                  <a:pt x="945776" y="597292"/>
                  <a:pt x="1015415" y="529230"/>
                  <a:pt x="1016387" y="444297"/>
                </a:cubicBezTo>
                <a:lnTo>
                  <a:pt x="1017187" y="374483"/>
                </a:lnTo>
                <a:cubicBezTo>
                  <a:pt x="1017673" y="332017"/>
                  <a:pt x="1000901" y="293374"/>
                  <a:pt x="973390" y="265226"/>
                </a:cubicBezTo>
                <a:close/>
                <a:moveTo>
                  <a:pt x="1142396" y="40053"/>
                </a:moveTo>
                <a:cubicBezTo>
                  <a:pt x="1204780" y="82198"/>
                  <a:pt x="1245795" y="153570"/>
                  <a:pt x="1245795" y="234522"/>
                </a:cubicBezTo>
                <a:lnTo>
                  <a:pt x="1245795" y="569599"/>
                </a:lnTo>
                <a:cubicBezTo>
                  <a:pt x="1245795" y="699122"/>
                  <a:pt x="1140796" y="804121"/>
                  <a:pt x="1011273" y="804121"/>
                </a:cubicBezTo>
                <a:lnTo>
                  <a:pt x="234522" y="804121"/>
                </a:lnTo>
                <a:cubicBezTo>
                  <a:pt x="104999" y="804121"/>
                  <a:pt x="0" y="699122"/>
                  <a:pt x="0" y="569599"/>
                </a:cubicBezTo>
                <a:lnTo>
                  <a:pt x="0" y="234522"/>
                </a:lnTo>
                <a:cubicBezTo>
                  <a:pt x="0" y="104999"/>
                  <a:pt x="104999" y="0"/>
                  <a:pt x="234522" y="0"/>
                </a:cubicBezTo>
                <a:lnTo>
                  <a:pt x="1011273" y="0"/>
                </a:lnTo>
                <a:cubicBezTo>
                  <a:pt x="1059844" y="0"/>
                  <a:pt x="1104967" y="14766"/>
                  <a:pt x="1142396" y="400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a:off x="5430261" y="2126067"/>
            <a:ext cx="1138612" cy="2678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a:off x="3870094" y="2414465"/>
            <a:ext cx="1138612" cy="2678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cs typeface="+mn-ea"/>
              <a:sym typeface="+mn-lt"/>
            </a:endParaRPr>
          </a:p>
        </p:txBody>
      </p:sp>
      <p:cxnSp>
        <p:nvCxnSpPr>
          <p:cNvPr id="16" name="直接连接符 15"/>
          <p:cNvCxnSpPr/>
          <p:nvPr/>
        </p:nvCxnSpPr>
        <p:spPr>
          <a:xfrm>
            <a:off x="740560" y="3674357"/>
            <a:ext cx="7646849" cy="0"/>
          </a:xfrm>
          <a:prstGeom prst="line">
            <a:avLst/>
          </a:prstGeom>
          <a:ln w="3175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71663" y="2983795"/>
            <a:ext cx="0" cy="690563"/>
          </a:xfrm>
          <a:prstGeom prst="line">
            <a:avLst/>
          </a:prstGeom>
          <a:ln w="3175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858528" y="2983795"/>
            <a:ext cx="0" cy="690563"/>
          </a:xfrm>
          <a:prstGeom prst="line">
            <a:avLst/>
          </a:prstGeom>
          <a:ln w="3175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008706" y="2983795"/>
            <a:ext cx="0" cy="690563"/>
          </a:xfrm>
          <a:prstGeom prst="line">
            <a:avLst/>
          </a:prstGeom>
          <a:ln w="3175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033448" y="2983795"/>
            <a:ext cx="0" cy="690563"/>
          </a:xfrm>
          <a:prstGeom prst="line">
            <a:avLst/>
          </a:prstGeom>
          <a:ln w="31750">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103"/>
          <p:cNvSpPr txBox="1">
            <a:spLocks noChangeArrowheads="1"/>
          </p:cNvSpPr>
          <p:nvPr/>
        </p:nvSpPr>
        <p:spPr bwMode="auto">
          <a:xfrm rot="30982">
            <a:off x="2321182" y="3021905"/>
            <a:ext cx="805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200" dirty="0">
                <a:solidFill>
                  <a:schemeClr val="tx2"/>
                </a:solidFill>
                <a:cs typeface="+mn-ea"/>
                <a:sym typeface="+mn-lt"/>
              </a:rPr>
              <a:t>单击此处输入文本</a:t>
            </a:r>
            <a:endParaRPr lang="zh-CN" altLang="zh-CN" sz="1200" dirty="0">
              <a:solidFill>
                <a:schemeClr val="tx2"/>
              </a:solidFill>
              <a:cs typeface="+mn-ea"/>
              <a:sym typeface="+mn-lt"/>
            </a:endParaRPr>
          </a:p>
        </p:txBody>
      </p:sp>
      <p:sp>
        <p:nvSpPr>
          <p:cNvPr id="25" name="TextBox 103"/>
          <p:cNvSpPr txBox="1">
            <a:spLocks noChangeArrowheads="1"/>
          </p:cNvSpPr>
          <p:nvPr/>
        </p:nvSpPr>
        <p:spPr bwMode="auto">
          <a:xfrm rot="30982">
            <a:off x="3998233" y="3021905"/>
            <a:ext cx="805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6" name="TextBox 103"/>
          <p:cNvSpPr txBox="1">
            <a:spLocks noChangeArrowheads="1"/>
          </p:cNvSpPr>
          <p:nvPr/>
        </p:nvSpPr>
        <p:spPr bwMode="auto">
          <a:xfrm rot="30982">
            <a:off x="5671153" y="3021905"/>
            <a:ext cx="805856"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单击此处输入文本</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7" name="TextBox 103"/>
          <p:cNvSpPr txBox="1">
            <a:spLocks noChangeArrowheads="1"/>
          </p:cNvSpPr>
          <p:nvPr/>
        </p:nvSpPr>
        <p:spPr bwMode="auto">
          <a:xfrm rot="30982">
            <a:off x="2433051" y="1553164"/>
            <a:ext cx="97513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8" name="TextBox 103"/>
          <p:cNvSpPr txBox="1">
            <a:spLocks noChangeArrowheads="1"/>
          </p:cNvSpPr>
          <p:nvPr/>
        </p:nvSpPr>
        <p:spPr bwMode="auto">
          <a:xfrm rot="30982">
            <a:off x="3951834" y="1553164"/>
            <a:ext cx="97513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9" name="TextBox 103"/>
          <p:cNvSpPr txBox="1">
            <a:spLocks noChangeArrowheads="1"/>
          </p:cNvSpPr>
          <p:nvPr/>
        </p:nvSpPr>
        <p:spPr bwMode="auto">
          <a:xfrm rot="30982">
            <a:off x="5497051" y="1553164"/>
            <a:ext cx="975130"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0" name="TextBox 11"/>
          <p:cNvSpPr txBox="1"/>
          <p:nvPr/>
        </p:nvSpPr>
        <p:spPr>
          <a:xfrm>
            <a:off x="618943" y="4023289"/>
            <a:ext cx="776846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200" dirty="0">
                <a:solidFill>
                  <a:schemeClr val="tx2"/>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2"/>
              </a:solidFill>
              <a:cs typeface="+mn-ea"/>
              <a:sym typeface="+mn-lt"/>
            </a:endParaRPr>
          </a:p>
          <a:p>
            <a:pPr algn="ctr"/>
            <a:endParaRPr lang="en-US" altLang="zh-CN" sz="1200" dirty="0">
              <a:solidFill>
                <a:schemeClr val="tx2"/>
              </a:solidFill>
              <a:cs typeface="+mn-ea"/>
              <a:sym typeface="+mn-lt"/>
            </a:endParaRPr>
          </a:p>
        </p:txBody>
      </p:sp>
      <p:sp>
        <p:nvSpPr>
          <p:cNvPr id="31" name="TextBox 103"/>
          <p:cNvSpPr txBox="1">
            <a:spLocks noChangeArrowheads="1"/>
          </p:cNvSpPr>
          <p:nvPr/>
        </p:nvSpPr>
        <p:spPr bwMode="auto">
          <a:xfrm rot="30982">
            <a:off x="2415741" y="2088688"/>
            <a:ext cx="97513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2" name="TextBox 103"/>
          <p:cNvSpPr txBox="1">
            <a:spLocks noChangeArrowheads="1"/>
          </p:cNvSpPr>
          <p:nvPr/>
        </p:nvSpPr>
        <p:spPr bwMode="auto">
          <a:xfrm rot="30982">
            <a:off x="3913595" y="2383493"/>
            <a:ext cx="97513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TextBox 103"/>
          <p:cNvSpPr txBox="1">
            <a:spLocks noChangeArrowheads="1"/>
          </p:cNvSpPr>
          <p:nvPr/>
        </p:nvSpPr>
        <p:spPr bwMode="auto">
          <a:xfrm rot="30982">
            <a:off x="5496966" y="2088688"/>
            <a:ext cx="97513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TextBox 103"/>
          <p:cNvSpPr txBox="1">
            <a:spLocks noChangeArrowheads="1"/>
          </p:cNvSpPr>
          <p:nvPr/>
        </p:nvSpPr>
        <p:spPr bwMode="auto">
          <a:xfrm rot="30982">
            <a:off x="2251153" y="662207"/>
            <a:ext cx="4333496" cy="50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2400" kern="0" dirty="0">
                <a:solidFill>
                  <a:schemeClr val="tx2"/>
                </a:solidFill>
                <a:latin typeface="+mn-lt"/>
                <a:ea typeface="+mn-ea"/>
                <a:cs typeface="+mn-ea"/>
                <a:sym typeface="+mn-lt"/>
              </a:rPr>
              <a:t>里程碑</a:t>
            </a:r>
            <a:endParaRPr lang="zh-CN" altLang="zh-CN" sz="2400" kern="0" dirty="0">
              <a:solidFill>
                <a:schemeClr val="tx2"/>
              </a:solidFill>
              <a:latin typeface="+mn-lt"/>
              <a:ea typeface="+mn-ea"/>
              <a:cs typeface="+mn-ea"/>
              <a:sym typeface="+mn-lt"/>
            </a:endParaRPr>
          </a:p>
        </p:txBody>
      </p:sp>
      <p:cxnSp>
        <p:nvCxnSpPr>
          <p:cNvPr id="35" name="直接连接符 34"/>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37"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455" fill="hold">
                                          <p:stCondLst>
                                            <p:cond delay="0"/>
                                          </p:stCondLst>
                                        </p:cTn>
                                        <p:tgtEl>
                                          <p:spTgt spid="37"/>
                                        </p:tgtEl>
                                        <p:attrNameLst>
                                          <p:attrName>style.rotation</p:attrName>
                                        </p:attrNameLst>
                                      </p:cBhvr>
                                      <p:to>
                                        <p:strVal val="-45.0"/>
                                      </p:to>
                                    </p:set>
                                    <p:anim calcmode="lin" valueType="num">
                                      <p:cBhvr>
                                        <p:cTn id="8" dur="455" fill="hold">
                                          <p:stCondLst>
                                            <p:cond delay="455"/>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等腰三角形 28"/>
          <p:cNvSpPr/>
          <p:nvPr/>
        </p:nvSpPr>
        <p:spPr>
          <a:xfrm>
            <a:off x="5533385" y="2750563"/>
            <a:ext cx="205846" cy="12911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8" name="矩形 27"/>
          <p:cNvSpPr/>
          <p:nvPr/>
        </p:nvSpPr>
        <p:spPr>
          <a:xfrm>
            <a:off x="5336381" y="2824643"/>
            <a:ext cx="604715" cy="188234"/>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0" name="TextBox 103"/>
          <p:cNvSpPr txBox="1">
            <a:spLocks noChangeArrowheads="1"/>
          </p:cNvSpPr>
          <p:nvPr/>
        </p:nvSpPr>
        <p:spPr bwMode="auto">
          <a:xfrm rot="30982">
            <a:off x="5315044" y="2771187"/>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bg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bg2"/>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1278265" y="2529719"/>
            <a:ext cx="6538553" cy="1891"/>
          </a:xfrm>
          <a:prstGeom prst="line">
            <a:avLst/>
          </a:prstGeom>
          <a:ln w="2857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TextBox 103"/>
          <p:cNvSpPr txBox="1">
            <a:spLocks noChangeArrowheads="1"/>
          </p:cNvSpPr>
          <p:nvPr/>
        </p:nvSpPr>
        <p:spPr bwMode="auto">
          <a:xfrm rot="30982">
            <a:off x="821452"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8" name="TextBox 103"/>
          <p:cNvSpPr txBox="1">
            <a:spLocks noChangeArrowheads="1"/>
          </p:cNvSpPr>
          <p:nvPr/>
        </p:nvSpPr>
        <p:spPr bwMode="auto">
          <a:xfrm rot="30982">
            <a:off x="1563976"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9" name="TextBox 103"/>
          <p:cNvSpPr txBox="1">
            <a:spLocks noChangeArrowheads="1"/>
          </p:cNvSpPr>
          <p:nvPr/>
        </p:nvSpPr>
        <p:spPr bwMode="auto">
          <a:xfrm rot="30982">
            <a:off x="2306500"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0" name="TextBox 103"/>
          <p:cNvSpPr txBox="1">
            <a:spLocks noChangeArrowheads="1"/>
          </p:cNvSpPr>
          <p:nvPr/>
        </p:nvSpPr>
        <p:spPr bwMode="auto">
          <a:xfrm rot="30982">
            <a:off x="3049024"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1" name="TextBox 103"/>
          <p:cNvSpPr txBox="1">
            <a:spLocks noChangeArrowheads="1"/>
          </p:cNvSpPr>
          <p:nvPr/>
        </p:nvSpPr>
        <p:spPr bwMode="auto">
          <a:xfrm rot="30982">
            <a:off x="3791548"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2" name="TextBox 103"/>
          <p:cNvSpPr txBox="1">
            <a:spLocks noChangeArrowheads="1"/>
          </p:cNvSpPr>
          <p:nvPr/>
        </p:nvSpPr>
        <p:spPr bwMode="auto">
          <a:xfrm rot="30982">
            <a:off x="4534072"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4" name="TextBox 103"/>
          <p:cNvSpPr txBox="1">
            <a:spLocks noChangeArrowheads="1"/>
          </p:cNvSpPr>
          <p:nvPr/>
        </p:nvSpPr>
        <p:spPr bwMode="auto">
          <a:xfrm rot="30982">
            <a:off x="6019120"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5" name="TextBox 103"/>
          <p:cNvSpPr txBox="1">
            <a:spLocks noChangeArrowheads="1"/>
          </p:cNvSpPr>
          <p:nvPr/>
        </p:nvSpPr>
        <p:spPr bwMode="auto">
          <a:xfrm rot="30982">
            <a:off x="6761644"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6" name="TextBox 103"/>
          <p:cNvSpPr txBox="1">
            <a:spLocks noChangeArrowheads="1"/>
          </p:cNvSpPr>
          <p:nvPr/>
        </p:nvSpPr>
        <p:spPr bwMode="auto">
          <a:xfrm rot="30982">
            <a:off x="7504165" y="2750987"/>
            <a:ext cx="663203"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32" name="直接箭头连接符 31"/>
          <p:cNvCxnSpPr/>
          <p:nvPr/>
        </p:nvCxnSpPr>
        <p:spPr>
          <a:xfrm>
            <a:off x="1895577" y="1804737"/>
            <a:ext cx="1139" cy="561835"/>
          </a:xfrm>
          <a:prstGeom prst="straightConnector1">
            <a:avLst/>
          </a:prstGeom>
          <a:solidFill>
            <a:schemeClr val="bg1"/>
          </a:solidFill>
          <a:ln w="22225">
            <a:solidFill>
              <a:schemeClr val="tx2">
                <a:lumMod val="20000"/>
                <a:lumOff val="8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6" name="TextBox 103"/>
          <p:cNvSpPr txBox="1">
            <a:spLocks noChangeArrowheads="1"/>
          </p:cNvSpPr>
          <p:nvPr/>
        </p:nvSpPr>
        <p:spPr bwMode="auto">
          <a:xfrm rot="30982">
            <a:off x="1497053" y="1331777"/>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37" name="直接箭头连接符 36"/>
          <p:cNvCxnSpPr/>
          <p:nvPr/>
        </p:nvCxnSpPr>
        <p:spPr>
          <a:xfrm>
            <a:off x="5647747" y="1756231"/>
            <a:ext cx="1139" cy="561835"/>
          </a:xfrm>
          <a:prstGeom prst="straightConnector1">
            <a:avLst/>
          </a:prstGeom>
          <a:solidFill>
            <a:schemeClr val="bg1"/>
          </a:solidFill>
          <a:ln w="22225">
            <a:solidFill>
              <a:schemeClr val="tx2">
                <a:lumMod val="20000"/>
                <a:lumOff val="8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8" name="TextBox 103"/>
          <p:cNvSpPr txBox="1">
            <a:spLocks noChangeArrowheads="1"/>
          </p:cNvSpPr>
          <p:nvPr/>
        </p:nvSpPr>
        <p:spPr bwMode="auto">
          <a:xfrm rot="30982">
            <a:off x="5249223" y="1283272"/>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39" name="直接箭头连接符 38"/>
          <p:cNvCxnSpPr/>
          <p:nvPr/>
        </p:nvCxnSpPr>
        <p:spPr>
          <a:xfrm>
            <a:off x="7865427" y="1756231"/>
            <a:ext cx="1139" cy="561835"/>
          </a:xfrm>
          <a:prstGeom prst="straightConnector1">
            <a:avLst/>
          </a:prstGeom>
          <a:solidFill>
            <a:schemeClr val="bg1"/>
          </a:solidFill>
          <a:ln w="22225">
            <a:solidFill>
              <a:schemeClr val="tx2">
                <a:lumMod val="20000"/>
                <a:lumOff val="8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0" name="TextBox 103"/>
          <p:cNvSpPr txBox="1">
            <a:spLocks noChangeArrowheads="1"/>
          </p:cNvSpPr>
          <p:nvPr/>
        </p:nvSpPr>
        <p:spPr bwMode="auto">
          <a:xfrm rot="30982">
            <a:off x="7466903" y="1283272"/>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41" name="直接箭头连接符 40"/>
          <p:cNvCxnSpPr/>
          <p:nvPr/>
        </p:nvCxnSpPr>
        <p:spPr>
          <a:xfrm flipH="1" flipV="1">
            <a:off x="3380625" y="3123867"/>
            <a:ext cx="1139" cy="561835"/>
          </a:xfrm>
          <a:prstGeom prst="straightConnector1">
            <a:avLst/>
          </a:prstGeom>
          <a:solidFill>
            <a:schemeClr val="bg1"/>
          </a:solidFill>
          <a:ln w="22225">
            <a:solidFill>
              <a:schemeClr val="tx2">
                <a:lumMod val="20000"/>
                <a:lumOff val="8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2" name="TextBox 103"/>
          <p:cNvSpPr txBox="1">
            <a:spLocks noChangeArrowheads="1"/>
          </p:cNvSpPr>
          <p:nvPr/>
        </p:nvSpPr>
        <p:spPr bwMode="auto">
          <a:xfrm rot="30982">
            <a:off x="2975811" y="3683819"/>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43" name="直接箭头连接符 42"/>
          <p:cNvCxnSpPr/>
          <p:nvPr/>
        </p:nvCxnSpPr>
        <p:spPr>
          <a:xfrm flipH="1" flipV="1">
            <a:off x="6375644" y="3123867"/>
            <a:ext cx="1139" cy="561835"/>
          </a:xfrm>
          <a:prstGeom prst="straightConnector1">
            <a:avLst/>
          </a:prstGeom>
          <a:solidFill>
            <a:schemeClr val="bg1"/>
          </a:solidFill>
          <a:ln w="22225">
            <a:solidFill>
              <a:schemeClr val="tx2">
                <a:lumMod val="20000"/>
                <a:lumOff val="80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4" name="TextBox 103"/>
          <p:cNvSpPr txBox="1">
            <a:spLocks noChangeArrowheads="1"/>
          </p:cNvSpPr>
          <p:nvPr/>
        </p:nvSpPr>
        <p:spPr bwMode="auto">
          <a:xfrm rot="30982">
            <a:off x="5970830" y="3683819"/>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sp>
        <p:nvSpPr>
          <p:cNvPr id="6" name="椭圆 5"/>
          <p:cNvSpPr/>
          <p:nvPr/>
        </p:nvSpPr>
        <p:spPr>
          <a:xfrm>
            <a:off x="1049671"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椭圆 6"/>
          <p:cNvSpPr/>
          <p:nvPr/>
        </p:nvSpPr>
        <p:spPr>
          <a:xfrm>
            <a:off x="1792172"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8" name="椭圆 7"/>
          <p:cNvSpPr/>
          <p:nvPr/>
        </p:nvSpPr>
        <p:spPr>
          <a:xfrm>
            <a:off x="2534672"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9" name="椭圆 8"/>
          <p:cNvSpPr/>
          <p:nvPr/>
        </p:nvSpPr>
        <p:spPr>
          <a:xfrm>
            <a:off x="3277173"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 name="椭圆 9"/>
          <p:cNvSpPr/>
          <p:nvPr/>
        </p:nvSpPr>
        <p:spPr>
          <a:xfrm>
            <a:off x="4019674"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1" name="椭圆 10"/>
          <p:cNvSpPr/>
          <p:nvPr/>
        </p:nvSpPr>
        <p:spPr>
          <a:xfrm>
            <a:off x="4762175"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2" name="椭圆 11"/>
          <p:cNvSpPr/>
          <p:nvPr/>
        </p:nvSpPr>
        <p:spPr>
          <a:xfrm>
            <a:off x="6281446"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7023947"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4" name="椭圆 13"/>
          <p:cNvSpPr/>
          <p:nvPr/>
        </p:nvSpPr>
        <p:spPr>
          <a:xfrm>
            <a:off x="7766449" y="242563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5" name="椭圆 14"/>
          <p:cNvSpPr/>
          <p:nvPr/>
        </p:nvSpPr>
        <p:spPr>
          <a:xfrm>
            <a:off x="5504675" y="2408504"/>
            <a:ext cx="241032" cy="241032"/>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5" name="椭圆 44"/>
          <p:cNvSpPr/>
          <p:nvPr/>
        </p:nvSpPr>
        <p:spPr>
          <a:xfrm>
            <a:off x="5504675" y="2410547"/>
            <a:ext cx="241032" cy="241032"/>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46" name="直接连接符 45"/>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48"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8"/>
                                        </p:tgtEl>
                                        <p:attrNameLst>
                                          <p:attrName>style.visibility</p:attrName>
                                        </p:attrNameLst>
                                      </p:cBhvr>
                                      <p:to>
                                        <p:strVal val="visible"/>
                                      </p:to>
                                    </p:set>
                                    <p:set>
                                      <p:cBhvr>
                                        <p:cTn id="7" dur="455" fill="hold">
                                          <p:stCondLst>
                                            <p:cond delay="0"/>
                                          </p:stCondLst>
                                        </p:cTn>
                                        <p:tgtEl>
                                          <p:spTgt spid="48"/>
                                        </p:tgtEl>
                                        <p:attrNameLst>
                                          <p:attrName>style.rotation</p:attrName>
                                        </p:attrNameLst>
                                      </p:cBhvr>
                                      <p:to>
                                        <p:strVal val="-45.0"/>
                                      </p:to>
                                    </p:set>
                                    <p:anim calcmode="lin" valueType="num">
                                      <p:cBhvr>
                                        <p:cTn id="8" dur="455" fill="hold">
                                          <p:stCondLst>
                                            <p:cond delay="455"/>
                                          </p:stCondLst>
                                        </p:cTn>
                                        <p:tgtEl>
                                          <p:spTgt spid="4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5336381" y="2824643"/>
            <a:ext cx="604715" cy="188234"/>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9" name="等腰三角形 28"/>
          <p:cNvSpPr/>
          <p:nvPr/>
        </p:nvSpPr>
        <p:spPr>
          <a:xfrm>
            <a:off x="5533385" y="2750563"/>
            <a:ext cx="205846" cy="129110"/>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0" name="TextBox 103"/>
          <p:cNvSpPr txBox="1">
            <a:spLocks noChangeArrowheads="1"/>
          </p:cNvSpPr>
          <p:nvPr/>
        </p:nvSpPr>
        <p:spPr bwMode="auto">
          <a:xfrm rot="30982">
            <a:off x="5315044" y="2770674"/>
            <a:ext cx="663203" cy="29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bg2"/>
                </a:solidFill>
                <a:latin typeface="+mn-lt"/>
                <a:ea typeface="+mn-ea"/>
                <a:cs typeface="+mn-ea"/>
                <a:sym typeface="+mn-lt"/>
              </a:rPr>
              <a:t>时间段</a:t>
            </a:r>
            <a:endParaRPr lang="zh-CN" altLang="zh-CN" sz="1200" kern="0" dirty="0">
              <a:solidFill>
                <a:schemeClr val="bg2"/>
              </a:solidFill>
              <a:latin typeface="+mn-lt"/>
              <a:ea typeface="+mn-ea"/>
              <a:cs typeface="+mn-ea"/>
              <a:sym typeface="+mn-lt"/>
            </a:endParaRPr>
          </a:p>
        </p:txBody>
      </p:sp>
      <p:cxnSp>
        <p:nvCxnSpPr>
          <p:cNvPr id="4" name="直接连接符 3"/>
          <p:cNvCxnSpPr/>
          <p:nvPr/>
        </p:nvCxnSpPr>
        <p:spPr>
          <a:xfrm>
            <a:off x="639306" y="2529719"/>
            <a:ext cx="788525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03"/>
          <p:cNvSpPr txBox="1">
            <a:spLocks noChangeArrowheads="1"/>
          </p:cNvSpPr>
          <p:nvPr/>
        </p:nvSpPr>
        <p:spPr bwMode="auto">
          <a:xfrm rot="30982">
            <a:off x="821452"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8" name="TextBox 103"/>
          <p:cNvSpPr txBox="1">
            <a:spLocks noChangeArrowheads="1"/>
          </p:cNvSpPr>
          <p:nvPr/>
        </p:nvSpPr>
        <p:spPr bwMode="auto">
          <a:xfrm rot="30982">
            <a:off x="1563976"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9" name="TextBox 103"/>
          <p:cNvSpPr txBox="1">
            <a:spLocks noChangeArrowheads="1"/>
          </p:cNvSpPr>
          <p:nvPr/>
        </p:nvSpPr>
        <p:spPr bwMode="auto">
          <a:xfrm rot="30982">
            <a:off x="2306500"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0" name="TextBox 103"/>
          <p:cNvSpPr txBox="1">
            <a:spLocks noChangeArrowheads="1"/>
          </p:cNvSpPr>
          <p:nvPr/>
        </p:nvSpPr>
        <p:spPr bwMode="auto">
          <a:xfrm rot="30982">
            <a:off x="3049024"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1" name="TextBox 103"/>
          <p:cNvSpPr txBox="1">
            <a:spLocks noChangeArrowheads="1"/>
          </p:cNvSpPr>
          <p:nvPr/>
        </p:nvSpPr>
        <p:spPr bwMode="auto">
          <a:xfrm rot="30982">
            <a:off x="3791548"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2" name="TextBox 103"/>
          <p:cNvSpPr txBox="1">
            <a:spLocks noChangeArrowheads="1"/>
          </p:cNvSpPr>
          <p:nvPr/>
        </p:nvSpPr>
        <p:spPr bwMode="auto">
          <a:xfrm rot="30982">
            <a:off x="4534072"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4" name="TextBox 103"/>
          <p:cNvSpPr txBox="1">
            <a:spLocks noChangeArrowheads="1"/>
          </p:cNvSpPr>
          <p:nvPr/>
        </p:nvSpPr>
        <p:spPr bwMode="auto">
          <a:xfrm rot="30982">
            <a:off x="6019120"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5" name="TextBox 103"/>
          <p:cNvSpPr txBox="1">
            <a:spLocks noChangeArrowheads="1"/>
          </p:cNvSpPr>
          <p:nvPr/>
        </p:nvSpPr>
        <p:spPr bwMode="auto">
          <a:xfrm rot="30982">
            <a:off x="6761644"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6" name="TextBox 103"/>
          <p:cNvSpPr txBox="1">
            <a:spLocks noChangeArrowheads="1"/>
          </p:cNvSpPr>
          <p:nvPr/>
        </p:nvSpPr>
        <p:spPr bwMode="auto">
          <a:xfrm rot="30982">
            <a:off x="7504165" y="2760380"/>
            <a:ext cx="663203"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12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1200" kern="0"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32" name="直接箭头连接符 31"/>
          <p:cNvCxnSpPr/>
          <p:nvPr/>
        </p:nvCxnSpPr>
        <p:spPr>
          <a:xfrm>
            <a:off x="1895577" y="1804737"/>
            <a:ext cx="1139" cy="561835"/>
          </a:xfrm>
          <a:prstGeom prst="straightConnector1">
            <a:avLst/>
          </a:prstGeom>
          <a:solidFill>
            <a:schemeClr val="bg1"/>
          </a:solidFill>
          <a:ln w="2222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6" name="TextBox 103"/>
          <p:cNvSpPr txBox="1">
            <a:spLocks noChangeArrowheads="1"/>
          </p:cNvSpPr>
          <p:nvPr/>
        </p:nvSpPr>
        <p:spPr bwMode="auto">
          <a:xfrm rot="30982">
            <a:off x="1497053" y="1331777"/>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37" name="直接箭头连接符 36"/>
          <p:cNvCxnSpPr/>
          <p:nvPr/>
        </p:nvCxnSpPr>
        <p:spPr>
          <a:xfrm>
            <a:off x="5647747" y="1756231"/>
            <a:ext cx="1139" cy="561835"/>
          </a:xfrm>
          <a:prstGeom prst="straightConnector1">
            <a:avLst/>
          </a:prstGeom>
          <a:solidFill>
            <a:schemeClr val="bg1"/>
          </a:solidFill>
          <a:ln w="2222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38" name="TextBox 103"/>
          <p:cNvSpPr txBox="1">
            <a:spLocks noChangeArrowheads="1"/>
          </p:cNvSpPr>
          <p:nvPr/>
        </p:nvSpPr>
        <p:spPr bwMode="auto">
          <a:xfrm rot="30982">
            <a:off x="5249223" y="1283272"/>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39" name="直接箭头连接符 38"/>
          <p:cNvCxnSpPr/>
          <p:nvPr/>
        </p:nvCxnSpPr>
        <p:spPr>
          <a:xfrm>
            <a:off x="7865427" y="1756231"/>
            <a:ext cx="1139" cy="561835"/>
          </a:xfrm>
          <a:prstGeom prst="straightConnector1">
            <a:avLst/>
          </a:prstGeom>
          <a:solidFill>
            <a:schemeClr val="bg1"/>
          </a:solidFill>
          <a:ln w="2222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0" name="TextBox 103"/>
          <p:cNvSpPr txBox="1">
            <a:spLocks noChangeArrowheads="1"/>
          </p:cNvSpPr>
          <p:nvPr/>
        </p:nvSpPr>
        <p:spPr bwMode="auto">
          <a:xfrm rot="30982">
            <a:off x="7466903" y="1283272"/>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41" name="直接箭头连接符 40"/>
          <p:cNvCxnSpPr/>
          <p:nvPr/>
        </p:nvCxnSpPr>
        <p:spPr>
          <a:xfrm flipH="1" flipV="1">
            <a:off x="3380625" y="3123867"/>
            <a:ext cx="1139" cy="561835"/>
          </a:xfrm>
          <a:prstGeom prst="straightConnector1">
            <a:avLst/>
          </a:prstGeom>
          <a:solidFill>
            <a:schemeClr val="bg1"/>
          </a:solidFill>
          <a:ln w="2222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2" name="TextBox 103"/>
          <p:cNvSpPr txBox="1">
            <a:spLocks noChangeArrowheads="1"/>
          </p:cNvSpPr>
          <p:nvPr/>
        </p:nvSpPr>
        <p:spPr bwMode="auto">
          <a:xfrm rot="30982">
            <a:off x="2975811" y="3683819"/>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cxnSp>
        <p:nvCxnSpPr>
          <p:cNvPr id="43" name="直接箭头连接符 42"/>
          <p:cNvCxnSpPr/>
          <p:nvPr/>
        </p:nvCxnSpPr>
        <p:spPr>
          <a:xfrm flipH="1" flipV="1">
            <a:off x="6375644" y="3123867"/>
            <a:ext cx="1139" cy="561835"/>
          </a:xfrm>
          <a:prstGeom prst="straightConnector1">
            <a:avLst/>
          </a:prstGeom>
          <a:solidFill>
            <a:schemeClr val="bg1"/>
          </a:solidFill>
          <a:ln w="22225">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44" name="TextBox 103"/>
          <p:cNvSpPr txBox="1">
            <a:spLocks noChangeArrowheads="1"/>
          </p:cNvSpPr>
          <p:nvPr/>
        </p:nvSpPr>
        <p:spPr bwMode="auto">
          <a:xfrm rot="30982">
            <a:off x="5970830" y="3683819"/>
            <a:ext cx="805856"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600" kern="0">
                <a:solidFill>
                  <a:srgbClr val="4D4D4D"/>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900" dirty="0">
                <a:solidFill>
                  <a:schemeClr val="tx2"/>
                </a:solidFill>
                <a:cs typeface="+mn-ea"/>
                <a:sym typeface="+mn-lt"/>
              </a:rPr>
              <a:t>标志性事件说明</a:t>
            </a:r>
            <a:endParaRPr lang="zh-CN" altLang="zh-CN" sz="900" dirty="0">
              <a:solidFill>
                <a:schemeClr val="tx2"/>
              </a:solidFill>
              <a:cs typeface="+mn-ea"/>
              <a:sym typeface="+mn-lt"/>
            </a:endParaRPr>
          </a:p>
        </p:txBody>
      </p:sp>
      <p:sp>
        <p:nvSpPr>
          <p:cNvPr id="3" name="矩形 2"/>
          <p:cNvSpPr/>
          <p:nvPr/>
        </p:nvSpPr>
        <p:spPr>
          <a:xfrm>
            <a:off x="1871287"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cs typeface="+mn-ea"/>
              <a:sym typeface="+mn-lt"/>
            </a:endParaRPr>
          </a:p>
        </p:txBody>
      </p:sp>
      <p:sp>
        <p:nvSpPr>
          <p:cNvPr id="46" name="矩形 45"/>
          <p:cNvSpPr/>
          <p:nvPr/>
        </p:nvSpPr>
        <p:spPr>
          <a:xfrm>
            <a:off x="1241101"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cs typeface="+mn-ea"/>
              <a:sym typeface="+mn-lt"/>
            </a:endParaRPr>
          </a:p>
        </p:txBody>
      </p:sp>
      <p:sp>
        <p:nvSpPr>
          <p:cNvPr id="47" name="矩形 46"/>
          <p:cNvSpPr/>
          <p:nvPr/>
        </p:nvSpPr>
        <p:spPr>
          <a:xfrm>
            <a:off x="2638101"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cs typeface="+mn-ea"/>
              <a:sym typeface="+mn-lt"/>
            </a:endParaRPr>
          </a:p>
        </p:txBody>
      </p:sp>
      <p:sp>
        <p:nvSpPr>
          <p:cNvPr id="48" name="矩形 47"/>
          <p:cNvSpPr/>
          <p:nvPr/>
        </p:nvSpPr>
        <p:spPr>
          <a:xfrm>
            <a:off x="3371966"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cs typeface="+mn-ea"/>
              <a:sym typeface="+mn-lt"/>
            </a:endParaRPr>
          </a:p>
        </p:txBody>
      </p:sp>
      <p:sp>
        <p:nvSpPr>
          <p:cNvPr id="49" name="矩形 48"/>
          <p:cNvSpPr/>
          <p:nvPr/>
        </p:nvSpPr>
        <p:spPr>
          <a:xfrm>
            <a:off x="4106004"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cs typeface="+mn-ea"/>
              <a:sym typeface="+mn-lt"/>
            </a:endParaRPr>
          </a:p>
        </p:txBody>
      </p:sp>
      <p:sp>
        <p:nvSpPr>
          <p:cNvPr id="50" name="矩形 49"/>
          <p:cNvSpPr/>
          <p:nvPr/>
        </p:nvSpPr>
        <p:spPr>
          <a:xfrm>
            <a:off x="4866877"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cs typeface="+mn-ea"/>
              <a:sym typeface="+mn-lt"/>
            </a:endParaRPr>
          </a:p>
        </p:txBody>
      </p:sp>
      <p:sp>
        <p:nvSpPr>
          <p:cNvPr id="51" name="矩形 50"/>
          <p:cNvSpPr/>
          <p:nvPr/>
        </p:nvSpPr>
        <p:spPr>
          <a:xfrm>
            <a:off x="5617861"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cs typeface="+mn-ea"/>
              <a:sym typeface="+mn-lt"/>
            </a:endParaRPr>
          </a:p>
        </p:txBody>
      </p:sp>
      <p:sp>
        <p:nvSpPr>
          <p:cNvPr id="52" name="矩形 51"/>
          <p:cNvSpPr/>
          <p:nvPr/>
        </p:nvSpPr>
        <p:spPr>
          <a:xfrm>
            <a:off x="6356613"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a:off x="7086907"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7828943" y="2527347"/>
            <a:ext cx="34289" cy="65835"/>
          </a:xfrm>
          <a:prstGeom prst="rect">
            <a:avLst/>
          </a:prstGeom>
          <a:solidFill>
            <a:schemeClr val="tx1">
              <a:lumMod val="85000"/>
              <a:lumOff val="15000"/>
            </a:schemeClr>
          </a:solidFill>
          <a:ln w="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35" name="直接连接符 34"/>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55"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5"/>
                                        </p:tgtEl>
                                        <p:attrNameLst>
                                          <p:attrName>style.visibility</p:attrName>
                                        </p:attrNameLst>
                                      </p:cBhvr>
                                      <p:to>
                                        <p:strVal val="visible"/>
                                      </p:to>
                                    </p:set>
                                    <p:set>
                                      <p:cBhvr>
                                        <p:cTn id="7" dur="455" fill="hold">
                                          <p:stCondLst>
                                            <p:cond delay="0"/>
                                          </p:stCondLst>
                                        </p:cTn>
                                        <p:tgtEl>
                                          <p:spTgt spid="55"/>
                                        </p:tgtEl>
                                        <p:attrNameLst>
                                          <p:attrName>style.rotation</p:attrName>
                                        </p:attrNameLst>
                                      </p:cBhvr>
                                      <p:to>
                                        <p:strVal val="-45.0"/>
                                      </p:to>
                                    </p:set>
                                    <p:anim calcmode="lin" valueType="num">
                                      <p:cBhvr>
                                        <p:cTn id="8" dur="455" fill="hold">
                                          <p:stCondLst>
                                            <p:cond delay="455"/>
                                          </p:stCondLst>
                                        </p:cTn>
                                        <p:tgtEl>
                                          <p:spTgt spid="5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endCxn id="45" idx="3"/>
          </p:cNvCxnSpPr>
          <p:nvPr/>
        </p:nvCxnSpPr>
        <p:spPr>
          <a:xfrm>
            <a:off x="1206076" y="2592675"/>
            <a:ext cx="6824420" cy="39836"/>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789445" y="2120417"/>
            <a:ext cx="0" cy="323210"/>
          </a:xfrm>
          <a:prstGeom prst="straightConnector1">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1684924" y="250985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7" name="椭圆 26"/>
          <p:cNvSpPr/>
          <p:nvPr/>
        </p:nvSpPr>
        <p:spPr>
          <a:xfrm>
            <a:off x="3004229" y="250985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8" name="椭圆 27"/>
          <p:cNvSpPr/>
          <p:nvPr/>
        </p:nvSpPr>
        <p:spPr>
          <a:xfrm>
            <a:off x="4506080" y="250985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9" name="椭圆 28"/>
          <p:cNvSpPr/>
          <p:nvPr/>
        </p:nvSpPr>
        <p:spPr>
          <a:xfrm>
            <a:off x="5547328" y="250985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0" name="椭圆 29"/>
          <p:cNvSpPr/>
          <p:nvPr/>
        </p:nvSpPr>
        <p:spPr>
          <a:xfrm>
            <a:off x="6795398" y="2509859"/>
            <a:ext cx="206763" cy="20676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40" name="直接箭头连接符 39"/>
          <p:cNvCxnSpPr/>
          <p:nvPr/>
        </p:nvCxnSpPr>
        <p:spPr>
          <a:xfrm>
            <a:off x="3107610" y="2749279"/>
            <a:ext cx="0" cy="323210"/>
          </a:xfrm>
          <a:prstGeom prst="straightConnector1">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5650709" y="2749279"/>
            <a:ext cx="0" cy="323210"/>
          </a:xfrm>
          <a:prstGeom prst="straightConnector1">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613074" y="2142188"/>
            <a:ext cx="0" cy="323210"/>
          </a:xfrm>
          <a:prstGeom prst="straightConnector1">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6898780" y="2163959"/>
            <a:ext cx="0" cy="323210"/>
          </a:xfrm>
          <a:prstGeom prst="straightConnector1">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5" name="等腰三角形 44"/>
          <p:cNvSpPr/>
          <p:nvPr/>
        </p:nvSpPr>
        <p:spPr>
          <a:xfrm rot="5400000">
            <a:off x="8019444" y="2563437"/>
            <a:ext cx="160251" cy="138148"/>
          </a:xfrm>
          <a:prstGeom prst="triangl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nvGrpSpPr>
          <p:cNvPr id="50" name="组合 49"/>
          <p:cNvGrpSpPr/>
          <p:nvPr/>
        </p:nvGrpSpPr>
        <p:grpSpPr>
          <a:xfrm rot="20935313">
            <a:off x="1011880" y="1377770"/>
            <a:ext cx="1947821" cy="582285"/>
            <a:chOff x="2787013" y="4636425"/>
            <a:chExt cx="2597095" cy="776379"/>
          </a:xfrm>
        </p:grpSpPr>
        <p:sp>
          <p:nvSpPr>
            <p:cNvPr id="48" name="TextBox 103"/>
            <p:cNvSpPr txBox="1">
              <a:spLocks noChangeArrowheads="1"/>
            </p:cNvSpPr>
            <p:nvPr/>
          </p:nvSpPr>
          <p:spPr bwMode="auto">
            <a:xfrm rot="30982">
              <a:off x="2787013" y="4636425"/>
              <a:ext cx="1634572"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05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9" name="矩形 48"/>
            <p:cNvSpPr/>
            <p:nvPr/>
          </p:nvSpPr>
          <p:spPr>
            <a:xfrm>
              <a:off x="2791142" y="4951140"/>
              <a:ext cx="2592966" cy="461664"/>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grpSp>
        <p:nvGrpSpPr>
          <p:cNvPr id="51" name="组合 50"/>
          <p:cNvGrpSpPr/>
          <p:nvPr/>
        </p:nvGrpSpPr>
        <p:grpSpPr>
          <a:xfrm rot="20935313">
            <a:off x="3792759" y="1397922"/>
            <a:ext cx="1860380" cy="582285"/>
            <a:chOff x="2787012" y="4636425"/>
            <a:chExt cx="2480507" cy="776379"/>
          </a:xfrm>
        </p:grpSpPr>
        <p:sp>
          <p:nvSpPr>
            <p:cNvPr id="52" name="TextBox 103"/>
            <p:cNvSpPr txBox="1">
              <a:spLocks noChangeArrowheads="1"/>
            </p:cNvSpPr>
            <p:nvPr/>
          </p:nvSpPr>
          <p:spPr bwMode="auto">
            <a:xfrm rot="30982">
              <a:off x="2787012" y="4636425"/>
              <a:ext cx="1634572"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05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3" name="矩形 52"/>
            <p:cNvSpPr/>
            <p:nvPr/>
          </p:nvSpPr>
          <p:spPr>
            <a:xfrm>
              <a:off x="2791141" y="4951140"/>
              <a:ext cx="2476378" cy="461664"/>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grpSp>
        <p:nvGrpSpPr>
          <p:cNvPr id="54" name="组合 53"/>
          <p:cNvGrpSpPr/>
          <p:nvPr/>
        </p:nvGrpSpPr>
        <p:grpSpPr>
          <a:xfrm rot="20935313">
            <a:off x="6168349" y="1520489"/>
            <a:ext cx="1877481" cy="582285"/>
            <a:chOff x="2787013" y="4636425"/>
            <a:chExt cx="2503308" cy="776379"/>
          </a:xfrm>
        </p:grpSpPr>
        <p:sp>
          <p:nvSpPr>
            <p:cNvPr id="55" name="TextBox 103"/>
            <p:cNvSpPr txBox="1">
              <a:spLocks noChangeArrowheads="1"/>
            </p:cNvSpPr>
            <p:nvPr/>
          </p:nvSpPr>
          <p:spPr bwMode="auto">
            <a:xfrm rot="30982">
              <a:off x="2787013" y="4636425"/>
              <a:ext cx="1634572"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05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6" name="矩形 55"/>
            <p:cNvSpPr/>
            <p:nvPr/>
          </p:nvSpPr>
          <p:spPr>
            <a:xfrm>
              <a:off x="2791140" y="4951139"/>
              <a:ext cx="2499181" cy="461665"/>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grpSp>
        <p:nvGrpSpPr>
          <p:cNvPr id="60" name="组合 59"/>
          <p:cNvGrpSpPr/>
          <p:nvPr/>
        </p:nvGrpSpPr>
        <p:grpSpPr>
          <a:xfrm rot="20727400">
            <a:off x="1868213" y="3169188"/>
            <a:ext cx="1857284" cy="582285"/>
            <a:chOff x="3180754" y="4113283"/>
            <a:chExt cx="2476378" cy="776378"/>
          </a:xfrm>
        </p:grpSpPr>
        <p:sp>
          <p:nvSpPr>
            <p:cNvPr id="58" name="TextBox 103"/>
            <p:cNvSpPr txBox="1">
              <a:spLocks noChangeArrowheads="1"/>
            </p:cNvSpPr>
            <p:nvPr/>
          </p:nvSpPr>
          <p:spPr bwMode="auto">
            <a:xfrm rot="30982">
              <a:off x="4021110" y="4113283"/>
              <a:ext cx="1634572" cy="3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05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59" name="矩形 58"/>
            <p:cNvSpPr/>
            <p:nvPr/>
          </p:nvSpPr>
          <p:spPr>
            <a:xfrm>
              <a:off x="3180754" y="4427996"/>
              <a:ext cx="2476378" cy="461665"/>
            </a:xfrm>
            <a:prstGeom prst="rect">
              <a:avLst/>
            </a:prstGeom>
          </p:spPr>
          <p:txBody>
            <a:bodyPr wrap="square">
              <a:spAutoFit/>
            </a:bodyPr>
            <a:lstStyle/>
            <a:p>
              <a:pPr algn="r"/>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grpSp>
        <p:nvGrpSpPr>
          <p:cNvPr id="61" name="组合 60"/>
          <p:cNvGrpSpPr/>
          <p:nvPr/>
        </p:nvGrpSpPr>
        <p:grpSpPr>
          <a:xfrm rot="20727400">
            <a:off x="4337549" y="3298491"/>
            <a:ext cx="1857284" cy="582285"/>
            <a:chOff x="3180754" y="4113283"/>
            <a:chExt cx="2476378" cy="776378"/>
          </a:xfrm>
        </p:grpSpPr>
        <p:sp>
          <p:nvSpPr>
            <p:cNvPr id="62" name="TextBox 103"/>
            <p:cNvSpPr txBox="1">
              <a:spLocks noChangeArrowheads="1"/>
            </p:cNvSpPr>
            <p:nvPr/>
          </p:nvSpPr>
          <p:spPr bwMode="auto">
            <a:xfrm rot="30982">
              <a:off x="4021110" y="4113283"/>
              <a:ext cx="1634572" cy="3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r">
                <a:lnSpc>
                  <a:spcPct val="120000"/>
                </a:lnSpc>
                <a:defRPr/>
              </a:pPr>
              <a:r>
                <a:rPr lang="zh-CN" altLang="en-US" sz="105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3" name="矩形 62"/>
            <p:cNvSpPr/>
            <p:nvPr/>
          </p:nvSpPr>
          <p:spPr>
            <a:xfrm>
              <a:off x="3180754" y="4427996"/>
              <a:ext cx="2476378" cy="461665"/>
            </a:xfrm>
            <a:prstGeom prst="rect">
              <a:avLst/>
            </a:prstGeom>
          </p:spPr>
          <p:txBody>
            <a:bodyPr wrap="square">
              <a:spAutoFit/>
            </a:bodyPr>
            <a:lstStyle/>
            <a:p>
              <a:pPr algn="r"/>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grpSp>
      <p:cxnSp>
        <p:nvCxnSpPr>
          <p:cNvPr id="31" name="直接连接符 30"/>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33"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3"/>
                                        </p:tgtEl>
                                        <p:attrNameLst>
                                          <p:attrName>style.visibility</p:attrName>
                                        </p:attrNameLst>
                                      </p:cBhvr>
                                      <p:to>
                                        <p:strVal val="visible"/>
                                      </p:to>
                                    </p:set>
                                    <p:set>
                                      <p:cBhvr>
                                        <p:cTn id="7" dur="455" fill="hold">
                                          <p:stCondLst>
                                            <p:cond delay="0"/>
                                          </p:stCondLst>
                                        </p:cTn>
                                        <p:tgtEl>
                                          <p:spTgt spid="33"/>
                                        </p:tgtEl>
                                        <p:attrNameLst>
                                          <p:attrName>style.rotation</p:attrName>
                                        </p:attrNameLst>
                                      </p:cBhvr>
                                      <p:to>
                                        <p:strVal val="-45.0"/>
                                      </p:to>
                                    </p:set>
                                    <p:anim calcmode="lin" valueType="num">
                                      <p:cBhvr>
                                        <p:cTn id="8" dur="455" fill="hold">
                                          <p:stCondLst>
                                            <p:cond delay="455"/>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r="23335"/>
          <a:stretch>
            <a:fillRect/>
          </a:stretch>
        </p:blipFill>
        <p:spPr>
          <a:xfrm>
            <a:off x="1" y="0"/>
            <a:ext cx="9144000" cy="5143500"/>
          </a:xfrm>
          <a:prstGeom prst="rect">
            <a:avLst/>
          </a:prstGeom>
        </p:spPr>
      </p:pic>
      <p:sp>
        <p:nvSpPr>
          <p:cNvPr id="6" name="矩形 5"/>
          <p:cNvSpPr/>
          <p:nvPr/>
        </p:nvSpPr>
        <p:spPr bwMode="auto">
          <a:xfrm>
            <a:off x="15416" y="0"/>
            <a:ext cx="9144000" cy="5143500"/>
          </a:xfrm>
          <a:prstGeom prst="rect">
            <a:avLst/>
          </a:prstGeom>
          <a:solidFill>
            <a:srgbClr val="0070C0">
              <a:alpha val="20000"/>
            </a:srgbClr>
          </a:solidFill>
          <a:ln w="15875">
            <a:noFill/>
          </a:ln>
          <a:effectLst/>
        </p:spPr>
        <p:txBody>
          <a:bodyPr vert="horz" wrap="square" lIns="91440" tIns="45720" rIns="91440" bIns="45720" numCol="1" rtlCol="0" anchor="t" anchorCtr="0" compatLnSpc="1"/>
          <a:lstStyle/>
          <a:p>
            <a:pPr algn="ctr"/>
            <a:endParaRPr lang="zh-CN" altLang="en-US"/>
          </a:p>
        </p:txBody>
      </p:sp>
      <p:sp>
        <p:nvSpPr>
          <p:cNvPr id="10" name="Shape 697"/>
          <p:cNvSpPr/>
          <p:nvPr/>
        </p:nvSpPr>
        <p:spPr>
          <a:xfrm>
            <a:off x="1410342" y="2067695"/>
            <a:ext cx="723440" cy="723440"/>
          </a:xfrm>
          <a:prstGeom prst="diamond">
            <a:avLst/>
          </a:prstGeom>
          <a:solidFill>
            <a:schemeClr val="bg2"/>
          </a:solidFill>
          <a:ln w="12700" cap="flat">
            <a:noFill/>
            <a:miter lim="400000"/>
          </a:ln>
          <a:effectLst/>
        </p:spPr>
        <p:txBody>
          <a:bodyPr wrap="square" lIns="38100" tIns="38100" rIns="38100" bIns="38100" numCol="1" anchor="ctr">
            <a:noAutofit/>
          </a:bodyPr>
          <a:lstStyle/>
          <a:p>
            <a:pPr>
              <a:defRPr sz="3200">
                <a:solidFill>
                  <a:srgbClr val="FFFFFF"/>
                </a:solidFill>
                <a:latin typeface="+mn-lt"/>
                <a:ea typeface="+mn-ea"/>
                <a:cs typeface="+mn-cs"/>
                <a:sym typeface="Helvetica Light"/>
              </a:defRPr>
            </a:pPr>
            <a:endParaRPr sz="2400" kern="0" dirty="0">
              <a:solidFill>
                <a:schemeClr val="accent1"/>
              </a:solidFill>
              <a:latin typeface="微软雅黑" panose="020B0503020204020204" pitchFamily="34" charset="-122"/>
              <a:ea typeface="微软雅黑" panose="020B0503020204020204" pitchFamily="34" charset="-122"/>
              <a:sym typeface="Helvetica Light"/>
            </a:endParaRPr>
          </a:p>
        </p:txBody>
      </p:sp>
      <p:sp>
        <p:nvSpPr>
          <p:cNvPr id="15" name="Shape 700"/>
          <p:cNvSpPr/>
          <p:nvPr/>
        </p:nvSpPr>
        <p:spPr>
          <a:xfrm>
            <a:off x="3358494" y="2067695"/>
            <a:ext cx="723440" cy="723440"/>
          </a:xfrm>
          <a:prstGeom prst="diamond">
            <a:avLst/>
          </a:prstGeom>
          <a:solidFill>
            <a:schemeClr val="bg2"/>
          </a:solidFill>
          <a:ln w="12700" cap="flat">
            <a:noFill/>
            <a:miter lim="400000"/>
          </a:ln>
          <a:effectLst/>
        </p:spPr>
        <p:txBody>
          <a:bodyPr wrap="square" lIns="38100" tIns="38100" rIns="38100" bIns="38100" numCol="1" anchor="ctr">
            <a:noAutofit/>
          </a:bodyPr>
          <a:lstStyle/>
          <a:p>
            <a:pPr>
              <a:defRPr sz="3200">
                <a:solidFill>
                  <a:srgbClr val="FFFFFF"/>
                </a:solidFill>
                <a:latin typeface="+mn-lt"/>
                <a:ea typeface="+mn-ea"/>
                <a:cs typeface="+mn-cs"/>
                <a:sym typeface="Helvetica Light"/>
              </a:defRPr>
            </a:pPr>
            <a:endParaRPr sz="2400" kern="0">
              <a:solidFill>
                <a:schemeClr val="accent1"/>
              </a:solidFill>
              <a:latin typeface="微软雅黑" panose="020B0503020204020204" pitchFamily="34" charset="-122"/>
              <a:ea typeface="微软雅黑" panose="020B0503020204020204" pitchFamily="34" charset="-122"/>
              <a:sym typeface="Helvetica Light"/>
            </a:endParaRPr>
          </a:p>
        </p:txBody>
      </p:sp>
      <p:sp>
        <p:nvSpPr>
          <p:cNvPr id="19" name="Shape 703"/>
          <p:cNvSpPr/>
          <p:nvPr/>
        </p:nvSpPr>
        <p:spPr>
          <a:xfrm>
            <a:off x="5306646" y="2067695"/>
            <a:ext cx="723440" cy="723440"/>
          </a:xfrm>
          <a:prstGeom prst="diamond">
            <a:avLst/>
          </a:prstGeom>
          <a:solidFill>
            <a:schemeClr val="bg2"/>
          </a:solidFill>
          <a:ln w="12700" cap="flat">
            <a:noFill/>
            <a:miter lim="400000"/>
          </a:ln>
          <a:effectLst/>
        </p:spPr>
        <p:txBody>
          <a:bodyPr wrap="square" lIns="38100" tIns="38100" rIns="38100" bIns="38100" numCol="1" anchor="ctr">
            <a:noAutofit/>
          </a:bodyPr>
          <a:lstStyle/>
          <a:p>
            <a:pPr>
              <a:defRPr sz="3200">
                <a:solidFill>
                  <a:srgbClr val="FFFFFF"/>
                </a:solidFill>
                <a:latin typeface="+mn-lt"/>
                <a:ea typeface="+mn-ea"/>
                <a:cs typeface="+mn-cs"/>
                <a:sym typeface="Helvetica Light"/>
              </a:defRPr>
            </a:pPr>
            <a:endParaRPr sz="2400" kern="0">
              <a:solidFill>
                <a:schemeClr val="accent1"/>
              </a:solidFill>
              <a:latin typeface="微软雅黑" panose="020B0503020204020204" pitchFamily="34" charset="-122"/>
              <a:ea typeface="微软雅黑" panose="020B0503020204020204" pitchFamily="34" charset="-122"/>
              <a:sym typeface="Helvetica Light"/>
            </a:endParaRPr>
          </a:p>
        </p:txBody>
      </p:sp>
      <p:sp>
        <p:nvSpPr>
          <p:cNvPr id="22" name="Shape 706"/>
          <p:cNvSpPr/>
          <p:nvPr/>
        </p:nvSpPr>
        <p:spPr>
          <a:xfrm>
            <a:off x="7254798" y="2067695"/>
            <a:ext cx="723440" cy="723440"/>
          </a:xfrm>
          <a:prstGeom prst="diamond">
            <a:avLst/>
          </a:prstGeom>
          <a:solidFill>
            <a:schemeClr val="bg2"/>
          </a:solidFill>
          <a:ln w="12700" cap="flat">
            <a:noFill/>
            <a:miter lim="400000"/>
          </a:ln>
          <a:effectLst/>
        </p:spPr>
        <p:txBody>
          <a:bodyPr wrap="square" lIns="38100" tIns="38100" rIns="38100" bIns="38100" numCol="1" anchor="ctr">
            <a:noAutofit/>
          </a:bodyPr>
          <a:lstStyle/>
          <a:p>
            <a:pPr>
              <a:defRPr sz="3200">
                <a:solidFill>
                  <a:srgbClr val="FFFFFF"/>
                </a:solidFill>
                <a:latin typeface="+mn-lt"/>
                <a:ea typeface="+mn-ea"/>
                <a:cs typeface="+mn-cs"/>
                <a:sym typeface="Helvetica Light"/>
              </a:defRPr>
            </a:pPr>
            <a:endParaRPr sz="2400" kern="0">
              <a:solidFill>
                <a:schemeClr val="accent1"/>
              </a:solidFill>
              <a:latin typeface="微软雅黑" panose="020B0503020204020204" pitchFamily="34" charset="-122"/>
              <a:ea typeface="微软雅黑" panose="020B0503020204020204" pitchFamily="34" charset="-122"/>
              <a:sym typeface="Helvetica Light"/>
            </a:endParaRPr>
          </a:p>
        </p:txBody>
      </p:sp>
      <p:sp>
        <p:nvSpPr>
          <p:cNvPr id="24" name="Text Placeholder 2"/>
          <p:cNvSpPr txBox="1"/>
          <p:nvPr/>
        </p:nvSpPr>
        <p:spPr>
          <a:xfrm>
            <a:off x="1080980" y="3200937"/>
            <a:ext cx="1382165" cy="234908"/>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bg2"/>
                </a:solidFill>
                <a:latin typeface="微软雅黑" panose="020B0503020204020204" pitchFamily="34" charset="-122"/>
                <a:ea typeface="微软雅黑" panose="020B0503020204020204" pitchFamily="34" charset="-122"/>
              </a:rPr>
              <a:t>添加标题</a:t>
            </a:r>
            <a:endParaRPr lang="en-GB" sz="1800" dirty="0">
              <a:solidFill>
                <a:schemeClr val="bg2"/>
              </a:solidFill>
              <a:latin typeface="微软雅黑" panose="020B0503020204020204" pitchFamily="34" charset="-122"/>
              <a:ea typeface="微软雅黑" panose="020B0503020204020204" pitchFamily="34" charset="-122"/>
            </a:endParaRPr>
          </a:p>
        </p:txBody>
      </p:sp>
      <p:sp>
        <p:nvSpPr>
          <p:cNvPr id="25" name="Text Placeholder 2"/>
          <p:cNvSpPr txBox="1"/>
          <p:nvPr/>
        </p:nvSpPr>
        <p:spPr>
          <a:xfrm>
            <a:off x="3016502" y="3200937"/>
            <a:ext cx="1382165" cy="234908"/>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bg2"/>
                </a:solidFill>
                <a:latin typeface="微软雅黑" panose="020B0503020204020204" pitchFamily="34" charset="-122"/>
                <a:ea typeface="微软雅黑" panose="020B0503020204020204" pitchFamily="34" charset="-122"/>
              </a:rPr>
              <a:t>添加标题</a:t>
            </a:r>
            <a:endParaRPr lang="en-GB" sz="1800" dirty="0">
              <a:solidFill>
                <a:schemeClr val="bg2"/>
              </a:solidFill>
              <a:latin typeface="微软雅黑" panose="020B0503020204020204" pitchFamily="34" charset="-122"/>
              <a:ea typeface="微软雅黑" panose="020B0503020204020204" pitchFamily="34" charset="-122"/>
            </a:endParaRPr>
          </a:p>
        </p:txBody>
      </p:sp>
      <p:sp>
        <p:nvSpPr>
          <p:cNvPr id="26" name="Text Placeholder 2"/>
          <p:cNvSpPr txBox="1"/>
          <p:nvPr/>
        </p:nvSpPr>
        <p:spPr>
          <a:xfrm>
            <a:off x="4989913" y="3200937"/>
            <a:ext cx="1382165" cy="234908"/>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bg2"/>
                </a:solidFill>
                <a:latin typeface="微软雅黑" panose="020B0503020204020204" pitchFamily="34" charset="-122"/>
                <a:ea typeface="微软雅黑" panose="020B0503020204020204" pitchFamily="34" charset="-122"/>
              </a:rPr>
              <a:t>添加标题</a:t>
            </a:r>
            <a:endParaRPr lang="en-GB" sz="1800" dirty="0">
              <a:solidFill>
                <a:schemeClr val="bg2"/>
              </a:solidFill>
              <a:latin typeface="微软雅黑" panose="020B0503020204020204" pitchFamily="34" charset="-122"/>
              <a:ea typeface="微软雅黑" panose="020B0503020204020204" pitchFamily="34" charset="-122"/>
            </a:endParaRPr>
          </a:p>
        </p:txBody>
      </p:sp>
      <p:sp>
        <p:nvSpPr>
          <p:cNvPr id="27" name="Text Placeholder 2"/>
          <p:cNvSpPr txBox="1"/>
          <p:nvPr/>
        </p:nvSpPr>
        <p:spPr>
          <a:xfrm>
            <a:off x="6925436" y="3200937"/>
            <a:ext cx="1382165" cy="234908"/>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00" dirty="0">
                <a:solidFill>
                  <a:schemeClr val="bg2"/>
                </a:solidFill>
                <a:latin typeface="微软雅黑" panose="020B0503020204020204" pitchFamily="34" charset="-122"/>
                <a:ea typeface="微软雅黑" panose="020B0503020204020204" pitchFamily="34" charset="-122"/>
              </a:rPr>
              <a:t>添加标题</a:t>
            </a:r>
            <a:endParaRPr lang="en-GB" sz="1800" dirty="0">
              <a:solidFill>
                <a:schemeClr val="bg2"/>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023107" y="3435846"/>
            <a:ext cx="1497910" cy="372410"/>
          </a:xfrm>
          <a:prstGeom prst="rect">
            <a:avLst/>
          </a:prstGeom>
          <a:noFill/>
          <a:effectLst/>
        </p:spPr>
        <p:txBody>
          <a:bodyPr wrap="square" rtlCol="0">
            <a:spAutoFit/>
          </a:bodyPr>
          <a:lstStyle/>
          <a:p>
            <a:pPr algn="ctr">
              <a:lnSpc>
                <a:spcPct val="130000"/>
              </a:lnSpc>
            </a:pPr>
            <a:r>
              <a:rPr lang="zh-CN" altLang="en-US" sz="700" dirty="0">
                <a:solidFill>
                  <a:schemeClr val="bg2"/>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29" name="文本框 28"/>
          <p:cNvSpPr txBox="1"/>
          <p:nvPr/>
        </p:nvSpPr>
        <p:spPr>
          <a:xfrm>
            <a:off x="2975125" y="3435846"/>
            <a:ext cx="1497910" cy="372410"/>
          </a:xfrm>
          <a:prstGeom prst="rect">
            <a:avLst/>
          </a:prstGeom>
          <a:noFill/>
          <a:effectLst/>
        </p:spPr>
        <p:txBody>
          <a:bodyPr wrap="square" rtlCol="0">
            <a:spAutoFit/>
          </a:bodyPr>
          <a:lstStyle/>
          <a:p>
            <a:pPr algn="ctr">
              <a:lnSpc>
                <a:spcPct val="130000"/>
              </a:lnSpc>
            </a:pPr>
            <a:r>
              <a:rPr lang="zh-CN" altLang="en-US" sz="700" dirty="0">
                <a:solidFill>
                  <a:schemeClr val="bg2"/>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30" name="文本框 29"/>
          <p:cNvSpPr txBox="1"/>
          <p:nvPr/>
        </p:nvSpPr>
        <p:spPr>
          <a:xfrm>
            <a:off x="4932040" y="3435846"/>
            <a:ext cx="1497910" cy="372410"/>
          </a:xfrm>
          <a:prstGeom prst="rect">
            <a:avLst/>
          </a:prstGeom>
          <a:noFill/>
          <a:effectLst/>
        </p:spPr>
        <p:txBody>
          <a:bodyPr wrap="square" rtlCol="0">
            <a:spAutoFit/>
          </a:bodyPr>
          <a:lstStyle/>
          <a:p>
            <a:pPr algn="ctr">
              <a:lnSpc>
                <a:spcPct val="130000"/>
              </a:lnSpc>
            </a:pPr>
            <a:r>
              <a:rPr lang="zh-CN" altLang="en-US" sz="700" dirty="0">
                <a:solidFill>
                  <a:schemeClr val="bg2"/>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31" name="文本框 30"/>
          <p:cNvSpPr txBox="1"/>
          <p:nvPr/>
        </p:nvSpPr>
        <p:spPr>
          <a:xfrm>
            <a:off x="6867562" y="3435846"/>
            <a:ext cx="1497910" cy="372410"/>
          </a:xfrm>
          <a:prstGeom prst="rect">
            <a:avLst/>
          </a:prstGeom>
          <a:noFill/>
          <a:effectLst/>
        </p:spPr>
        <p:txBody>
          <a:bodyPr wrap="square" rtlCol="0">
            <a:spAutoFit/>
          </a:bodyPr>
          <a:lstStyle/>
          <a:p>
            <a:pPr algn="ctr">
              <a:lnSpc>
                <a:spcPct val="130000"/>
              </a:lnSpc>
            </a:pPr>
            <a:r>
              <a:rPr lang="zh-CN" altLang="en-US" sz="700" dirty="0">
                <a:solidFill>
                  <a:schemeClr val="bg2"/>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56" name="Text Placeholder 2"/>
          <p:cNvSpPr txBox="1"/>
          <p:nvPr/>
        </p:nvSpPr>
        <p:spPr>
          <a:xfrm>
            <a:off x="1513579" y="2166621"/>
            <a:ext cx="516966" cy="525589"/>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dirty="0">
                <a:latin typeface="微软雅黑" panose="020B0503020204020204" pitchFamily="34" charset="-122"/>
                <a:ea typeface="微软雅黑" panose="020B0503020204020204" pitchFamily="34" charset="-122"/>
              </a:rPr>
              <a:t>1</a:t>
            </a:r>
            <a:endParaRPr lang="en-GB" sz="2800" dirty="0">
              <a:latin typeface="微软雅黑" panose="020B0503020204020204" pitchFamily="34" charset="-122"/>
              <a:ea typeface="微软雅黑" panose="020B0503020204020204" pitchFamily="34" charset="-122"/>
            </a:endParaRPr>
          </a:p>
        </p:txBody>
      </p:sp>
      <p:sp>
        <p:nvSpPr>
          <p:cNvPr id="57" name="Text Placeholder 2"/>
          <p:cNvSpPr txBox="1"/>
          <p:nvPr/>
        </p:nvSpPr>
        <p:spPr>
          <a:xfrm>
            <a:off x="3461731" y="2166621"/>
            <a:ext cx="516966" cy="525589"/>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dirty="0">
                <a:latin typeface="微软雅黑" panose="020B0503020204020204" pitchFamily="34" charset="-122"/>
                <a:ea typeface="微软雅黑" panose="020B0503020204020204" pitchFamily="34" charset="-122"/>
              </a:rPr>
              <a:t>2</a:t>
            </a:r>
            <a:endParaRPr lang="en-GB" sz="2800" dirty="0">
              <a:latin typeface="微软雅黑" panose="020B0503020204020204" pitchFamily="34" charset="-122"/>
              <a:ea typeface="微软雅黑" panose="020B0503020204020204" pitchFamily="34" charset="-122"/>
            </a:endParaRPr>
          </a:p>
        </p:txBody>
      </p:sp>
      <p:sp>
        <p:nvSpPr>
          <p:cNvPr id="58" name="Text Placeholder 2"/>
          <p:cNvSpPr txBox="1"/>
          <p:nvPr/>
        </p:nvSpPr>
        <p:spPr>
          <a:xfrm>
            <a:off x="5409883" y="2166621"/>
            <a:ext cx="516966" cy="525589"/>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dirty="0">
                <a:latin typeface="微软雅黑" panose="020B0503020204020204" pitchFamily="34" charset="-122"/>
                <a:ea typeface="微软雅黑" panose="020B0503020204020204" pitchFamily="34" charset="-122"/>
              </a:rPr>
              <a:t>3</a:t>
            </a:r>
            <a:endParaRPr lang="en-GB" sz="2800" dirty="0">
              <a:latin typeface="微软雅黑" panose="020B0503020204020204" pitchFamily="34" charset="-122"/>
              <a:ea typeface="微软雅黑" panose="020B0503020204020204" pitchFamily="34" charset="-122"/>
            </a:endParaRPr>
          </a:p>
        </p:txBody>
      </p:sp>
      <p:sp>
        <p:nvSpPr>
          <p:cNvPr id="59" name="Text Placeholder 2"/>
          <p:cNvSpPr txBox="1"/>
          <p:nvPr/>
        </p:nvSpPr>
        <p:spPr>
          <a:xfrm>
            <a:off x="7358035" y="2166621"/>
            <a:ext cx="516966" cy="525589"/>
          </a:xfrm>
          <a:prstGeom prst="rect">
            <a:avLst/>
          </a:prstGeom>
          <a:noFill/>
          <a:effectLst/>
        </p:spPr>
        <p:txBody>
          <a:bodyPr vert="horz" lIns="0" tIns="34290" rIns="0" bIns="3429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2800" dirty="0">
                <a:latin typeface="微软雅黑" panose="020B0503020204020204" pitchFamily="34" charset="-122"/>
                <a:ea typeface="微软雅黑" panose="020B0503020204020204" pitchFamily="34" charset="-122"/>
              </a:rPr>
              <a:t>4</a:t>
            </a:r>
            <a:endParaRPr lang="en-GB" sz="2800" dirty="0">
              <a:latin typeface="微软雅黑" panose="020B0503020204020204" pitchFamily="34" charset="-122"/>
              <a:ea typeface="微软雅黑" panose="020B0503020204020204" pitchFamily="34" charset="-122"/>
            </a:endParaRPr>
          </a:p>
        </p:txBody>
      </p:sp>
      <p:sp>
        <p:nvSpPr>
          <p:cNvPr id="60" name="TextBox 76"/>
          <p:cNvSpPr txBox="1"/>
          <p:nvPr/>
        </p:nvSpPr>
        <p:spPr>
          <a:xfrm>
            <a:off x="2864972" y="483518"/>
            <a:ext cx="3414057" cy="923073"/>
          </a:xfrm>
          <a:prstGeom prst="rect">
            <a:avLst/>
          </a:prstGeom>
          <a:noFill/>
        </p:spPr>
        <p:txBody>
          <a:bodyPr wrap="square" rtlCol="0">
            <a:spAutoFit/>
          </a:bodyPr>
          <a:lstStyle/>
          <a:p>
            <a:pPr algn="ctr"/>
            <a:r>
              <a:rPr lang="zh-CN" altLang="en-US" sz="2700" b="1" dirty="0">
                <a:solidFill>
                  <a:schemeClr val="bg2"/>
                </a:solidFill>
                <a:latin typeface="幼圆" panose="02010509060101010101" pitchFamily="49" charset="-122"/>
                <a:ea typeface="幼圆" panose="02010509060101010101" pitchFamily="49" charset="-122"/>
              </a:rPr>
              <a:t>目录</a:t>
            </a:r>
            <a:endParaRPr lang="en-US" altLang="zh-CN" sz="2700" b="1" dirty="0">
              <a:solidFill>
                <a:schemeClr val="bg2"/>
              </a:solidFill>
              <a:latin typeface="幼圆" panose="02010509060101010101" pitchFamily="49" charset="-122"/>
              <a:ea typeface="幼圆" panose="02010509060101010101" pitchFamily="49" charset="-122"/>
            </a:endParaRPr>
          </a:p>
          <a:p>
            <a:pPr algn="ctr"/>
            <a:r>
              <a:rPr lang="en-US" altLang="zh-CN" sz="2700" dirty="0">
                <a:solidFill>
                  <a:schemeClr val="bg2"/>
                </a:solidFill>
                <a:latin typeface="幼圆" panose="02010509060101010101" pitchFamily="49" charset="-122"/>
                <a:ea typeface="幼圆" panose="02010509060101010101" pitchFamily="49" charset="-122"/>
              </a:rPr>
              <a:t>contents</a:t>
            </a:r>
            <a:endParaRPr lang="zh-CN" altLang="en-US" sz="2700" dirty="0">
              <a:solidFill>
                <a:schemeClr val="bg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14:presetBounceEnd="20000">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 calcmode="lin" valueType="num" p14:bounceEnd="20000">
                                          <p:cBhvr additive="base">
                                            <p:cTn id="7" dur="500" fill="hold"/>
                                            <p:tgtEl>
                                              <p:spTgt spid="60"/>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949"/>
                                </p:stCondLst>
                                <p:childTnLst>
                                  <p:par>
                                    <p:cTn id="10" presetID="49" presetClass="entr" presetSubtype="0"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1449"/>
                                </p:stCondLst>
                                <p:childTnLst>
                                  <p:par>
                                    <p:cTn id="17" presetID="53" presetClass="entr" presetSubtype="16"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par>
                              <p:cTn id="22" fill="hold">
                                <p:stCondLst>
                                  <p:cond delay="1949"/>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99"/>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99"/>
                                </p:stCondLst>
                                <p:childTnLst>
                                  <p:par>
                                    <p:cTn id="31" presetID="49" presetClass="entr" presetSubtype="0"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360"/>
                                              </p:val>
                                            </p:tav>
                                            <p:tav tm="100000">
                                              <p:val>
                                                <p:fltVal val="0"/>
                                              </p:val>
                                            </p:tav>
                                          </p:tavLst>
                                        </p:anim>
                                        <p:animEffect transition="in" filter="fade">
                                          <p:cBhvr>
                                            <p:cTn id="36" dur="500"/>
                                            <p:tgtEl>
                                              <p:spTgt spid="15"/>
                                            </p:tgtEl>
                                          </p:cBhvr>
                                        </p:animEffect>
                                      </p:childTnLst>
                                    </p:cTn>
                                  </p:par>
                                </p:childTnLst>
                              </p:cTn>
                            </p:par>
                            <p:par>
                              <p:cTn id="37" fill="hold">
                                <p:stCondLst>
                                  <p:cond delay="3599"/>
                                </p:stCondLst>
                                <p:childTnLst>
                                  <p:par>
                                    <p:cTn id="38" presetID="53" presetClass="entr" presetSubtype="16"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childTnLst>
                              </p:cTn>
                            </p:par>
                            <p:par>
                              <p:cTn id="43" fill="hold">
                                <p:stCondLst>
                                  <p:cond delay="4099"/>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475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5250"/>
                                </p:stCondLst>
                                <p:childTnLst>
                                  <p:par>
                                    <p:cTn id="52" presetID="49" presetClass="entr" presetSubtype="0" decel="10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childTnLst>
                              </p:cTn>
                            </p:par>
                            <p:par>
                              <p:cTn id="58" fill="hold">
                                <p:stCondLst>
                                  <p:cond delay="5750"/>
                                </p:stCondLst>
                                <p:childTnLst>
                                  <p:par>
                                    <p:cTn id="59" presetID="53" presetClass="entr" presetSubtype="16"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par>
                              <p:cTn id="64" fill="hold">
                                <p:stCondLst>
                                  <p:cond delay="625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69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7400"/>
                                </p:stCondLst>
                                <p:childTnLst>
                                  <p:par>
                                    <p:cTn id="73" presetID="49" presetClass="entr" presetSubtype="0" decel="10000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style.rotation</p:attrName>
                                            </p:attrNameLst>
                                          </p:cBhvr>
                                          <p:tavLst>
                                            <p:tav tm="0">
                                              <p:val>
                                                <p:fltVal val="360"/>
                                              </p:val>
                                            </p:tav>
                                            <p:tav tm="100000">
                                              <p:val>
                                                <p:fltVal val="0"/>
                                              </p:val>
                                            </p:tav>
                                          </p:tavLst>
                                        </p:anim>
                                        <p:animEffect transition="in" filter="fade">
                                          <p:cBhvr>
                                            <p:cTn id="78" dur="500"/>
                                            <p:tgtEl>
                                              <p:spTgt spid="22"/>
                                            </p:tgtEl>
                                          </p:cBhvr>
                                        </p:animEffect>
                                      </p:childTnLst>
                                    </p:cTn>
                                  </p:par>
                                </p:childTnLst>
                              </p:cTn>
                            </p:par>
                            <p:par>
                              <p:cTn id="79" fill="hold">
                                <p:stCondLst>
                                  <p:cond delay="7900"/>
                                </p:stCondLst>
                                <p:childTnLst>
                                  <p:par>
                                    <p:cTn id="80" presetID="53" presetClass="entr" presetSubtype="16"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childTnLst>
                              </p:cTn>
                            </p:par>
                            <p:par>
                              <p:cTn id="85" fill="hold">
                                <p:stCondLst>
                                  <p:cond delay="840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9050"/>
                                </p:stCondLst>
                                <p:childTnLst>
                                  <p:par>
                                    <p:cTn id="90" presetID="10" presetClass="entr" presetSubtype="0"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9" grpId="0" animBg="1"/>
          <p:bldP spid="22" grpId="0" animBg="1"/>
          <p:bldP spid="24" grpId="0"/>
          <p:bldP spid="25" grpId="0"/>
          <p:bldP spid="26" grpId="0"/>
          <p:bldP spid="27" grpId="0"/>
          <p:bldP spid="28" grpId="0"/>
          <p:bldP spid="29" grpId="0"/>
          <p:bldP spid="30" grpId="0"/>
          <p:bldP spid="31" grpId="0"/>
          <p:bldP spid="56" grpId="0"/>
          <p:bldP spid="57" grpId="0"/>
          <p:bldP spid="58" grpId="0"/>
          <p:bldP spid="59"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0-#ppt_h/2"/>
                                              </p:val>
                                            </p:tav>
                                            <p:tav tm="100000">
                                              <p:val>
                                                <p:strVal val="#ppt_y"/>
                                              </p:val>
                                            </p:tav>
                                          </p:tavLst>
                                        </p:anim>
                                      </p:childTnLst>
                                    </p:cTn>
                                  </p:par>
                                </p:childTnLst>
                              </p:cTn>
                            </p:par>
                            <p:par>
                              <p:cTn id="9" fill="hold">
                                <p:stCondLst>
                                  <p:cond delay="949"/>
                                </p:stCondLst>
                                <p:childTnLst>
                                  <p:par>
                                    <p:cTn id="10" presetID="49" presetClass="entr" presetSubtype="0"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1449"/>
                                </p:stCondLst>
                                <p:childTnLst>
                                  <p:par>
                                    <p:cTn id="17" presetID="53" presetClass="entr" presetSubtype="16"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par>
                              <p:cTn id="22" fill="hold">
                                <p:stCondLst>
                                  <p:cond delay="1949"/>
                                </p:stCondLst>
                                <p:childTnLst>
                                  <p:par>
                                    <p:cTn id="23" presetID="10" presetClass="entr" presetSubtype="0" fill="hold" grpId="0" nodeType="afterEffect">
                                      <p:stCondLst>
                                        <p:cond delay="0"/>
                                      </p:stCondLst>
                                      <p:iterate type="lt">
                                        <p:tmPct val="10000"/>
                                      </p:iterate>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99"/>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par>
                              <p:cTn id="30" fill="hold">
                                <p:stCondLst>
                                  <p:cond delay="3099"/>
                                </p:stCondLst>
                                <p:childTnLst>
                                  <p:par>
                                    <p:cTn id="31" presetID="49" presetClass="entr" presetSubtype="0"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360"/>
                                              </p:val>
                                            </p:tav>
                                            <p:tav tm="100000">
                                              <p:val>
                                                <p:fltVal val="0"/>
                                              </p:val>
                                            </p:tav>
                                          </p:tavLst>
                                        </p:anim>
                                        <p:animEffect transition="in" filter="fade">
                                          <p:cBhvr>
                                            <p:cTn id="36" dur="500"/>
                                            <p:tgtEl>
                                              <p:spTgt spid="15"/>
                                            </p:tgtEl>
                                          </p:cBhvr>
                                        </p:animEffect>
                                      </p:childTnLst>
                                    </p:cTn>
                                  </p:par>
                                </p:childTnLst>
                              </p:cTn>
                            </p:par>
                            <p:par>
                              <p:cTn id="37" fill="hold">
                                <p:stCondLst>
                                  <p:cond delay="3599"/>
                                </p:stCondLst>
                                <p:childTnLst>
                                  <p:par>
                                    <p:cTn id="38" presetID="53" presetClass="entr" presetSubtype="16"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Effect transition="in" filter="fade">
                                          <p:cBhvr>
                                            <p:cTn id="42" dur="500"/>
                                            <p:tgtEl>
                                              <p:spTgt spid="57"/>
                                            </p:tgtEl>
                                          </p:cBhvr>
                                        </p:animEffect>
                                      </p:childTnLst>
                                    </p:cTn>
                                  </p:par>
                                </p:childTnLst>
                              </p:cTn>
                            </p:par>
                            <p:par>
                              <p:cTn id="43" fill="hold">
                                <p:stCondLst>
                                  <p:cond delay="4099"/>
                                </p:stCondLst>
                                <p:childTnLst>
                                  <p:par>
                                    <p:cTn id="44" presetID="10" presetClass="entr" presetSubtype="0" fill="hold" grpId="0" nodeType="after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4750"/>
                                </p:stCondLst>
                                <p:childTnLst>
                                  <p:par>
                                    <p:cTn id="48" presetID="10" presetClass="entr" presetSubtype="0"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5250"/>
                                </p:stCondLst>
                                <p:childTnLst>
                                  <p:par>
                                    <p:cTn id="52" presetID="49" presetClass="entr" presetSubtype="0" decel="10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 calcmode="lin" valueType="num">
                                          <p:cBhvr>
                                            <p:cTn id="56" dur="500" fill="hold"/>
                                            <p:tgtEl>
                                              <p:spTgt spid="19"/>
                                            </p:tgtEl>
                                            <p:attrNameLst>
                                              <p:attrName>style.rotation</p:attrName>
                                            </p:attrNameLst>
                                          </p:cBhvr>
                                          <p:tavLst>
                                            <p:tav tm="0">
                                              <p:val>
                                                <p:fltVal val="360"/>
                                              </p:val>
                                            </p:tav>
                                            <p:tav tm="100000">
                                              <p:val>
                                                <p:fltVal val="0"/>
                                              </p:val>
                                            </p:tav>
                                          </p:tavLst>
                                        </p:anim>
                                        <p:animEffect transition="in" filter="fade">
                                          <p:cBhvr>
                                            <p:cTn id="57" dur="500"/>
                                            <p:tgtEl>
                                              <p:spTgt spid="19"/>
                                            </p:tgtEl>
                                          </p:cBhvr>
                                        </p:animEffect>
                                      </p:childTnLst>
                                    </p:cTn>
                                  </p:par>
                                </p:childTnLst>
                              </p:cTn>
                            </p:par>
                            <p:par>
                              <p:cTn id="58" fill="hold">
                                <p:stCondLst>
                                  <p:cond delay="5750"/>
                                </p:stCondLst>
                                <p:childTnLst>
                                  <p:par>
                                    <p:cTn id="59" presetID="53" presetClass="entr" presetSubtype="16"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par>
                              <p:cTn id="64" fill="hold">
                                <p:stCondLst>
                                  <p:cond delay="625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6900"/>
                                </p:stCondLst>
                                <p:childTnLst>
                                  <p:par>
                                    <p:cTn id="69" presetID="10" presetClass="entr" presetSubtype="0"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par>
                              <p:cTn id="72" fill="hold">
                                <p:stCondLst>
                                  <p:cond delay="7400"/>
                                </p:stCondLst>
                                <p:childTnLst>
                                  <p:par>
                                    <p:cTn id="73" presetID="49" presetClass="entr" presetSubtype="0" decel="10000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 calcmode="lin" valueType="num">
                                          <p:cBhvr>
                                            <p:cTn id="77" dur="500" fill="hold"/>
                                            <p:tgtEl>
                                              <p:spTgt spid="22"/>
                                            </p:tgtEl>
                                            <p:attrNameLst>
                                              <p:attrName>style.rotation</p:attrName>
                                            </p:attrNameLst>
                                          </p:cBhvr>
                                          <p:tavLst>
                                            <p:tav tm="0">
                                              <p:val>
                                                <p:fltVal val="360"/>
                                              </p:val>
                                            </p:tav>
                                            <p:tav tm="100000">
                                              <p:val>
                                                <p:fltVal val="0"/>
                                              </p:val>
                                            </p:tav>
                                          </p:tavLst>
                                        </p:anim>
                                        <p:animEffect transition="in" filter="fade">
                                          <p:cBhvr>
                                            <p:cTn id="78" dur="500"/>
                                            <p:tgtEl>
                                              <p:spTgt spid="22"/>
                                            </p:tgtEl>
                                          </p:cBhvr>
                                        </p:animEffect>
                                      </p:childTnLst>
                                    </p:cTn>
                                  </p:par>
                                </p:childTnLst>
                              </p:cTn>
                            </p:par>
                            <p:par>
                              <p:cTn id="79" fill="hold">
                                <p:stCondLst>
                                  <p:cond delay="7900"/>
                                </p:stCondLst>
                                <p:childTnLst>
                                  <p:par>
                                    <p:cTn id="80" presetID="53" presetClass="entr" presetSubtype="16"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p:cTn id="82" dur="500" fill="hold"/>
                                            <p:tgtEl>
                                              <p:spTgt spid="59"/>
                                            </p:tgtEl>
                                            <p:attrNameLst>
                                              <p:attrName>ppt_w</p:attrName>
                                            </p:attrNameLst>
                                          </p:cBhvr>
                                          <p:tavLst>
                                            <p:tav tm="0">
                                              <p:val>
                                                <p:fltVal val="0"/>
                                              </p:val>
                                            </p:tav>
                                            <p:tav tm="100000">
                                              <p:val>
                                                <p:strVal val="#ppt_w"/>
                                              </p:val>
                                            </p:tav>
                                          </p:tavLst>
                                        </p:anim>
                                        <p:anim calcmode="lin" valueType="num">
                                          <p:cBhvr>
                                            <p:cTn id="83" dur="500" fill="hold"/>
                                            <p:tgtEl>
                                              <p:spTgt spid="59"/>
                                            </p:tgtEl>
                                            <p:attrNameLst>
                                              <p:attrName>ppt_h</p:attrName>
                                            </p:attrNameLst>
                                          </p:cBhvr>
                                          <p:tavLst>
                                            <p:tav tm="0">
                                              <p:val>
                                                <p:fltVal val="0"/>
                                              </p:val>
                                            </p:tav>
                                            <p:tav tm="100000">
                                              <p:val>
                                                <p:strVal val="#ppt_h"/>
                                              </p:val>
                                            </p:tav>
                                          </p:tavLst>
                                        </p:anim>
                                        <p:animEffect transition="in" filter="fade">
                                          <p:cBhvr>
                                            <p:cTn id="84" dur="500"/>
                                            <p:tgtEl>
                                              <p:spTgt spid="59"/>
                                            </p:tgtEl>
                                          </p:cBhvr>
                                        </p:animEffect>
                                      </p:childTnLst>
                                    </p:cTn>
                                  </p:par>
                                </p:childTnLst>
                              </p:cTn>
                            </p:par>
                            <p:par>
                              <p:cTn id="85" fill="hold">
                                <p:stCondLst>
                                  <p:cond delay="8400"/>
                                </p:stCondLst>
                                <p:childTnLst>
                                  <p:par>
                                    <p:cTn id="86" presetID="10" presetClass="entr" presetSubtype="0" fill="hold" grpId="0" nodeType="afterEffect">
                                      <p:stCondLst>
                                        <p:cond delay="0"/>
                                      </p:stCondLst>
                                      <p:iterate type="lt">
                                        <p:tmPct val="10000"/>
                                      </p:iterate>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9050"/>
                                </p:stCondLst>
                                <p:childTnLst>
                                  <p:par>
                                    <p:cTn id="90" presetID="10" presetClass="entr" presetSubtype="0"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9" grpId="0" animBg="1"/>
          <p:bldP spid="22" grpId="0" animBg="1"/>
          <p:bldP spid="24" grpId="0"/>
          <p:bldP spid="25" grpId="0"/>
          <p:bldP spid="26" grpId="0"/>
          <p:bldP spid="27" grpId="0"/>
          <p:bldP spid="28" grpId="0"/>
          <p:bldP spid="29" grpId="0"/>
          <p:bldP spid="30" grpId="0"/>
          <p:bldP spid="31" grpId="0"/>
          <p:bldP spid="56" grpId="0"/>
          <p:bldP spid="57" grpId="0"/>
          <p:bldP spid="58" grpId="0"/>
          <p:bldP spid="59" grpId="0"/>
          <p:bldP spid="6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a:stCxn id="5" idx="3"/>
          </p:cNvCxnSpPr>
          <p:nvPr/>
        </p:nvCxnSpPr>
        <p:spPr>
          <a:xfrm>
            <a:off x="1188531" y="2658550"/>
            <a:ext cx="6689885" cy="1891"/>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139311"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1881812"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矩形 6"/>
          <p:cNvSpPr/>
          <p:nvPr/>
        </p:nvSpPr>
        <p:spPr>
          <a:xfrm>
            <a:off x="2533744"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8" name="矩形 7"/>
          <p:cNvSpPr/>
          <p:nvPr/>
        </p:nvSpPr>
        <p:spPr>
          <a:xfrm>
            <a:off x="3185677"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3837609"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4489541"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6461653"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7113587"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7856089" y="2633940"/>
            <a:ext cx="49220" cy="492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4" name="矩形 13"/>
          <p:cNvSpPr/>
          <p:nvPr/>
        </p:nvSpPr>
        <p:spPr>
          <a:xfrm>
            <a:off x="5801564" y="2616805"/>
            <a:ext cx="57377" cy="57377"/>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20" name="肘形连接符 19"/>
          <p:cNvCxnSpPr/>
          <p:nvPr/>
        </p:nvCxnSpPr>
        <p:spPr>
          <a:xfrm rot="16200000" flipH="1">
            <a:off x="2558354" y="2040752"/>
            <a:ext cx="9525" cy="1303865"/>
          </a:xfrm>
          <a:prstGeom prst="bentConnector3">
            <a:avLst>
              <a:gd name="adj1" fmla="val 180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5" name="肘形连接符 24"/>
          <p:cNvCxnSpPr/>
          <p:nvPr/>
        </p:nvCxnSpPr>
        <p:spPr>
          <a:xfrm rot="16200000" flipH="1">
            <a:off x="4188185" y="2371481"/>
            <a:ext cx="9525" cy="651932"/>
          </a:xfrm>
          <a:prstGeom prst="bentConnector3">
            <a:avLst>
              <a:gd name="adj1" fmla="val 180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5400000" flipH="1" flipV="1">
            <a:off x="6812230" y="2293686"/>
            <a:ext cx="9525" cy="651934"/>
          </a:xfrm>
          <a:prstGeom prst="bentConnector3">
            <a:avLst>
              <a:gd name="adj1" fmla="val 180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141474" y="2616805"/>
            <a:ext cx="57377" cy="57377"/>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9" name="等腰三角形 28"/>
          <p:cNvSpPr/>
          <p:nvPr/>
        </p:nvSpPr>
        <p:spPr>
          <a:xfrm rot="10800000">
            <a:off x="2528295" y="2880313"/>
            <a:ext cx="54670" cy="34289"/>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0" name="等腰三角形 29"/>
          <p:cNvSpPr/>
          <p:nvPr/>
        </p:nvSpPr>
        <p:spPr>
          <a:xfrm rot="10800000">
            <a:off x="4179901" y="2884019"/>
            <a:ext cx="54670" cy="34289"/>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1" name="等腰三角形 30"/>
          <p:cNvSpPr/>
          <p:nvPr/>
        </p:nvSpPr>
        <p:spPr>
          <a:xfrm rot="10800000" flipV="1">
            <a:off x="6796892" y="2398204"/>
            <a:ext cx="54670" cy="34289"/>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2" name="TextBox 103"/>
          <p:cNvSpPr txBox="1">
            <a:spLocks noChangeArrowheads="1"/>
          </p:cNvSpPr>
          <p:nvPr/>
        </p:nvSpPr>
        <p:spPr bwMode="auto">
          <a:xfrm rot="30982">
            <a:off x="2140713" y="3007544"/>
            <a:ext cx="88450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05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1841747" y="3256425"/>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34" name="TextBox 103"/>
          <p:cNvSpPr txBox="1">
            <a:spLocks noChangeArrowheads="1"/>
          </p:cNvSpPr>
          <p:nvPr/>
        </p:nvSpPr>
        <p:spPr bwMode="auto">
          <a:xfrm rot="30982">
            <a:off x="3792319" y="3007544"/>
            <a:ext cx="88450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050"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3493353" y="3256425"/>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36" name="TextBox 103"/>
          <p:cNvSpPr txBox="1">
            <a:spLocks noChangeArrowheads="1"/>
          </p:cNvSpPr>
          <p:nvPr/>
        </p:nvSpPr>
        <p:spPr bwMode="auto">
          <a:xfrm rot="30982">
            <a:off x="6414499" y="2069442"/>
            <a:ext cx="88450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050" kern="0" dirty="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6223106" y="1671803"/>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38" name="TextBox 103"/>
          <p:cNvSpPr txBox="1">
            <a:spLocks noChangeArrowheads="1"/>
          </p:cNvSpPr>
          <p:nvPr/>
        </p:nvSpPr>
        <p:spPr bwMode="auto">
          <a:xfrm rot="30982">
            <a:off x="1579584" y="2335394"/>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9" name="TextBox 103"/>
          <p:cNvSpPr txBox="1">
            <a:spLocks noChangeArrowheads="1"/>
          </p:cNvSpPr>
          <p:nvPr/>
        </p:nvSpPr>
        <p:spPr bwMode="auto">
          <a:xfrm rot="30982">
            <a:off x="2188221" y="2335394"/>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0" name="TextBox 103"/>
          <p:cNvSpPr txBox="1">
            <a:spLocks noChangeArrowheads="1"/>
          </p:cNvSpPr>
          <p:nvPr/>
        </p:nvSpPr>
        <p:spPr bwMode="auto">
          <a:xfrm rot="30982">
            <a:off x="2903296" y="2335395"/>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1" name="TextBox 103"/>
          <p:cNvSpPr txBox="1">
            <a:spLocks noChangeArrowheads="1"/>
          </p:cNvSpPr>
          <p:nvPr/>
        </p:nvSpPr>
        <p:spPr bwMode="auto">
          <a:xfrm rot="30982">
            <a:off x="3526510" y="2335396"/>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2" name="TextBox 103"/>
          <p:cNvSpPr txBox="1">
            <a:spLocks noChangeArrowheads="1"/>
          </p:cNvSpPr>
          <p:nvPr/>
        </p:nvSpPr>
        <p:spPr bwMode="auto">
          <a:xfrm rot="30982">
            <a:off x="4180948" y="2335396"/>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3" name="TextBox 103"/>
          <p:cNvSpPr txBox="1">
            <a:spLocks noChangeArrowheads="1"/>
          </p:cNvSpPr>
          <p:nvPr/>
        </p:nvSpPr>
        <p:spPr bwMode="auto">
          <a:xfrm rot="30982">
            <a:off x="4827348" y="2335396"/>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4" name="TextBox 103"/>
          <p:cNvSpPr txBox="1">
            <a:spLocks noChangeArrowheads="1"/>
          </p:cNvSpPr>
          <p:nvPr/>
        </p:nvSpPr>
        <p:spPr bwMode="auto">
          <a:xfrm rot="30982">
            <a:off x="5500684" y="2335396"/>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5" name="TextBox 103"/>
          <p:cNvSpPr txBox="1">
            <a:spLocks noChangeArrowheads="1"/>
          </p:cNvSpPr>
          <p:nvPr/>
        </p:nvSpPr>
        <p:spPr bwMode="auto">
          <a:xfrm rot="30982">
            <a:off x="6132642" y="2725062"/>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6" name="TextBox 103"/>
          <p:cNvSpPr txBox="1">
            <a:spLocks noChangeArrowheads="1"/>
          </p:cNvSpPr>
          <p:nvPr/>
        </p:nvSpPr>
        <p:spPr bwMode="auto">
          <a:xfrm rot="30982">
            <a:off x="6781986" y="2725063"/>
            <a:ext cx="66320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47" name="直接连接符 46"/>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49"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9"/>
                                        </p:tgtEl>
                                        <p:attrNameLst>
                                          <p:attrName>style.visibility</p:attrName>
                                        </p:attrNameLst>
                                      </p:cBhvr>
                                      <p:to>
                                        <p:strVal val="visible"/>
                                      </p:to>
                                    </p:set>
                                    <p:set>
                                      <p:cBhvr>
                                        <p:cTn id="7" dur="455" fill="hold">
                                          <p:stCondLst>
                                            <p:cond delay="0"/>
                                          </p:stCondLst>
                                        </p:cTn>
                                        <p:tgtEl>
                                          <p:spTgt spid="49"/>
                                        </p:tgtEl>
                                        <p:attrNameLst>
                                          <p:attrName>style.rotation</p:attrName>
                                        </p:attrNameLst>
                                      </p:cBhvr>
                                      <p:to>
                                        <p:strVal val="-45.0"/>
                                      </p:to>
                                    </p:set>
                                    <p:anim calcmode="lin" valueType="num">
                                      <p:cBhvr>
                                        <p:cTn id="8" dur="455" fill="hold">
                                          <p:stCondLst>
                                            <p:cond delay="455"/>
                                          </p:stCondLst>
                                        </p:cTn>
                                        <p:tgtEl>
                                          <p:spTgt spid="4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r="23335"/>
          <a:stretch>
            <a:fillRect/>
          </a:stretch>
        </p:blipFill>
        <p:spPr>
          <a:xfrm>
            <a:off x="1" y="0"/>
            <a:ext cx="9144000" cy="5143500"/>
          </a:xfrm>
          <a:prstGeom prst="rect">
            <a:avLst/>
          </a:prstGeom>
        </p:spPr>
      </p:pic>
      <p:sp>
        <p:nvSpPr>
          <p:cNvPr id="6" name="矩形 5"/>
          <p:cNvSpPr/>
          <p:nvPr/>
        </p:nvSpPr>
        <p:spPr bwMode="auto">
          <a:xfrm>
            <a:off x="15416" y="0"/>
            <a:ext cx="9144000" cy="5143500"/>
          </a:xfrm>
          <a:prstGeom prst="rect">
            <a:avLst/>
          </a:prstGeom>
          <a:solidFill>
            <a:srgbClr val="0070C0">
              <a:alpha val="20000"/>
            </a:srgbClr>
          </a:solidFill>
          <a:ln w="15875">
            <a:noFill/>
          </a:ln>
          <a:effectLst/>
        </p:spPr>
        <p:txBody>
          <a:bodyPr vert="horz" wrap="square" lIns="91440" tIns="45720" rIns="91440" bIns="45720" numCol="1" rtlCol="0" anchor="t" anchorCtr="0" compatLnSpc="1"/>
          <a:lstStyle/>
          <a:p>
            <a:pPr algn="ctr"/>
            <a:endParaRPr lang="zh-CN" altLang="en-US" sz="1400"/>
          </a:p>
        </p:txBody>
      </p:sp>
      <p:sp>
        <p:nvSpPr>
          <p:cNvPr id="21" name="TextBox 76"/>
          <p:cNvSpPr txBox="1"/>
          <p:nvPr/>
        </p:nvSpPr>
        <p:spPr>
          <a:xfrm>
            <a:off x="3755911" y="1782366"/>
            <a:ext cx="1632177" cy="584775"/>
          </a:xfrm>
          <a:prstGeom prst="rect">
            <a:avLst/>
          </a:prstGeom>
          <a:noFill/>
          <a:effectLst/>
        </p:spPr>
        <p:txBody>
          <a:bodyPr wrap="none" rtlCol="0">
            <a:spAutoFit/>
          </a:bodyPr>
          <a:lstStyle/>
          <a:p>
            <a:pPr algn="ctr"/>
            <a:r>
              <a:rPr lang="en-US" altLang="zh-CN" sz="3200" dirty="0">
                <a:solidFill>
                  <a:schemeClr val="bg2"/>
                </a:solidFill>
                <a:latin typeface="幼圆" panose="02010509060101010101" pitchFamily="49" charset="-122"/>
                <a:ea typeface="幼圆" panose="02010509060101010101" pitchFamily="49" charset="-122"/>
              </a:rPr>
              <a:t>PART 04</a:t>
            </a:r>
            <a:endParaRPr lang="zh-CN" altLang="en-US" sz="3200" dirty="0">
              <a:solidFill>
                <a:schemeClr val="bg2"/>
              </a:solidFill>
              <a:latin typeface="幼圆" panose="02010509060101010101" pitchFamily="49" charset="-122"/>
              <a:ea typeface="幼圆" panose="02010509060101010101" pitchFamily="49" charset="-122"/>
            </a:endParaRPr>
          </a:p>
        </p:txBody>
      </p:sp>
      <p:sp>
        <p:nvSpPr>
          <p:cNvPr id="32" name="TextBox 76"/>
          <p:cNvSpPr txBox="1"/>
          <p:nvPr/>
        </p:nvSpPr>
        <p:spPr>
          <a:xfrm>
            <a:off x="2061375" y="2419023"/>
            <a:ext cx="5021250" cy="584775"/>
          </a:xfrm>
          <a:prstGeom prst="rect">
            <a:avLst/>
          </a:prstGeom>
          <a:noFill/>
          <a:effectLst/>
        </p:spPr>
        <p:txBody>
          <a:bodyPr wrap="square" rtlCol="0">
            <a:spAutoFit/>
          </a:bodyPr>
          <a:lstStyle/>
          <a:p>
            <a:pPr algn="ctr"/>
            <a:r>
              <a:rPr lang="zh-CN" altLang="en-US" sz="3200" b="1" dirty="0">
                <a:solidFill>
                  <a:schemeClr val="bg2"/>
                </a:solidFill>
                <a:latin typeface="幼圆" panose="02010509060101010101" pitchFamily="49" charset="-122"/>
                <a:ea typeface="幼圆" panose="02010509060101010101" pitchFamily="49" charset="-122"/>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3"/>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a:xfrm>
            <a:off x="2425688" y="1737288"/>
            <a:ext cx="560287" cy="560287"/>
          </a:xfrm>
          <a:prstGeom prst="ellipse">
            <a:avLst/>
          </a:prstGeom>
          <a:solidFill>
            <a:schemeClr val="bg1">
              <a:lumMod val="85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4" name="直接连接符 3"/>
          <p:cNvCxnSpPr/>
          <p:nvPr/>
        </p:nvCxnSpPr>
        <p:spPr>
          <a:xfrm>
            <a:off x="1160356" y="2798415"/>
            <a:ext cx="6824420" cy="39836"/>
          </a:xfrm>
          <a:prstGeom prst="line">
            <a:avLst/>
          </a:prstGeom>
          <a:ln w="222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1263737" y="2950938"/>
            <a:ext cx="0" cy="323210"/>
          </a:xfrm>
          <a:prstGeom prst="straightConnector1">
            <a:avLst/>
          </a:prstGeom>
          <a:ln w="222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121608" y="2657029"/>
            <a:ext cx="297133" cy="297133"/>
          </a:xfrm>
          <a:prstGeom prst="ellipse">
            <a:avLst/>
          </a:prstGeom>
          <a:solidFill>
            <a:schemeClr val="bg1">
              <a:lumMod val="85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 name="椭圆 6"/>
          <p:cNvSpPr/>
          <p:nvPr/>
        </p:nvSpPr>
        <p:spPr>
          <a:xfrm>
            <a:off x="2632170" y="2732394"/>
            <a:ext cx="147325" cy="147325"/>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11" name="直接箭头连接符 10"/>
          <p:cNvCxnSpPr/>
          <p:nvPr/>
        </p:nvCxnSpPr>
        <p:spPr>
          <a:xfrm>
            <a:off x="2706976" y="2397152"/>
            <a:ext cx="0" cy="323210"/>
          </a:xfrm>
          <a:prstGeom prst="straightConnector1">
            <a:avLst/>
          </a:prstGeom>
          <a:ln w="222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400988" y="2741919"/>
            <a:ext cx="147325" cy="147325"/>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12" name="直接箭头连接符 11"/>
          <p:cNvCxnSpPr/>
          <p:nvPr/>
        </p:nvCxnSpPr>
        <p:spPr>
          <a:xfrm>
            <a:off x="5471032" y="2397152"/>
            <a:ext cx="0" cy="323210"/>
          </a:xfrm>
          <a:prstGeom prst="straightConnector1">
            <a:avLst/>
          </a:prstGeom>
          <a:ln w="222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4009435" y="2737156"/>
            <a:ext cx="147325" cy="147325"/>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13" name="直接箭头连接符 12"/>
          <p:cNvCxnSpPr/>
          <p:nvPr/>
        </p:nvCxnSpPr>
        <p:spPr>
          <a:xfrm>
            <a:off x="4083092" y="2929167"/>
            <a:ext cx="0" cy="323210"/>
          </a:xfrm>
          <a:prstGeom prst="straightConnector1">
            <a:avLst/>
          </a:prstGeom>
          <a:ln w="222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778254" y="2756206"/>
            <a:ext cx="147325" cy="147325"/>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14" name="直接箭头连接符 13"/>
          <p:cNvCxnSpPr/>
          <p:nvPr/>
        </p:nvCxnSpPr>
        <p:spPr>
          <a:xfrm>
            <a:off x="6853060" y="2950938"/>
            <a:ext cx="0" cy="323210"/>
          </a:xfrm>
          <a:prstGeom prst="straightConnector1">
            <a:avLst/>
          </a:prstGeom>
          <a:ln w="222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7855620" y="2685604"/>
            <a:ext cx="297133" cy="297133"/>
          </a:xfrm>
          <a:prstGeom prst="ellipse">
            <a:avLst/>
          </a:prstGeom>
          <a:solidFill>
            <a:schemeClr val="bg1">
              <a:lumMod val="85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21" name="直接箭头连接符 20"/>
          <p:cNvCxnSpPr/>
          <p:nvPr/>
        </p:nvCxnSpPr>
        <p:spPr>
          <a:xfrm>
            <a:off x="8004186" y="2360173"/>
            <a:ext cx="0" cy="323210"/>
          </a:xfrm>
          <a:prstGeom prst="straightConnector1">
            <a:avLst/>
          </a:prstGeom>
          <a:ln w="2222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802028" y="3336798"/>
            <a:ext cx="560287" cy="560287"/>
          </a:xfrm>
          <a:prstGeom prst="ellipse">
            <a:avLst/>
          </a:prstGeom>
          <a:solidFill>
            <a:schemeClr val="bg1">
              <a:lumMod val="85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3" name="椭圆 22"/>
          <p:cNvSpPr/>
          <p:nvPr/>
        </p:nvSpPr>
        <p:spPr>
          <a:xfrm>
            <a:off x="6571772" y="3336798"/>
            <a:ext cx="560287" cy="560287"/>
          </a:xfrm>
          <a:prstGeom prst="ellipse">
            <a:avLst/>
          </a:prstGeom>
          <a:solidFill>
            <a:schemeClr val="bg1">
              <a:lumMod val="85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5" name="椭圆 24"/>
          <p:cNvSpPr/>
          <p:nvPr/>
        </p:nvSpPr>
        <p:spPr>
          <a:xfrm>
            <a:off x="5190888" y="1737288"/>
            <a:ext cx="560287" cy="560287"/>
          </a:xfrm>
          <a:prstGeom prst="ellipse">
            <a:avLst/>
          </a:prstGeom>
          <a:solidFill>
            <a:schemeClr val="bg1">
              <a:lumMod val="85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6" name="Freeform 58"/>
          <p:cNvSpPr>
            <a:spLocks noEditPoints="1"/>
          </p:cNvSpPr>
          <p:nvPr/>
        </p:nvSpPr>
        <p:spPr bwMode="auto">
          <a:xfrm>
            <a:off x="2542009" y="1846795"/>
            <a:ext cx="334559" cy="334559"/>
          </a:xfrm>
          <a:custGeom>
            <a:avLst/>
            <a:gdLst>
              <a:gd name="T0" fmla="*/ 0 w 124"/>
              <a:gd name="T1" fmla="*/ 62 h 124"/>
              <a:gd name="T2" fmla="*/ 124 w 124"/>
              <a:gd name="T3" fmla="*/ 62 h 124"/>
              <a:gd name="T4" fmla="*/ 116 w 124"/>
              <a:gd name="T5" fmla="*/ 60 h 124"/>
              <a:gd name="T6" fmla="*/ 88 w 124"/>
              <a:gd name="T7" fmla="*/ 35 h 124"/>
              <a:gd name="T8" fmla="*/ 116 w 124"/>
              <a:gd name="T9" fmla="*/ 60 h 124"/>
              <a:gd name="T10" fmla="*/ 44 w 124"/>
              <a:gd name="T11" fmla="*/ 94 h 124"/>
              <a:gd name="T12" fmla="*/ 60 w 124"/>
              <a:gd name="T13" fmla="*/ 116 h 124"/>
              <a:gd name="T14" fmla="*/ 82 w 124"/>
              <a:gd name="T15" fmla="*/ 32 h 124"/>
              <a:gd name="T16" fmla="*/ 64 w 124"/>
              <a:gd name="T17" fmla="*/ 8 h 124"/>
              <a:gd name="T18" fmla="*/ 71 w 124"/>
              <a:gd name="T19" fmla="*/ 8 h 124"/>
              <a:gd name="T20" fmla="*/ 86 w 124"/>
              <a:gd name="T21" fmla="*/ 31 h 124"/>
              <a:gd name="T22" fmla="*/ 60 w 124"/>
              <a:gd name="T23" fmla="*/ 8 h 124"/>
              <a:gd name="T24" fmla="*/ 42 w 124"/>
              <a:gd name="T25" fmla="*/ 32 h 124"/>
              <a:gd name="T26" fmla="*/ 60 w 124"/>
              <a:gd name="T27" fmla="*/ 8 h 124"/>
              <a:gd name="T28" fmla="*/ 25 w 124"/>
              <a:gd name="T29" fmla="*/ 23 h 124"/>
              <a:gd name="T30" fmla="*/ 38 w 124"/>
              <a:gd name="T31" fmla="*/ 31 h 124"/>
              <a:gd name="T32" fmla="*/ 60 w 124"/>
              <a:gd name="T33" fmla="*/ 40 h 124"/>
              <a:gd name="T34" fmla="*/ 36 w 124"/>
              <a:gd name="T35" fmla="*/ 60 h 124"/>
              <a:gd name="T36" fmla="*/ 60 w 124"/>
              <a:gd name="T37" fmla="*/ 64 h 124"/>
              <a:gd name="T38" fmla="*/ 42 w 124"/>
              <a:gd name="T39" fmla="*/ 91 h 124"/>
              <a:gd name="T40" fmla="*/ 60 w 124"/>
              <a:gd name="T41" fmla="*/ 64 h 124"/>
              <a:gd name="T42" fmla="*/ 27 w 124"/>
              <a:gd name="T43" fmla="*/ 103 h 124"/>
              <a:gd name="T44" fmla="*/ 53 w 124"/>
              <a:gd name="T45" fmla="*/ 115 h 124"/>
              <a:gd name="T46" fmla="*/ 64 w 124"/>
              <a:gd name="T47" fmla="*/ 92 h 124"/>
              <a:gd name="T48" fmla="*/ 64 w 124"/>
              <a:gd name="T49" fmla="*/ 116 h 124"/>
              <a:gd name="T50" fmla="*/ 97 w 124"/>
              <a:gd name="T51" fmla="*/ 103 h 124"/>
              <a:gd name="T52" fmla="*/ 85 w 124"/>
              <a:gd name="T53" fmla="*/ 96 h 124"/>
              <a:gd name="T54" fmla="*/ 64 w 124"/>
              <a:gd name="T55" fmla="*/ 88 h 124"/>
              <a:gd name="T56" fmla="*/ 88 w 124"/>
              <a:gd name="T57" fmla="*/ 64 h 124"/>
              <a:gd name="T58" fmla="*/ 64 w 124"/>
              <a:gd name="T59" fmla="*/ 60 h 124"/>
              <a:gd name="T60" fmla="*/ 84 w 124"/>
              <a:gd name="T61" fmla="*/ 36 h 124"/>
              <a:gd name="T62" fmla="*/ 64 w 124"/>
              <a:gd name="T63" fmla="*/ 60 h 124"/>
              <a:gd name="T64" fmla="*/ 37 w 124"/>
              <a:gd name="T65" fmla="*/ 35 h 124"/>
              <a:gd name="T66" fmla="*/ 8 w 124"/>
              <a:gd name="T67" fmla="*/ 60 h 124"/>
              <a:gd name="T68" fmla="*/ 8 w 124"/>
              <a:gd name="T69" fmla="*/ 64 h 124"/>
              <a:gd name="T70" fmla="*/ 38 w 124"/>
              <a:gd name="T71" fmla="*/ 92 h 124"/>
              <a:gd name="T72" fmla="*/ 8 w 124"/>
              <a:gd name="T73" fmla="*/ 64 h 124"/>
              <a:gd name="T74" fmla="*/ 86 w 124"/>
              <a:gd name="T75" fmla="*/ 92 h 124"/>
              <a:gd name="T76" fmla="*/ 116 w 124"/>
              <a:gd name="T77"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moveTo>
                  <a:pt x="116" y="60"/>
                </a:moveTo>
                <a:cubicBezTo>
                  <a:pt x="92" y="60"/>
                  <a:pt x="92" y="60"/>
                  <a:pt x="92" y="60"/>
                </a:cubicBezTo>
                <a:cubicBezTo>
                  <a:pt x="92" y="51"/>
                  <a:pt x="90" y="42"/>
                  <a:pt x="88" y="35"/>
                </a:cubicBezTo>
                <a:cubicBezTo>
                  <a:pt x="93" y="32"/>
                  <a:pt x="98" y="29"/>
                  <a:pt x="103" y="26"/>
                </a:cubicBezTo>
                <a:cubicBezTo>
                  <a:pt x="111" y="35"/>
                  <a:pt x="116" y="47"/>
                  <a:pt x="116" y="60"/>
                </a:cubicBezTo>
                <a:moveTo>
                  <a:pt x="60" y="116"/>
                </a:moveTo>
                <a:cubicBezTo>
                  <a:pt x="53" y="110"/>
                  <a:pt x="48" y="103"/>
                  <a:pt x="44" y="94"/>
                </a:cubicBezTo>
                <a:cubicBezTo>
                  <a:pt x="49" y="93"/>
                  <a:pt x="55" y="92"/>
                  <a:pt x="60" y="92"/>
                </a:cubicBezTo>
                <a:cubicBezTo>
                  <a:pt x="60" y="116"/>
                  <a:pt x="60" y="116"/>
                  <a:pt x="60" y="116"/>
                </a:cubicBezTo>
                <a:close/>
                <a:moveTo>
                  <a:pt x="64" y="8"/>
                </a:moveTo>
                <a:cubicBezTo>
                  <a:pt x="72" y="14"/>
                  <a:pt x="78" y="22"/>
                  <a:pt x="82" y="32"/>
                </a:cubicBezTo>
                <a:cubicBezTo>
                  <a:pt x="77" y="34"/>
                  <a:pt x="71" y="35"/>
                  <a:pt x="64" y="36"/>
                </a:cubicBezTo>
                <a:cubicBezTo>
                  <a:pt x="64" y="8"/>
                  <a:pt x="64" y="8"/>
                  <a:pt x="64" y="8"/>
                </a:cubicBezTo>
                <a:cubicBezTo>
                  <a:pt x="64" y="8"/>
                  <a:pt x="64" y="8"/>
                  <a:pt x="64" y="8"/>
                </a:cubicBezTo>
                <a:moveTo>
                  <a:pt x="71" y="8"/>
                </a:moveTo>
                <a:cubicBezTo>
                  <a:pt x="82" y="10"/>
                  <a:pt x="92" y="15"/>
                  <a:pt x="100" y="23"/>
                </a:cubicBezTo>
                <a:cubicBezTo>
                  <a:pt x="96" y="26"/>
                  <a:pt x="91" y="29"/>
                  <a:pt x="86" y="31"/>
                </a:cubicBezTo>
                <a:cubicBezTo>
                  <a:pt x="82" y="22"/>
                  <a:pt x="77" y="15"/>
                  <a:pt x="71" y="8"/>
                </a:cubicBezTo>
                <a:moveTo>
                  <a:pt x="60" y="8"/>
                </a:moveTo>
                <a:cubicBezTo>
                  <a:pt x="60" y="36"/>
                  <a:pt x="60" y="36"/>
                  <a:pt x="60" y="36"/>
                </a:cubicBezTo>
                <a:cubicBezTo>
                  <a:pt x="54" y="35"/>
                  <a:pt x="48" y="34"/>
                  <a:pt x="42" y="32"/>
                </a:cubicBezTo>
                <a:cubicBezTo>
                  <a:pt x="46" y="22"/>
                  <a:pt x="52" y="14"/>
                  <a:pt x="60" y="8"/>
                </a:cubicBezTo>
                <a:cubicBezTo>
                  <a:pt x="60" y="8"/>
                  <a:pt x="60" y="8"/>
                  <a:pt x="60" y="8"/>
                </a:cubicBezTo>
                <a:moveTo>
                  <a:pt x="38" y="31"/>
                </a:moveTo>
                <a:cubicBezTo>
                  <a:pt x="33" y="29"/>
                  <a:pt x="29" y="26"/>
                  <a:pt x="25" y="23"/>
                </a:cubicBezTo>
                <a:cubicBezTo>
                  <a:pt x="32" y="15"/>
                  <a:pt x="42" y="10"/>
                  <a:pt x="53" y="8"/>
                </a:cubicBezTo>
                <a:cubicBezTo>
                  <a:pt x="47" y="15"/>
                  <a:pt x="42" y="22"/>
                  <a:pt x="38" y="31"/>
                </a:cubicBezTo>
                <a:moveTo>
                  <a:pt x="41" y="36"/>
                </a:moveTo>
                <a:cubicBezTo>
                  <a:pt x="47" y="38"/>
                  <a:pt x="53" y="39"/>
                  <a:pt x="60" y="40"/>
                </a:cubicBezTo>
                <a:cubicBezTo>
                  <a:pt x="60" y="60"/>
                  <a:pt x="60" y="60"/>
                  <a:pt x="60" y="60"/>
                </a:cubicBezTo>
                <a:cubicBezTo>
                  <a:pt x="36" y="60"/>
                  <a:pt x="36" y="60"/>
                  <a:pt x="36" y="60"/>
                </a:cubicBezTo>
                <a:cubicBezTo>
                  <a:pt x="37" y="51"/>
                  <a:pt x="38" y="43"/>
                  <a:pt x="41" y="36"/>
                </a:cubicBezTo>
                <a:moveTo>
                  <a:pt x="60" y="64"/>
                </a:moveTo>
                <a:cubicBezTo>
                  <a:pt x="60" y="88"/>
                  <a:pt x="60" y="88"/>
                  <a:pt x="60" y="88"/>
                </a:cubicBezTo>
                <a:cubicBezTo>
                  <a:pt x="54" y="88"/>
                  <a:pt x="48" y="89"/>
                  <a:pt x="42" y="91"/>
                </a:cubicBezTo>
                <a:cubicBezTo>
                  <a:pt x="39" y="83"/>
                  <a:pt x="37" y="73"/>
                  <a:pt x="36" y="64"/>
                </a:cubicBezTo>
                <a:lnTo>
                  <a:pt x="60" y="64"/>
                </a:lnTo>
                <a:close/>
                <a:moveTo>
                  <a:pt x="53" y="115"/>
                </a:moveTo>
                <a:cubicBezTo>
                  <a:pt x="43" y="113"/>
                  <a:pt x="34" y="109"/>
                  <a:pt x="27" y="103"/>
                </a:cubicBezTo>
                <a:cubicBezTo>
                  <a:pt x="31" y="100"/>
                  <a:pt x="35" y="98"/>
                  <a:pt x="40" y="96"/>
                </a:cubicBezTo>
                <a:cubicBezTo>
                  <a:pt x="43" y="103"/>
                  <a:pt x="48" y="109"/>
                  <a:pt x="53" y="115"/>
                </a:cubicBezTo>
                <a:moveTo>
                  <a:pt x="64" y="116"/>
                </a:moveTo>
                <a:cubicBezTo>
                  <a:pt x="64" y="92"/>
                  <a:pt x="64" y="92"/>
                  <a:pt x="64" y="92"/>
                </a:cubicBezTo>
                <a:cubicBezTo>
                  <a:pt x="70" y="92"/>
                  <a:pt x="76" y="93"/>
                  <a:pt x="81" y="94"/>
                </a:cubicBezTo>
                <a:cubicBezTo>
                  <a:pt x="77" y="103"/>
                  <a:pt x="71" y="110"/>
                  <a:pt x="64" y="116"/>
                </a:cubicBezTo>
                <a:close/>
                <a:moveTo>
                  <a:pt x="85" y="96"/>
                </a:moveTo>
                <a:cubicBezTo>
                  <a:pt x="89" y="98"/>
                  <a:pt x="93" y="100"/>
                  <a:pt x="97" y="103"/>
                </a:cubicBezTo>
                <a:cubicBezTo>
                  <a:pt x="90" y="109"/>
                  <a:pt x="81" y="113"/>
                  <a:pt x="71" y="115"/>
                </a:cubicBezTo>
                <a:cubicBezTo>
                  <a:pt x="76" y="109"/>
                  <a:pt x="81" y="103"/>
                  <a:pt x="85" y="96"/>
                </a:cubicBezTo>
                <a:moveTo>
                  <a:pt x="82" y="91"/>
                </a:moveTo>
                <a:cubicBezTo>
                  <a:pt x="77" y="89"/>
                  <a:pt x="71" y="88"/>
                  <a:pt x="64" y="88"/>
                </a:cubicBezTo>
                <a:cubicBezTo>
                  <a:pt x="64" y="64"/>
                  <a:pt x="64" y="64"/>
                  <a:pt x="64" y="64"/>
                </a:cubicBezTo>
                <a:cubicBezTo>
                  <a:pt x="88" y="64"/>
                  <a:pt x="88" y="64"/>
                  <a:pt x="88" y="64"/>
                </a:cubicBezTo>
                <a:cubicBezTo>
                  <a:pt x="88" y="73"/>
                  <a:pt x="86" y="83"/>
                  <a:pt x="82" y="91"/>
                </a:cubicBezTo>
                <a:moveTo>
                  <a:pt x="64" y="60"/>
                </a:moveTo>
                <a:cubicBezTo>
                  <a:pt x="64" y="40"/>
                  <a:pt x="64" y="40"/>
                  <a:pt x="64" y="40"/>
                </a:cubicBezTo>
                <a:cubicBezTo>
                  <a:pt x="71" y="39"/>
                  <a:pt x="78" y="38"/>
                  <a:pt x="84" y="36"/>
                </a:cubicBezTo>
                <a:cubicBezTo>
                  <a:pt x="86" y="43"/>
                  <a:pt x="88" y="51"/>
                  <a:pt x="88" y="60"/>
                </a:cubicBezTo>
                <a:lnTo>
                  <a:pt x="64" y="60"/>
                </a:lnTo>
                <a:close/>
                <a:moveTo>
                  <a:pt x="22" y="26"/>
                </a:moveTo>
                <a:cubicBezTo>
                  <a:pt x="27" y="29"/>
                  <a:pt x="32" y="32"/>
                  <a:pt x="37" y="35"/>
                </a:cubicBezTo>
                <a:cubicBezTo>
                  <a:pt x="34" y="42"/>
                  <a:pt x="33" y="51"/>
                  <a:pt x="32" y="60"/>
                </a:cubicBezTo>
                <a:cubicBezTo>
                  <a:pt x="8" y="60"/>
                  <a:pt x="8" y="60"/>
                  <a:pt x="8" y="60"/>
                </a:cubicBezTo>
                <a:cubicBezTo>
                  <a:pt x="9" y="47"/>
                  <a:pt x="14" y="35"/>
                  <a:pt x="22" y="26"/>
                </a:cubicBezTo>
                <a:moveTo>
                  <a:pt x="8" y="64"/>
                </a:moveTo>
                <a:cubicBezTo>
                  <a:pt x="32" y="64"/>
                  <a:pt x="32" y="64"/>
                  <a:pt x="32" y="64"/>
                </a:cubicBezTo>
                <a:cubicBezTo>
                  <a:pt x="33" y="74"/>
                  <a:pt x="35" y="83"/>
                  <a:pt x="38" y="92"/>
                </a:cubicBezTo>
                <a:cubicBezTo>
                  <a:pt x="33" y="94"/>
                  <a:pt x="29" y="97"/>
                  <a:pt x="24" y="100"/>
                </a:cubicBezTo>
                <a:cubicBezTo>
                  <a:pt x="15" y="91"/>
                  <a:pt x="9" y="78"/>
                  <a:pt x="8" y="64"/>
                </a:cubicBezTo>
                <a:moveTo>
                  <a:pt x="100" y="100"/>
                </a:moveTo>
                <a:cubicBezTo>
                  <a:pt x="96" y="97"/>
                  <a:pt x="91" y="94"/>
                  <a:pt x="86" y="92"/>
                </a:cubicBezTo>
                <a:cubicBezTo>
                  <a:pt x="90" y="83"/>
                  <a:pt x="92" y="74"/>
                  <a:pt x="92" y="64"/>
                </a:cubicBezTo>
                <a:cubicBezTo>
                  <a:pt x="116" y="64"/>
                  <a:pt x="116" y="64"/>
                  <a:pt x="116" y="64"/>
                </a:cubicBezTo>
                <a:cubicBezTo>
                  <a:pt x="116" y="78"/>
                  <a:pt x="110" y="91"/>
                  <a:pt x="100" y="100"/>
                </a:cubicBezTo>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7" name="Freeform 448"/>
          <p:cNvSpPr>
            <a:spLocks noEditPoints="1"/>
          </p:cNvSpPr>
          <p:nvPr/>
        </p:nvSpPr>
        <p:spPr bwMode="auto">
          <a:xfrm>
            <a:off x="3911248" y="3464826"/>
            <a:ext cx="341846" cy="319988"/>
          </a:xfrm>
          <a:custGeom>
            <a:avLst/>
            <a:gdLst>
              <a:gd name="T0" fmla="*/ 183 w 195"/>
              <a:gd name="T1" fmla="*/ 0 h 183"/>
              <a:gd name="T2" fmla="*/ 11 w 195"/>
              <a:gd name="T3" fmla="*/ 0 h 183"/>
              <a:gd name="T4" fmla="*/ 0 w 195"/>
              <a:gd name="T5" fmla="*/ 12 h 183"/>
              <a:gd name="T6" fmla="*/ 0 w 195"/>
              <a:gd name="T7" fmla="*/ 138 h 183"/>
              <a:gd name="T8" fmla="*/ 11 w 195"/>
              <a:gd name="T9" fmla="*/ 150 h 183"/>
              <a:gd name="T10" fmla="*/ 89 w 195"/>
              <a:gd name="T11" fmla="*/ 150 h 183"/>
              <a:gd name="T12" fmla="*/ 89 w 195"/>
              <a:gd name="T13" fmla="*/ 168 h 183"/>
              <a:gd name="T14" fmla="*/ 38 w 195"/>
              <a:gd name="T15" fmla="*/ 168 h 183"/>
              <a:gd name="T16" fmla="*/ 34 w 195"/>
              <a:gd name="T17" fmla="*/ 171 h 183"/>
              <a:gd name="T18" fmla="*/ 26 w 195"/>
              <a:gd name="T19" fmla="*/ 180 h 183"/>
              <a:gd name="T20" fmla="*/ 29 w 195"/>
              <a:gd name="T21" fmla="*/ 183 h 183"/>
              <a:gd name="T22" fmla="*/ 167 w 195"/>
              <a:gd name="T23" fmla="*/ 183 h 183"/>
              <a:gd name="T24" fmla="*/ 170 w 195"/>
              <a:gd name="T25" fmla="*/ 180 h 183"/>
              <a:gd name="T26" fmla="*/ 161 w 195"/>
              <a:gd name="T27" fmla="*/ 171 h 183"/>
              <a:gd name="T28" fmla="*/ 157 w 195"/>
              <a:gd name="T29" fmla="*/ 168 h 183"/>
              <a:gd name="T30" fmla="*/ 107 w 195"/>
              <a:gd name="T31" fmla="*/ 168 h 183"/>
              <a:gd name="T32" fmla="*/ 107 w 195"/>
              <a:gd name="T33" fmla="*/ 150 h 183"/>
              <a:gd name="T34" fmla="*/ 183 w 195"/>
              <a:gd name="T35" fmla="*/ 150 h 183"/>
              <a:gd name="T36" fmla="*/ 195 w 195"/>
              <a:gd name="T37" fmla="*/ 138 h 183"/>
              <a:gd name="T38" fmla="*/ 195 w 195"/>
              <a:gd name="T39" fmla="*/ 12 h 183"/>
              <a:gd name="T40" fmla="*/ 183 w 195"/>
              <a:gd name="T41" fmla="*/ 0 h 183"/>
              <a:gd name="T42" fmla="*/ 182 w 195"/>
              <a:gd name="T43" fmla="*/ 127 h 183"/>
              <a:gd name="T44" fmla="*/ 175 w 195"/>
              <a:gd name="T45" fmla="*/ 135 h 183"/>
              <a:gd name="T46" fmla="*/ 135 w 195"/>
              <a:gd name="T47" fmla="*/ 135 h 183"/>
              <a:gd name="T48" fmla="*/ 132 w 195"/>
              <a:gd name="T49" fmla="*/ 134 h 183"/>
              <a:gd name="T50" fmla="*/ 68 w 195"/>
              <a:gd name="T51" fmla="*/ 134 h 183"/>
              <a:gd name="T52" fmla="*/ 64 w 195"/>
              <a:gd name="T53" fmla="*/ 135 h 183"/>
              <a:gd name="T54" fmla="*/ 20 w 195"/>
              <a:gd name="T55" fmla="*/ 135 h 183"/>
              <a:gd name="T56" fmla="*/ 13 w 195"/>
              <a:gd name="T57" fmla="*/ 127 h 183"/>
              <a:gd name="T58" fmla="*/ 13 w 195"/>
              <a:gd name="T59" fmla="*/ 21 h 183"/>
              <a:gd name="T60" fmla="*/ 20 w 195"/>
              <a:gd name="T61" fmla="*/ 14 h 183"/>
              <a:gd name="T62" fmla="*/ 175 w 195"/>
              <a:gd name="T63" fmla="*/ 14 h 183"/>
              <a:gd name="T64" fmla="*/ 182 w 195"/>
              <a:gd name="T65" fmla="*/ 21 h 183"/>
              <a:gd name="T66" fmla="*/ 182 w 195"/>
              <a:gd name="T67" fmla="*/ 1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83">
                <a:moveTo>
                  <a:pt x="183" y="0"/>
                </a:moveTo>
                <a:cubicBezTo>
                  <a:pt x="11" y="0"/>
                  <a:pt x="11" y="0"/>
                  <a:pt x="11" y="0"/>
                </a:cubicBezTo>
                <a:cubicBezTo>
                  <a:pt x="5" y="0"/>
                  <a:pt x="0" y="5"/>
                  <a:pt x="0" y="12"/>
                </a:cubicBezTo>
                <a:cubicBezTo>
                  <a:pt x="0" y="138"/>
                  <a:pt x="0" y="138"/>
                  <a:pt x="0" y="138"/>
                </a:cubicBezTo>
                <a:cubicBezTo>
                  <a:pt x="0" y="144"/>
                  <a:pt x="5" y="150"/>
                  <a:pt x="11" y="150"/>
                </a:cubicBezTo>
                <a:cubicBezTo>
                  <a:pt x="89" y="150"/>
                  <a:pt x="89" y="150"/>
                  <a:pt x="89" y="150"/>
                </a:cubicBezTo>
                <a:cubicBezTo>
                  <a:pt x="89" y="168"/>
                  <a:pt x="89" y="168"/>
                  <a:pt x="89" y="168"/>
                </a:cubicBezTo>
                <a:cubicBezTo>
                  <a:pt x="38" y="168"/>
                  <a:pt x="38" y="168"/>
                  <a:pt x="38" y="168"/>
                </a:cubicBezTo>
                <a:cubicBezTo>
                  <a:pt x="37" y="168"/>
                  <a:pt x="34" y="169"/>
                  <a:pt x="34" y="171"/>
                </a:cubicBezTo>
                <a:cubicBezTo>
                  <a:pt x="26" y="180"/>
                  <a:pt x="26" y="180"/>
                  <a:pt x="26" y="180"/>
                </a:cubicBezTo>
                <a:cubicBezTo>
                  <a:pt x="26" y="181"/>
                  <a:pt x="28" y="183"/>
                  <a:pt x="29" y="183"/>
                </a:cubicBezTo>
                <a:cubicBezTo>
                  <a:pt x="167" y="183"/>
                  <a:pt x="167" y="183"/>
                  <a:pt x="167" y="183"/>
                </a:cubicBezTo>
                <a:cubicBezTo>
                  <a:pt x="169" y="183"/>
                  <a:pt x="170" y="181"/>
                  <a:pt x="170" y="180"/>
                </a:cubicBezTo>
                <a:cubicBezTo>
                  <a:pt x="161" y="171"/>
                  <a:pt x="161" y="171"/>
                  <a:pt x="161" y="171"/>
                </a:cubicBezTo>
                <a:cubicBezTo>
                  <a:pt x="161" y="169"/>
                  <a:pt x="158" y="168"/>
                  <a:pt x="157" y="168"/>
                </a:cubicBezTo>
                <a:cubicBezTo>
                  <a:pt x="107" y="168"/>
                  <a:pt x="107" y="168"/>
                  <a:pt x="107" y="168"/>
                </a:cubicBezTo>
                <a:cubicBezTo>
                  <a:pt x="107" y="150"/>
                  <a:pt x="107" y="150"/>
                  <a:pt x="107" y="150"/>
                </a:cubicBezTo>
                <a:cubicBezTo>
                  <a:pt x="183" y="150"/>
                  <a:pt x="183" y="150"/>
                  <a:pt x="183" y="150"/>
                </a:cubicBezTo>
                <a:cubicBezTo>
                  <a:pt x="190" y="150"/>
                  <a:pt x="195" y="144"/>
                  <a:pt x="195" y="138"/>
                </a:cubicBezTo>
                <a:cubicBezTo>
                  <a:pt x="195" y="12"/>
                  <a:pt x="195" y="12"/>
                  <a:pt x="195" y="12"/>
                </a:cubicBezTo>
                <a:cubicBezTo>
                  <a:pt x="195" y="5"/>
                  <a:pt x="190" y="0"/>
                  <a:pt x="183" y="0"/>
                </a:cubicBezTo>
                <a:close/>
                <a:moveTo>
                  <a:pt x="182" y="127"/>
                </a:moveTo>
                <a:cubicBezTo>
                  <a:pt x="182" y="131"/>
                  <a:pt x="179" y="135"/>
                  <a:pt x="175" y="135"/>
                </a:cubicBezTo>
                <a:cubicBezTo>
                  <a:pt x="135" y="135"/>
                  <a:pt x="135" y="135"/>
                  <a:pt x="135" y="135"/>
                </a:cubicBezTo>
                <a:cubicBezTo>
                  <a:pt x="134" y="134"/>
                  <a:pt x="133" y="134"/>
                  <a:pt x="132" y="134"/>
                </a:cubicBezTo>
                <a:cubicBezTo>
                  <a:pt x="68" y="134"/>
                  <a:pt x="68" y="134"/>
                  <a:pt x="68" y="134"/>
                </a:cubicBezTo>
                <a:cubicBezTo>
                  <a:pt x="67" y="134"/>
                  <a:pt x="65" y="134"/>
                  <a:pt x="64" y="135"/>
                </a:cubicBezTo>
                <a:cubicBezTo>
                  <a:pt x="20" y="135"/>
                  <a:pt x="20" y="135"/>
                  <a:pt x="20" y="135"/>
                </a:cubicBezTo>
                <a:cubicBezTo>
                  <a:pt x="16" y="135"/>
                  <a:pt x="13" y="131"/>
                  <a:pt x="13" y="127"/>
                </a:cubicBezTo>
                <a:cubicBezTo>
                  <a:pt x="13" y="21"/>
                  <a:pt x="13" y="21"/>
                  <a:pt x="13" y="21"/>
                </a:cubicBezTo>
                <a:cubicBezTo>
                  <a:pt x="13" y="17"/>
                  <a:pt x="16" y="14"/>
                  <a:pt x="20" y="14"/>
                </a:cubicBezTo>
                <a:cubicBezTo>
                  <a:pt x="175" y="14"/>
                  <a:pt x="175" y="14"/>
                  <a:pt x="175" y="14"/>
                </a:cubicBezTo>
                <a:cubicBezTo>
                  <a:pt x="179" y="14"/>
                  <a:pt x="182" y="17"/>
                  <a:pt x="182" y="21"/>
                </a:cubicBezTo>
                <a:cubicBezTo>
                  <a:pt x="182" y="127"/>
                  <a:pt x="182" y="127"/>
                  <a:pt x="182" y="127"/>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nvGrpSpPr>
          <p:cNvPr id="29" name="组合 28"/>
          <p:cNvGrpSpPr/>
          <p:nvPr/>
        </p:nvGrpSpPr>
        <p:grpSpPr>
          <a:xfrm>
            <a:off x="6697132" y="3498329"/>
            <a:ext cx="309565" cy="221118"/>
            <a:chOff x="5419725" y="669925"/>
            <a:chExt cx="866776" cy="619126"/>
          </a:xfrm>
          <a:solidFill>
            <a:schemeClr val="accent1"/>
          </a:solidFill>
        </p:grpSpPr>
        <p:sp>
          <p:nvSpPr>
            <p:cNvPr id="30" name="Freeform 15"/>
            <p:cNvSpPr/>
            <p:nvPr/>
          </p:nvSpPr>
          <p:spPr bwMode="auto">
            <a:xfrm>
              <a:off x="5441950" y="1008063"/>
              <a:ext cx="825500" cy="280988"/>
            </a:xfrm>
            <a:custGeom>
              <a:avLst/>
              <a:gdLst>
                <a:gd name="T0" fmla="*/ 110 w 220"/>
                <a:gd name="T1" fmla="*/ 25 h 75"/>
                <a:gd name="T2" fmla="*/ 81 w 220"/>
                <a:gd name="T3" fmla="*/ 0 h 75"/>
                <a:gd name="T4" fmla="*/ 0 w 220"/>
                <a:gd name="T5" fmla="*/ 70 h 75"/>
                <a:gd name="T6" fmla="*/ 11 w 220"/>
                <a:gd name="T7" fmla="*/ 75 h 75"/>
                <a:gd name="T8" fmla="*/ 209 w 220"/>
                <a:gd name="T9" fmla="*/ 75 h 75"/>
                <a:gd name="T10" fmla="*/ 220 w 220"/>
                <a:gd name="T11" fmla="*/ 70 h 75"/>
                <a:gd name="T12" fmla="*/ 138 w 220"/>
                <a:gd name="T13" fmla="*/ 0 h 75"/>
                <a:gd name="T14" fmla="*/ 110 w 220"/>
                <a:gd name="T15" fmla="*/ 2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5">
                  <a:moveTo>
                    <a:pt x="110" y="25"/>
                  </a:moveTo>
                  <a:cubicBezTo>
                    <a:pt x="81" y="0"/>
                    <a:pt x="81" y="0"/>
                    <a:pt x="81" y="0"/>
                  </a:cubicBezTo>
                  <a:cubicBezTo>
                    <a:pt x="0" y="70"/>
                    <a:pt x="0" y="70"/>
                    <a:pt x="0" y="70"/>
                  </a:cubicBezTo>
                  <a:cubicBezTo>
                    <a:pt x="3" y="73"/>
                    <a:pt x="7" y="75"/>
                    <a:pt x="11" y="75"/>
                  </a:cubicBezTo>
                  <a:cubicBezTo>
                    <a:pt x="209" y="75"/>
                    <a:pt x="209" y="75"/>
                    <a:pt x="209" y="75"/>
                  </a:cubicBezTo>
                  <a:cubicBezTo>
                    <a:pt x="213" y="75"/>
                    <a:pt x="217" y="73"/>
                    <a:pt x="220" y="70"/>
                  </a:cubicBezTo>
                  <a:cubicBezTo>
                    <a:pt x="138" y="0"/>
                    <a:pt x="138" y="0"/>
                    <a:pt x="138" y="0"/>
                  </a:cubicBezTo>
                  <a:lnTo>
                    <a:pt x="11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1" name="Freeform 16"/>
            <p:cNvSpPr/>
            <p:nvPr/>
          </p:nvSpPr>
          <p:spPr bwMode="auto">
            <a:xfrm>
              <a:off x="5441950" y="669925"/>
              <a:ext cx="825500" cy="371475"/>
            </a:xfrm>
            <a:custGeom>
              <a:avLst/>
              <a:gdLst>
                <a:gd name="T0" fmla="*/ 220 w 220"/>
                <a:gd name="T1" fmla="*/ 4 h 99"/>
                <a:gd name="T2" fmla="*/ 209 w 220"/>
                <a:gd name="T3" fmla="*/ 0 h 99"/>
                <a:gd name="T4" fmla="*/ 11 w 220"/>
                <a:gd name="T5" fmla="*/ 0 h 99"/>
                <a:gd name="T6" fmla="*/ 0 w 220"/>
                <a:gd name="T7" fmla="*/ 4 h 99"/>
                <a:gd name="T8" fmla="*/ 110 w 220"/>
                <a:gd name="T9" fmla="*/ 99 h 99"/>
                <a:gd name="T10" fmla="*/ 220 w 220"/>
                <a:gd name="T11" fmla="*/ 4 h 99"/>
              </a:gdLst>
              <a:ahLst/>
              <a:cxnLst>
                <a:cxn ang="0">
                  <a:pos x="T0" y="T1"/>
                </a:cxn>
                <a:cxn ang="0">
                  <a:pos x="T2" y="T3"/>
                </a:cxn>
                <a:cxn ang="0">
                  <a:pos x="T4" y="T5"/>
                </a:cxn>
                <a:cxn ang="0">
                  <a:pos x="T6" y="T7"/>
                </a:cxn>
                <a:cxn ang="0">
                  <a:pos x="T8" y="T9"/>
                </a:cxn>
                <a:cxn ang="0">
                  <a:pos x="T10" y="T11"/>
                </a:cxn>
              </a:cxnLst>
              <a:rect l="0" t="0" r="r" b="b"/>
              <a:pathLst>
                <a:path w="220" h="99">
                  <a:moveTo>
                    <a:pt x="220" y="4"/>
                  </a:moveTo>
                  <a:cubicBezTo>
                    <a:pt x="217" y="1"/>
                    <a:pt x="213" y="0"/>
                    <a:pt x="209" y="0"/>
                  </a:cubicBezTo>
                  <a:cubicBezTo>
                    <a:pt x="11" y="0"/>
                    <a:pt x="11" y="0"/>
                    <a:pt x="11" y="0"/>
                  </a:cubicBezTo>
                  <a:cubicBezTo>
                    <a:pt x="7" y="0"/>
                    <a:pt x="3" y="1"/>
                    <a:pt x="0" y="4"/>
                  </a:cubicBezTo>
                  <a:cubicBezTo>
                    <a:pt x="110" y="99"/>
                    <a:pt x="110" y="99"/>
                    <a:pt x="110" y="99"/>
                  </a:cubicBezTo>
                  <a:lnTo>
                    <a:pt x="2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2" name="Freeform 17"/>
            <p:cNvSpPr/>
            <p:nvPr/>
          </p:nvSpPr>
          <p:spPr bwMode="auto">
            <a:xfrm>
              <a:off x="5419725" y="723900"/>
              <a:ext cx="300038" cy="512763"/>
            </a:xfrm>
            <a:custGeom>
              <a:avLst/>
              <a:gdLst>
                <a:gd name="T0" fmla="*/ 0 w 189"/>
                <a:gd name="T1" fmla="*/ 0 h 323"/>
                <a:gd name="T2" fmla="*/ 0 w 189"/>
                <a:gd name="T3" fmla="*/ 323 h 323"/>
                <a:gd name="T4" fmla="*/ 189 w 189"/>
                <a:gd name="T5" fmla="*/ 163 h 323"/>
                <a:gd name="T6" fmla="*/ 0 w 189"/>
                <a:gd name="T7" fmla="*/ 0 h 323"/>
              </a:gdLst>
              <a:ahLst/>
              <a:cxnLst>
                <a:cxn ang="0">
                  <a:pos x="T0" y="T1"/>
                </a:cxn>
                <a:cxn ang="0">
                  <a:pos x="T2" y="T3"/>
                </a:cxn>
                <a:cxn ang="0">
                  <a:pos x="T4" y="T5"/>
                </a:cxn>
                <a:cxn ang="0">
                  <a:pos x="T6" y="T7"/>
                </a:cxn>
              </a:cxnLst>
              <a:rect l="0" t="0" r="r" b="b"/>
              <a:pathLst>
                <a:path w="189" h="323">
                  <a:moveTo>
                    <a:pt x="0" y="0"/>
                  </a:moveTo>
                  <a:lnTo>
                    <a:pt x="0" y="323"/>
                  </a:lnTo>
                  <a:lnTo>
                    <a:pt x="189"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3" name="Freeform 18"/>
            <p:cNvSpPr/>
            <p:nvPr/>
          </p:nvSpPr>
          <p:spPr bwMode="auto">
            <a:xfrm>
              <a:off x="5986463" y="723900"/>
              <a:ext cx="300038" cy="512763"/>
            </a:xfrm>
            <a:custGeom>
              <a:avLst/>
              <a:gdLst>
                <a:gd name="T0" fmla="*/ 0 w 189"/>
                <a:gd name="T1" fmla="*/ 163 h 323"/>
                <a:gd name="T2" fmla="*/ 189 w 189"/>
                <a:gd name="T3" fmla="*/ 323 h 323"/>
                <a:gd name="T4" fmla="*/ 189 w 189"/>
                <a:gd name="T5" fmla="*/ 0 h 323"/>
                <a:gd name="T6" fmla="*/ 0 w 189"/>
                <a:gd name="T7" fmla="*/ 163 h 323"/>
              </a:gdLst>
              <a:ahLst/>
              <a:cxnLst>
                <a:cxn ang="0">
                  <a:pos x="T0" y="T1"/>
                </a:cxn>
                <a:cxn ang="0">
                  <a:pos x="T2" y="T3"/>
                </a:cxn>
                <a:cxn ang="0">
                  <a:pos x="T4" y="T5"/>
                </a:cxn>
                <a:cxn ang="0">
                  <a:pos x="T6" y="T7"/>
                </a:cxn>
              </a:cxnLst>
              <a:rect l="0" t="0" r="r" b="b"/>
              <a:pathLst>
                <a:path w="189" h="323">
                  <a:moveTo>
                    <a:pt x="0" y="163"/>
                  </a:moveTo>
                  <a:lnTo>
                    <a:pt x="189" y="323"/>
                  </a:lnTo>
                  <a:lnTo>
                    <a:pt x="189" y="0"/>
                  </a:lnTo>
                  <a:lnTo>
                    <a:pt x="0"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grpSp>
        <p:nvGrpSpPr>
          <p:cNvPr id="34" name="组合 33"/>
          <p:cNvGrpSpPr/>
          <p:nvPr/>
        </p:nvGrpSpPr>
        <p:grpSpPr>
          <a:xfrm>
            <a:off x="5300157" y="1847884"/>
            <a:ext cx="341749" cy="341749"/>
            <a:chOff x="1539875" y="3062288"/>
            <a:chExt cx="811213" cy="811213"/>
          </a:xfrm>
          <a:solidFill>
            <a:schemeClr val="accent1"/>
          </a:solidFill>
        </p:grpSpPr>
        <p:sp>
          <p:nvSpPr>
            <p:cNvPr id="35"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6"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7"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8"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9" name="Oval 51"/>
            <p:cNvSpPr>
              <a:spLocks noChangeArrowheads="1"/>
            </p:cNvSpPr>
            <p:nvPr/>
          </p:nvSpPr>
          <p:spPr bwMode="auto">
            <a:xfrm>
              <a:off x="1881188" y="3403600"/>
              <a:ext cx="128588" cy="128588"/>
            </a:xfrm>
            <a:prstGeom prst="ellipse">
              <a:avLst/>
            </a:prstGeom>
            <a:grpFill/>
            <a:ln>
              <a:no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grpSp>
        <p:nvGrpSpPr>
          <p:cNvPr id="40" name="组合 39"/>
          <p:cNvGrpSpPr/>
          <p:nvPr/>
        </p:nvGrpSpPr>
        <p:grpSpPr>
          <a:xfrm>
            <a:off x="7929772" y="2744174"/>
            <a:ext cx="151358" cy="172857"/>
            <a:chOff x="523249" y="4851624"/>
            <a:chExt cx="558800" cy="638175"/>
          </a:xfrm>
          <a:solidFill>
            <a:schemeClr val="accent1"/>
          </a:solidFill>
        </p:grpSpPr>
        <p:sp>
          <p:nvSpPr>
            <p:cNvPr id="41" name="Freeform 33"/>
            <p:cNvSpPr/>
            <p:nvPr/>
          </p:nvSpPr>
          <p:spPr bwMode="auto">
            <a:xfrm>
              <a:off x="637549" y="5172299"/>
              <a:ext cx="107950" cy="209550"/>
            </a:xfrm>
            <a:custGeom>
              <a:avLst/>
              <a:gdLst>
                <a:gd name="T0" fmla="*/ 34 w 68"/>
                <a:gd name="T1" fmla="*/ 32 h 132"/>
                <a:gd name="T2" fmla="*/ 32 w 68"/>
                <a:gd name="T3" fmla="*/ 32 h 132"/>
                <a:gd name="T4" fmla="*/ 7 w 68"/>
                <a:gd name="T5" fmla="*/ 43 h 132"/>
                <a:gd name="T6" fmla="*/ 0 w 68"/>
                <a:gd name="T7" fmla="*/ 16 h 132"/>
                <a:gd name="T8" fmla="*/ 39 w 68"/>
                <a:gd name="T9" fmla="*/ 0 h 132"/>
                <a:gd name="T10" fmla="*/ 68 w 68"/>
                <a:gd name="T11" fmla="*/ 0 h 132"/>
                <a:gd name="T12" fmla="*/ 68 w 68"/>
                <a:gd name="T13" fmla="*/ 132 h 132"/>
                <a:gd name="T14" fmla="*/ 34 w 68"/>
                <a:gd name="T15" fmla="*/ 132 h 132"/>
                <a:gd name="T16" fmla="*/ 34 w 68"/>
                <a:gd name="T17"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32">
                  <a:moveTo>
                    <a:pt x="34" y="32"/>
                  </a:moveTo>
                  <a:lnTo>
                    <a:pt x="32" y="32"/>
                  </a:lnTo>
                  <a:lnTo>
                    <a:pt x="7" y="43"/>
                  </a:lnTo>
                  <a:lnTo>
                    <a:pt x="0" y="16"/>
                  </a:lnTo>
                  <a:lnTo>
                    <a:pt x="39" y="0"/>
                  </a:lnTo>
                  <a:lnTo>
                    <a:pt x="68" y="0"/>
                  </a:lnTo>
                  <a:lnTo>
                    <a:pt x="68" y="132"/>
                  </a:lnTo>
                  <a:lnTo>
                    <a:pt x="34" y="132"/>
                  </a:lnTo>
                  <a:lnTo>
                    <a:pt x="3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2" name="Freeform 34"/>
            <p:cNvSpPr/>
            <p:nvPr/>
          </p:nvSpPr>
          <p:spPr bwMode="auto">
            <a:xfrm>
              <a:off x="812174" y="5165949"/>
              <a:ext cx="157163" cy="215900"/>
            </a:xfrm>
            <a:custGeom>
              <a:avLst/>
              <a:gdLst>
                <a:gd name="T0" fmla="*/ 0 w 55"/>
                <a:gd name="T1" fmla="*/ 76 h 76"/>
                <a:gd name="T2" fmla="*/ 0 w 55"/>
                <a:gd name="T3" fmla="*/ 63 h 76"/>
                <a:gd name="T4" fmla="*/ 10 w 55"/>
                <a:gd name="T5" fmla="*/ 54 h 76"/>
                <a:gd name="T6" fmla="*/ 33 w 55"/>
                <a:gd name="T7" fmla="*/ 26 h 76"/>
                <a:gd name="T8" fmla="*/ 22 w 55"/>
                <a:gd name="T9" fmla="*/ 17 h 76"/>
                <a:gd name="T10" fmla="*/ 6 w 55"/>
                <a:gd name="T11" fmla="*/ 23 h 76"/>
                <a:gd name="T12" fmla="*/ 0 w 55"/>
                <a:gd name="T13" fmla="*/ 8 h 76"/>
                <a:gd name="T14" fmla="*/ 26 w 55"/>
                <a:gd name="T15" fmla="*/ 0 h 76"/>
                <a:gd name="T16" fmla="*/ 54 w 55"/>
                <a:gd name="T17" fmla="*/ 24 h 76"/>
                <a:gd name="T18" fmla="*/ 36 w 55"/>
                <a:gd name="T19" fmla="*/ 53 h 76"/>
                <a:gd name="T20" fmla="*/ 29 w 55"/>
                <a:gd name="T21" fmla="*/ 59 h 76"/>
                <a:gd name="T22" fmla="*/ 29 w 55"/>
                <a:gd name="T23" fmla="*/ 59 h 76"/>
                <a:gd name="T24" fmla="*/ 55 w 55"/>
                <a:gd name="T25" fmla="*/ 59 h 76"/>
                <a:gd name="T26" fmla="*/ 55 w 55"/>
                <a:gd name="T27" fmla="*/ 76 h 76"/>
                <a:gd name="T28" fmla="*/ 0 w 55"/>
                <a:gd name="T2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76">
                  <a:moveTo>
                    <a:pt x="0" y="76"/>
                  </a:moveTo>
                  <a:cubicBezTo>
                    <a:pt x="0" y="63"/>
                    <a:pt x="0" y="63"/>
                    <a:pt x="0" y="63"/>
                  </a:cubicBezTo>
                  <a:cubicBezTo>
                    <a:pt x="10" y="54"/>
                    <a:pt x="10" y="54"/>
                    <a:pt x="10" y="54"/>
                  </a:cubicBezTo>
                  <a:cubicBezTo>
                    <a:pt x="25" y="41"/>
                    <a:pt x="33" y="34"/>
                    <a:pt x="33" y="26"/>
                  </a:cubicBezTo>
                  <a:cubicBezTo>
                    <a:pt x="33" y="21"/>
                    <a:pt x="29" y="17"/>
                    <a:pt x="22" y="17"/>
                  </a:cubicBezTo>
                  <a:cubicBezTo>
                    <a:pt x="16" y="17"/>
                    <a:pt x="10" y="20"/>
                    <a:pt x="6" y="23"/>
                  </a:cubicBezTo>
                  <a:cubicBezTo>
                    <a:pt x="0" y="8"/>
                    <a:pt x="0" y="8"/>
                    <a:pt x="0" y="8"/>
                  </a:cubicBezTo>
                  <a:cubicBezTo>
                    <a:pt x="6" y="4"/>
                    <a:pt x="15" y="0"/>
                    <a:pt x="26" y="0"/>
                  </a:cubicBezTo>
                  <a:cubicBezTo>
                    <a:pt x="43" y="0"/>
                    <a:pt x="54" y="10"/>
                    <a:pt x="54" y="24"/>
                  </a:cubicBezTo>
                  <a:cubicBezTo>
                    <a:pt x="54" y="36"/>
                    <a:pt x="45" y="46"/>
                    <a:pt x="36" y="53"/>
                  </a:cubicBezTo>
                  <a:cubicBezTo>
                    <a:pt x="29" y="59"/>
                    <a:pt x="29" y="59"/>
                    <a:pt x="29" y="59"/>
                  </a:cubicBezTo>
                  <a:cubicBezTo>
                    <a:pt x="29" y="59"/>
                    <a:pt x="29" y="59"/>
                    <a:pt x="29" y="59"/>
                  </a:cubicBezTo>
                  <a:cubicBezTo>
                    <a:pt x="55" y="59"/>
                    <a:pt x="55" y="59"/>
                    <a:pt x="55" y="59"/>
                  </a:cubicBezTo>
                  <a:cubicBezTo>
                    <a:pt x="55" y="76"/>
                    <a:pt x="55" y="76"/>
                    <a:pt x="55" y="76"/>
                  </a:cubicBez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3" name="Freeform 35"/>
            <p:cNvSpPr/>
            <p:nvPr/>
          </p:nvSpPr>
          <p:spPr bwMode="auto">
            <a:xfrm>
              <a:off x="875674" y="4851624"/>
              <a:ext cx="84138" cy="168275"/>
            </a:xfrm>
            <a:custGeom>
              <a:avLst/>
              <a:gdLst>
                <a:gd name="T0" fmla="*/ 30 w 30"/>
                <a:gd name="T1" fmla="*/ 9 h 59"/>
                <a:gd name="T2" fmla="*/ 20 w 30"/>
                <a:gd name="T3" fmla="*/ 0 h 59"/>
                <a:gd name="T4" fmla="*/ 10 w 30"/>
                <a:gd name="T5" fmla="*/ 0 h 59"/>
                <a:gd name="T6" fmla="*/ 0 w 30"/>
                <a:gd name="T7" fmla="*/ 9 h 59"/>
                <a:gd name="T8" fmla="*/ 0 w 30"/>
                <a:gd name="T9" fmla="*/ 50 h 59"/>
                <a:gd name="T10" fmla="*/ 10 w 30"/>
                <a:gd name="T11" fmla="*/ 59 h 59"/>
                <a:gd name="T12" fmla="*/ 20 w 30"/>
                <a:gd name="T13" fmla="*/ 59 h 59"/>
                <a:gd name="T14" fmla="*/ 30 w 30"/>
                <a:gd name="T15" fmla="*/ 50 h 59"/>
                <a:gd name="T16" fmla="*/ 30 w 30"/>
                <a:gd name="T17"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9">
                  <a:moveTo>
                    <a:pt x="30" y="9"/>
                  </a:moveTo>
                  <a:cubicBezTo>
                    <a:pt x="30" y="4"/>
                    <a:pt x="25" y="0"/>
                    <a:pt x="20" y="0"/>
                  </a:cubicBezTo>
                  <a:cubicBezTo>
                    <a:pt x="10" y="0"/>
                    <a:pt x="10" y="0"/>
                    <a:pt x="10" y="0"/>
                  </a:cubicBezTo>
                  <a:cubicBezTo>
                    <a:pt x="5" y="0"/>
                    <a:pt x="0" y="4"/>
                    <a:pt x="0" y="9"/>
                  </a:cubicBezTo>
                  <a:cubicBezTo>
                    <a:pt x="0" y="50"/>
                    <a:pt x="0" y="50"/>
                    <a:pt x="0" y="50"/>
                  </a:cubicBezTo>
                  <a:cubicBezTo>
                    <a:pt x="0" y="55"/>
                    <a:pt x="5" y="59"/>
                    <a:pt x="10" y="59"/>
                  </a:cubicBezTo>
                  <a:cubicBezTo>
                    <a:pt x="20" y="59"/>
                    <a:pt x="20" y="59"/>
                    <a:pt x="20" y="59"/>
                  </a:cubicBezTo>
                  <a:cubicBezTo>
                    <a:pt x="25" y="59"/>
                    <a:pt x="30" y="55"/>
                    <a:pt x="30" y="50"/>
                  </a:cubicBezTo>
                  <a:lnTo>
                    <a:pt x="3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4" name="Freeform 36"/>
            <p:cNvSpPr/>
            <p:nvPr/>
          </p:nvSpPr>
          <p:spPr bwMode="auto">
            <a:xfrm>
              <a:off x="648662" y="4851624"/>
              <a:ext cx="82550" cy="168275"/>
            </a:xfrm>
            <a:custGeom>
              <a:avLst/>
              <a:gdLst>
                <a:gd name="T0" fmla="*/ 29 w 29"/>
                <a:gd name="T1" fmla="*/ 9 h 59"/>
                <a:gd name="T2" fmla="*/ 19 w 29"/>
                <a:gd name="T3" fmla="*/ 0 h 59"/>
                <a:gd name="T4" fmla="*/ 9 w 29"/>
                <a:gd name="T5" fmla="*/ 0 h 59"/>
                <a:gd name="T6" fmla="*/ 0 w 29"/>
                <a:gd name="T7" fmla="*/ 9 h 59"/>
                <a:gd name="T8" fmla="*/ 0 w 29"/>
                <a:gd name="T9" fmla="*/ 50 h 59"/>
                <a:gd name="T10" fmla="*/ 9 w 29"/>
                <a:gd name="T11" fmla="*/ 59 h 59"/>
                <a:gd name="T12" fmla="*/ 19 w 29"/>
                <a:gd name="T13" fmla="*/ 59 h 59"/>
                <a:gd name="T14" fmla="*/ 29 w 29"/>
                <a:gd name="T15" fmla="*/ 50 h 59"/>
                <a:gd name="T16" fmla="*/ 29 w 29"/>
                <a:gd name="T17"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9">
                  <a:moveTo>
                    <a:pt x="29" y="9"/>
                  </a:moveTo>
                  <a:cubicBezTo>
                    <a:pt x="29" y="4"/>
                    <a:pt x="24" y="0"/>
                    <a:pt x="19" y="0"/>
                  </a:cubicBezTo>
                  <a:cubicBezTo>
                    <a:pt x="9" y="0"/>
                    <a:pt x="9" y="0"/>
                    <a:pt x="9" y="0"/>
                  </a:cubicBezTo>
                  <a:cubicBezTo>
                    <a:pt x="4" y="0"/>
                    <a:pt x="0" y="4"/>
                    <a:pt x="0" y="9"/>
                  </a:cubicBezTo>
                  <a:cubicBezTo>
                    <a:pt x="0" y="50"/>
                    <a:pt x="0" y="50"/>
                    <a:pt x="0" y="50"/>
                  </a:cubicBezTo>
                  <a:cubicBezTo>
                    <a:pt x="0" y="55"/>
                    <a:pt x="4" y="59"/>
                    <a:pt x="9" y="59"/>
                  </a:cubicBezTo>
                  <a:cubicBezTo>
                    <a:pt x="19" y="59"/>
                    <a:pt x="19" y="59"/>
                    <a:pt x="19" y="59"/>
                  </a:cubicBezTo>
                  <a:cubicBezTo>
                    <a:pt x="24" y="59"/>
                    <a:pt x="29" y="55"/>
                    <a:pt x="29" y="50"/>
                  </a:cubicBezTo>
                  <a:lnTo>
                    <a:pt x="2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45" name="Freeform 37"/>
            <p:cNvSpPr>
              <a:spLocks noEditPoints="1"/>
            </p:cNvSpPr>
            <p:nvPr/>
          </p:nvSpPr>
          <p:spPr bwMode="auto">
            <a:xfrm>
              <a:off x="523249" y="4930999"/>
              <a:ext cx="558800" cy="558800"/>
            </a:xfrm>
            <a:custGeom>
              <a:avLst/>
              <a:gdLst>
                <a:gd name="T0" fmla="*/ 181 w 197"/>
                <a:gd name="T1" fmla="*/ 0 h 197"/>
                <a:gd name="T2" fmla="*/ 158 w 197"/>
                <a:gd name="T3" fmla="*/ 0 h 197"/>
                <a:gd name="T4" fmla="*/ 158 w 197"/>
                <a:gd name="T5" fmla="*/ 22 h 197"/>
                <a:gd name="T6" fmla="*/ 144 w 197"/>
                <a:gd name="T7" fmla="*/ 36 h 197"/>
                <a:gd name="T8" fmla="*/ 134 w 197"/>
                <a:gd name="T9" fmla="*/ 36 h 197"/>
                <a:gd name="T10" fmla="*/ 120 w 197"/>
                <a:gd name="T11" fmla="*/ 22 h 197"/>
                <a:gd name="T12" fmla="*/ 120 w 197"/>
                <a:gd name="T13" fmla="*/ 0 h 197"/>
                <a:gd name="T14" fmla="*/ 77 w 197"/>
                <a:gd name="T15" fmla="*/ 0 h 197"/>
                <a:gd name="T16" fmla="*/ 77 w 197"/>
                <a:gd name="T17" fmla="*/ 22 h 197"/>
                <a:gd name="T18" fmla="*/ 63 w 197"/>
                <a:gd name="T19" fmla="*/ 36 h 197"/>
                <a:gd name="T20" fmla="*/ 53 w 197"/>
                <a:gd name="T21" fmla="*/ 36 h 197"/>
                <a:gd name="T22" fmla="*/ 39 w 197"/>
                <a:gd name="T23" fmla="*/ 22 h 197"/>
                <a:gd name="T24" fmla="*/ 39 w 197"/>
                <a:gd name="T25" fmla="*/ 0 h 197"/>
                <a:gd name="T26" fmla="*/ 17 w 197"/>
                <a:gd name="T27" fmla="*/ 0 h 197"/>
                <a:gd name="T28" fmla="*/ 0 w 197"/>
                <a:gd name="T29" fmla="*/ 17 h 197"/>
                <a:gd name="T30" fmla="*/ 0 w 197"/>
                <a:gd name="T31" fmla="*/ 181 h 197"/>
                <a:gd name="T32" fmla="*/ 17 w 197"/>
                <a:gd name="T33" fmla="*/ 197 h 197"/>
                <a:gd name="T34" fmla="*/ 181 w 197"/>
                <a:gd name="T35" fmla="*/ 197 h 197"/>
                <a:gd name="T36" fmla="*/ 197 w 197"/>
                <a:gd name="T37" fmla="*/ 181 h 197"/>
                <a:gd name="T38" fmla="*/ 197 w 197"/>
                <a:gd name="T39" fmla="*/ 17 h 197"/>
                <a:gd name="T40" fmla="*/ 181 w 197"/>
                <a:gd name="T41" fmla="*/ 0 h 197"/>
                <a:gd name="T42" fmla="*/ 183 w 197"/>
                <a:gd name="T43" fmla="*/ 181 h 197"/>
                <a:gd name="T44" fmla="*/ 181 w 197"/>
                <a:gd name="T45" fmla="*/ 183 h 197"/>
                <a:gd name="T46" fmla="*/ 17 w 197"/>
                <a:gd name="T47" fmla="*/ 183 h 197"/>
                <a:gd name="T48" fmla="*/ 14 w 197"/>
                <a:gd name="T49" fmla="*/ 181 h 197"/>
                <a:gd name="T50" fmla="*/ 14 w 197"/>
                <a:gd name="T51" fmla="*/ 60 h 197"/>
                <a:gd name="T52" fmla="*/ 183 w 197"/>
                <a:gd name="T53" fmla="*/ 60 h 197"/>
                <a:gd name="T54" fmla="*/ 183 w 197"/>
                <a:gd name="T55" fmla="*/ 18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7" h="197">
                  <a:moveTo>
                    <a:pt x="181" y="0"/>
                  </a:moveTo>
                  <a:cubicBezTo>
                    <a:pt x="158" y="0"/>
                    <a:pt x="158" y="0"/>
                    <a:pt x="158" y="0"/>
                  </a:cubicBezTo>
                  <a:cubicBezTo>
                    <a:pt x="158" y="22"/>
                    <a:pt x="158" y="22"/>
                    <a:pt x="158" y="22"/>
                  </a:cubicBezTo>
                  <a:cubicBezTo>
                    <a:pt x="158" y="30"/>
                    <a:pt x="152" y="36"/>
                    <a:pt x="144" y="36"/>
                  </a:cubicBezTo>
                  <a:cubicBezTo>
                    <a:pt x="134" y="36"/>
                    <a:pt x="134" y="36"/>
                    <a:pt x="134" y="36"/>
                  </a:cubicBezTo>
                  <a:cubicBezTo>
                    <a:pt x="126" y="36"/>
                    <a:pt x="120" y="30"/>
                    <a:pt x="120" y="22"/>
                  </a:cubicBezTo>
                  <a:cubicBezTo>
                    <a:pt x="120" y="0"/>
                    <a:pt x="120" y="0"/>
                    <a:pt x="120" y="0"/>
                  </a:cubicBezTo>
                  <a:cubicBezTo>
                    <a:pt x="77" y="0"/>
                    <a:pt x="77" y="0"/>
                    <a:pt x="77" y="0"/>
                  </a:cubicBezTo>
                  <a:cubicBezTo>
                    <a:pt x="77" y="22"/>
                    <a:pt x="77" y="22"/>
                    <a:pt x="77" y="22"/>
                  </a:cubicBezTo>
                  <a:cubicBezTo>
                    <a:pt x="77" y="30"/>
                    <a:pt x="71" y="36"/>
                    <a:pt x="63" y="36"/>
                  </a:cubicBezTo>
                  <a:cubicBezTo>
                    <a:pt x="53" y="36"/>
                    <a:pt x="53" y="36"/>
                    <a:pt x="53" y="36"/>
                  </a:cubicBezTo>
                  <a:cubicBezTo>
                    <a:pt x="45" y="36"/>
                    <a:pt x="39" y="30"/>
                    <a:pt x="39" y="22"/>
                  </a:cubicBezTo>
                  <a:cubicBezTo>
                    <a:pt x="39" y="0"/>
                    <a:pt x="39" y="0"/>
                    <a:pt x="39" y="0"/>
                  </a:cubicBezTo>
                  <a:cubicBezTo>
                    <a:pt x="17" y="0"/>
                    <a:pt x="17" y="0"/>
                    <a:pt x="17" y="0"/>
                  </a:cubicBezTo>
                  <a:cubicBezTo>
                    <a:pt x="8" y="0"/>
                    <a:pt x="0" y="8"/>
                    <a:pt x="0" y="17"/>
                  </a:cubicBezTo>
                  <a:cubicBezTo>
                    <a:pt x="0" y="181"/>
                    <a:pt x="0" y="181"/>
                    <a:pt x="0" y="181"/>
                  </a:cubicBezTo>
                  <a:cubicBezTo>
                    <a:pt x="0" y="190"/>
                    <a:pt x="8" y="197"/>
                    <a:pt x="17" y="197"/>
                  </a:cubicBezTo>
                  <a:cubicBezTo>
                    <a:pt x="181" y="197"/>
                    <a:pt x="181" y="197"/>
                    <a:pt x="181" y="197"/>
                  </a:cubicBezTo>
                  <a:cubicBezTo>
                    <a:pt x="190" y="197"/>
                    <a:pt x="197" y="190"/>
                    <a:pt x="197" y="181"/>
                  </a:cubicBezTo>
                  <a:cubicBezTo>
                    <a:pt x="197" y="17"/>
                    <a:pt x="197" y="17"/>
                    <a:pt x="197" y="17"/>
                  </a:cubicBezTo>
                  <a:cubicBezTo>
                    <a:pt x="197" y="8"/>
                    <a:pt x="190" y="0"/>
                    <a:pt x="181" y="0"/>
                  </a:cubicBezTo>
                  <a:close/>
                  <a:moveTo>
                    <a:pt x="183" y="181"/>
                  </a:moveTo>
                  <a:cubicBezTo>
                    <a:pt x="183" y="182"/>
                    <a:pt x="182" y="183"/>
                    <a:pt x="181" y="183"/>
                  </a:cubicBezTo>
                  <a:cubicBezTo>
                    <a:pt x="17" y="183"/>
                    <a:pt x="17" y="183"/>
                    <a:pt x="17" y="183"/>
                  </a:cubicBezTo>
                  <a:cubicBezTo>
                    <a:pt x="15" y="183"/>
                    <a:pt x="14" y="182"/>
                    <a:pt x="14" y="181"/>
                  </a:cubicBezTo>
                  <a:cubicBezTo>
                    <a:pt x="14" y="60"/>
                    <a:pt x="14" y="60"/>
                    <a:pt x="14" y="60"/>
                  </a:cubicBezTo>
                  <a:cubicBezTo>
                    <a:pt x="183" y="60"/>
                    <a:pt x="183" y="60"/>
                    <a:pt x="183" y="60"/>
                  </a:cubicBezTo>
                  <a:lnTo>
                    <a:pt x="183" y="1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grpSp>
        <p:nvGrpSpPr>
          <p:cNvPr id="67" name="组合 66"/>
          <p:cNvGrpSpPr/>
          <p:nvPr/>
        </p:nvGrpSpPr>
        <p:grpSpPr>
          <a:xfrm>
            <a:off x="1190098" y="2698124"/>
            <a:ext cx="160151" cy="189668"/>
            <a:chOff x="1978226" y="3900548"/>
            <a:chExt cx="914400" cy="1082936"/>
          </a:xfrm>
          <a:solidFill>
            <a:schemeClr val="accent1"/>
          </a:solidFill>
        </p:grpSpPr>
        <p:sp>
          <p:nvSpPr>
            <p:cNvPr id="61" name="任意多边形 60"/>
            <p:cNvSpPr/>
            <p:nvPr/>
          </p:nvSpPr>
          <p:spPr>
            <a:xfrm>
              <a:off x="1978226" y="4138993"/>
              <a:ext cx="914400" cy="844491"/>
            </a:xfrm>
            <a:custGeom>
              <a:avLst/>
              <a:gdLst>
                <a:gd name="connsiteX0" fmla="*/ 697767 w 914400"/>
                <a:gd name="connsiteY0" fmla="*/ 0 h 844491"/>
                <a:gd name="connsiteX1" fmla="*/ 712825 w 914400"/>
                <a:gd name="connsiteY1" fmla="*/ 8173 h 844491"/>
                <a:gd name="connsiteX2" fmla="*/ 914400 w 914400"/>
                <a:gd name="connsiteY2" fmla="*/ 387291 h 844491"/>
                <a:gd name="connsiteX3" fmla="*/ 457200 w 914400"/>
                <a:gd name="connsiteY3" fmla="*/ 844491 h 844491"/>
                <a:gd name="connsiteX4" fmla="*/ 0 w 914400"/>
                <a:gd name="connsiteY4" fmla="*/ 387291 h 844491"/>
                <a:gd name="connsiteX5" fmla="*/ 166378 w 914400"/>
                <a:gd name="connsiteY5" fmla="*/ 34493 h 844491"/>
                <a:gd name="connsiteX6" fmla="*/ 204860 w 914400"/>
                <a:gd name="connsiteY6" fmla="*/ 7134 h 844491"/>
                <a:gd name="connsiteX7" fmla="*/ 243032 w 914400"/>
                <a:gd name="connsiteY7" fmla="*/ 105786 h 844491"/>
                <a:gd name="connsiteX8" fmla="*/ 231110 w 914400"/>
                <a:gd name="connsiteY8" fmla="*/ 113019 h 844491"/>
                <a:gd name="connsiteX9" fmla="*/ 101764 w 914400"/>
                <a:gd name="connsiteY9" fmla="*/ 387291 h 844491"/>
                <a:gd name="connsiteX10" fmla="*/ 457200 w 914400"/>
                <a:gd name="connsiteY10" fmla="*/ 742727 h 844491"/>
                <a:gd name="connsiteX11" fmla="*/ 812636 w 914400"/>
                <a:gd name="connsiteY11" fmla="*/ 387291 h 844491"/>
                <a:gd name="connsiteX12" fmla="*/ 720300 w 914400"/>
                <a:gd name="connsiteY12" fmla="*/ 148304 h 844491"/>
                <a:gd name="connsiteX13" fmla="*/ 660441 w 914400"/>
                <a:gd name="connsiteY13" fmla="*/ 96466 h 844491"/>
                <a:gd name="connsiteX14" fmla="*/ 697767 w 914400"/>
                <a:gd name="connsiteY14" fmla="*/ 0 h 8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 h="844491">
                  <a:moveTo>
                    <a:pt x="697767" y="0"/>
                  </a:moveTo>
                  <a:lnTo>
                    <a:pt x="712825" y="8173"/>
                  </a:lnTo>
                  <a:cubicBezTo>
                    <a:pt x="834441" y="90336"/>
                    <a:pt x="914400" y="229476"/>
                    <a:pt x="914400" y="387291"/>
                  </a:cubicBezTo>
                  <a:cubicBezTo>
                    <a:pt x="914400" y="639796"/>
                    <a:pt x="709705" y="844491"/>
                    <a:pt x="457200" y="844491"/>
                  </a:cubicBezTo>
                  <a:cubicBezTo>
                    <a:pt x="204695" y="844491"/>
                    <a:pt x="0" y="639796"/>
                    <a:pt x="0" y="387291"/>
                  </a:cubicBezTo>
                  <a:cubicBezTo>
                    <a:pt x="0" y="245257"/>
                    <a:pt x="64767" y="118351"/>
                    <a:pt x="166378" y="34493"/>
                  </a:cubicBezTo>
                  <a:lnTo>
                    <a:pt x="204860" y="7134"/>
                  </a:lnTo>
                  <a:lnTo>
                    <a:pt x="243032" y="105786"/>
                  </a:lnTo>
                  <a:lnTo>
                    <a:pt x="231110" y="113019"/>
                  </a:lnTo>
                  <a:cubicBezTo>
                    <a:pt x="152115" y="178212"/>
                    <a:pt x="101764" y="276872"/>
                    <a:pt x="101764" y="387291"/>
                  </a:cubicBezTo>
                  <a:cubicBezTo>
                    <a:pt x="101764" y="583593"/>
                    <a:pt x="260898" y="742727"/>
                    <a:pt x="457200" y="742727"/>
                  </a:cubicBezTo>
                  <a:cubicBezTo>
                    <a:pt x="653502" y="742727"/>
                    <a:pt x="812636" y="583593"/>
                    <a:pt x="812636" y="387291"/>
                  </a:cubicBezTo>
                  <a:cubicBezTo>
                    <a:pt x="812636" y="295274"/>
                    <a:pt x="777670" y="211425"/>
                    <a:pt x="720300" y="148304"/>
                  </a:cubicBezTo>
                  <a:lnTo>
                    <a:pt x="660441" y="96466"/>
                  </a:lnTo>
                  <a:lnTo>
                    <a:pt x="697767" y="0"/>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6" name="圆角矩形 65"/>
            <p:cNvSpPr/>
            <p:nvPr/>
          </p:nvSpPr>
          <p:spPr>
            <a:xfrm>
              <a:off x="2383929" y="3900548"/>
              <a:ext cx="108136" cy="49901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69" name="TextBox 103"/>
          <p:cNvSpPr txBox="1">
            <a:spLocks noChangeArrowheads="1"/>
          </p:cNvSpPr>
          <p:nvPr/>
        </p:nvSpPr>
        <p:spPr bwMode="auto">
          <a:xfrm rot="30982">
            <a:off x="825479" y="3324420"/>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20000"/>
              </a:lnSpc>
              <a:defRPr/>
            </a:pPr>
            <a:r>
              <a:rPr lang="zh-CN" altLang="en-US" sz="1050" b="1" kern="0">
                <a:solidFill>
                  <a:schemeClr val="tx2"/>
                </a:solidFill>
                <a:latin typeface="微软雅黑" panose="020B0503020204020204" pitchFamily="34" charset="-122"/>
                <a:ea typeface="微软雅黑" panose="020B0503020204020204" pitchFamily="34" charset="-122"/>
                <a:cs typeface="+mn-ea"/>
                <a:sym typeface="+mn-lt"/>
              </a:rPr>
              <a:t>您的小标题</a:t>
            </a:r>
            <a:endParaRPr lang="zh-CN" altLang="zh-CN" sz="1050" b="1"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70" name="矩形 69"/>
          <p:cNvSpPr/>
          <p:nvPr/>
        </p:nvSpPr>
        <p:spPr>
          <a:xfrm>
            <a:off x="824310" y="3558673"/>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71" name="TextBox 103"/>
          <p:cNvSpPr txBox="1">
            <a:spLocks noChangeArrowheads="1"/>
          </p:cNvSpPr>
          <p:nvPr/>
        </p:nvSpPr>
        <p:spPr bwMode="auto">
          <a:xfrm rot="30982">
            <a:off x="7710502" y="1641936"/>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72" name="矩形 71"/>
          <p:cNvSpPr/>
          <p:nvPr/>
        </p:nvSpPr>
        <p:spPr>
          <a:xfrm>
            <a:off x="7709333" y="1852126"/>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73" name="TextBox 103"/>
          <p:cNvSpPr txBox="1">
            <a:spLocks noChangeArrowheads="1"/>
          </p:cNvSpPr>
          <p:nvPr/>
        </p:nvSpPr>
        <p:spPr bwMode="auto">
          <a:xfrm rot="30982">
            <a:off x="7267084" y="3399700"/>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74" name="矩形 73"/>
          <p:cNvSpPr/>
          <p:nvPr/>
        </p:nvSpPr>
        <p:spPr>
          <a:xfrm>
            <a:off x="7265915" y="3609890"/>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75" name="TextBox 103"/>
          <p:cNvSpPr txBox="1">
            <a:spLocks noChangeArrowheads="1"/>
          </p:cNvSpPr>
          <p:nvPr/>
        </p:nvSpPr>
        <p:spPr bwMode="auto">
          <a:xfrm rot="30982">
            <a:off x="4450601" y="3399699"/>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76" name="矩形 75"/>
          <p:cNvSpPr/>
          <p:nvPr/>
        </p:nvSpPr>
        <p:spPr>
          <a:xfrm>
            <a:off x="4449432" y="3609889"/>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77" name="TextBox 103"/>
          <p:cNvSpPr txBox="1">
            <a:spLocks noChangeArrowheads="1"/>
          </p:cNvSpPr>
          <p:nvPr/>
        </p:nvSpPr>
        <p:spPr bwMode="auto">
          <a:xfrm rot="30982">
            <a:off x="4281297" y="1684410"/>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78" name="矩形 77"/>
          <p:cNvSpPr/>
          <p:nvPr/>
        </p:nvSpPr>
        <p:spPr>
          <a:xfrm>
            <a:off x="3684457" y="1894600"/>
            <a:ext cx="1482435" cy="473206"/>
          </a:xfrm>
          <a:prstGeom prst="rect">
            <a:avLst/>
          </a:prstGeom>
        </p:spPr>
        <p:txBody>
          <a:bodyPr wrap="square">
            <a:spAutoFit/>
          </a:bodyPr>
          <a:lstStyle/>
          <a:p>
            <a:pPr algn="r"/>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79" name="TextBox 103"/>
          <p:cNvSpPr txBox="1">
            <a:spLocks noChangeArrowheads="1"/>
          </p:cNvSpPr>
          <p:nvPr/>
        </p:nvSpPr>
        <p:spPr bwMode="auto">
          <a:xfrm rot="30982">
            <a:off x="1437444" y="1684410"/>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80" name="矩形 79"/>
          <p:cNvSpPr/>
          <p:nvPr/>
        </p:nvSpPr>
        <p:spPr>
          <a:xfrm>
            <a:off x="840604" y="1894600"/>
            <a:ext cx="1482435" cy="473206"/>
          </a:xfrm>
          <a:prstGeom prst="rect">
            <a:avLst/>
          </a:prstGeom>
        </p:spPr>
        <p:txBody>
          <a:bodyPr wrap="square">
            <a:spAutoFit/>
          </a:bodyPr>
          <a:lstStyle/>
          <a:p>
            <a:pPr algn="r"/>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cxnSp>
        <p:nvCxnSpPr>
          <p:cNvPr id="53" name="直接连接符 52"/>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55"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5"/>
                                        </p:tgtEl>
                                        <p:attrNameLst>
                                          <p:attrName>style.visibility</p:attrName>
                                        </p:attrNameLst>
                                      </p:cBhvr>
                                      <p:to>
                                        <p:strVal val="visible"/>
                                      </p:to>
                                    </p:set>
                                    <p:set>
                                      <p:cBhvr>
                                        <p:cTn id="7" dur="455" fill="hold">
                                          <p:stCondLst>
                                            <p:cond delay="0"/>
                                          </p:stCondLst>
                                        </p:cTn>
                                        <p:tgtEl>
                                          <p:spTgt spid="55"/>
                                        </p:tgtEl>
                                        <p:attrNameLst>
                                          <p:attrName>style.rotation</p:attrName>
                                        </p:attrNameLst>
                                      </p:cBhvr>
                                      <p:to>
                                        <p:strVal val="-45.0"/>
                                      </p:to>
                                    </p:set>
                                    <p:anim calcmode="lin" valueType="num">
                                      <p:cBhvr>
                                        <p:cTn id="8" dur="455" fill="hold">
                                          <p:stCondLst>
                                            <p:cond delay="455"/>
                                          </p:stCondLst>
                                        </p:cTn>
                                        <p:tgtEl>
                                          <p:spTgt spid="5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箭头连接符 27"/>
          <p:cNvCxnSpPr/>
          <p:nvPr/>
        </p:nvCxnSpPr>
        <p:spPr>
          <a:xfrm flipH="1" flipV="1">
            <a:off x="3322801" y="1998522"/>
            <a:ext cx="1112" cy="617034"/>
          </a:xfrm>
          <a:prstGeom prst="straightConnector1">
            <a:avLst/>
          </a:prstGeom>
          <a:ln w="22225">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918274" y="2618244"/>
            <a:ext cx="6830063" cy="0"/>
          </a:xfrm>
          <a:prstGeom prst="line">
            <a:avLst/>
          </a:prstGeom>
          <a:ln w="22225">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028794" y="1700522"/>
            <a:ext cx="560287" cy="560287"/>
          </a:xfrm>
          <a:prstGeom prst="ellipse">
            <a:avLst/>
          </a:prstGeom>
          <a:solidFill>
            <a:schemeClr val="bg1">
              <a:lumMod val="85000"/>
            </a:schemeClr>
          </a:solid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3" name="椭圆 12"/>
          <p:cNvSpPr/>
          <p:nvPr/>
        </p:nvSpPr>
        <p:spPr>
          <a:xfrm>
            <a:off x="4292455" y="3026616"/>
            <a:ext cx="560287" cy="560287"/>
          </a:xfrm>
          <a:prstGeom prst="ellipse">
            <a:avLst/>
          </a:prstGeom>
          <a:solidFill>
            <a:schemeClr val="bg1">
              <a:lumMod val="85000"/>
            </a:schemeClr>
          </a:solid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4" name="Freeform 58"/>
          <p:cNvSpPr>
            <a:spLocks noEditPoints="1"/>
          </p:cNvSpPr>
          <p:nvPr/>
        </p:nvSpPr>
        <p:spPr bwMode="auto">
          <a:xfrm>
            <a:off x="3145114" y="1810028"/>
            <a:ext cx="334559" cy="334559"/>
          </a:xfrm>
          <a:custGeom>
            <a:avLst/>
            <a:gdLst>
              <a:gd name="T0" fmla="*/ 0 w 124"/>
              <a:gd name="T1" fmla="*/ 62 h 124"/>
              <a:gd name="T2" fmla="*/ 124 w 124"/>
              <a:gd name="T3" fmla="*/ 62 h 124"/>
              <a:gd name="T4" fmla="*/ 116 w 124"/>
              <a:gd name="T5" fmla="*/ 60 h 124"/>
              <a:gd name="T6" fmla="*/ 88 w 124"/>
              <a:gd name="T7" fmla="*/ 35 h 124"/>
              <a:gd name="T8" fmla="*/ 116 w 124"/>
              <a:gd name="T9" fmla="*/ 60 h 124"/>
              <a:gd name="T10" fmla="*/ 44 w 124"/>
              <a:gd name="T11" fmla="*/ 94 h 124"/>
              <a:gd name="T12" fmla="*/ 60 w 124"/>
              <a:gd name="T13" fmla="*/ 116 h 124"/>
              <a:gd name="T14" fmla="*/ 82 w 124"/>
              <a:gd name="T15" fmla="*/ 32 h 124"/>
              <a:gd name="T16" fmla="*/ 64 w 124"/>
              <a:gd name="T17" fmla="*/ 8 h 124"/>
              <a:gd name="T18" fmla="*/ 71 w 124"/>
              <a:gd name="T19" fmla="*/ 8 h 124"/>
              <a:gd name="T20" fmla="*/ 86 w 124"/>
              <a:gd name="T21" fmla="*/ 31 h 124"/>
              <a:gd name="T22" fmla="*/ 60 w 124"/>
              <a:gd name="T23" fmla="*/ 8 h 124"/>
              <a:gd name="T24" fmla="*/ 42 w 124"/>
              <a:gd name="T25" fmla="*/ 32 h 124"/>
              <a:gd name="T26" fmla="*/ 60 w 124"/>
              <a:gd name="T27" fmla="*/ 8 h 124"/>
              <a:gd name="T28" fmla="*/ 25 w 124"/>
              <a:gd name="T29" fmla="*/ 23 h 124"/>
              <a:gd name="T30" fmla="*/ 38 w 124"/>
              <a:gd name="T31" fmla="*/ 31 h 124"/>
              <a:gd name="T32" fmla="*/ 60 w 124"/>
              <a:gd name="T33" fmla="*/ 40 h 124"/>
              <a:gd name="T34" fmla="*/ 36 w 124"/>
              <a:gd name="T35" fmla="*/ 60 h 124"/>
              <a:gd name="T36" fmla="*/ 60 w 124"/>
              <a:gd name="T37" fmla="*/ 64 h 124"/>
              <a:gd name="T38" fmla="*/ 42 w 124"/>
              <a:gd name="T39" fmla="*/ 91 h 124"/>
              <a:gd name="T40" fmla="*/ 60 w 124"/>
              <a:gd name="T41" fmla="*/ 64 h 124"/>
              <a:gd name="T42" fmla="*/ 27 w 124"/>
              <a:gd name="T43" fmla="*/ 103 h 124"/>
              <a:gd name="T44" fmla="*/ 53 w 124"/>
              <a:gd name="T45" fmla="*/ 115 h 124"/>
              <a:gd name="T46" fmla="*/ 64 w 124"/>
              <a:gd name="T47" fmla="*/ 92 h 124"/>
              <a:gd name="T48" fmla="*/ 64 w 124"/>
              <a:gd name="T49" fmla="*/ 116 h 124"/>
              <a:gd name="T50" fmla="*/ 97 w 124"/>
              <a:gd name="T51" fmla="*/ 103 h 124"/>
              <a:gd name="T52" fmla="*/ 85 w 124"/>
              <a:gd name="T53" fmla="*/ 96 h 124"/>
              <a:gd name="T54" fmla="*/ 64 w 124"/>
              <a:gd name="T55" fmla="*/ 88 h 124"/>
              <a:gd name="T56" fmla="*/ 88 w 124"/>
              <a:gd name="T57" fmla="*/ 64 h 124"/>
              <a:gd name="T58" fmla="*/ 64 w 124"/>
              <a:gd name="T59" fmla="*/ 60 h 124"/>
              <a:gd name="T60" fmla="*/ 84 w 124"/>
              <a:gd name="T61" fmla="*/ 36 h 124"/>
              <a:gd name="T62" fmla="*/ 64 w 124"/>
              <a:gd name="T63" fmla="*/ 60 h 124"/>
              <a:gd name="T64" fmla="*/ 37 w 124"/>
              <a:gd name="T65" fmla="*/ 35 h 124"/>
              <a:gd name="T66" fmla="*/ 8 w 124"/>
              <a:gd name="T67" fmla="*/ 60 h 124"/>
              <a:gd name="T68" fmla="*/ 8 w 124"/>
              <a:gd name="T69" fmla="*/ 64 h 124"/>
              <a:gd name="T70" fmla="*/ 38 w 124"/>
              <a:gd name="T71" fmla="*/ 92 h 124"/>
              <a:gd name="T72" fmla="*/ 8 w 124"/>
              <a:gd name="T73" fmla="*/ 64 h 124"/>
              <a:gd name="T74" fmla="*/ 86 w 124"/>
              <a:gd name="T75" fmla="*/ 92 h 124"/>
              <a:gd name="T76" fmla="*/ 116 w 124"/>
              <a:gd name="T77"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moveTo>
                  <a:pt x="116" y="60"/>
                </a:moveTo>
                <a:cubicBezTo>
                  <a:pt x="92" y="60"/>
                  <a:pt x="92" y="60"/>
                  <a:pt x="92" y="60"/>
                </a:cubicBezTo>
                <a:cubicBezTo>
                  <a:pt x="92" y="51"/>
                  <a:pt x="90" y="42"/>
                  <a:pt x="88" y="35"/>
                </a:cubicBezTo>
                <a:cubicBezTo>
                  <a:pt x="93" y="32"/>
                  <a:pt x="98" y="29"/>
                  <a:pt x="103" y="26"/>
                </a:cubicBezTo>
                <a:cubicBezTo>
                  <a:pt x="111" y="35"/>
                  <a:pt x="116" y="47"/>
                  <a:pt x="116" y="60"/>
                </a:cubicBezTo>
                <a:moveTo>
                  <a:pt x="60" y="116"/>
                </a:moveTo>
                <a:cubicBezTo>
                  <a:pt x="53" y="110"/>
                  <a:pt x="48" y="103"/>
                  <a:pt x="44" y="94"/>
                </a:cubicBezTo>
                <a:cubicBezTo>
                  <a:pt x="49" y="93"/>
                  <a:pt x="55" y="92"/>
                  <a:pt x="60" y="92"/>
                </a:cubicBezTo>
                <a:cubicBezTo>
                  <a:pt x="60" y="116"/>
                  <a:pt x="60" y="116"/>
                  <a:pt x="60" y="116"/>
                </a:cubicBezTo>
                <a:close/>
                <a:moveTo>
                  <a:pt x="64" y="8"/>
                </a:moveTo>
                <a:cubicBezTo>
                  <a:pt x="72" y="14"/>
                  <a:pt x="78" y="22"/>
                  <a:pt x="82" y="32"/>
                </a:cubicBezTo>
                <a:cubicBezTo>
                  <a:pt x="77" y="34"/>
                  <a:pt x="71" y="35"/>
                  <a:pt x="64" y="36"/>
                </a:cubicBezTo>
                <a:cubicBezTo>
                  <a:pt x="64" y="8"/>
                  <a:pt x="64" y="8"/>
                  <a:pt x="64" y="8"/>
                </a:cubicBezTo>
                <a:cubicBezTo>
                  <a:pt x="64" y="8"/>
                  <a:pt x="64" y="8"/>
                  <a:pt x="64" y="8"/>
                </a:cubicBezTo>
                <a:moveTo>
                  <a:pt x="71" y="8"/>
                </a:moveTo>
                <a:cubicBezTo>
                  <a:pt x="82" y="10"/>
                  <a:pt x="92" y="15"/>
                  <a:pt x="100" y="23"/>
                </a:cubicBezTo>
                <a:cubicBezTo>
                  <a:pt x="96" y="26"/>
                  <a:pt x="91" y="29"/>
                  <a:pt x="86" y="31"/>
                </a:cubicBezTo>
                <a:cubicBezTo>
                  <a:pt x="82" y="22"/>
                  <a:pt x="77" y="15"/>
                  <a:pt x="71" y="8"/>
                </a:cubicBezTo>
                <a:moveTo>
                  <a:pt x="60" y="8"/>
                </a:moveTo>
                <a:cubicBezTo>
                  <a:pt x="60" y="36"/>
                  <a:pt x="60" y="36"/>
                  <a:pt x="60" y="36"/>
                </a:cubicBezTo>
                <a:cubicBezTo>
                  <a:pt x="54" y="35"/>
                  <a:pt x="48" y="34"/>
                  <a:pt x="42" y="32"/>
                </a:cubicBezTo>
                <a:cubicBezTo>
                  <a:pt x="46" y="22"/>
                  <a:pt x="52" y="14"/>
                  <a:pt x="60" y="8"/>
                </a:cubicBezTo>
                <a:cubicBezTo>
                  <a:pt x="60" y="8"/>
                  <a:pt x="60" y="8"/>
                  <a:pt x="60" y="8"/>
                </a:cubicBezTo>
                <a:moveTo>
                  <a:pt x="38" y="31"/>
                </a:moveTo>
                <a:cubicBezTo>
                  <a:pt x="33" y="29"/>
                  <a:pt x="29" y="26"/>
                  <a:pt x="25" y="23"/>
                </a:cubicBezTo>
                <a:cubicBezTo>
                  <a:pt x="32" y="15"/>
                  <a:pt x="42" y="10"/>
                  <a:pt x="53" y="8"/>
                </a:cubicBezTo>
                <a:cubicBezTo>
                  <a:pt x="47" y="15"/>
                  <a:pt x="42" y="22"/>
                  <a:pt x="38" y="31"/>
                </a:cubicBezTo>
                <a:moveTo>
                  <a:pt x="41" y="36"/>
                </a:moveTo>
                <a:cubicBezTo>
                  <a:pt x="47" y="38"/>
                  <a:pt x="53" y="39"/>
                  <a:pt x="60" y="40"/>
                </a:cubicBezTo>
                <a:cubicBezTo>
                  <a:pt x="60" y="60"/>
                  <a:pt x="60" y="60"/>
                  <a:pt x="60" y="60"/>
                </a:cubicBezTo>
                <a:cubicBezTo>
                  <a:pt x="36" y="60"/>
                  <a:pt x="36" y="60"/>
                  <a:pt x="36" y="60"/>
                </a:cubicBezTo>
                <a:cubicBezTo>
                  <a:pt x="37" y="51"/>
                  <a:pt x="38" y="43"/>
                  <a:pt x="41" y="36"/>
                </a:cubicBezTo>
                <a:moveTo>
                  <a:pt x="60" y="64"/>
                </a:moveTo>
                <a:cubicBezTo>
                  <a:pt x="60" y="88"/>
                  <a:pt x="60" y="88"/>
                  <a:pt x="60" y="88"/>
                </a:cubicBezTo>
                <a:cubicBezTo>
                  <a:pt x="54" y="88"/>
                  <a:pt x="48" y="89"/>
                  <a:pt x="42" y="91"/>
                </a:cubicBezTo>
                <a:cubicBezTo>
                  <a:pt x="39" y="83"/>
                  <a:pt x="37" y="73"/>
                  <a:pt x="36" y="64"/>
                </a:cubicBezTo>
                <a:lnTo>
                  <a:pt x="60" y="64"/>
                </a:lnTo>
                <a:close/>
                <a:moveTo>
                  <a:pt x="53" y="115"/>
                </a:moveTo>
                <a:cubicBezTo>
                  <a:pt x="43" y="113"/>
                  <a:pt x="34" y="109"/>
                  <a:pt x="27" y="103"/>
                </a:cubicBezTo>
                <a:cubicBezTo>
                  <a:pt x="31" y="100"/>
                  <a:pt x="35" y="98"/>
                  <a:pt x="40" y="96"/>
                </a:cubicBezTo>
                <a:cubicBezTo>
                  <a:pt x="43" y="103"/>
                  <a:pt x="48" y="109"/>
                  <a:pt x="53" y="115"/>
                </a:cubicBezTo>
                <a:moveTo>
                  <a:pt x="64" y="116"/>
                </a:moveTo>
                <a:cubicBezTo>
                  <a:pt x="64" y="92"/>
                  <a:pt x="64" y="92"/>
                  <a:pt x="64" y="92"/>
                </a:cubicBezTo>
                <a:cubicBezTo>
                  <a:pt x="70" y="92"/>
                  <a:pt x="76" y="93"/>
                  <a:pt x="81" y="94"/>
                </a:cubicBezTo>
                <a:cubicBezTo>
                  <a:pt x="77" y="103"/>
                  <a:pt x="71" y="110"/>
                  <a:pt x="64" y="116"/>
                </a:cubicBezTo>
                <a:close/>
                <a:moveTo>
                  <a:pt x="85" y="96"/>
                </a:moveTo>
                <a:cubicBezTo>
                  <a:pt x="89" y="98"/>
                  <a:pt x="93" y="100"/>
                  <a:pt x="97" y="103"/>
                </a:cubicBezTo>
                <a:cubicBezTo>
                  <a:pt x="90" y="109"/>
                  <a:pt x="81" y="113"/>
                  <a:pt x="71" y="115"/>
                </a:cubicBezTo>
                <a:cubicBezTo>
                  <a:pt x="76" y="109"/>
                  <a:pt x="81" y="103"/>
                  <a:pt x="85" y="96"/>
                </a:cubicBezTo>
                <a:moveTo>
                  <a:pt x="82" y="91"/>
                </a:moveTo>
                <a:cubicBezTo>
                  <a:pt x="77" y="89"/>
                  <a:pt x="71" y="88"/>
                  <a:pt x="64" y="88"/>
                </a:cubicBezTo>
                <a:cubicBezTo>
                  <a:pt x="64" y="64"/>
                  <a:pt x="64" y="64"/>
                  <a:pt x="64" y="64"/>
                </a:cubicBezTo>
                <a:cubicBezTo>
                  <a:pt x="88" y="64"/>
                  <a:pt x="88" y="64"/>
                  <a:pt x="88" y="64"/>
                </a:cubicBezTo>
                <a:cubicBezTo>
                  <a:pt x="88" y="73"/>
                  <a:pt x="86" y="83"/>
                  <a:pt x="82" y="91"/>
                </a:cubicBezTo>
                <a:moveTo>
                  <a:pt x="64" y="60"/>
                </a:moveTo>
                <a:cubicBezTo>
                  <a:pt x="64" y="40"/>
                  <a:pt x="64" y="40"/>
                  <a:pt x="64" y="40"/>
                </a:cubicBezTo>
                <a:cubicBezTo>
                  <a:pt x="71" y="39"/>
                  <a:pt x="78" y="38"/>
                  <a:pt x="84" y="36"/>
                </a:cubicBezTo>
                <a:cubicBezTo>
                  <a:pt x="86" y="43"/>
                  <a:pt x="88" y="51"/>
                  <a:pt x="88" y="60"/>
                </a:cubicBezTo>
                <a:lnTo>
                  <a:pt x="64" y="60"/>
                </a:lnTo>
                <a:close/>
                <a:moveTo>
                  <a:pt x="22" y="26"/>
                </a:moveTo>
                <a:cubicBezTo>
                  <a:pt x="27" y="29"/>
                  <a:pt x="32" y="32"/>
                  <a:pt x="37" y="35"/>
                </a:cubicBezTo>
                <a:cubicBezTo>
                  <a:pt x="34" y="42"/>
                  <a:pt x="33" y="51"/>
                  <a:pt x="32" y="60"/>
                </a:cubicBezTo>
                <a:cubicBezTo>
                  <a:pt x="8" y="60"/>
                  <a:pt x="8" y="60"/>
                  <a:pt x="8" y="60"/>
                </a:cubicBezTo>
                <a:cubicBezTo>
                  <a:pt x="9" y="47"/>
                  <a:pt x="14" y="35"/>
                  <a:pt x="22" y="26"/>
                </a:cubicBezTo>
                <a:moveTo>
                  <a:pt x="8" y="64"/>
                </a:moveTo>
                <a:cubicBezTo>
                  <a:pt x="32" y="64"/>
                  <a:pt x="32" y="64"/>
                  <a:pt x="32" y="64"/>
                </a:cubicBezTo>
                <a:cubicBezTo>
                  <a:pt x="33" y="74"/>
                  <a:pt x="35" y="83"/>
                  <a:pt x="38" y="92"/>
                </a:cubicBezTo>
                <a:cubicBezTo>
                  <a:pt x="33" y="94"/>
                  <a:pt x="29" y="97"/>
                  <a:pt x="24" y="100"/>
                </a:cubicBezTo>
                <a:cubicBezTo>
                  <a:pt x="15" y="91"/>
                  <a:pt x="9" y="78"/>
                  <a:pt x="8" y="64"/>
                </a:cubicBezTo>
                <a:moveTo>
                  <a:pt x="100" y="100"/>
                </a:moveTo>
                <a:cubicBezTo>
                  <a:pt x="96" y="97"/>
                  <a:pt x="91" y="94"/>
                  <a:pt x="86" y="92"/>
                </a:cubicBezTo>
                <a:cubicBezTo>
                  <a:pt x="90" y="83"/>
                  <a:pt x="92" y="74"/>
                  <a:pt x="92" y="64"/>
                </a:cubicBezTo>
                <a:cubicBezTo>
                  <a:pt x="116" y="64"/>
                  <a:pt x="116" y="64"/>
                  <a:pt x="116" y="64"/>
                </a:cubicBezTo>
                <a:cubicBezTo>
                  <a:pt x="116" y="78"/>
                  <a:pt x="110" y="91"/>
                  <a:pt x="100" y="100"/>
                </a:cubicBezTo>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nvGrpSpPr>
          <p:cNvPr id="15" name="组合 14"/>
          <p:cNvGrpSpPr/>
          <p:nvPr/>
        </p:nvGrpSpPr>
        <p:grpSpPr>
          <a:xfrm>
            <a:off x="4401723" y="3137211"/>
            <a:ext cx="341749" cy="341749"/>
            <a:chOff x="1539875" y="3062288"/>
            <a:chExt cx="811213" cy="811213"/>
          </a:xfrm>
          <a:solidFill>
            <a:schemeClr val="accent1"/>
          </a:solidFill>
        </p:grpSpPr>
        <p:sp>
          <p:nvSpPr>
            <p:cNvPr id="1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solidFill>
                <a:schemeClr val="accent1"/>
              </a:solid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solidFill>
                <a:schemeClr val="accent1"/>
              </a:solid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solidFill>
                <a:schemeClr val="accent1"/>
              </a:solid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solidFill>
                <a:schemeClr val="accent1"/>
              </a:solid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0" name="Oval 51"/>
            <p:cNvSpPr>
              <a:spLocks noChangeArrowheads="1"/>
            </p:cNvSpPr>
            <p:nvPr/>
          </p:nvSpPr>
          <p:spPr bwMode="auto">
            <a:xfrm>
              <a:off x="1881188" y="3403600"/>
              <a:ext cx="128588" cy="128588"/>
            </a:xfrm>
            <a:prstGeom prst="ellipse">
              <a:avLst/>
            </a:prstGeom>
            <a:solidFill>
              <a:schemeClr val="accent1"/>
            </a:solidFill>
            <a:ln>
              <a:solidFill>
                <a:schemeClr val="accent1"/>
              </a:solid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21" name="椭圆 20"/>
          <p:cNvSpPr/>
          <p:nvPr/>
        </p:nvSpPr>
        <p:spPr>
          <a:xfrm>
            <a:off x="2049276" y="3235278"/>
            <a:ext cx="560287" cy="560287"/>
          </a:xfrm>
          <a:prstGeom prst="ellipse">
            <a:avLst/>
          </a:prstGeom>
          <a:solidFill>
            <a:schemeClr val="bg1">
              <a:lumMod val="85000"/>
            </a:schemeClr>
          </a:solid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2" name="Freeform 448"/>
          <p:cNvSpPr>
            <a:spLocks noEditPoints="1"/>
          </p:cNvSpPr>
          <p:nvPr/>
        </p:nvSpPr>
        <p:spPr bwMode="auto">
          <a:xfrm>
            <a:off x="2158496" y="3363305"/>
            <a:ext cx="341846" cy="319988"/>
          </a:xfrm>
          <a:custGeom>
            <a:avLst/>
            <a:gdLst>
              <a:gd name="T0" fmla="*/ 183 w 195"/>
              <a:gd name="T1" fmla="*/ 0 h 183"/>
              <a:gd name="T2" fmla="*/ 11 w 195"/>
              <a:gd name="T3" fmla="*/ 0 h 183"/>
              <a:gd name="T4" fmla="*/ 0 w 195"/>
              <a:gd name="T5" fmla="*/ 12 h 183"/>
              <a:gd name="T6" fmla="*/ 0 w 195"/>
              <a:gd name="T7" fmla="*/ 138 h 183"/>
              <a:gd name="T8" fmla="*/ 11 w 195"/>
              <a:gd name="T9" fmla="*/ 150 h 183"/>
              <a:gd name="T10" fmla="*/ 89 w 195"/>
              <a:gd name="T11" fmla="*/ 150 h 183"/>
              <a:gd name="T12" fmla="*/ 89 w 195"/>
              <a:gd name="T13" fmla="*/ 168 h 183"/>
              <a:gd name="T14" fmla="*/ 38 w 195"/>
              <a:gd name="T15" fmla="*/ 168 h 183"/>
              <a:gd name="T16" fmla="*/ 34 w 195"/>
              <a:gd name="T17" fmla="*/ 171 h 183"/>
              <a:gd name="T18" fmla="*/ 26 w 195"/>
              <a:gd name="T19" fmla="*/ 180 h 183"/>
              <a:gd name="T20" fmla="*/ 29 w 195"/>
              <a:gd name="T21" fmla="*/ 183 h 183"/>
              <a:gd name="T22" fmla="*/ 167 w 195"/>
              <a:gd name="T23" fmla="*/ 183 h 183"/>
              <a:gd name="T24" fmla="*/ 170 w 195"/>
              <a:gd name="T25" fmla="*/ 180 h 183"/>
              <a:gd name="T26" fmla="*/ 161 w 195"/>
              <a:gd name="T27" fmla="*/ 171 h 183"/>
              <a:gd name="T28" fmla="*/ 157 w 195"/>
              <a:gd name="T29" fmla="*/ 168 h 183"/>
              <a:gd name="T30" fmla="*/ 107 w 195"/>
              <a:gd name="T31" fmla="*/ 168 h 183"/>
              <a:gd name="T32" fmla="*/ 107 w 195"/>
              <a:gd name="T33" fmla="*/ 150 h 183"/>
              <a:gd name="T34" fmla="*/ 183 w 195"/>
              <a:gd name="T35" fmla="*/ 150 h 183"/>
              <a:gd name="T36" fmla="*/ 195 w 195"/>
              <a:gd name="T37" fmla="*/ 138 h 183"/>
              <a:gd name="T38" fmla="*/ 195 w 195"/>
              <a:gd name="T39" fmla="*/ 12 h 183"/>
              <a:gd name="T40" fmla="*/ 183 w 195"/>
              <a:gd name="T41" fmla="*/ 0 h 183"/>
              <a:gd name="T42" fmla="*/ 182 w 195"/>
              <a:gd name="T43" fmla="*/ 127 h 183"/>
              <a:gd name="T44" fmla="*/ 175 w 195"/>
              <a:gd name="T45" fmla="*/ 135 h 183"/>
              <a:gd name="T46" fmla="*/ 135 w 195"/>
              <a:gd name="T47" fmla="*/ 135 h 183"/>
              <a:gd name="T48" fmla="*/ 132 w 195"/>
              <a:gd name="T49" fmla="*/ 134 h 183"/>
              <a:gd name="T50" fmla="*/ 68 w 195"/>
              <a:gd name="T51" fmla="*/ 134 h 183"/>
              <a:gd name="T52" fmla="*/ 64 w 195"/>
              <a:gd name="T53" fmla="*/ 135 h 183"/>
              <a:gd name="T54" fmla="*/ 20 w 195"/>
              <a:gd name="T55" fmla="*/ 135 h 183"/>
              <a:gd name="T56" fmla="*/ 13 w 195"/>
              <a:gd name="T57" fmla="*/ 127 h 183"/>
              <a:gd name="T58" fmla="*/ 13 w 195"/>
              <a:gd name="T59" fmla="*/ 21 h 183"/>
              <a:gd name="T60" fmla="*/ 20 w 195"/>
              <a:gd name="T61" fmla="*/ 14 h 183"/>
              <a:gd name="T62" fmla="*/ 175 w 195"/>
              <a:gd name="T63" fmla="*/ 14 h 183"/>
              <a:gd name="T64" fmla="*/ 182 w 195"/>
              <a:gd name="T65" fmla="*/ 21 h 183"/>
              <a:gd name="T66" fmla="*/ 182 w 195"/>
              <a:gd name="T67" fmla="*/ 12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183">
                <a:moveTo>
                  <a:pt x="183" y="0"/>
                </a:moveTo>
                <a:cubicBezTo>
                  <a:pt x="11" y="0"/>
                  <a:pt x="11" y="0"/>
                  <a:pt x="11" y="0"/>
                </a:cubicBezTo>
                <a:cubicBezTo>
                  <a:pt x="5" y="0"/>
                  <a:pt x="0" y="5"/>
                  <a:pt x="0" y="12"/>
                </a:cubicBezTo>
                <a:cubicBezTo>
                  <a:pt x="0" y="138"/>
                  <a:pt x="0" y="138"/>
                  <a:pt x="0" y="138"/>
                </a:cubicBezTo>
                <a:cubicBezTo>
                  <a:pt x="0" y="144"/>
                  <a:pt x="5" y="150"/>
                  <a:pt x="11" y="150"/>
                </a:cubicBezTo>
                <a:cubicBezTo>
                  <a:pt x="89" y="150"/>
                  <a:pt x="89" y="150"/>
                  <a:pt x="89" y="150"/>
                </a:cubicBezTo>
                <a:cubicBezTo>
                  <a:pt x="89" y="168"/>
                  <a:pt x="89" y="168"/>
                  <a:pt x="89" y="168"/>
                </a:cubicBezTo>
                <a:cubicBezTo>
                  <a:pt x="38" y="168"/>
                  <a:pt x="38" y="168"/>
                  <a:pt x="38" y="168"/>
                </a:cubicBezTo>
                <a:cubicBezTo>
                  <a:pt x="37" y="168"/>
                  <a:pt x="34" y="169"/>
                  <a:pt x="34" y="171"/>
                </a:cubicBezTo>
                <a:cubicBezTo>
                  <a:pt x="26" y="180"/>
                  <a:pt x="26" y="180"/>
                  <a:pt x="26" y="180"/>
                </a:cubicBezTo>
                <a:cubicBezTo>
                  <a:pt x="26" y="181"/>
                  <a:pt x="28" y="183"/>
                  <a:pt x="29" y="183"/>
                </a:cubicBezTo>
                <a:cubicBezTo>
                  <a:pt x="167" y="183"/>
                  <a:pt x="167" y="183"/>
                  <a:pt x="167" y="183"/>
                </a:cubicBezTo>
                <a:cubicBezTo>
                  <a:pt x="169" y="183"/>
                  <a:pt x="170" y="181"/>
                  <a:pt x="170" y="180"/>
                </a:cubicBezTo>
                <a:cubicBezTo>
                  <a:pt x="161" y="171"/>
                  <a:pt x="161" y="171"/>
                  <a:pt x="161" y="171"/>
                </a:cubicBezTo>
                <a:cubicBezTo>
                  <a:pt x="161" y="169"/>
                  <a:pt x="158" y="168"/>
                  <a:pt x="157" y="168"/>
                </a:cubicBezTo>
                <a:cubicBezTo>
                  <a:pt x="107" y="168"/>
                  <a:pt x="107" y="168"/>
                  <a:pt x="107" y="168"/>
                </a:cubicBezTo>
                <a:cubicBezTo>
                  <a:pt x="107" y="150"/>
                  <a:pt x="107" y="150"/>
                  <a:pt x="107" y="150"/>
                </a:cubicBezTo>
                <a:cubicBezTo>
                  <a:pt x="183" y="150"/>
                  <a:pt x="183" y="150"/>
                  <a:pt x="183" y="150"/>
                </a:cubicBezTo>
                <a:cubicBezTo>
                  <a:pt x="190" y="150"/>
                  <a:pt x="195" y="144"/>
                  <a:pt x="195" y="138"/>
                </a:cubicBezTo>
                <a:cubicBezTo>
                  <a:pt x="195" y="12"/>
                  <a:pt x="195" y="12"/>
                  <a:pt x="195" y="12"/>
                </a:cubicBezTo>
                <a:cubicBezTo>
                  <a:pt x="195" y="5"/>
                  <a:pt x="190" y="0"/>
                  <a:pt x="183" y="0"/>
                </a:cubicBezTo>
                <a:close/>
                <a:moveTo>
                  <a:pt x="182" y="127"/>
                </a:moveTo>
                <a:cubicBezTo>
                  <a:pt x="182" y="131"/>
                  <a:pt x="179" y="135"/>
                  <a:pt x="175" y="135"/>
                </a:cubicBezTo>
                <a:cubicBezTo>
                  <a:pt x="135" y="135"/>
                  <a:pt x="135" y="135"/>
                  <a:pt x="135" y="135"/>
                </a:cubicBezTo>
                <a:cubicBezTo>
                  <a:pt x="134" y="134"/>
                  <a:pt x="133" y="134"/>
                  <a:pt x="132" y="134"/>
                </a:cubicBezTo>
                <a:cubicBezTo>
                  <a:pt x="68" y="134"/>
                  <a:pt x="68" y="134"/>
                  <a:pt x="68" y="134"/>
                </a:cubicBezTo>
                <a:cubicBezTo>
                  <a:pt x="67" y="134"/>
                  <a:pt x="65" y="134"/>
                  <a:pt x="64" y="135"/>
                </a:cubicBezTo>
                <a:cubicBezTo>
                  <a:pt x="20" y="135"/>
                  <a:pt x="20" y="135"/>
                  <a:pt x="20" y="135"/>
                </a:cubicBezTo>
                <a:cubicBezTo>
                  <a:pt x="16" y="135"/>
                  <a:pt x="13" y="131"/>
                  <a:pt x="13" y="127"/>
                </a:cubicBezTo>
                <a:cubicBezTo>
                  <a:pt x="13" y="21"/>
                  <a:pt x="13" y="21"/>
                  <a:pt x="13" y="21"/>
                </a:cubicBezTo>
                <a:cubicBezTo>
                  <a:pt x="13" y="17"/>
                  <a:pt x="16" y="14"/>
                  <a:pt x="20" y="14"/>
                </a:cubicBezTo>
                <a:cubicBezTo>
                  <a:pt x="175" y="14"/>
                  <a:pt x="175" y="14"/>
                  <a:pt x="175" y="14"/>
                </a:cubicBezTo>
                <a:cubicBezTo>
                  <a:pt x="179" y="14"/>
                  <a:pt x="182" y="17"/>
                  <a:pt x="182" y="21"/>
                </a:cubicBezTo>
                <a:cubicBezTo>
                  <a:pt x="182" y="127"/>
                  <a:pt x="182" y="127"/>
                  <a:pt x="182" y="127"/>
                </a:cubicBez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cxnSp>
        <p:nvCxnSpPr>
          <p:cNvPr id="23" name="直接箭头连接符 22"/>
          <p:cNvCxnSpPr>
            <a:endCxn id="13" idx="0"/>
          </p:cNvCxnSpPr>
          <p:nvPr/>
        </p:nvCxnSpPr>
        <p:spPr>
          <a:xfrm flipH="1">
            <a:off x="4572599" y="2618245"/>
            <a:ext cx="1113" cy="408371"/>
          </a:xfrm>
          <a:prstGeom prst="straightConnector1">
            <a:avLst/>
          </a:prstGeom>
          <a:ln w="22225">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endCxn id="21" idx="0"/>
          </p:cNvCxnSpPr>
          <p:nvPr/>
        </p:nvCxnSpPr>
        <p:spPr>
          <a:xfrm flipH="1">
            <a:off x="2329420" y="2618243"/>
            <a:ext cx="1112" cy="617034"/>
          </a:xfrm>
          <a:prstGeom prst="straightConnector1">
            <a:avLst/>
          </a:prstGeom>
          <a:ln w="22225">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5580487" y="2003899"/>
            <a:ext cx="1112" cy="617034"/>
          </a:xfrm>
          <a:prstGeom prst="straightConnector1">
            <a:avLst/>
          </a:prstGeom>
          <a:ln w="22225">
            <a:solidFill>
              <a:schemeClr val="accent1"/>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5301456" y="1538991"/>
            <a:ext cx="560287" cy="560287"/>
          </a:xfrm>
          <a:prstGeom prst="ellipse">
            <a:avLst/>
          </a:prstGeom>
          <a:solidFill>
            <a:schemeClr val="bg1">
              <a:lumMod val="85000"/>
            </a:schemeClr>
          </a:solid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nvGrpSpPr>
          <p:cNvPr id="7" name="组合 6"/>
          <p:cNvGrpSpPr/>
          <p:nvPr/>
        </p:nvGrpSpPr>
        <p:grpSpPr>
          <a:xfrm>
            <a:off x="5426817" y="1700522"/>
            <a:ext cx="309565" cy="221118"/>
            <a:chOff x="5419725" y="669925"/>
            <a:chExt cx="866776" cy="619126"/>
          </a:xfrm>
          <a:solidFill>
            <a:schemeClr val="accent1"/>
          </a:solidFill>
        </p:grpSpPr>
        <p:sp>
          <p:nvSpPr>
            <p:cNvPr id="8" name="Freeform 15"/>
            <p:cNvSpPr/>
            <p:nvPr/>
          </p:nvSpPr>
          <p:spPr bwMode="auto">
            <a:xfrm>
              <a:off x="5441950" y="1008063"/>
              <a:ext cx="825500" cy="280988"/>
            </a:xfrm>
            <a:custGeom>
              <a:avLst/>
              <a:gdLst>
                <a:gd name="T0" fmla="*/ 110 w 220"/>
                <a:gd name="T1" fmla="*/ 25 h 75"/>
                <a:gd name="T2" fmla="*/ 81 w 220"/>
                <a:gd name="T3" fmla="*/ 0 h 75"/>
                <a:gd name="T4" fmla="*/ 0 w 220"/>
                <a:gd name="T5" fmla="*/ 70 h 75"/>
                <a:gd name="T6" fmla="*/ 11 w 220"/>
                <a:gd name="T7" fmla="*/ 75 h 75"/>
                <a:gd name="T8" fmla="*/ 209 w 220"/>
                <a:gd name="T9" fmla="*/ 75 h 75"/>
                <a:gd name="T10" fmla="*/ 220 w 220"/>
                <a:gd name="T11" fmla="*/ 70 h 75"/>
                <a:gd name="T12" fmla="*/ 138 w 220"/>
                <a:gd name="T13" fmla="*/ 0 h 75"/>
                <a:gd name="T14" fmla="*/ 110 w 220"/>
                <a:gd name="T15" fmla="*/ 2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75">
                  <a:moveTo>
                    <a:pt x="110" y="25"/>
                  </a:moveTo>
                  <a:cubicBezTo>
                    <a:pt x="81" y="0"/>
                    <a:pt x="81" y="0"/>
                    <a:pt x="81" y="0"/>
                  </a:cubicBezTo>
                  <a:cubicBezTo>
                    <a:pt x="0" y="70"/>
                    <a:pt x="0" y="70"/>
                    <a:pt x="0" y="70"/>
                  </a:cubicBezTo>
                  <a:cubicBezTo>
                    <a:pt x="3" y="73"/>
                    <a:pt x="7" y="75"/>
                    <a:pt x="11" y="75"/>
                  </a:cubicBezTo>
                  <a:cubicBezTo>
                    <a:pt x="209" y="75"/>
                    <a:pt x="209" y="75"/>
                    <a:pt x="209" y="75"/>
                  </a:cubicBezTo>
                  <a:cubicBezTo>
                    <a:pt x="213" y="75"/>
                    <a:pt x="217" y="73"/>
                    <a:pt x="220" y="70"/>
                  </a:cubicBezTo>
                  <a:cubicBezTo>
                    <a:pt x="138" y="0"/>
                    <a:pt x="138" y="0"/>
                    <a:pt x="138" y="0"/>
                  </a:cubicBezTo>
                  <a:lnTo>
                    <a:pt x="110" y="25"/>
                  </a:lnTo>
                  <a:close/>
                </a:path>
              </a:pathLst>
            </a:custGeom>
            <a:grpFill/>
            <a:ln w="9525">
              <a:noFill/>
              <a:round/>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9" name="Freeform 16"/>
            <p:cNvSpPr/>
            <p:nvPr/>
          </p:nvSpPr>
          <p:spPr bwMode="auto">
            <a:xfrm>
              <a:off x="5441950" y="669925"/>
              <a:ext cx="825500" cy="371475"/>
            </a:xfrm>
            <a:custGeom>
              <a:avLst/>
              <a:gdLst>
                <a:gd name="T0" fmla="*/ 220 w 220"/>
                <a:gd name="T1" fmla="*/ 4 h 99"/>
                <a:gd name="T2" fmla="*/ 209 w 220"/>
                <a:gd name="T3" fmla="*/ 0 h 99"/>
                <a:gd name="T4" fmla="*/ 11 w 220"/>
                <a:gd name="T5" fmla="*/ 0 h 99"/>
                <a:gd name="T6" fmla="*/ 0 w 220"/>
                <a:gd name="T7" fmla="*/ 4 h 99"/>
                <a:gd name="T8" fmla="*/ 110 w 220"/>
                <a:gd name="T9" fmla="*/ 99 h 99"/>
                <a:gd name="T10" fmla="*/ 220 w 220"/>
                <a:gd name="T11" fmla="*/ 4 h 99"/>
              </a:gdLst>
              <a:ahLst/>
              <a:cxnLst>
                <a:cxn ang="0">
                  <a:pos x="T0" y="T1"/>
                </a:cxn>
                <a:cxn ang="0">
                  <a:pos x="T2" y="T3"/>
                </a:cxn>
                <a:cxn ang="0">
                  <a:pos x="T4" y="T5"/>
                </a:cxn>
                <a:cxn ang="0">
                  <a:pos x="T6" y="T7"/>
                </a:cxn>
                <a:cxn ang="0">
                  <a:pos x="T8" y="T9"/>
                </a:cxn>
                <a:cxn ang="0">
                  <a:pos x="T10" y="T11"/>
                </a:cxn>
              </a:cxnLst>
              <a:rect l="0" t="0" r="r" b="b"/>
              <a:pathLst>
                <a:path w="220" h="99">
                  <a:moveTo>
                    <a:pt x="220" y="4"/>
                  </a:moveTo>
                  <a:cubicBezTo>
                    <a:pt x="217" y="1"/>
                    <a:pt x="213" y="0"/>
                    <a:pt x="209" y="0"/>
                  </a:cubicBezTo>
                  <a:cubicBezTo>
                    <a:pt x="11" y="0"/>
                    <a:pt x="11" y="0"/>
                    <a:pt x="11" y="0"/>
                  </a:cubicBezTo>
                  <a:cubicBezTo>
                    <a:pt x="7" y="0"/>
                    <a:pt x="3" y="1"/>
                    <a:pt x="0" y="4"/>
                  </a:cubicBezTo>
                  <a:cubicBezTo>
                    <a:pt x="110" y="99"/>
                    <a:pt x="110" y="99"/>
                    <a:pt x="110" y="99"/>
                  </a:cubicBezTo>
                  <a:lnTo>
                    <a:pt x="220" y="4"/>
                  </a:lnTo>
                  <a:close/>
                </a:path>
              </a:pathLst>
            </a:custGeom>
            <a:grpFill/>
            <a:ln w="9525">
              <a:noFill/>
              <a:round/>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0" name="Freeform 17"/>
            <p:cNvSpPr/>
            <p:nvPr/>
          </p:nvSpPr>
          <p:spPr bwMode="auto">
            <a:xfrm>
              <a:off x="5419725" y="723900"/>
              <a:ext cx="300038" cy="512763"/>
            </a:xfrm>
            <a:custGeom>
              <a:avLst/>
              <a:gdLst>
                <a:gd name="T0" fmla="*/ 0 w 189"/>
                <a:gd name="T1" fmla="*/ 0 h 323"/>
                <a:gd name="T2" fmla="*/ 0 w 189"/>
                <a:gd name="T3" fmla="*/ 323 h 323"/>
                <a:gd name="T4" fmla="*/ 189 w 189"/>
                <a:gd name="T5" fmla="*/ 163 h 323"/>
                <a:gd name="T6" fmla="*/ 0 w 189"/>
                <a:gd name="T7" fmla="*/ 0 h 323"/>
              </a:gdLst>
              <a:ahLst/>
              <a:cxnLst>
                <a:cxn ang="0">
                  <a:pos x="T0" y="T1"/>
                </a:cxn>
                <a:cxn ang="0">
                  <a:pos x="T2" y="T3"/>
                </a:cxn>
                <a:cxn ang="0">
                  <a:pos x="T4" y="T5"/>
                </a:cxn>
                <a:cxn ang="0">
                  <a:pos x="T6" y="T7"/>
                </a:cxn>
              </a:cxnLst>
              <a:rect l="0" t="0" r="r" b="b"/>
              <a:pathLst>
                <a:path w="189" h="323">
                  <a:moveTo>
                    <a:pt x="0" y="0"/>
                  </a:moveTo>
                  <a:lnTo>
                    <a:pt x="0" y="323"/>
                  </a:lnTo>
                  <a:lnTo>
                    <a:pt x="189" y="163"/>
                  </a:lnTo>
                  <a:lnTo>
                    <a:pt x="0" y="0"/>
                  </a:lnTo>
                  <a:close/>
                </a:path>
              </a:pathLst>
            </a:custGeom>
            <a:grpFill/>
            <a:ln w="9525">
              <a:noFill/>
              <a:round/>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1" name="Freeform 18"/>
            <p:cNvSpPr/>
            <p:nvPr/>
          </p:nvSpPr>
          <p:spPr bwMode="auto">
            <a:xfrm>
              <a:off x="5986463" y="723900"/>
              <a:ext cx="300038" cy="512763"/>
            </a:xfrm>
            <a:custGeom>
              <a:avLst/>
              <a:gdLst>
                <a:gd name="T0" fmla="*/ 0 w 189"/>
                <a:gd name="T1" fmla="*/ 163 h 323"/>
                <a:gd name="T2" fmla="*/ 189 w 189"/>
                <a:gd name="T3" fmla="*/ 323 h 323"/>
                <a:gd name="T4" fmla="*/ 189 w 189"/>
                <a:gd name="T5" fmla="*/ 0 h 323"/>
                <a:gd name="T6" fmla="*/ 0 w 189"/>
                <a:gd name="T7" fmla="*/ 163 h 323"/>
              </a:gdLst>
              <a:ahLst/>
              <a:cxnLst>
                <a:cxn ang="0">
                  <a:pos x="T0" y="T1"/>
                </a:cxn>
                <a:cxn ang="0">
                  <a:pos x="T2" y="T3"/>
                </a:cxn>
                <a:cxn ang="0">
                  <a:pos x="T4" y="T5"/>
                </a:cxn>
                <a:cxn ang="0">
                  <a:pos x="T6" y="T7"/>
                </a:cxn>
              </a:cxnLst>
              <a:rect l="0" t="0" r="r" b="b"/>
              <a:pathLst>
                <a:path w="189" h="323">
                  <a:moveTo>
                    <a:pt x="0" y="163"/>
                  </a:moveTo>
                  <a:lnTo>
                    <a:pt x="189" y="323"/>
                  </a:lnTo>
                  <a:lnTo>
                    <a:pt x="189" y="0"/>
                  </a:lnTo>
                  <a:lnTo>
                    <a:pt x="0" y="163"/>
                  </a:lnTo>
                  <a:close/>
                </a:path>
              </a:pathLst>
            </a:custGeom>
            <a:grpFill/>
            <a:ln w="9525">
              <a:noFill/>
              <a:round/>
            </a:ln>
          </p:spPr>
          <p:txBody>
            <a:bodyPr vert="horz" wrap="square" lIns="68580" tIns="34290" rIns="68580" bIns="34290" numCol="1" anchor="t" anchorCtr="0" compatLnSpc="1"/>
            <a:lstStyle/>
            <a:p>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30" name="泪滴形 29"/>
          <p:cNvSpPr/>
          <p:nvPr/>
        </p:nvSpPr>
        <p:spPr>
          <a:xfrm rot="8100000">
            <a:off x="7654589" y="2454353"/>
            <a:ext cx="274653" cy="274653"/>
          </a:xfrm>
          <a:prstGeom prst="teardrop">
            <a:avLst>
              <a:gd name="adj" fmla="val 122070"/>
            </a:avLst>
          </a:prstGeom>
          <a:solidFill>
            <a:schemeClr val="bg1">
              <a:lumMod val="85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1" name="TextBox 103"/>
          <p:cNvSpPr txBox="1">
            <a:spLocks noChangeArrowheads="1"/>
          </p:cNvSpPr>
          <p:nvPr/>
        </p:nvSpPr>
        <p:spPr bwMode="auto">
          <a:xfrm rot="30982">
            <a:off x="2008848" y="1686376"/>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r"/>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32" name="矩形 31"/>
          <p:cNvSpPr/>
          <p:nvPr/>
        </p:nvSpPr>
        <p:spPr>
          <a:xfrm>
            <a:off x="1412008" y="1896566"/>
            <a:ext cx="1482435" cy="473206"/>
          </a:xfrm>
          <a:prstGeom prst="rect">
            <a:avLst/>
          </a:prstGeom>
        </p:spPr>
        <p:txBody>
          <a:bodyPr wrap="square">
            <a:spAutoFit/>
          </a:bodyPr>
          <a:lstStyle/>
          <a:p>
            <a:pPr algn="r"/>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33" name="TextBox 103"/>
          <p:cNvSpPr txBox="1">
            <a:spLocks noChangeArrowheads="1"/>
          </p:cNvSpPr>
          <p:nvPr/>
        </p:nvSpPr>
        <p:spPr bwMode="auto">
          <a:xfrm rot="30982">
            <a:off x="5961190" y="1531413"/>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34" name="矩形 33"/>
          <p:cNvSpPr/>
          <p:nvPr/>
        </p:nvSpPr>
        <p:spPr>
          <a:xfrm>
            <a:off x="5960095" y="1741603"/>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35" name="TextBox 103"/>
          <p:cNvSpPr txBox="1">
            <a:spLocks noChangeArrowheads="1"/>
          </p:cNvSpPr>
          <p:nvPr/>
        </p:nvSpPr>
        <p:spPr bwMode="auto">
          <a:xfrm rot="30982">
            <a:off x="5041843" y="3216720"/>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36" name="矩形 35"/>
          <p:cNvSpPr/>
          <p:nvPr/>
        </p:nvSpPr>
        <p:spPr>
          <a:xfrm>
            <a:off x="5040748" y="3426909"/>
            <a:ext cx="1482435" cy="473206"/>
          </a:xfrm>
          <a:prstGeom prst="rect">
            <a:avLst/>
          </a:prstGeom>
        </p:spPr>
        <p:txBody>
          <a:bodyPr wrap="square">
            <a:spAutoFit/>
          </a:bodyPr>
          <a:lstStyle/>
          <a:p>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37" name="TextBox 103"/>
          <p:cNvSpPr txBox="1">
            <a:spLocks noChangeArrowheads="1"/>
          </p:cNvSpPr>
          <p:nvPr/>
        </p:nvSpPr>
        <p:spPr bwMode="auto">
          <a:xfrm rot="30982">
            <a:off x="995758" y="3392330"/>
            <a:ext cx="884501" cy="26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lvl="0">
              <a:lnSpc>
                <a:spcPct val="120000"/>
              </a:lnSpc>
              <a:defRPr sz="1400" b="1" kern="0">
                <a:solidFill>
                  <a:schemeClr val="tx1">
                    <a:lumMod val="85000"/>
                    <a:lumOff val="15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pPr algn="r"/>
            <a:r>
              <a:rPr lang="zh-CN" altLang="en-US" sz="1050">
                <a:solidFill>
                  <a:schemeClr val="tx2"/>
                </a:solidFill>
                <a:cs typeface="+mn-ea"/>
                <a:sym typeface="+mn-lt"/>
              </a:rPr>
              <a:t>您的小标题</a:t>
            </a:r>
            <a:endParaRPr lang="zh-CN" altLang="zh-CN" sz="1050" dirty="0">
              <a:solidFill>
                <a:schemeClr val="tx2"/>
              </a:solidFill>
              <a:cs typeface="+mn-ea"/>
              <a:sym typeface="+mn-lt"/>
            </a:endParaRPr>
          </a:p>
        </p:txBody>
      </p:sp>
      <p:sp>
        <p:nvSpPr>
          <p:cNvPr id="38" name="矩形 37"/>
          <p:cNvSpPr/>
          <p:nvPr/>
        </p:nvSpPr>
        <p:spPr>
          <a:xfrm>
            <a:off x="398918" y="3602520"/>
            <a:ext cx="1482435" cy="473206"/>
          </a:xfrm>
          <a:prstGeom prst="rect">
            <a:avLst/>
          </a:prstGeom>
        </p:spPr>
        <p:txBody>
          <a:bodyPr wrap="square">
            <a:spAutoFit/>
          </a:bodyPr>
          <a:lstStyle/>
          <a:p>
            <a:pPr algn="r"/>
            <a:r>
              <a:rPr lang="zh-CN" altLang="en-US" sz="825" dirty="0">
                <a:solidFill>
                  <a:schemeClr val="tx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cxnSp>
        <p:nvCxnSpPr>
          <p:cNvPr id="39" name="直接连接符 38"/>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41"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1"/>
                                        </p:tgtEl>
                                        <p:attrNameLst>
                                          <p:attrName>style.visibility</p:attrName>
                                        </p:attrNameLst>
                                      </p:cBhvr>
                                      <p:to>
                                        <p:strVal val="visible"/>
                                      </p:to>
                                    </p:set>
                                    <p:set>
                                      <p:cBhvr>
                                        <p:cTn id="7" dur="455" fill="hold">
                                          <p:stCondLst>
                                            <p:cond delay="0"/>
                                          </p:stCondLst>
                                        </p:cTn>
                                        <p:tgtEl>
                                          <p:spTgt spid="41"/>
                                        </p:tgtEl>
                                        <p:attrNameLst>
                                          <p:attrName>style.rotation</p:attrName>
                                        </p:attrNameLst>
                                      </p:cBhvr>
                                      <p:to>
                                        <p:strVal val="-45.0"/>
                                      </p:to>
                                    </p:set>
                                    <p:anim calcmode="lin" valueType="num">
                                      <p:cBhvr>
                                        <p:cTn id="8" dur="455" fill="hold">
                                          <p:stCondLst>
                                            <p:cond delay="455"/>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a:stCxn id="4" idx="3"/>
          </p:cNvCxnSpPr>
          <p:nvPr/>
        </p:nvCxnSpPr>
        <p:spPr>
          <a:xfrm>
            <a:off x="1188531" y="2658550"/>
            <a:ext cx="6689885" cy="1891"/>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39311" y="2633940"/>
            <a:ext cx="49220" cy="492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 name="矩形 4"/>
          <p:cNvSpPr/>
          <p:nvPr/>
        </p:nvSpPr>
        <p:spPr>
          <a:xfrm>
            <a:off x="1881812"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6" name="矩形 5"/>
          <p:cNvSpPr/>
          <p:nvPr/>
        </p:nvSpPr>
        <p:spPr>
          <a:xfrm>
            <a:off x="2533744"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7" name="矩形 6"/>
          <p:cNvSpPr/>
          <p:nvPr/>
        </p:nvSpPr>
        <p:spPr>
          <a:xfrm>
            <a:off x="3185677"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8" name="矩形 7"/>
          <p:cNvSpPr/>
          <p:nvPr/>
        </p:nvSpPr>
        <p:spPr>
          <a:xfrm>
            <a:off x="3837609"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9" name="矩形 8"/>
          <p:cNvSpPr/>
          <p:nvPr/>
        </p:nvSpPr>
        <p:spPr>
          <a:xfrm>
            <a:off x="4489541"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0" name="矩形 9"/>
          <p:cNvSpPr/>
          <p:nvPr/>
        </p:nvSpPr>
        <p:spPr>
          <a:xfrm>
            <a:off x="6461653"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1" name="矩形 10"/>
          <p:cNvSpPr/>
          <p:nvPr/>
        </p:nvSpPr>
        <p:spPr>
          <a:xfrm>
            <a:off x="7113587" y="2633940"/>
            <a:ext cx="49220" cy="49220"/>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2" name="矩形 11"/>
          <p:cNvSpPr/>
          <p:nvPr/>
        </p:nvSpPr>
        <p:spPr>
          <a:xfrm>
            <a:off x="7856089" y="2633940"/>
            <a:ext cx="49220" cy="49220"/>
          </a:xfrm>
          <a:prstGeom prst="rect">
            <a:avLst/>
          </a:prstGeom>
          <a:solidFill>
            <a:schemeClr val="tx1">
              <a:lumMod val="85000"/>
              <a:lumOff val="15000"/>
            </a:schemeClr>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3" name="矩形 12"/>
          <p:cNvSpPr/>
          <p:nvPr/>
        </p:nvSpPr>
        <p:spPr>
          <a:xfrm>
            <a:off x="5801564" y="2616805"/>
            <a:ext cx="57377" cy="57377"/>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cxnSp>
        <p:nvCxnSpPr>
          <p:cNvPr id="14" name="肘形连接符 13"/>
          <p:cNvCxnSpPr/>
          <p:nvPr/>
        </p:nvCxnSpPr>
        <p:spPr>
          <a:xfrm rot="16200000" flipH="1">
            <a:off x="2558354" y="2040752"/>
            <a:ext cx="9525" cy="1303865"/>
          </a:xfrm>
          <a:prstGeom prst="bentConnector3">
            <a:avLst>
              <a:gd name="adj1" fmla="val 180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5400000" flipH="1" flipV="1">
            <a:off x="4188186" y="2290879"/>
            <a:ext cx="9525" cy="651932"/>
          </a:xfrm>
          <a:prstGeom prst="bentConnector3">
            <a:avLst>
              <a:gd name="adj1" fmla="val 180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5400000" flipH="1" flipV="1">
            <a:off x="6812230" y="2293686"/>
            <a:ext cx="9525" cy="651934"/>
          </a:xfrm>
          <a:prstGeom prst="bentConnector3">
            <a:avLst>
              <a:gd name="adj1" fmla="val 1800000"/>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141474" y="2616805"/>
            <a:ext cx="57377" cy="57377"/>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8" name="等腰三角形 17"/>
          <p:cNvSpPr/>
          <p:nvPr/>
        </p:nvSpPr>
        <p:spPr>
          <a:xfrm rot="10800000">
            <a:off x="2528295" y="2880313"/>
            <a:ext cx="54670" cy="34289"/>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9" name="等腰三角形 18"/>
          <p:cNvSpPr/>
          <p:nvPr/>
        </p:nvSpPr>
        <p:spPr>
          <a:xfrm rot="10800000" flipV="1">
            <a:off x="4179902" y="2398203"/>
            <a:ext cx="54670" cy="34289"/>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0" name="等腰三角形 19"/>
          <p:cNvSpPr/>
          <p:nvPr/>
        </p:nvSpPr>
        <p:spPr>
          <a:xfrm rot="10800000" flipV="1">
            <a:off x="6796892" y="2398204"/>
            <a:ext cx="54670" cy="34289"/>
          </a:xfrm>
          <a:prstGeom prst="triangl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7" name="TextBox 103"/>
          <p:cNvSpPr txBox="1">
            <a:spLocks noChangeArrowheads="1"/>
          </p:cNvSpPr>
          <p:nvPr/>
        </p:nvSpPr>
        <p:spPr bwMode="auto">
          <a:xfrm rot="30982">
            <a:off x="1579584" y="2342447"/>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8" name="TextBox 103"/>
          <p:cNvSpPr txBox="1">
            <a:spLocks noChangeArrowheads="1"/>
          </p:cNvSpPr>
          <p:nvPr/>
        </p:nvSpPr>
        <p:spPr bwMode="auto">
          <a:xfrm rot="30982">
            <a:off x="2188221" y="2342447"/>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9" name="TextBox 103"/>
          <p:cNvSpPr txBox="1">
            <a:spLocks noChangeArrowheads="1"/>
          </p:cNvSpPr>
          <p:nvPr/>
        </p:nvSpPr>
        <p:spPr bwMode="auto">
          <a:xfrm rot="30982">
            <a:off x="2903296" y="2342448"/>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0" name="TextBox 103"/>
          <p:cNvSpPr txBox="1">
            <a:spLocks noChangeArrowheads="1"/>
          </p:cNvSpPr>
          <p:nvPr/>
        </p:nvSpPr>
        <p:spPr bwMode="auto">
          <a:xfrm rot="30982">
            <a:off x="3526510" y="2685065"/>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1" name="TextBox 103"/>
          <p:cNvSpPr txBox="1">
            <a:spLocks noChangeArrowheads="1"/>
          </p:cNvSpPr>
          <p:nvPr/>
        </p:nvSpPr>
        <p:spPr bwMode="auto">
          <a:xfrm rot="30982">
            <a:off x="4180948" y="2685065"/>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2" name="TextBox 103"/>
          <p:cNvSpPr txBox="1">
            <a:spLocks noChangeArrowheads="1"/>
          </p:cNvSpPr>
          <p:nvPr/>
        </p:nvSpPr>
        <p:spPr bwMode="auto">
          <a:xfrm rot="30982">
            <a:off x="4827348" y="2342449"/>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3" name="TextBox 103"/>
          <p:cNvSpPr txBox="1">
            <a:spLocks noChangeArrowheads="1"/>
          </p:cNvSpPr>
          <p:nvPr/>
        </p:nvSpPr>
        <p:spPr bwMode="auto">
          <a:xfrm rot="30982">
            <a:off x="5500684" y="2342449"/>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4" name="TextBox 103"/>
          <p:cNvSpPr txBox="1">
            <a:spLocks noChangeArrowheads="1"/>
          </p:cNvSpPr>
          <p:nvPr/>
        </p:nvSpPr>
        <p:spPr bwMode="auto">
          <a:xfrm rot="30982">
            <a:off x="6132642" y="2732115"/>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5" name="TextBox 103"/>
          <p:cNvSpPr txBox="1">
            <a:spLocks noChangeArrowheads="1"/>
          </p:cNvSpPr>
          <p:nvPr/>
        </p:nvSpPr>
        <p:spPr bwMode="auto">
          <a:xfrm rot="30982">
            <a:off x="6781986" y="2732116"/>
            <a:ext cx="663203" cy="24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lnSpc>
                <a:spcPct val="120000"/>
              </a:lnSpc>
              <a:defRPr/>
            </a:pPr>
            <a:r>
              <a:rPr lang="zh-CN" altLang="en-US" sz="900" kern="0" dirty="0">
                <a:solidFill>
                  <a:schemeClr val="tx2"/>
                </a:solidFill>
                <a:latin typeface="微软雅黑" panose="020B0503020204020204" pitchFamily="34" charset="-122"/>
                <a:ea typeface="微软雅黑" panose="020B0503020204020204" pitchFamily="34" charset="-122"/>
                <a:cs typeface="+mn-ea"/>
                <a:sym typeface="+mn-lt"/>
              </a:rPr>
              <a:t>时间段</a:t>
            </a:r>
            <a:endParaRPr lang="zh-CN" altLang="zh-CN" sz="900" kern="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1710033" y="3130975"/>
            <a:ext cx="846038" cy="990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2" name="矩形 21"/>
          <p:cNvSpPr/>
          <p:nvPr/>
        </p:nvSpPr>
        <p:spPr>
          <a:xfrm>
            <a:off x="1681510" y="3240607"/>
            <a:ext cx="901454" cy="784830"/>
          </a:xfrm>
          <a:prstGeom prst="rect">
            <a:avLst/>
          </a:prstGeom>
        </p:spPr>
        <p:txBody>
          <a:bodyPr wrap="square">
            <a:spAutoFit/>
          </a:bodyPr>
          <a:lstStyle/>
          <a:p>
            <a:r>
              <a:rPr lang="zh-CN" altLang="en-US" sz="900" dirty="0">
                <a:solidFill>
                  <a:schemeClr val="bg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37" name="等腰三角形 36"/>
          <p:cNvSpPr/>
          <p:nvPr/>
        </p:nvSpPr>
        <p:spPr>
          <a:xfrm rot="16200000">
            <a:off x="2224250" y="3076755"/>
            <a:ext cx="423022" cy="2406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8" name="矩形 37"/>
          <p:cNvSpPr/>
          <p:nvPr/>
        </p:nvSpPr>
        <p:spPr>
          <a:xfrm>
            <a:off x="1709218" y="4071938"/>
            <a:ext cx="846038" cy="52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9" name="矩形 38"/>
          <p:cNvSpPr/>
          <p:nvPr/>
        </p:nvSpPr>
        <p:spPr>
          <a:xfrm>
            <a:off x="3369484" y="1136004"/>
            <a:ext cx="846038" cy="990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0" name="矩形 39"/>
          <p:cNvSpPr/>
          <p:nvPr/>
        </p:nvSpPr>
        <p:spPr>
          <a:xfrm>
            <a:off x="3340961" y="1245636"/>
            <a:ext cx="901454" cy="784830"/>
          </a:xfrm>
          <a:prstGeom prst="rect">
            <a:avLst/>
          </a:prstGeom>
        </p:spPr>
        <p:txBody>
          <a:bodyPr wrap="square">
            <a:spAutoFit/>
          </a:bodyPr>
          <a:lstStyle/>
          <a:p>
            <a:r>
              <a:rPr lang="zh-CN" altLang="en-US" sz="900" dirty="0">
                <a:solidFill>
                  <a:schemeClr val="bg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41" name="等腰三角形 40"/>
          <p:cNvSpPr/>
          <p:nvPr/>
        </p:nvSpPr>
        <p:spPr>
          <a:xfrm rot="16200000">
            <a:off x="3883701" y="1910401"/>
            <a:ext cx="423022" cy="2406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2" name="矩形 41"/>
          <p:cNvSpPr/>
          <p:nvPr/>
        </p:nvSpPr>
        <p:spPr>
          <a:xfrm>
            <a:off x="3368669" y="1133252"/>
            <a:ext cx="846038" cy="52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3" name="矩形 42"/>
          <p:cNvSpPr/>
          <p:nvPr/>
        </p:nvSpPr>
        <p:spPr>
          <a:xfrm>
            <a:off x="5159501" y="2881946"/>
            <a:ext cx="1010999" cy="990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4" name="矩形 43"/>
          <p:cNvSpPr/>
          <p:nvPr/>
        </p:nvSpPr>
        <p:spPr>
          <a:xfrm>
            <a:off x="5130979" y="2991578"/>
            <a:ext cx="1077219" cy="784830"/>
          </a:xfrm>
          <a:prstGeom prst="rect">
            <a:avLst/>
          </a:prstGeom>
        </p:spPr>
        <p:txBody>
          <a:bodyPr wrap="square">
            <a:spAutoFit/>
          </a:bodyPr>
          <a:lstStyle/>
          <a:p>
            <a:r>
              <a:rPr lang="zh-CN" altLang="en-US" sz="900" dirty="0">
                <a:solidFill>
                  <a:schemeClr val="bg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45" name="等腰三角形 44"/>
          <p:cNvSpPr/>
          <p:nvPr/>
        </p:nvSpPr>
        <p:spPr>
          <a:xfrm rot="5400000" flipH="1">
            <a:off x="5087577" y="2836923"/>
            <a:ext cx="423022" cy="287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6" name="矩形 45"/>
          <p:cNvSpPr/>
          <p:nvPr/>
        </p:nvSpPr>
        <p:spPr>
          <a:xfrm>
            <a:off x="5158687" y="3822908"/>
            <a:ext cx="1010999" cy="52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7" name="矩形 46"/>
          <p:cNvSpPr/>
          <p:nvPr/>
        </p:nvSpPr>
        <p:spPr>
          <a:xfrm>
            <a:off x="6291392" y="1246194"/>
            <a:ext cx="1010999" cy="990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48" name="矩形 47"/>
          <p:cNvSpPr/>
          <p:nvPr/>
        </p:nvSpPr>
        <p:spPr>
          <a:xfrm>
            <a:off x="6262870" y="1355826"/>
            <a:ext cx="1077219" cy="784830"/>
          </a:xfrm>
          <a:prstGeom prst="rect">
            <a:avLst/>
          </a:prstGeom>
        </p:spPr>
        <p:txBody>
          <a:bodyPr wrap="square">
            <a:spAutoFit/>
          </a:bodyPr>
          <a:lstStyle/>
          <a:p>
            <a:r>
              <a:rPr lang="zh-CN" altLang="en-US" sz="900" dirty="0">
                <a:solidFill>
                  <a:schemeClr val="bg2"/>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49" name="等腰三角形 48"/>
          <p:cNvSpPr/>
          <p:nvPr/>
        </p:nvSpPr>
        <p:spPr>
          <a:xfrm rot="10800000" flipH="1">
            <a:off x="6605481" y="2028612"/>
            <a:ext cx="423022" cy="28753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0" name="矩形 49"/>
          <p:cNvSpPr/>
          <p:nvPr/>
        </p:nvSpPr>
        <p:spPr>
          <a:xfrm>
            <a:off x="6300103" y="1240114"/>
            <a:ext cx="1010999" cy="529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cxnSp>
        <p:nvCxnSpPr>
          <p:cNvPr id="51" name="直接连接符 50"/>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53"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3"/>
                                        </p:tgtEl>
                                        <p:attrNameLst>
                                          <p:attrName>style.visibility</p:attrName>
                                        </p:attrNameLst>
                                      </p:cBhvr>
                                      <p:to>
                                        <p:strVal val="visible"/>
                                      </p:to>
                                    </p:set>
                                    <p:set>
                                      <p:cBhvr>
                                        <p:cTn id="7" dur="455" fill="hold">
                                          <p:stCondLst>
                                            <p:cond delay="0"/>
                                          </p:stCondLst>
                                        </p:cTn>
                                        <p:tgtEl>
                                          <p:spTgt spid="53"/>
                                        </p:tgtEl>
                                        <p:attrNameLst>
                                          <p:attrName>style.rotation</p:attrName>
                                        </p:attrNameLst>
                                      </p:cBhvr>
                                      <p:to>
                                        <p:strVal val="-45.0"/>
                                      </p:to>
                                    </p:set>
                                    <p:anim calcmode="lin" valueType="num">
                                      <p:cBhvr>
                                        <p:cTn id="8" dur="455" fill="hold">
                                          <p:stCondLst>
                                            <p:cond delay="455"/>
                                          </p:stCondLst>
                                        </p:cTn>
                                        <p:tgtEl>
                                          <p:spTgt spid="5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r="23335"/>
          <a:stretch>
            <a:fillRect/>
          </a:stretch>
        </p:blipFill>
        <p:spPr>
          <a:xfrm>
            <a:off x="1" y="0"/>
            <a:ext cx="9144000" cy="5143500"/>
          </a:xfrm>
          <a:prstGeom prst="rect">
            <a:avLst/>
          </a:prstGeom>
        </p:spPr>
      </p:pic>
      <p:sp>
        <p:nvSpPr>
          <p:cNvPr id="6" name="矩形 5"/>
          <p:cNvSpPr/>
          <p:nvPr/>
        </p:nvSpPr>
        <p:spPr bwMode="auto">
          <a:xfrm>
            <a:off x="15416" y="0"/>
            <a:ext cx="9144000" cy="5143500"/>
          </a:xfrm>
          <a:prstGeom prst="rect">
            <a:avLst/>
          </a:prstGeom>
          <a:solidFill>
            <a:srgbClr val="0070C0">
              <a:alpha val="20000"/>
            </a:srgbClr>
          </a:solidFill>
          <a:ln w="15875">
            <a:noFill/>
          </a:ln>
          <a:effectLst/>
        </p:spPr>
        <p:txBody>
          <a:bodyPr vert="horz" wrap="square" lIns="91440" tIns="45720" rIns="91440" bIns="45720" numCol="1" rtlCol="0" anchor="t" anchorCtr="0" compatLnSpc="1"/>
          <a:lstStyle/>
          <a:p>
            <a:pPr algn="ctr"/>
            <a:endParaRPr lang="zh-CN" altLang="en-US"/>
          </a:p>
        </p:txBody>
      </p:sp>
      <p:sp>
        <p:nvSpPr>
          <p:cNvPr id="4" name="矩形 3"/>
          <p:cNvSpPr/>
          <p:nvPr/>
        </p:nvSpPr>
        <p:spPr>
          <a:xfrm>
            <a:off x="1926084" y="2067694"/>
            <a:ext cx="5291833" cy="830997"/>
          </a:xfrm>
          <a:prstGeom prst="rect">
            <a:avLst/>
          </a:prstGeom>
        </p:spPr>
        <p:txBody>
          <a:bodyPr wrap="none">
            <a:spAutoFit/>
          </a:bodyPr>
          <a:lstStyle/>
          <a:p>
            <a:pPr algn="ctr"/>
            <a:r>
              <a:rPr lang="zh-CN" altLang="en-US" sz="4800" b="1" dirty="0">
                <a:solidFill>
                  <a:schemeClr val="bg2"/>
                </a:solidFill>
                <a:latin typeface="微软雅黑" panose="020B0503020204020204" pitchFamily="34" charset="-122"/>
                <a:ea typeface="微软雅黑" panose="020B0503020204020204" pitchFamily="34" charset="-122"/>
              </a:rPr>
              <a:t>演讲完毕 感谢聆听</a:t>
            </a:r>
            <a:endParaRPr lang="en-US" altLang="zh-CN" sz="4800" b="1" i="0" dirty="0">
              <a:solidFill>
                <a:schemeClr val="bg2"/>
              </a:solidFill>
              <a:effectLst/>
              <a:latin typeface="微软雅黑" panose="020B0503020204020204" pitchFamily="34" charset="-122"/>
              <a:ea typeface="微软雅黑" panose="020B0503020204020204" pitchFamily="34" charset="-122"/>
            </a:endParaRPr>
          </a:p>
        </p:txBody>
      </p:sp>
      <p:sp>
        <p:nvSpPr>
          <p:cNvPr id="12" name="TextBox 76"/>
          <p:cNvSpPr txBox="1"/>
          <p:nvPr/>
        </p:nvSpPr>
        <p:spPr>
          <a:xfrm>
            <a:off x="1223628" y="3003798"/>
            <a:ext cx="6696744" cy="307777"/>
          </a:xfrm>
          <a:prstGeom prst="rect">
            <a:avLst/>
          </a:prstGeom>
          <a:noFill/>
        </p:spPr>
        <p:txBody>
          <a:bodyPr wrap="square" rtlCol="0">
            <a:spAutoFit/>
          </a:bodyPr>
          <a:lstStyle/>
          <a:p>
            <a:pPr algn="ctr"/>
            <a:r>
              <a:rPr lang="zh-CN" altLang="en-US" sz="1400" dirty="0">
                <a:solidFill>
                  <a:schemeClr val="bg2"/>
                </a:solidFill>
                <a:latin typeface="幼圆" panose="02010509060101010101" pitchFamily="49" charset="-122"/>
                <a:ea typeface="幼圆" panose="02010509060101010101" pitchFamily="49" charset="-122"/>
              </a:rPr>
              <a:t>适合于电子商务</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网络工程</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互联网科技等工作报告</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项目介绍</a:t>
            </a:r>
            <a:r>
              <a:rPr lang="en-US" altLang="zh-CN" sz="1400" dirty="0">
                <a:solidFill>
                  <a:schemeClr val="bg2"/>
                </a:solidFill>
                <a:latin typeface="幼圆" panose="02010509060101010101" pitchFamily="49" charset="-122"/>
                <a:ea typeface="幼圆" panose="02010509060101010101" pitchFamily="49" charset="-122"/>
              </a:rPr>
              <a:t>/</a:t>
            </a:r>
            <a:r>
              <a:rPr lang="zh-CN" altLang="en-US" sz="1400" dirty="0">
                <a:solidFill>
                  <a:schemeClr val="bg2"/>
                </a:solidFill>
                <a:latin typeface="幼圆" panose="02010509060101010101" pitchFamily="49" charset="-122"/>
                <a:ea typeface="幼圆" panose="02010509060101010101" pitchFamily="49" charset="-122"/>
              </a:rPr>
              <a:t>企业宣传等</a:t>
            </a:r>
          </a:p>
        </p:txBody>
      </p:sp>
      <p:sp>
        <p:nvSpPr>
          <p:cNvPr id="13" name="TextBox 76"/>
          <p:cNvSpPr txBox="1"/>
          <p:nvPr/>
        </p:nvSpPr>
        <p:spPr>
          <a:xfrm>
            <a:off x="3203848" y="1059582"/>
            <a:ext cx="2736304" cy="1015663"/>
          </a:xfrm>
          <a:prstGeom prst="rect">
            <a:avLst/>
          </a:prstGeom>
          <a:noFill/>
        </p:spPr>
        <p:txBody>
          <a:bodyPr wrap="square" rtlCol="0">
            <a:spAutoFit/>
          </a:bodyPr>
          <a:lstStyle/>
          <a:p>
            <a:pPr algn="ctr"/>
            <a:r>
              <a:rPr lang="en-US" altLang="zh-CN" sz="6000" b="1" dirty="0">
                <a:solidFill>
                  <a:schemeClr val="bg2"/>
                </a:solidFill>
                <a:latin typeface="Bodoni MT Black" panose="02070A03080606020203" pitchFamily="18" charset="0"/>
                <a:ea typeface="叶根友圆趣卡通体" panose="02010601030101010101" pitchFamily="2" charset="-122"/>
              </a:rPr>
              <a:t>LOGO</a:t>
            </a:r>
            <a:endParaRPr lang="zh-CN" altLang="en-US" sz="6000" dirty="0">
              <a:solidFill>
                <a:schemeClr val="bg2"/>
              </a:solidFill>
              <a:latin typeface="Bodoni MT Black" panose="02070A03080606020203" pitchFamily="18" charset="0"/>
              <a:ea typeface="叶根友圆趣卡通体" panose="02010601030101010101" pitchFamily="2" charset="-122"/>
            </a:endParaRPr>
          </a:p>
        </p:txBody>
      </p:sp>
      <p:sp>
        <p:nvSpPr>
          <p:cNvPr id="16" name="TextBox 76"/>
          <p:cNvSpPr txBox="1"/>
          <p:nvPr/>
        </p:nvSpPr>
        <p:spPr>
          <a:xfrm>
            <a:off x="2864972" y="3579862"/>
            <a:ext cx="3414057" cy="275590"/>
          </a:xfrm>
          <a:prstGeom prst="rect">
            <a:avLst/>
          </a:prstGeom>
          <a:noFill/>
        </p:spPr>
        <p:txBody>
          <a:bodyPr wrap="square" rtlCol="0">
            <a:spAutoFit/>
          </a:bodyPr>
          <a:lstStyle/>
          <a:p>
            <a:pPr algn="ctr"/>
            <a:r>
              <a:rPr lang="zh-CN" altLang="en-US" sz="1200">
                <a:solidFill>
                  <a:schemeClr val="bg2"/>
                </a:solidFill>
                <a:latin typeface="幼圆" panose="02010509060101010101" pitchFamily="49" charset="-122"/>
                <a:ea typeface="幼圆" panose="02010509060101010101" pitchFamily="49" charset="-122"/>
              </a:rPr>
              <a:t>汇报人：喜爱</a:t>
            </a:r>
            <a:r>
              <a:rPr lang="en-US" altLang="zh-CN" sz="1200">
                <a:solidFill>
                  <a:schemeClr val="bg2"/>
                </a:solidFill>
                <a:latin typeface="幼圆" panose="02010509060101010101" pitchFamily="49" charset="-122"/>
                <a:ea typeface="幼圆" panose="02010509060101010101" pitchFamily="49" charset="-122"/>
              </a:rPr>
              <a:t>PPT</a:t>
            </a:r>
            <a:endParaRPr lang="zh-CN" altLang="en-US" sz="1200" dirty="0">
              <a:solidFill>
                <a:schemeClr val="bg2"/>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3400"/>
                                </p:stCondLst>
                                <p:childTnLst>
                                  <p:par>
                                    <p:cTn id="21" presetID="2" presetClass="entr" presetSubtype="3" fill="hold" grpId="0" nodeType="afterEffect" p14:presetBounceEnd="20000">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14:bounceEnd="20000">
                                          <p:cBhvr additive="base">
                                            <p:cTn id="23" dur="50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5550"/>
                                </p:stCondLst>
                                <p:childTnLst>
                                  <p:par>
                                    <p:cTn id="26" presetID="37"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900" decel="100000" fill="hold"/>
                                            <p:tgtEl>
                                              <p:spTgt spid="1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set>
                                          <p:cBhvr>
                                            <p:cTn id="7" dur="455" fill="hold">
                                              <p:stCondLst>
                                                <p:cond delay="0"/>
                                              </p:stCondLst>
                                            </p:cTn>
                                            <p:tgtEl>
                                              <p:spTgt spid="13"/>
                                            </p:tgtEl>
                                            <p:attrNameLst>
                                              <p:attrName>style.rotation</p:attrName>
                                            </p:attrNameLst>
                                          </p:cBhvr>
                                          <p:to>
                                            <p:strVal val="-45.0"/>
                                          </p:to>
                                        </p:set>
                                        <p:anim calcmode="lin" valueType="num">
                                          <p:cBhvr>
                                            <p:cTn id="8"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p:stCondLst>
                                  <p:cond delay="3400"/>
                                </p:stCondLst>
                                <p:childTnLst>
                                  <p:par>
                                    <p:cTn id="21" presetID="2" presetClass="entr" presetSubtype="3"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par>
                              <p:cTn id="25" fill="hold">
                                <p:stCondLst>
                                  <p:cond delay="5550"/>
                                </p:stCondLst>
                                <p:childTnLst>
                                  <p:par>
                                    <p:cTn id="26" presetID="37"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900" decel="100000" fill="hold"/>
                                            <p:tgtEl>
                                              <p:spTgt spid="1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r="23335"/>
          <a:stretch>
            <a:fillRect/>
          </a:stretch>
        </p:blipFill>
        <p:spPr>
          <a:xfrm>
            <a:off x="1" y="0"/>
            <a:ext cx="9144000" cy="5143500"/>
          </a:xfrm>
          <a:prstGeom prst="rect">
            <a:avLst/>
          </a:prstGeom>
        </p:spPr>
      </p:pic>
      <p:sp>
        <p:nvSpPr>
          <p:cNvPr id="6" name="矩形 5"/>
          <p:cNvSpPr/>
          <p:nvPr/>
        </p:nvSpPr>
        <p:spPr bwMode="auto">
          <a:xfrm>
            <a:off x="15416" y="0"/>
            <a:ext cx="9144000" cy="5143500"/>
          </a:xfrm>
          <a:prstGeom prst="rect">
            <a:avLst/>
          </a:prstGeom>
          <a:solidFill>
            <a:srgbClr val="0070C0">
              <a:alpha val="20000"/>
            </a:srgbClr>
          </a:solidFill>
          <a:ln w="15875">
            <a:noFill/>
          </a:ln>
          <a:effectLst/>
        </p:spPr>
        <p:txBody>
          <a:bodyPr vert="horz" wrap="square" lIns="91440" tIns="45720" rIns="91440" bIns="45720" numCol="1" rtlCol="0" anchor="t" anchorCtr="0" compatLnSpc="1"/>
          <a:lstStyle/>
          <a:p>
            <a:pPr algn="ctr"/>
            <a:endParaRPr lang="zh-CN" altLang="en-US" sz="1400"/>
          </a:p>
        </p:txBody>
      </p:sp>
      <p:sp>
        <p:nvSpPr>
          <p:cNvPr id="21" name="TextBox 76"/>
          <p:cNvSpPr txBox="1"/>
          <p:nvPr/>
        </p:nvSpPr>
        <p:spPr>
          <a:xfrm>
            <a:off x="3755911" y="1782366"/>
            <a:ext cx="1632177" cy="584775"/>
          </a:xfrm>
          <a:prstGeom prst="rect">
            <a:avLst/>
          </a:prstGeom>
          <a:noFill/>
          <a:effectLst/>
        </p:spPr>
        <p:txBody>
          <a:bodyPr wrap="none" rtlCol="0">
            <a:spAutoFit/>
          </a:bodyPr>
          <a:lstStyle/>
          <a:p>
            <a:pPr algn="ctr"/>
            <a:r>
              <a:rPr lang="en-US" altLang="zh-CN" sz="3200" dirty="0">
                <a:solidFill>
                  <a:schemeClr val="bg2"/>
                </a:solidFill>
                <a:latin typeface="幼圆" panose="02010509060101010101" pitchFamily="49" charset="-122"/>
                <a:ea typeface="幼圆" panose="02010509060101010101" pitchFamily="49" charset="-122"/>
              </a:rPr>
              <a:t>PART 01</a:t>
            </a:r>
            <a:endParaRPr lang="zh-CN" altLang="en-US" sz="3200" dirty="0">
              <a:solidFill>
                <a:schemeClr val="bg2"/>
              </a:solidFill>
              <a:latin typeface="幼圆" panose="02010509060101010101" pitchFamily="49" charset="-122"/>
              <a:ea typeface="幼圆" panose="02010509060101010101" pitchFamily="49" charset="-122"/>
            </a:endParaRPr>
          </a:p>
        </p:txBody>
      </p:sp>
      <p:sp>
        <p:nvSpPr>
          <p:cNvPr id="32" name="TextBox 76"/>
          <p:cNvSpPr txBox="1"/>
          <p:nvPr/>
        </p:nvSpPr>
        <p:spPr>
          <a:xfrm>
            <a:off x="2061375" y="2419023"/>
            <a:ext cx="5021250" cy="584775"/>
          </a:xfrm>
          <a:prstGeom prst="rect">
            <a:avLst/>
          </a:prstGeom>
          <a:noFill/>
          <a:effectLst/>
        </p:spPr>
        <p:txBody>
          <a:bodyPr wrap="square" rtlCol="0">
            <a:spAutoFit/>
          </a:bodyPr>
          <a:lstStyle/>
          <a:p>
            <a:pPr algn="ctr"/>
            <a:r>
              <a:rPr lang="zh-CN" altLang="en-US" sz="3200" b="1" dirty="0">
                <a:solidFill>
                  <a:schemeClr val="bg2"/>
                </a:solidFill>
                <a:latin typeface="幼圆" panose="02010509060101010101" pitchFamily="49" charset="-122"/>
                <a:ea typeface="幼圆" panose="02010509060101010101" pitchFamily="49" charset="-122"/>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3"/>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Freeform 54"/>
          <p:cNvSpPr/>
          <p:nvPr/>
        </p:nvSpPr>
        <p:spPr bwMode="auto">
          <a:xfrm>
            <a:off x="5066110" y="1921670"/>
            <a:ext cx="802481" cy="1620441"/>
          </a:xfrm>
          <a:custGeom>
            <a:avLst/>
            <a:gdLst>
              <a:gd name="T0" fmla="*/ 15 w 60"/>
              <a:gd name="T1" fmla="*/ 51 h 121"/>
              <a:gd name="T2" fmla="*/ 0 w 60"/>
              <a:gd name="T3" fmla="*/ 62 h 121"/>
              <a:gd name="T4" fmla="*/ 15 w 60"/>
              <a:gd name="T5" fmla="*/ 72 h 121"/>
              <a:gd name="T6" fmla="*/ 37 w 60"/>
              <a:gd name="T7" fmla="*/ 121 h 121"/>
              <a:gd name="T8" fmla="*/ 58 w 60"/>
              <a:gd name="T9" fmla="*/ 100 h 121"/>
              <a:gd name="T10" fmla="*/ 44 w 60"/>
              <a:gd name="T11" fmla="*/ 62 h 121"/>
              <a:gd name="T12" fmla="*/ 60 w 60"/>
              <a:gd name="T13" fmla="*/ 22 h 121"/>
              <a:gd name="T14" fmla="*/ 38 w 60"/>
              <a:gd name="T15" fmla="*/ 0 h 121"/>
              <a:gd name="T16" fmla="*/ 15 w 60"/>
              <a:gd name="T17" fmla="*/ 5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1">
                <a:moveTo>
                  <a:pt x="15" y="51"/>
                </a:moveTo>
                <a:cubicBezTo>
                  <a:pt x="0" y="62"/>
                  <a:pt x="0" y="62"/>
                  <a:pt x="0" y="62"/>
                </a:cubicBezTo>
                <a:cubicBezTo>
                  <a:pt x="15" y="72"/>
                  <a:pt x="15" y="72"/>
                  <a:pt x="15" y="72"/>
                </a:cubicBezTo>
                <a:cubicBezTo>
                  <a:pt x="17" y="91"/>
                  <a:pt x="25" y="108"/>
                  <a:pt x="37" y="121"/>
                </a:cubicBezTo>
                <a:cubicBezTo>
                  <a:pt x="58" y="100"/>
                  <a:pt x="58" y="100"/>
                  <a:pt x="58" y="100"/>
                </a:cubicBezTo>
                <a:cubicBezTo>
                  <a:pt x="50" y="90"/>
                  <a:pt x="44" y="76"/>
                  <a:pt x="44" y="62"/>
                </a:cubicBezTo>
                <a:cubicBezTo>
                  <a:pt x="44" y="46"/>
                  <a:pt x="50" y="32"/>
                  <a:pt x="60" y="22"/>
                </a:cubicBezTo>
                <a:cubicBezTo>
                  <a:pt x="38" y="0"/>
                  <a:pt x="38" y="0"/>
                  <a:pt x="38" y="0"/>
                </a:cubicBezTo>
                <a:cubicBezTo>
                  <a:pt x="26" y="14"/>
                  <a:pt x="17" y="32"/>
                  <a:pt x="15" y="51"/>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77" name="Freeform 55"/>
          <p:cNvSpPr/>
          <p:nvPr/>
        </p:nvSpPr>
        <p:spPr bwMode="auto">
          <a:xfrm>
            <a:off x="5600700" y="3300414"/>
            <a:ext cx="1671638" cy="803672"/>
          </a:xfrm>
          <a:custGeom>
            <a:avLst/>
            <a:gdLst>
              <a:gd name="T0" fmla="*/ 21 w 125"/>
              <a:gd name="T1" fmla="*/ 0 h 60"/>
              <a:gd name="T2" fmla="*/ 0 w 125"/>
              <a:gd name="T3" fmla="*/ 22 h 60"/>
              <a:gd name="T4" fmla="*/ 53 w 125"/>
              <a:gd name="T5" fmla="*/ 48 h 60"/>
              <a:gd name="T6" fmla="*/ 62 w 125"/>
              <a:gd name="T7" fmla="*/ 60 h 60"/>
              <a:gd name="T8" fmla="*/ 71 w 125"/>
              <a:gd name="T9" fmla="*/ 48 h 60"/>
              <a:gd name="T10" fmla="*/ 125 w 125"/>
              <a:gd name="T11" fmla="*/ 24 h 60"/>
              <a:gd name="T12" fmla="*/ 103 w 125"/>
              <a:gd name="T13" fmla="*/ 2 h 60"/>
              <a:gd name="T14" fmla="*/ 63 w 125"/>
              <a:gd name="T15" fmla="*/ 18 h 60"/>
              <a:gd name="T16" fmla="*/ 21 w 125"/>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60">
                <a:moveTo>
                  <a:pt x="21" y="0"/>
                </a:moveTo>
                <a:cubicBezTo>
                  <a:pt x="0" y="22"/>
                  <a:pt x="0" y="22"/>
                  <a:pt x="0" y="22"/>
                </a:cubicBezTo>
                <a:cubicBezTo>
                  <a:pt x="14" y="36"/>
                  <a:pt x="32" y="45"/>
                  <a:pt x="53" y="48"/>
                </a:cubicBezTo>
                <a:cubicBezTo>
                  <a:pt x="62" y="60"/>
                  <a:pt x="62" y="60"/>
                  <a:pt x="62" y="60"/>
                </a:cubicBezTo>
                <a:cubicBezTo>
                  <a:pt x="71" y="48"/>
                  <a:pt x="71" y="48"/>
                  <a:pt x="71" y="48"/>
                </a:cubicBezTo>
                <a:cubicBezTo>
                  <a:pt x="92" y="46"/>
                  <a:pt x="110" y="37"/>
                  <a:pt x="125" y="24"/>
                </a:cubicBezTo>
                <a:cubicBezTo>
                  <a:pt x="103" y="2"/>
                  <a:pt x="103" y="2"/>
                  <a:pt x="103" y="2"/>
                </a:cubicBezTo>
                <a:cubicBezTo>
                  <a:pt x="93" y="12"/>
                  <a:pt x="79" y="18"/>
                  <a:pt x="63" y="18"/>
                </a:cubicBezTo>
                <a:cubicBezTo>
                  <a:pt x="47" y="18"/>
                  <a:pt x="32" y="11"/>
                  <a:pt x="21"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78" name="Freeform 56"/>
          <p:cNvSpPr/>
          <p:nvPr/>
        </p:nvSpPr>
        <p:spPr bwMode="auto">
          <a:xfrm>
            <a:off x="5628085" y="1371601"/>
            <a:ext cx="1616869" cy="803672"/>
          </a:xfrm>
          <a:custGeom>
            <a:avLst/>
            <a:gdLst>
              <a:gd name="T0" fmla="*/ 60 w 121"/>
              <a:gd name="T1" fmla="*/ 0 h 60"/>
              <a:gd name="T2" fmla="*/ 49 w 121"/>
              <a:gd name="T3" fmla="*/ 14 h 60"/>
              <a:gd name="T4" fmla="*/ 0 w 121"/>
              <a:gd name="T5" fmla="*/ 38 h 60"/>
              <a:gd name="T6" fmla="*/ 21 w 121"/>
              <a:gd name="T7" fmla="*/ 60 h 60"/>
              <a:gd name="T8" fmla="*/ 61 w 121"/>
              <a:gd name="T9" fmla="*/ 44 h 60"/>
              <a:gd name="T10" fmla="*/ 100 w 121"/>
              <a:gd name="T11" fmla="*/ 58 h 60"/>
              <a:gd name="T12" fmla="*/ 121 w 121"/>
              <a:gd name="T13" fmla="*/ 36 h 60"/>
              <a:gd name="T14" fmla="*/ 71 w 121"/>
              <a:gd name="T15" fmla="*/ 14 h 60"/>
              <a:gd name="T16" fmla="*/ 60 w 121"/>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60">
                <a:moveTo>
                  <a:pt x="60" y="0"/>
                </a:moveTo>
                <a:cubicBezTo>
                  <a:pt x="49" y="14"/>
                  <a:pt x="49" y="14"/>
                  <a:pt x="49" y="14"/>
                </a:cubicBezTo>
                <a:cubicBezTo>
                  <a:pt x="30" y="17"/>
                  <a:pt x="13" y="25"/>
                  <a:pt x="0" y="38"/>
                </a:cubicBezTo>
                <a:cubicBezTo>
                  <a:pt x="21" y="60"/>
                  <a:pt x="21" y="60"/>
                  <a:pt x="21" y="60"/>
                </a:cubicBezTo>
                <a:cubicBezTo>
                  <a:pt x="32" y="50"/>
                  <a:pt x="46" y="44"/>
                  <a:pt x="61" y="44"/>
                </a:cubicBezTo>
                <a:cubicBezTo>
                  <a:pt x="76" y="44"/>
                  <a:pt x="89" y="49"/>
                  <a:pt x="100" y="58"/>
                </a:cubicBezTo>
                <a:cubicBezTo>
                  <a:pt x="121" y="36"/>
                  <a:pt x="121" y="36"/>
                  <a:pt x="121" y="36"/>
                </a:cubicBezTo>
                <a:cubicBezTo>
                  <a:pt x="107" y="24"/>
                  <a:pt x="90" y="16"/>
                  <a:pt x="71" y="14"/>
                </a:cubicBezTo>
                <a:lnTo>
                  <a:pt x="60" y="0"/>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79" name="Freeform 57"/>
          <p:cNvSpPr/>
          <p:nvPr/>
        </p:nvSpPr>
        <p:spPr bwMode="auto">
          <a:xfrm>
            <a:off x="7004448" y="1894285"/>
            <a:ext cx="789385" cy="1687116"/>
          </a:xfrm>
          <a:custGeom>
            <a:avLst/>
            <a:gdLst>
              <a:gd name="T0" fmla="*/ 47 w 59"/>
              <a:gd name="T1" fmla="*/ 55 h 126"/>
              <a:gd name="T2" fmla="*/ 21 w 59"/>
              <a:gd name="T3" fmla="*/ 0 h 126"/>
              <a:gd name="T4" fmla="*/ 0 w 59"/>
              <a:gd name="T5" fmla="*/ 22 h 126"/>
              <a:gd name="T6" fmla="*/ 17 w 59"/>
              <a:gd name="T7" fmla="*/ 64 h 126"/>
              <a:gd name="T8" fmla="*/ 1 w 59"/>
              <a:gd name="T9" fmla="*/ 104 h 126"/>
              <a:gd name="T10" fmla="*/ 23 w 59"/>
              <a:gd name="T11" fmla="*/ 126 h 126"/>
              <a:gd name="T12" fmla="*/ 47 w 59"/>
              <a:gd name="T13" fmla="*/ 73 h 126"/>
              <a:gd name="T14" fmla="*/ 59 w 59"/>
              <a:gd name="T15" fmla="*/ 64 h 126"/>
              <a:gd name="T16" fmla="*/ 47 w 59"/>
              <a:gd name="T17"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47" y="55"/>
                </a:moveTo>
                <a:cubicBezTo>
                  <a:pt x="45" y="33"/>
                  <a:pt x="36" y="14"/>
                  <a:pt x="21" y="0"/>
                </a:cubicBezTo>
                <a:cubicBezTo>
                  <a:pt x="0" y="22"/>
                  <a:pt x="0" y="22"/>
                  <a:pt x="0" y="22"/>
                </a:cubicBezTo>
                <a:cubicBezTo>
                  <a:pt x="11" y="32"/>
                  <a:pt x="17" y="47"/>
                  <a:pt x="17" y="64"/>
                </a:cubicBezTo>
                <a:cubicBezTo>
                  <a:pt x="17" y="79"/>
                  <a:pt x="11" y="94"/>
                  <a:pt x="1" y="104"/>
                </a:cubicBezTo>
                <a:cubicBezTo>
                  <a:pt x="23" y="126"/>
                  <a:pt x="23" y="126"/>
                  <a:pt x="23" y="126"/>
                </a:cubicBezTo>
                <a:cubicBezTo>
                  <a:pt x="36" y="112"/>
                  <a:pt x="45" y="93"/>
                  <a:pt x="47" y="73"/>
                </a:cubicBezTo>
                <a:cubicBezTo>
                  <a:pt x="59" y="64"/>
                  <a:pt x="59" y="64"/>
                  <a:pt x="59" y="64"/>
                </a:cubicBezTo>
                <a:lnTo>
                  <a:pt x="47" y="55"/>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80" name="Freeform 58"/>
          <p:cNvSpPr/>
          <p:nvPr/>
        </p:nvSpPr>
        <p:spPr bwMode="auto">
          <a:xfrm>
            <a:off x="4518423" y="2631282"/>
            <a:ext cx="294085" cy="280988"/>
          </a:xfrm>
          <a:custGeom>
            <a:avLst/>
            <a:gdLst>
              <a:gd name="T0" fmla="*/ 124 w 247"/>
              <a:gd name="T1" fmla="*/ 0 h 236"/>
              <a:gd name="T2" fmla="*/ 67 w 247"/>
              <a:gd name="T3" fmla="*/ 56 h 236"/>
              <a:gd name="T4" fmla="*/ 0 w 247"/>
              <a:gd name="T5" fmla="*/ 101 h 236"/>
              <a:gd name="T6" fmla="*/ 0 w 247"/>
              <a:gd name="T7" fmla="*/ 236 h 236"/>
              <a:gd name="T8" fmla="*/ 90 w 247"/>
              <a:gd name="T9" fmla="*/ 236 h 236"/>
              <a:gd name="T10" fmla="*/ 90 w 247"/>
              <a:gd name="T11" fmla="*/ 124 h 236"/>
              <a:gd name="T12" fmla="*/ 157 w 247"/>
              <a:gd name="T13" fmla="*/ 124 h 236"/>
              <a:gd name="T14" fmla="*/ 157 w 247"/>
              <a:gd name="T15" fmla="*/ 236 h 236"/>
              <a:gd name="T16" fmla="*/ 247 w 247"/>
              <a:gd name="T17" fmla="*/ 236 h 236"/>
              <a:gd name="T18" fmla="*/ 247 w 247"/>
              <a:gd name="T19" fmla="*/ 101 h 236"/>
              <a:gd name="T20" fmla="*/ 191 w 247"/>
              <a:gd name="T21" fmla="*/ 56 h 236"/>
              <a:gd name="T22" fmla="*/ 124 w 247"/>
              <a:gd name="T2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 h="236">
                <a:moveTo>
                  <a:pt x="124" y="0"/>
                </a:moveTo>
                <a:lnTo>
                  <a:pt x="67" y="56"/>
                </a:lnTo>
                <a:lnTo>
                  <a:pt x="0" y="101"/>
                </a:lnTo>
                <a:lnTo>
                  <a:pt x="0" y="236"/>
                </a:lnTo>
                <a:lnTo>
                  <a:pt x="90" y="236"/>
                </a:lnTo>
                <a:lnTo>
                  <a:pt x="90" y="124"/>
                </a:lnTo>
                <a:lnTo>
                  <a:pt x="157" y="124"/>
                </a:lnTo>
                <a:lnTo>
                  <a:pt x="157" y="236"/>
                </a:lnTo>
                <a:lnTo>
                  <a:pt x="247" y="236"/>
                </a:lnTo>
                <a:lnTo>
                  <a:pt x="247" y="101"/>
                </a:lnTo>
                <a:lnTo>
                  <a:pt x="191" y="56"/>
                </a:lnTo>
                <a:lnTo>
                  <a:pt x="124" y="0"/>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81" name="Freeform 59"/>
          <p:cNvSpPr/>
          <p:nvPr/>
        </p:nvSpPr>
        <p:spPr bwMode="auto">
          <a:xfrm>
            <a:off x="4464844" y="2564607"/>
            <a:ext cx="401241" cy="186929"/>
          </a:xfrm>
          <a:custGeom>
            <a:avLst/>
            <a:gdLst>
              <a:gd name="T0" fmla="*/ 270 w 337"/>
              <a:gd name="T1" fmla="*/ 90 h 157"/>
              <a:gd name="T2" fmla="*/ 270 w 337"/>
              <a:gd name="T3" fmla="*/ 22 h 157"/>
              <a:gd name="T4" fmla="*/ 225 w 337"/>
              <a:gd name="T5" fmla="*/ 22 h 157"/>
              <a:gd name="T6" fmla="*/ 225 w 337"/>
              <a:gd name="T7" fmla="*/ 45 h 157"/>
              <a:gd name="T8" fmla="*/ 191 w 337"/>
              <a:gd name="T9" fmla="*/ 22 h 157"/>
              <a:gd name="T10" fmla="*/ 169 w 337"/>
              <a:gd name="T11" fmla="*/ 0 h 157"/>
              <a:gd name="T12" fmla="*/ 146 w 337"/>
              <a:gd name="T13" fmla="*/ 22 h 157"/>
              <a:gd name="T14" fmla="*/ 0 w 337"/>
              <a:gd name="T15" fmla="*/ 135 h 157"/>
              <a:gd name="T16" fmla="*/ 23 w 337"/>
              <a:gd name="T17" fmla="*/ 157 h 157"/>
              <a:gd name="T18" fmla="*/ 169 w 337"/>
              <a:gd name="T19" fmla="*/ 33 h 157"/>
              <a:gd name="T20" fmla="*/ 326 w 337"/>
              <a:gd name="T21" fmla="*/ 157 h 157"/>
              <a:gd name="T22" fmla="*/ 337 w 337"/>
              <a:gd name="T23" fmla="*/ 135 h 157"/>
              <a:gd name="T24" fmla="*/ 270 w 337"/>
              <a:gd name="T2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 h="157">
                <a:moveTo>
                  <a:pt x="270" y="90"/>
                </a:moveTo>
                <a:lnTo>
                  <a:pt x="270" y="22"/>
                </a:lnTo>
                <a:lnTo>
                  <a:pt x="225" y="22"/>
                </a:lnTo>
                <a:lnTo>
                  <a:pt x="225" y="45"/>
                </a:lnTo>
                <a:lnTo>
                  <a:pt x="191" y="22"/>
                </a:lnTo>
                <a:lnTo>
                  <a:pt x="169" y="0"/>
                </a:lnTo>
                <a:lnTo>
                  <a:pt x="146" y="22"/>
                </a:lnTo>
                <a:lnTo>
                  <a:pt x="0" y="135"/>
                </a:lnTo>
                <a:lnTo>
                  <a:pt x="23" y="157"/>
                </a:lnTo>
                <a:lnTo>
                  <a:pt x="169" y="33"/>
                </a:lnTo>
                <a:lnTo>
                  <a:pt x="326" y="157"/>
                </a:lnTo>
                <a:lnTo>
                  <a:pt x="337" y="135"/>
                </a:lnTo>
                <a:lnTo>
                  <a:pt x="270" y="90"/>
                </a:lnTo>
                <a:close/>
              </a:path>
            </a:pathLst>
          </a:custGeom>
          <a:solidFill>
            <a:srgbClr val="A2B932"/>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82" name="Freeform 60"/>
          <p:cNvSpPr/>
          <p:nvPr/>
        </p:nvSpPr>
        <p:spPr bwMode="auto">
          <a:xfrm>
            <a:off x="7914085" y="2564608"/>
            <a:ext cx="240506" cy="508397"/>
          </a:xfrm>
          <a:custGeom>
            <a:avLst/>
            <a:gdLst>
              <a:gd name="T0" fmla="*/ 13 w 18"/>
              <a:gd name="T1" fmla="*/ 0 h 38"/>
              <a:gd name="T2" fmla="*/ 4 w 18"/>
              <a:gd name="T3" fmla="*/ 0 h 38"/>
              <a:gd name="T4" fmla="*/ 0 w 18"/>
              <a:gd name="T5" fmla="*/ 4 h 38"/>
              <a:gd name="T6" fmla="*/ 0 w 18"/>
              <a:gd name="T7" fmla="*/ 4 h 38"/>
              <a:gd name="T8" fmla="*/ 0 w 18"/>
              <a:gd name="T9" fmla="*/ 5 h 38"/>
              <a:gd name="T10" fmla="*/ 0 w 18"/>
              <a:gd name="T11" fmla="*/ 17 h 38"/>
              <a:gd name="T12" fmla="*/ 1 w 18"/>
              <a:gd name="T13" fmla="*/ 18 h 38"/>
              <a:gd name="T14" fmla="*/ 3 w 18"/>
              <a:gd name="T15" fmla="*/ 17 h 38"/>
              <a:gd name="T16" fmla="*/ 3 w 18"/>
              <a:gd name="T17" fmla="*/ 6 h 38"/>
              <a:gd name="T18" fmla="*/ 4 w 18"/>
              <a:gd name="T19" fmla="*/ 6 h 38"/>
              <a:gd name="T20" fmla="*/ 4 w 18"/>
              <a:gd name="T21" fmla="*/ 17 h 38"/>
              <a:gd name="T22" fmla="*/ 4 w 18"/>
              <a:gd name="T23" fmla="*/ 17 h 38"/>
              <a:gd name="T24" fmla="*/ 4 w 18"/>
              <a:gd name="T25" fmla="*/ 35 h 38"/>
              <a:gd name="T26" fmla="*/ 6 w 18"/>
              <a:gd name="T27" fmla="*/ 38 h 38"/>
              <a:gd name="T28" fmla="*/ 8 w 18"/>
              <a:gd name="T29" fmla="*/ 35 h 38"/>
              <a:gd name="T30" fmla="*/ 8 w 18"/>
              <a:gd name="T31" fmla="*/ 19 h 38"/>
              <a:gd name="T32" fmla="*/ 9 w 18"/>
              <a:gd name="T33" fmla="*/ 19 h 38"/>
              <a:gd name="T34" fmla="*/ 9 w 18"/>
              <a:gd name="T35" fmla="*/ 35 h 38"/>
              <a:gd name="T36" fmla="*/ 11 w 18"/>
              <a:gd name="T37" fmla="*/ 38 h 38"/>
              <a:gd name="T38" fmla="*/ 13 w 18"/>
              <a:gd name="T39" fmla="*/ 35 h 38"/>
              <a:gd name="T40" fmla="*/ 13 w 18"/>
              <a:gd name="T41" fmla="*/ 17 h 38"/>
              <a:gd name="T42" fmla="*/ 13 w 18"/>
              <a:gd name="T43" fmla="*/ 16 h 38"/>
              <a:gd name="T44" fmla="*/ 13 w 18"/>
              <a:gd name="T45" fmla="*/ 6 h 38"/>
              <a:gd name="T46" fmla="*/ 14 w 18"/>
              <a:gd name="T47" fmla="*/ 6 h 38"/>
              <a:gd name="T48" fmla="*/ 14 w 18"/>
              <a:gd name="T49" fmla="*/ 17 h 38"/>
              <a:gd name="T50" fmla="*/ 16 w 18"/>
              <a:gd name="T51" fmla="*/ 18 h 38"/>
              <a:gd name="T52" fmla="*/ 18 w 18"/>
              <a:gd name="T53" fmla="*/ 17 h 38"/>
              <a:gd name="T54" fmla="*/ 18 w 18"/>
              <a:gd name="T55" fmla="*/ 5 h 38"/>
              <a:gd name="T56" fmla="*/ 18 w 18"/>
              <a:gd name="T57" fmla="*/ 4 h 38"/>
              <a:gd name="T58" fmla="*/ 18 w 18"/>
              <a:gd name="T59" fmla="*/ 4 h 38"/>
              <a:gd name="T60" fmla="*/ 13 w 18"/>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3" y="0"/>
                </a:moveTo>
                <a:cubicBezTo>
                  <a:pt x="4" y="0"/>
                  <a:pt x="4" y="0"/>
                  <a:pt x="4" y="0"/>
                </a:cubicBezTo>
                <a:cubicBezTo>
                  <a:pt x="1" y="0"/>
                  <a:pt x="0" y="3"/>
                  <a:pt x="0" y="4"/>
                </a:cubicBezTo>
                <a:cubicBezTo>
                  <a:pt x="0" y="4"/>
                  <a:pt x="0" y="4"/>
                  <a:pt x="0" y="4"/>
                </a:cubicBezTo>
                <a:cubicBezTo>
                  <a:pt x="0" y="5"/>
                  <a:pt x="0" y="5"/>
                  <a:pt x="0" y="5"/>
                </a:cubicBezTo>
                <a:cubicBezTo>
                  <a:pt x="0" y="17"/>
                  <a:pt x="0" y="17"/>
                  <a:pt x="0" y="17"/>
                </a:cubicBezTo>
                <a:cubicBezTo>
                  <a:pt x="0" y="18"/>
                  <a:pt x="0" y="18"/>
                  <a:pt x="1" y="18"/>
                </a:cubicBezTo>
                <a:cubicBezTo>
                  <a:pt x="2" y="18"/>
                  <a:pt x="3" y="18"/>
                  <a:pt x="3" y="17"/>
                </a:cubicBezTo>
                <a:cubicBezTo>
                  <a:pt x="3" y="6"/>
                  <a:pt x="3" y="6"/>
                  <a:pt x="3" y="6"/>
                </a:cubicBezTo>
                <a:cubicBezTo>
                  <a:pt x="4" y="6"/>
                  <a:pt x="4" y="6"/>
                  <a:pt x="4" y="6"/>
                </a:cubicBezTo>
                <a:cubicBezTo>
                  <a:pt x="4" y="17"/>
                  <a:pt x="4" y="17"/>
                  <a:pt x="4" y="17"/>
                </a:cubicBezTo>
                <a:cubicBezTo>
                  <a:pt x="4" y="17"/>
                  <a:pt x="4" y="17"/>
                  <a:pt x="4" y="17"/>
                </a:cubicBezTo>
                <a:cubicBezTo>
                  <a:pt x="4" y="35"/>
                  <a:pt x="4" y="35"/>
                  <a:pt x="4" y="35"/>
                </a:cubicBezTo>
                <a:cubicBezTo>
                  <a:pt x="4" y="37"/>
                  <a:pt x="5" y="38"/>
                  <a:pt x="6" y="38"/>
                </a:cubicBezTo>
                <a:cubicBezTo>
                  <a:pt x="7" y="38"/>
                  <a:pt x="8" y="37"/>
                  <a:pt x="8" y="35"/>
                </a:cubicBezTo>
                <a:cubicBezTo>
                  <a:pt x="8" y="19"/>
                  <a:pt x="8" y="19"/>
                  <a:pt x="8" y="19"/>
                </a:cubicBezTo>
                <a:cubicBezTo>
                  <a:pt x="9" y="19"/>
                  <a:pt x="9" y="19"/>
                  <a:pt x="9" y="19"/>
                </a:cubicBezTo>
                <a:cubicBezTo>
                  <a:pt x="9" y="35"/>
                  <a:pt x="9" y="35"/>
                  <a:pt x="9" y="35"/>
                </a:cubicBezTo>
                <a:cubicBezTo>
                  <a:pt x="9" y="37"/>
                  <a:pt x="10" y="38"/>
                  <a:pt x="11" y="38"/>
                </a:cubicBezTo>
                <a:cubicBezTo>
                  <a:pt x="12" y="38"/>
                  <a:pt x="13" y="37"/>
                  <a:pt x="13" y="35"/>
                </a:cubicBezTo>
                <a:cubicBezTo>
                  <a:pt x="13" y="17"/>
                  <a:pt x="13" y="17"/>
                  <a:pt x="13" y="17"/>
                </a:cubicBezTo>
                <a:cubicBezTo>
                  <a:pt x="13" y="16"/>
                  <a:pt x="13" y="16"/>
                  <a:pt x="13" y="16"/>
                </a:cubicBezTo>
                <a:cubicBezTo>
                  <a:pt x="13" y="6"/>
                  <a:pt x="13" y="6"/>
                  <a:pt x="13" y="6"/>
                </a:cubicBezTo>
                <a:cubicBezTo>
                  <a:pt x="14" y="6"/>
                  <a:pt x="14" y="6"/>
                  <a:pt x="14" y="6"/>
                </a:cubicBezTo>
                <a:cubicBezTo>
                  <a:pt x="14" y="17"/>
                  <a:pt x="14" y="17"/>
                  <a:pt x="14" y="17"/>
                </a:cubicBezTo>
                <a:cubicBezTo>
                  <a:pt x="14" y="18"/>
                  <a:pt x="15" y="18"/>
                  <a:pt x="16" y="18"/>
                </a:cubicBezTo>
                <a:cubicBezTo>
                  <a:pt x="17" y="18"/>
                  <a:pt x="18" y="18"/>
                  <a:pt x="18" y="17"/>
                </a:cubicBezTo>
                <a:cubicBezTo>
                  <a:pt x="18" y="5"/>
                  <a:pt x="18" y="5"/>
                  <a:pt x="18" y="5"/>
                </a:cubicBezTo>
                <a:cubicBezTo>
                  <a:pt x="18" y="4"/>
                  <a:pt x="18" y="4"/>
                  <a:pt x="18" y="4"/>
                </a:cubicBezTo>
                <a:cubicBezTo>
                  <a:pt x="18" y="4"/>
                  <a:pt x="18" y="4"/>
                  <a:pt x="18" y="4"/>
                </a:cubicBezTo>
                <a:cubicBezTo>
                  <a:pt x="18" y="3"/>
                  <a:pt x="16" y="0"/>
                  <a:pt x="13"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83" name="Oval 61"/>
          <p:cNvSpPr>
            <a:spLocks noChangeArrowheads="1"/>
          </p:cNvSpPr>
          <p:nvPr/>
        </p:nvSpPr>
        <p:spPr bwMode="auto">
          <a:xfrm>
            <a:off x="7980760" y="2470548"/>
            <a:ext cx="92869" cy="94060"/>
          </a:xfrm>
          <a:prstGeom prst="ellipse">
            <a:avLst/>
          </a:prstGeom>
          <a:solidFill>
            <a:srgbClr val="4C6062"/>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84" name="Freeform 62"/>
          <p:cNvSpPr/>
          <p:nvPr/>
        </p:nvSpPr>
        <p:spPr bwMode="auto">
          <a:xfrm>
            <a:off x="6188869" y="4170760"/>
            <a:ext cx="495300" cy="456010"/>
          </a:xfrm>
          <a:custGeom>
            <a:avLst/>
            <a:gdLst>
              <a:gd name="T0" fmla="*/ 0 w 37"/>
              <a:gd name="T1" fmla="*/ 34 h 34"/>
              <a:gd name="T2" fmla="*/ 2 w 37"/>
              <a:gd name="T3" fmla="*/ 34 h 34"/>
              <a:gd name="T4" fmla="*/ 6 w 37"/>
              <a:gd name="T5" fmla="*/ 27 h 34"/>
              <a:gd name="T6" fmla="*/ 23 w 37"/>
              <a:gd name="T7" fmla="*/ 24 h 34"/>
              <a:gd name="T8" fmla="*/ 37 w 37"/>
              <a:gd name="T9" fmla="*/ 0 h 34"/>
              <a:gd name="T10" fmla="*/ 4 w 37"/>
              <a:gd name="T11" fmla="*/ 26 h 34"/>
              <a:gd name="T12" fmla="*/ 20 w 37"/>
              <a:gd name="T13" fmla="*/ 11 h 34"/>
              <a:gd name="T14" fmla="*/ 0 w 37"/>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4">
                <a:moveTo>
                  <a:pt x="0" y="34"/>
                </a:moveTo>
                <a:cubicBezTo>
                  <a:pt x="0" y="34"/>
                  <a:pt x="0" y="34"/>
                  <a:pt x="2" y="34"/>
                </a:cubicBezTo>
                <a:cubicBezTo>
                  <a:pt x="2" y="33"/>
                  <a:pt x="6" y="27"/>
                  <a:pt x="6" y="27"/>
                </a:cubicBezTo>
                <a:cubicBezTo>
                  <a:pt x="6" y="27"/>
                  <a:pt x="15" y="33"/>
                  <a:pt x="23" y="24"/>
                </a:cubicBezTo>
                <a:cubicBezTo>
                  <a:pt x="32" y="14"/>
                  <a:pt x="26" y="7"/>
                  <a:pt x="37" y="0"/>
                </a:cubicBezTo>
                <a:cubicBezTo>
                  <a:pt x="9" y="6"/>
                  <a:pt x="4" y="15"/>
                  <a:pt x="4" y="26"/>
                </a:cubicBezTo>
                <a:cubicBezTo>
                  <a:pt x="7" y="21"/>
                  <a:pt x="14" y="14"/>
                  <a:pt x="20" y="11"/>
                </a:cubicBezTo>
                <a:cubicBezTo>
                  <a:pt x="9" y="18"/>
                  <a:pt x="3" y="29"/>
                  <a:pt x="0" y="34"/>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185" name="Freeform 63"/>
          <p:cNvSpPr/>
          <p:nvPr/>
        </p:nvSpPr>
        <p:spPr bwMode="auto">
          <a:xfrm>
            <a:off x="6229350" y="944166"/>
            <a:ext cx="401241" cy="347663"/>
          </a:xfrm>
          <a:custGeom>
            <a:avLst/>
            <a:gdLst>
              <a:gd name="T0" fmla="*/ 15 w 30"/>
              <a:gd name="T1" fmla="*/ 6 h 26"/>
              <a:gd name="T2" fmla="*/ 8 w 30"/>
              <a:gd name="T3" fmla="*/ 0 h 26"/>
              <a:gd name="T4" fmla="*/ 1 w 30"/>
              <a:gd name="T5" fmla="*/ 9 h 26"/>
              <a:gd name="T6" fmla="*/ 15 w 30"/>
              <a:gd name="T7" fmla="*/ 26 h 26"/>
              <a:gd name="T8" fmla="*/ 29 w 30"/>
              <a:gd name="T9" fmla="*/ 9 h 26"/>
              <a:gd name="T10" fmla="*/ 23 w 30"/>
              <a:gd name="T11" fmla="*/ 0 h 26"/>
              <a:gd name="T12" fmla="*/ 15 w 30"/>
              <a:gd name="T13" fmla="*/ 6 h 26"/>
            </a:gdLst>
            <a:ahLst/>
            <a:cxnLst>
              <a:cxn ang="0">
                <a:pos x="T0" y="T1"/>
              </a:cxn>
              <a:cxn ang="0">
                <a:pos x="T2" y="T3"/>
              </a:cxn>
              <a:cxn ang="0">
                <a:pos x="T4" y="T5"/>
              </a:cxn>
              <a:cxn ang="0">
                <a:pos x="T6" y="T7"/>
              </a:cxn>
              <a:cxn ang="0">
                <a:pos x="T8" y="T9"/>
              </a:cxn>
              <a:cxn ang="0">
                <a:pos x="T10" y="T11"/>
              </a:cxn>
              <a:cxn ang="0">
                <a:pos x="T12" y="T13"/>
              </a:cxn>
            </a:cxnLst>
            <a:rect l="0" t="0" r="r" b="b"/>
            <a:pathLst>
              <a:path w="30" h="26">
                <a:moveTo>
                  <a:pt x="15" y="6"/>
                </a:moveTo>
                <a:cubicBezTo>
                  <a:pt x="14" y="2"/>
                  <a:pt x="11" y="0"/>
                  <a:pt x="8" y="0"/>
                </a:cubicBezTo>
                <a:cubicBezTo>
                  <a:pt x="2" y="0"/>
                  <a:pt x="0" y="4"/>
                  <a:pt x="1" y="9"/>
                </a:cubicBezTo>
                <a:cubicBezTo>
                  <a:pt x="1" y="15"/>
                  <a:pt x="9" y="19"/>
                  <a:pt x="15" y="26"/>
                </a:cubicBezTo>
                <a:cubicBezTo>
                  <a:pt x="20" y="19"/>
                  <a:pt x="29" y="15"/>
                  <a:pt x="29" y="9"/>
                </a:cubicBezTo>
                <a:cubicBezTo>
                  <a:pt x="30" y="4"/>
                  <a:pt x="28" y="1"/>
                  <a:pt x="23" y="0"/>
                </a:cubicBezTo>
                <a:cubicBezTo>
                  <a:pt x="19" y="0"/>
                  <a:pt x="16" y="2"/>
                  <a:pt x="15" y="6"/>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327" name="文本框 326"/>
          <p:cNvSpPr txBox="1"/>
          <p:nvPr/>
        </p:nvSpPr>
        <p:spPr>
          <a:xfrm>
            <a:off x="6630591" y="945580"/>
            <a:ext cx="1283494" cy="369332"/>
          </a:xfrm>
          <a:prstGeom prst="rect">
            <a:avLst/>
          </a:prstGeom>
          <a:noFill/>
        </p:spPr>
        <p:txBody>
          <a:bodyPr vert="horz" wrap="square" rtlCol="0">
            <a:spAutoFit/>
          </a:bodyPr>
          <a:lstStyle/>
          <a:p>
            <a:r>
              <a:rPr lang="en-US" altLang="zh-CN" b="1" dirty="0">
                <a:solidFill>
                  <a:schemeClr val="tx2"/>
                </a:solidFill>
                <a:latin typeface="微软雅黑" panose="020B0503020204020204" pitchFamily="34" charset="-122"/>
                <a:ea typeface="微软雅黑" panose="020B0503020204020204" pitchFamily="34" charset="-122"/>
              </a:rPr>
              <a:t> </a:t>
            </a:r>
            <a:r>
              <a:rPr lang="zh-CN" altLang="en-US" b="1" dirty="0">
                <a:solidFill>
                  <a:schemeClr val="tx2"/>
                </a:solidFill>
                <a:latin typeface="微软雅黑" panose="020B0503020204020204" pitchFamily="34" charset="-122"/>
                <a:ea typeface="微软雅黑" panose="020B0503020204020204" pitchFamily="34" charset="-122"/>
              </a:rPr>
              <a:t>添加文本</a:t>
            </a:r>
          </a:p>
        </p:txBody>
      </p:sp>
      <p:sp>
        <p:nvSpPr>
          <p:cNvPr id="328" name="文本框 327"/>
          <p:cNvSpPr txBox="1"/>
          <p:nvPr/>
        </p:nvSpPr>
        <p:spPr>
          <a:xfrm>
            <a:off x="7766447" y="3136107"/>
            <a:ext cx="1283494" cy="369332"/>
          </a:xfrm>
          <a:prstGeom prst="rect">
            <a:avLst/>
          </a:prstGeom>
          <a:noFill/>
        </p:spPr>
        <p:txBody>
          <a:bodyPr vert="horz" wrap="square" rtlCol="0">
            <a:spAutoFit/>
          </a:bodyPr>
          <a:lstStyle/>
          <a:p>
            <a:r>
              <a:rPr lang="en-US" altLang="zh-CN" b="1" dirty="0">
                <a:solidFill>
                  <a:schemeClr val="tx2"/>
                </a:solidFill>
                <a:latin typeface="微软雅黑" panose="020B0503020204020204" pitchFamily="34" charset="-122"/>
                <a:ea typeface="微软雅黑" panose="020B0503020204020204" pitchFamily="34" charset="-122"/>
              </a:rPr>
              <a:t> </a:t>
            </a:r>
            <a:r>
              <a:rPr lang="zh-CN" altLang="en-US" b="1" dirty="0">
                <a:solidFill>
                  <a:schemeClr val="tx2"/>
                </a:solidFill>
                <a:latin typeface="微软雅黑" panose="020B0503020204020204" pitchFamily="34" charset="-122"/>
                <a:ea typeface="微软雅黑" panose="020B0503020204020204" pitchFamily="34" charset="-122"/>
              </a:rPr>
              <a:t>添加文本</a:t>
            </a:r>
          </a:p>
        </p:txBody>
      </p:sp>
      <p:sp>
        <p:nvSpPr>
          <p:cNvPr id="329" name="文本框 328"/>
          <p:cNvSpPr txBox="1"/>
          <p:nvPr/>
        </p:nvSpPr>
        <p:spPr>
          <a:xfrm>
            <a:off x="6684169" y="4198145"/>
            <a:ext cx="1283494" cy="369332"/>
          </a:xfrm>
          <a:prstGeom prst="rect">
            <a:avLst/>
          </a:prstGeom>
          <a:noFill/>
        </p:spPr>
        <p:txBody>
          <a:bodyPr vert="horz" wrap="square" rtlCol="0">
            <a:spAutoFit/>
          </a:bodyPr>
          <a:lstStyle/>
          <a:p>
            <a:r>
              <a:rPr lang="en-US" altLang="zh-CN" b="1" dirty="0">
                <a:solidFill>
                  <a:schemeClr val="tx2"/>
                </a:solidFill>
                <a:latin typeface="微软雅黑" panose="020B0503020204020204" pitchFamily="34" charset="-122"/>
                <a:ea typeface="微软雅黑" panose="020B0503020204020204" pitchFamily="34" charset="-122"/>
              </a:rPr>
              <a:t> </a:t>
            </a:r>
            <a:r>
              <a:rPr lang="zh-CN" altLang="en-US" b="1" dirty="0">
                <a:solidFill>
                  <a:schemeClr val="tx2"/>
                </a:solidFill>
                <a:latin typeface="微软雅黑" panose="020B0503020204020204" pitchFamily="34" charset="-122"/>
                <a:ea typeface="微软雅黑" panose="020B0503020204020204" pitchFamily="34" charset="-122"/>
              </a:rPr>
              <a:t>添加文本</a:t>
            </a:r>
          </a:p>
        </p:txBody>
      </p:sp>
      <p:sp>
        <p:nvSpPr>
          <p:cNvPr id="330" name="文本框 329"/>
          <p:cNvSpPr txBox="1"/>
          <p:nvPr/>
        </p:nvSpPr>
        <p:spPr>
          <a:xfrm>
            <a:off x="3856435" y="3020132"/>
            <a:ext cx="1283494" cy="369332"/>
          </a:xfrm>
          <a:prstGeom prst="rect">
            <a:avLst/>
          </a:prstGeom>
          <a:noFill/>
        </p:spPr>
        <p:txBody>
          <a:bodyPr vert="horz" wrap="square" rtlCol="0">
            <a:spAutoFit/>
          </a:bodyPr>
          <a:lstStyle/>
          <a:p>
            <a:r>
              <a:rPr lang="en-US" altLang="zh-CN" b="1" dirty="0">
                <a:solidFill>
                  <a:schemeClr val="tx2"/>
                </a:solidFill>
                <a:latin typeface="微软雅黑" panose="020B0503020204020204" pitchFamily="34" charset="-122"/>
                <a:ea typeface="微软雅黑" panose="020B0503020204020204" pitchFamily="34" charset="-122"/>
              </a:rPr>
              <a:t> </a:t>
            </a:r>
            <a:r>
              <a:rPr lang="zh-CN" altLang="en-US" b="1" dirty="0">
                <a:solidFill>
                  <a:schemeClr val="tx2"/>
                </a:solidFill>
                <a:latin typeface="微软雅黑" panose="020B0503020204020204" pitchFamily="34" charset="-122"/>
                <a:ea typeface="微软雅黑" panose="020B0503020204020204" pitchFamily="34" charset="-122"/>
              </a:rPr>
              <a:t>添加文本</a:t>
            </a:r>
          </a:p>
        </p:txBody>
      </p:sp>
      <p:sp>
        <p:nvSpPr>
          <p:cNvPr id="331" name="文本框 330"/>
          <p:cNvSpPr txBox="1"/>
          <p:nvPr/>
        </p:nvSpPr>
        <p:spPr>
          <a:xfrm>
            <a:off x="5794773" y="2283718"/>
            <a:ext cx="1283494" cy="923330"/>
          </a:xfrm>
          <a:prstGeom prst="rect">
            <a:avLst/>
          </a:prstGeom>
          <a:noFill/>
        </p:spPr>
        <p:txBody>
          <a:bodyPr vert="horz" wrap="square" rtlCol="0">
            <a:spAutoFit/>
          </a:bodyPr>
          <a:lstStyle/>
          <a:p>
            <a:pPr algn="ctr"/>
            <a:r>
              <a:rPr lang="zh-CN" altLang="en-US" sz="2700" b="1" dirty="0">
                <a:solidFill>
                  <a:schemeClr val="tx2"/>
                </a:solidFill>
                <a:latin typeface="微软雅黑" panose="020B0503020204020204" pitchFamily="34" charset="-122"/>
                <a:ea typeface="微软雅黑" panose="020B0503020204020204" pitchFamily="34" charset="-122"/>
              </a:rPr>
              <a:t>添加</a:t>
            </a:r>
            <a:endParaRPr lang="en-US" altLang="zh-CN" sz="2700" b="1" dirty="0">
              <a:solidFill>
                <a:schemeClr val="tx2"/>
              </a:solidFill>
              <a:latin typeface="微软雅黑" panose="020B0503020204020204" pitchFamily="34" charset="-122"/>
              <a:ea typeface="微软雅黑" panose="020B0503020204020204" pitchFamily="34" charset="-122"/>
            </a:endParaRPr>
          </a:p>
          <a:p>
            <a:pPr algn="ctr"/>
            <a:r>
              <a:rPr lang="zh-CN" altLang="en-US" sz="2700" b="1" dirty="0">
                <a:solidFill>
                  <a:schemeClr val="tx2"/>
                </a:solidFill>
                <a:latin typeface="微软雅黑" panose="020B0503020204020204" pitchFamily="34" charset="-122"/>
                <a:ea typeface="微软雅黑" panose="020B0503020204020204" pitchFamily="34" charset="-122"/>
              </a:rPr>
              <a:t>文本</a:t>
            </a:r>
          </a:p>
        </p:txBody>
      </p:sp>
      <p:sp>
        <p:nvSpPr>
          <p:cNvPr id="332" name="Freeform 706"/>
          <p:cNvSpPr/>
          <p:nvPr/>
        </p:nvSpPr>
        <p:spPr bwMode="auto">
          <a:xfrm>
            <a:off x="3319464" y="1888928"/>
            <a:ext cx="136408" cy="436960"/>
          </a:xfrm>
          <a:custGeom>
            <a:avLst/>
            <a:gdLst>
              <a:gd name="T0" fmla="*/ 187 w 187"/>
              <a:gd name="T1" fmla="*/ 61 h 103"/>
              <a:gd name="T2" fmla="*/ 145 w 187"/>
              <a:gd name="T3" fmla="*/ 103 h 103"/>
              <a:gd name="T4" fmla="*/ 43 w 187"/>
              <a:gd name="T5" fmla="*/ 103 h 103"/>
              <a:gd name="T6" fmla="*/ 0 w 187"/>
              <a:gd name="T7" fmla="*/ 61 h 103"/>
              <a:gd name="T8" fmla="*/ 0 w 187"/>
              <a:gd name="T9" fmla="*/ 43 h 103"/>
              <a:gd name="T10" fmla="*/ 43 w 187"/>
              <a:gd name="T11" fmla="*/ 0 h 103"/>
              <a:gd name="T12" fmla="*/ 145 w 187"/>
              <a:gd name="T13" fmla="*/ 0 h 103"/>
              <a:gd name="T14" fmla="*/ 187 w 187"/>
              <a:gd name="T15" fmla="*/ 43 h 103"/>
              <a:gd name="T16" fmla="*/ 187 w 187"/>
              <a:gd name="T1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1"/>
                </a:moveTo>
                <a:cubicBezTo>
                  <a:pt x="187" y="84"/>
                  <a:pt x="168" y="103"/>
                  <a:pt x="145" y="103"/>
                </a:cubicBezTo>
                <a:cubicBezTo>
                  <a:pt x="43" y="103"/>
                  <a:pt x="43" y="103"/>
                  <a:pt x="43" y="103"/>
                </a:cubicBezTo>
                <a:cubicBezTo>
                  <a:pt x="20" y="103"/>
                  <a:pt x="0" y="84"/>
                  <a:pt x="0" y="61"/>
                </a:cubicBezTo>
                <a:cubicBezTo>
                  <a:pt x="0" y="43"/>
                  <a:pt x="0" y="43"/>
                  <a:pt x="0" y="43"/>
                </a:cubicBezTo>
                <a:cubicBezTo>
                  <a:pt x="0" y="19"/>
                  <a:pt x="20" y="0"/>
                  <a:pt x="43" y="0"/>
                </a:cubicBezTo>
                <a:cubicBezTo>
                  <a:pt x="145" y="0"/>
                  <a:pt x="145" y="0"/>
                  <a:pt x="145" y="0"/>
                </a:cubicBezTo>
                <a:cubicBezTo>
                  <a:pt x="168" y="0"/>
                  <a:pt x="187" y="19"/>
                  <a:pt x="187" y="43"/>
                </a:cubicBezTo>
                <a:lnTo>
                  <a:pt x="187" y="61"/>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333" name="Freeform 707"/>
          <p:cNvSpPr/>
          <p:nvPr/>
        </p:nvSpPr>
        <p:spPr bwMode="auto">
          <a:xfrm>
            <a:off x="3319464" y="2534247"/>
            <a:ext cx="136408" cy="436960"/>
          </a:xfrm>
          <a:custGeom>
            <a:avLst/>
            <a:gdLst>
              <a:gd name="T0" fmla="*/ 187 w 187"/>
              <a:gd name="T1" fmla="*/ 61 h 103"/>
              <a:gd name="T2" fmla="*/ 145 w 187"/>
              <a:gd name="T3" fmla="*/ 103 h 103"/>
              <a:gd name="T4" fmla="*/ 43 w 187"/>
              <a:gd name="T5" fmla="*/ 103 h 103"/>
              <a:gd name="T6" fmla="*/ 0 w 187"/>
              <a:gd name="T7" fmla="*/ 61 h 103"/>
              <a:gd name="T8" fmla="*/ 0 w 187"/>
              <a:gd name="T9" fmla="*/ 43 h 103"/>
              <a:gd name="T10" fmla="*/ 43 w 187"/>
              <a:gd name="T11" fmla="*/ 0 h 103"/>
              <a:gd name="T12" fmla="*/ 145 w 187"/>
              <a:gd name="T13" fmla="*/ 0 h 103"/>
              <a:gd name="T14" fmla="*/ 187 w 187"/>
              <a:gd name="T15" fmla="*/ 43 h 103"/>
              <a:gd name="T16" fmla="*/ 187 w 187"/>
              <a:gd name="T17"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1"/>
                </a:moveTo>
                <a:cubicBezTo>
                  <a:pt x="187" y="84"/>
                  <a:pt x="168" y="103"/>
                  <a:pt x="145" y="103"/>
                </a:cubicBezTo>
                <a:cubicBezTo>
                  <a:pt x="43" y="103"/>
                  <a:pt x="43" y="103"/>
                  <a:pt x="43" y="103"/>
                </a:cubicBezTo>
                <a:cubicBezTo>
                  <a:pt x="20" y="103"/>
                  <a:pt x="0" y="84"/>
                  <a:pt x="0" y="61"/>
                </a:cubicBezTo>
                <a:cubicBezTo>
                  <a:pt x="0" y="43"/>
                  <a:pt x="0" y="43"/>
                  <a:pt x="0" y="43"/>
                </a:cubicBezTo>
                <a:cubicBezTo>
                  <a:pt x="0" y="19"/>
                  <a:pt x="20" y="0"/>
                  <a:pt x="43" y="0"/>
                </a:cubicBezTo>
                <a:cubicBezTo>
                  <a:pt x="145" y="0"/>
                  <a:pt x="145" y="0"/>
                  <a:pt x="145" y="0"/>
                </a:cubicBezTo>
                <a:cubicBezTo>
                  <a:pt x="168" y="0"/>
                  <a:pt x="187" y="19"/>
                  <a:pt x="187" y="43"/>
                </a:cubicBezTo>
                <a:lnTo>
                  <a:pt x="187" y="61"/>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334" name="Freeform 708"/>
          <p:cNvSpPr/>
          <p:nvPr/>
        </p:nvSpPr>
        <p:spPr bwMode="auto">
          <a:xfrm>
            <a:off x="3319464" y="3184328"/>
            <a:ext cx="136408" cy="436960"/>
          </a:xfrm>
          <a:custGeom>
            <a:avLst/>
            <a:gdLst>
              <a:gd name="T0" fmla="*/ 187 w 187"/>
              <a:gd name="T1" fmla="*/ 60 h 103"/>
              <a:gd name="T2" fmla="*/ 145 w 187"/>
              <a:gd name="T3" fmla="*/ 103 h 103"/>
              <a:gd name="T4" fmla="*/ 43 w 187"/>
              <a:gd name="T5" fmla="*/ 103 h 103"/>
              <a:gd name="T6" fmla="*/ 0 w 187"/>
              <a:gd name="T7" fmla="*/ 60 h 103"/>
              <a:gd name="T8" fmla="*/ 0 w 187"/>
              <a:gd name="T9" fmla="*/ 42 h 103"/>
              <a:gd name="T10" fmla="*/ 43 w 187"/>
              <a:gd name="T11" fmla="*/ 0 h 103"/>
              <a:gd name="T12" fmla="*/ 145 w 187"/>
              <a:gd name="T13" fmla="*/ 0 h 103"/>
              <a:gd name="T14" fmla="*/ 187 w 187"/>
              <a:gd name="T15" fmla="*/ 42 h 103"/>
              <a:gd name="T16" fmla="*/ 187 w 187"/>
              <a:gd name="T17"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0"/>
                </a:moveTo>
                <a:cubicBezTo>
                  <a:pt x="187" y="84"/>
                  <a:pt x="168" y="103"/>
                  <a:pt x="145" y="103"/>
                </a:cubicBezTo>
                <a:cubicBezTo>
                  <a:pt x="43" y="103"/>
                  <a:pt x="43" y="103"/>
                  <a:pt x="43" y="103"/>
                </a:cubicBezTo>
                <a:cubicBezTo>
                  <a:pt x="20" y="103"/>
                  <a:pt x="0" y="84"/>
                  <a:pt x="0" y="60"/>
                </a:cubicBezTo>
                <a:cubicBezTo>
                  <a:pt x="0" y="42"/>
                  <a:pt x="0" y="42"/>
                  <a:pt x="0" y="42"/>
                </a:cubicBezTo>
                <a:cubicBezTo>
                  <a:pt x="0" y="19"/>
                  <a:pt x="20" y="0"/>
                  <a:pt x="43" y="0"/>
                </a:cubicBezTo>
                <a:cubicBezTo>
                  <a:pt x="145" y="0"/>
                  <a:pt x="145" y="0"/>
                  <a:pt x="145" y="0"/>
                </a:cubicBezTo>
                <a:cubicBezTo>
                  <a:pt x="168" y="0"/>
                  <a:pt x="187" y="19"/>
                  <a:pt x="187" y="42"/>
                </a:cubicBezTo>
                <a:lnTo>
                  <a:pt x="187" y="60"/>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335" name="Freeform 709"/>
          <p:cNvSpPr/>
          <p:nvPr/>
        </p:nvSpPr>
        <p:spPr bwMode="auto">
          <a:xfrm>
            <a:off x="3319464" y="3859412"/>
            <a:ext cx="136408" cy="436960"/>
          </a:xfrm>
          <a:custGeom>
            <a:avLst/>
            <a:gdLst>
              <a:gd name="T0" fmla="*/ 187 w 187"/>
              <a:gd name="T1" fmla="*/ 60 h 103"/>
              <a:gd name="T2" fmla="*/ 145 w 187"/>
              <a:gd name="T3" fmla="*/ 103 h 103"/>
              <a:gd name="T4" fmla="*/ 43 w 187"/>
              <a:gd name="T5" fmla="*/ 103 h 103"/>
              <a:gd name="T6" fmla="*/ 0 w 187"/>
              <a:gd name="T7" fmla="*/ 60 h 103"/>
              <a:gd name="T8" fmla="*/ 0 w 187"/>
              <a:gd name="T9" fmla="*/ 43 h 103"/>
              <a:gd name="T10" fmla="*/ 43 w 187"/>
              <a:gd name="T11" fmla="*/ 0 h 103"/>
              <a:gd name="T12" fmla="*/ 145 w 187"/>
              <a:gd name="T13" fmla="*/ 0 h 103"/>
              <a:gd name="T14" fmla="*/ 187 w 187"/>
              <a:gd name="T15" fmla="*/ 43 h 103"/>
              <a:gd name="T16" fmla="*/ 187 w 187"/>
              <a:gd name="T17" fmla="*/ 6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03">
                <a:moveTo>
                  <a:pt x="187" y="60"/>
                </a:moveTo>
                <a:cubicBezTo>
                  <a:pt x="187" y="84"/>
                  <a:pt x="168" y="103"/>
                  <a:pt x="145" y="103"/>
                </a:cubicBezTo>
                <a:cubicBezTo>
                  <a:pt x="43" y="103"/>
                  <a:pt x="43" y="103"/>
                  <a:pt x="43" y="103"/>
                </a:cubicBezTo>
                <a:cubicBezTo>
                  <a:pt x="20" y="103"/>
                  <a:pt x="0" y="84"/>
                  <a:pt x="0" y="60"/>
                </a:cubicBezTo>
                <a:cubicBezTo>
                  <a:pt x="0" y="43"/>
                  <a:pt x="0" y="43"/>
                  <a:pt x="0" y="43"/>
                </a:cubicBezTo>
                <a:cubicBezTo>
                  <a:pt x="0" y="19"/>
                  <a:pt x="20" y="0"/>
                  <a:pt x="43" y="0"/>
                </a:cubicBezTo>
                <a:cubicBezTo>
                  <a:pt x="145" y="0"/>
                  <a:pt x="145" y="0"/>
                  <a:pt x="145" y="0"/>
                </a:cubicBezTo>
                <a:cubicBezTo>
                  <a:pt x="168" y="0"/>
                  <a:pt x="187" y="19"/>
                  <a:pt x="187" y="43"/>
                </a:cubicBezTo>
                <a:lnTo>
                  <a:pt x="187" y="60"/>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tx2"/>
              </a:solidFill>
            </a:endParaRPr>
          </a:p>
        </p:txBody>
      </p:sp>
      <p:sp>
        <p:nvSpPr>
          <p:cNvPr id="336" name="文本框 335"/>
          <p:cNvSpPr txBox="1"/>
          <p:nvPr/>
        </p:nvSpPr>
        <p:spPr>
          <a:xfrm>
            <a:off x="324363" y="1851184"/>
            <a:ext cx="2842192" cy="535531"/>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sp>
        <p:nvSpPr>
          <p:cNvPr id="337" name="文本框 336"/>
          <p:cNvSpPr txBox="1"/>
          <p:nvPr/>
        </p:nvSpPr>
        <p:spPr>
          <a:xfrm>
            <a:off x="324363" y="2516743"/>
            <a:ext cx="2842192" cy="535531"/>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sp>
        <p:nvSpPr>
          <p:cNvPr id="338" name="文本框 337"/>
          <p:cNvSpPr txBox="1"/>
          <p:nvPr/>
        </p:nvSpPr>
        <p:spPr>
          <a:xfrm>
            <a:off x="324363" y="3182302"/>
            <a:ext cx="2842192" cy="535531"/>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sp>
        <p:nvSpPr>
          <p:cNvPr id="339" name="文本框 338"/>
          <p:cNvSpPr txBox="1"/>
          <p:nvPr/>
        </p:nvSpPr>
        <p:spPr>
          <a:xfrm>
            <a:off x="324363" y="3847862"/>
            <a:ext cx="2842192" cy="535531"/>
          </a:xfrm>
          <a:prstGeom prst="rect">
            <a:avLst/>
          </a:prstGeom>
          <a:noFill/>
        </p:spPr>
        <p:txBody>
          <a:bodyPr wrap="square" rtlCol="0">
            <a:spAutoFit/>
          </a:bodyPr>
          <a:lstStyle/>
          <a:p>
            <a:pPr>
              <a:lnSpc>
                <a:spcPct val="12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cxnSp>
        <p:nvCxnSpPr>
          <p:cNvPr id="3" name="直接连接符 2"/>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29"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9"/>
                                        </p:tgtEl>
                                        <p:attrNameLst>
                                          <p:attrName>style.visibility</p:attrName>
                                        </p:attrNameLst>
                                      </p:cBhvr>
                                      <p:to>
                                        <p:strVal val="visible"/>
                                      </p:to>
                                    </p:set>
                                    <p:set>
                                      <p:cBhvr>
                                        <p:cTn id="7" dur="455" fill="hold">
                                          <p:stCondLst>
                                            <p:cond delay="0"/>
                                          </p:stCondLst>
                                        </p:cTn>
                                        <p:tgtEl>
                                          <p:spTgt spid="29"/>
                                        </p:tgtEl>
                                        <p:attrNameLst>
                                          <p:attrName>style.rotation</p:attrName>
                                        </p:attrNameLst>
                                      </p:cBhvr>
                                      <p:to>
                                        <p:strVal val="-45.0"/>
                                      </p:to>
                                    </p:set>
                                    <p:anim calcmode="lin" valueType="num">
                                      <p:cBhvr>
                                        <p:cTn id="8"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任意多边形 716"/>
          <p:cNvSpPr/>
          <p:nvPr/>
        </p:nvSpPr>
        <p:spPr>
          <a:xfrm>
            <a:off x="3492313" y="1076348"/>
            <a:ext cx="5264735" cy="1023257"/>
          </a:xfrm>
          <a:custGeom>
            <a:avLst/>
            <a:gdLst>
              <a:gd name="connsiteX0" fmla="*/ 0 w 7019647"/>
              <a:gd name="connsiteY0" fmla="*/ 0 h 1364343"/>
              <a:gd name="connsiteX1" fmla="*/ 7019647 w 7019647"/>
              <a:gd name="connsiteY1" fmla="*/ 0 h 1364343"/>
              <a:gd name="connsiteX2" fmla="*/ 7019647 w 7019647"/>
              <a:gd name="connsiteY2" fmla="*/ 1 h 1364343"/>
              <a:gd name="connsiteX3" fmla="*/ 3035842 w 7019647"/>
              <a:gd name="connsiteY3" fmla="*/ 1 h 1364343"/>
              <a:gd name="connsiteX4" fmla="*/ 2657843 w 7019647"/>
              <a:gd name="connsiteY4" fmla="*/ 1364343 h 1364343"/>
              <a:gd name="connsiteX5" fmla="*/ 0 w 7019647"/>
              <a:gd name="connsiteY5" fmla="*/ 1364343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9647" h="1364343">
                <a:moveTo>
                  <a:pt x="0" y="0"/>
                </a:moveTo>
                <a:lnTo>
                  <a:pt x="7019647" y="0"/>
                </a:lnTo>
                <a:lnTo>
                  <a:pt x="7019647" y="1"/>
                </a:lnTo>
                <a:lnTo>
                  <a:pt x="3035842" y="1"/>
                </a:lnTo>
                <a:lnTo>
                  <a:pt x="2657843" y="1364343"/>
                </a:lnTo>
                <a:lnTo>
                  <a:pt x="0" y="13643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2"/>
              </a:solidFill>
              <a:latin typeface="微软雅黑" panose="020B0503020204020204" pitchFamily="34" charset="-122"/>
              <a:ea typeface="微软雅黑" panose="020B0503020204020204" pitchFamily="34" charset="-122"/>
            </a:endParaRPr>
          </a:p>
        </p:txBody>
      </p:sp>
      <p:sp>
        <p:nvSpPr>
          <p:cNvPr id="718" name="任意多边形 717"/>
          <p:cNvSpPr/>
          <p:nvPr/>
        </p:nvSpPr>
        <p:spPr>
          <a:xfrm>
            <a:off x="3492312" y="2099606"/>
            <a:ext cx="1993382" cy="1023257"/>
          </a:xfrm>
          <a:custGeom>
            <a:avLst/>
            <a:gdLst>
              <a:gd name="connsiteX0" fmla="*/ 0 w 2657842"/>
              <a:gd name="connsiteY0" fmla="*/ 0 h 1364343"/>
              <a:gd name="connsiteX1" fmla="*/ 2657842 w 2657842"/>
              <a:gd name="connsiteY1" fmla="*/ 0 h 1364343"/>
              <a:gd name="connsiteX2" fmla="*/ 2279842 w 2657842"/>
              <a:gd name="connsiteY2" fmla="*/ 1364343 h 1364343"/>
              <a:gd name="connsiteX3" fmla="*/ 0 w 2657842"/>
              <a:gd name="connsiteY3" fmla="*/ 1364343 h 1364343"/>
            </a:gdLst>
            <a:ahLst/>
            <a:cxnLst>
              <a:cxn ang="0">
                <a:pos x="connsiteX0" y="connsiteY0"/>
              </a:cxn>
              <a:cxn ang="0">
                <a:pos x="connsiteX1" y="connsiteY1"/>
              </a:cxn>
              <a:cxn ang="0">
                <a:pos x="connsiteX2" y="connsiteY2"/>
              </a:cxn>
              <a:cxn ang="0">
                <a:pos x="connsiteX3" y="connsiteY3"/>
              </a:cxn>
            </a:cxnLst>
            <a:rect l="l" t="t" r="r" b="b"/>
            <a:pathLst>
              <a:path w="2657842" h="1364343">
                <a:moveTo>
                  <a:pt x="0" y="0"/>
                </a:moveTo>
                <a:lnTo>
                  <a:pt x="2657842" y="0"/>
                </a:lnTo>
                <a:lnTo>
                  <a:pt x="2279842" y="1364343"/>
                </a:lnTo>
                <a:lnTo>
                  <a:pt x="0" y="136434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719" name="任意多边形 718"/>
          <p:cNvSpPr/>
          <p:nvPr/>
        </p:nvSpPr>
        <p:spPr>
          <a:xfrm>
            <a:off x="3492312" y="3122864"/>
            <a:ext cx="1709882" cy="1023257"/>
          </a:xfrm>
          <a:custGeom>
            <a:avLst/>
            <a:gdLst>
              <a:gd name="connsiteX0" fmla="*/ 0 w 2279842"/>
              <a:gd name="connsiteY0" fmla="*/ 0 h 1364343"/>
              <a:gd name="connsiteX1" fmla="*/ 2279842 w 2279842"/>
              <a:gd name="connsiteY1" fmla="*/ 0 h 1364343"/>
              <a:gd name="connsiteX2" fmla="*/ 1901843 w 2279842"/>
              <a:gd name="connsiteY2" fmla="*/ 1364342 h 1364343"/>
              <a:gd name="connsiteX3" fmla="*/ 1901843 w 2279842"/>
              <a:gd name="connsiteY3" fmla="*/ 1364343 h 1364343"/>
              <a:gd name="connsiteX4" fmla="*/ 0 w 2279842"/>
              <a:gd name="connsiteY4" fmla="*/ 1364343 h 136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842" h="1364343">
                <a:moveTo>
                  <a:pt x="0" y="0"/>
                </a:moveTo>
                <a:lnTo>
                  <a:pt x="2279842" y="0"/>
                </a:lnTo>
                <a:lnTo>
                  <a:pt x="1901843" y="1364342"/>
                </a:lnTo>
                <a:lnTo>
                  <a:pt x="1901843" y="1364343"/>
                </a:lnTo>
                <a:lnTo>
                  <a:pt x="0" y="13643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2"/>
              </a:solidFill>
              <a:latin typeface="微软雅黑" panose="020B0503020204020204" pitchFamily="34" charset="-122"/>
              <a:ea typeface="微软雅黑" panose="020B0503020204020204" pitchFamily="34" charset="-122"/>
            </a:endParaRPr>
          </a:p>
        </p:txBody>
      </p:sp>
      <p:sp>
        <p:nvSpPr>
          <p:cNvPr id="720" name="任意多边形 719"/>
          <p:cNvSpPr/>
          <p:nvPr/>
        </p:nvSpPr>
        <p:spPr>
          <a:xfrm>
            <a:off x="3492313" y="4146122"/>
            <a:ext cx="5264735" cy="1023257"/>
          </a:xfrm>
          <a:custGeom>
            <a:avLst/>
            <a:gdLst>
              <a:gd name="connsiteX0" fmla="*/ 0 w 7019647"/>
              <a:gd name="connsiteY0" fmla="*/ 0 h 1364343"/>
              <a:gd name="connsiteX1" fmla="*/ 1901843 w 7019647"/>
              <a:gd name="connsiteY1" fmla="*/ 0 h 1364343"/>
              <a:gd name="connsiteX2" fmla="*/ 1523843 w 7019647"/>
              <a:gd name="connsiteY2" fmla="*/ 1364341 h 1364343"/>
              <a:gd name="connsiteX3" fmla="*/ 7019647 w 7019647"/>
              <a:gd name="connsiteY3" fmla="*/ 1364341 h 1364343"/>
              <a:gd name="connsiteX4" fmla="*/ 7019647 w 7019647"/>
              <a:gd name="connsiteY4" fmla="*/ 1364343 h 1364343"/>
              <a:gd name="connsiteX5" fmla="*/ 0 w 7019647"/>
              <a:gd name="connsiteY5" fmla="*/ 1364343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9647" h="1364343">
                <a:moveTo>
                  <a:pt x="0" y="0"/>
                </a:moveTo>
                <a:lnTo>
                  <a:pt x="1901843" y="0"/>
                </a:lnTo>
                <a:lnTo>
                  <a:pt x="1523843" y="1364341"/>
                </a:lnTo>
                <a:lnTo>
                  <a:pt x="7019647" y="1364341"/>
                </a:lnTo>
                <a:lnTo>
                  <a:pt x="7019647" y="1364343"/>
                </a:lnTo>
                <a:lnTo>
                  <a:pt x="0" y="136434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710" name="任意多边形 709"/>
          <p:cNvSpPr/>
          <p:nvPr/>
        </p:nvSpPr>
        <p:spPr>
          <a:xfrm>
            <a:off x="5494577" y="771550"/>
            <a:ext cx="3262470" cy="1023257"/>
          </a:xfrm>
          <a:custGeom>
            <a:avLst/>
            <a:gdLst>
              <a:gd name="connsiteX0" fmla="*/ 378000 w 4349960"/>
              <a:gd name="connsiteY0" fmla="*/ 0 h 1364343"/>
              <a:gd name="connsiteX1" fmla="*/ 4349960 w 4349960"/>
              <a:gd name="connsiteY1" fmla="*/ 0 h 1364343"/>
              <a:gd name="connsiteX2" fmla="*/ 4349960 w 4349960"/>
              <a:gd name="connsiteY2" fmla="*/ 1364343 h 1364343"/>
              <a:gd name="connsiteX3" fmla="*/ 0 w 4349960"/>
              <a:gd name="connsiteY3" fmla="*/ 1364343 h 1364343"/>
            </a:gdLst>
            <a:ahLst/>
            <a:cxnLst>
              <a:cxn ang="0">
                <a:pos x="connsiteX0" y="connsiteY0"/>
              </a:cxn>
              <a:cxn ang="0">
                <a:pos x="connsiteX1" y="connsiteY1"/>
              </a:cxn>
              <a:cxn ang="0">
                <a:pos x="connsiteX2" y="connsiteY2"/>
              </a:cxn>
              <a:cxn ang="0">
                <a:pos x="connsiteX3" y="connsiteY3"/>
              </a:cxn>
            </a:cxnLst>
            <a:rect l="l" t="t" r="r" b="b"/>
            <a:pathLst>
              <a:path w="4349960" h="1364343">
                <a:moveTo>
                  <a:pt x="378000" y="0"/>
                </a:moveTo>
                <a:lnTo>
                  <a:pt x="4349960" y="0"/>
                </a:lnTo>
                <a:lnTo>
                  <a:pt x="4349960" y="1364343"/>
                </a:lnTo>
                <a:lnTo>
                  <a:pt x="0" y="136434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706" name="任意多边形 705"/>
          <p:cNvSpPr/>
          <p:nvPr/>
        </p:nvSpPr>
        <p:spPr>
          <a:xfrm>
            <a:off x="5211077" y="1794807"/>
            <a:ext cx="3545970" cy="1023257"/>
          </a:xfrm>
          <a:custGeom>
            <a:avLst/>
            <a:gdLst>
              <a:gd name="connsiteX0" fmla="*/ 378000 w 4727960"/>
              <a:gd name="connsiteY0" fmla="*/ 0 h 1364343"/>
              <a:gd name="connsiteX1" fmla="*/ 4727960 w 4727960"/>
              <a:gd name="connsiteY1" fmla="*/ 0 h 1364343"/>
              <a:gd name="connsiteX2" fmla="*/ 4727960 w 4727960"/>
              <a:gd name="connsiteY2" fmla="*/ 1364343 h 1364343"/>
              <a:gd name="connsiteX3" fmla="*/ 0 w 4727960"/>
              <a:gd name="connsiteY3" fmla="*/ 1364343 h 1364343"/>
            </a:gdLst>
            <a:ahLst/>
            <a:cxnLst>
              <a:cxn ang="0">
                <a:pos x="connsiteX0" y="connsiteY0"/>
              </a:cxn>
              <a:cxn ang="0">
                <a:pos x="connsiteX1" y="connsiteY1"/>
              </a:cxn>
              <a:cxn ang="0">
                <a:pos x="connsiteX2" y="connsiteY2"/>
              </a:cxn>
              <a:cxn ang="0">
                <a:pos x="connsiteX3" y="connsiteY3"/>
              </a:cxn>
            </a:cxnLst>
            <a:rect l="l" t="t" r="r" b="b"/>
            <a:pathLst>
              <a:path w="4727960" h="1364343">
                <a:moveTo>
                  <a:pt x="378000" y="0"/>
                </a:moveTo>
                <a:lnTo>
                  <a:pt x="4727960" y="0"/>
                </a:lnTo>
                <a:lnTo>
                  <a:pt x="4727960" y="1364343"/>
                </a:lnTo>
                <a:lnTo>
                  <a:pt x="0" y="13643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2"/>
              </a:solidFill>
              <a:latin typeface="微软雅黑" panose="020B0503020204020204" pitchFamily="34" charset="-122"/>
              <a:ea typeface="微软雅黑" panose="020B0503020204020204" pitchFamily="34" charset="-122"/>
            </a:endParaRPr>
          </a:p>
        </p:txBody>
      </p:sp>
      <p:sp>
        <p:nvSpPr>
          <p:cNvPr id="707" name="任意多边形 706"/>
          <p:cNvSpPr/>
          <p:nvPr/>
        </p:nvSpPr>
        <p:spPr>
          <a:xfrm>
            <a:off x="4927579" y="2818065"/>
            <a:ext cx="3829469" cy="1023257"/>
          </a:xfrm>
          <a:custGeom>
            <a:avLst/>
            <a:gdLst>
              <a:gd name="connsiteX0" fmla="*/ 377999 w 5105959"/>
              <a:gd name="connsiteY0" fmla="*/ 0 h 1364343"/>
              <a:gd name="connsiteX1" fmla="*/ 5105959 w 5105959"/>
              <a:gd name="connsiteY1" fmla="*/ 0 h 1364343"/>
              <a:gd name="connsiteX2" fmla="*/ 5105959 w 5105959"/>
              <a:gd name="connsiteY2" fmla="*/ 1364343 h 1364343"/>
              <a:gd name="connsiteX3" fmla="*/ 0 w 5105959"/>
              <a:gd name="connsiteY3" fmla="*/ 1364343 h 1364343"/>
            </a:gdLst>
            <a:ahLst/>
            <a:cxnLst>
              <a:cxn ang="0">
                <a:pos x="connsiteX0" y="connsiteY0"/>
              </a:cxn>
              <a:cxn ang="0">
                <a:pos x="connsiteX1" y="connsiteY1"/>
              </a:cxn>
              <a:cxn ang="0">
                <a:pos x="connsiteX2" y="connsiteY2"/>
              </a:cxn>
              <a:cxn ang="0">
                <a:pos x="connsiteX3" y="connsiteY3"/>
              </a:cxn>
            </a:cxnLst>
            <a:rect l="l" t="t" r="r" b="b"/>
            <a:pathLst>
              <a:path w="5105959" h="1364343">
                <a:moveTo>
                  <a:pt x="377999" y="0"/>
                </a:moveTo>
                <a:lnTo>
                  <a:pt x="5105959" y="0"/>
                </a:lnTo>
                <a:lnTo>
                  <a:pt x="5105959" y="1364343"/>
                </a:lnTo>
                <a:lnTo>
                  <a:pt x="0" y="136434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tx2">
                  <a:lumMod val="60000"/>
                  <a:lumOff val="40000"/>
                </a:schemeClr>
              </a:solidFill>
              <a:latin typeface="微软雅黑" panose="020B0503020204020204" pitchFamily="34" charset="-122"/>
              <a:ea typeface="微软雅黑" panose="020B0503020204020204" pitchFamily="34" charset="-122"/>
            </a:endParaRPr>
          </a:p>
        </p:txBody>
      </p:sp>
      <p:sp>
        <p:nvSpPr>
          <p:cNvPr id="708" name="任意多边形 707"/>
          <p:cNvSpPr/>
          <p:nvPr/>
        </p:nvSpPr>
        <p:spPr>
          <a:xfrm>
            <a:off x="4644079" y="3841322"/>
            <a:ext cx="4112969" cy="1023257"/>
          </a:xfrm>
          <a:custGeom>
            <a:avLst/>
            <a:gdLst>
              <a:gd name="connsiteX0" fmla="*/ 378000 w 5483959"/>
              <a:gd name="connsiteY0" fmla="*/ 0 h 1364343"/>
              <a:gd name="connsiteX1" fmla="*/ 5483959 w 5483959"/>
              <a:gd name="connsiteY1" fmla="*/ 0 h 1364343"/>
              <a:gd name="connsiteX2" fmla="*/ 5483959 w 5483959"/>
              <a:gd name="connsiteY2" fmla="*/ 1364343 h 1364343"/>
              <a:gd name="connsiteX3" fmla="*/ 0 w 5483959"/>
              <a:gd name="connsiteY3" fmla="*/ 1364343 h 1364343"/>
            </a:gdLst>
            <a:ahLst/>
            <a:cxnLst>
              <a:cxn ang="0">
                <a:pos x="connsiteX0" y="connsiteY0"/>
              </a:cxn>
              <a:cxn ang="0">
                <a:pos x="connsiteX1" y="connsiteY1"/>
              </a:cxn>
              <a:cxn ang="0">
                <a:pos x="connsiteX2" y="connsiteY2"/>
              </a:cxn>
              <a:cxn ang="0">
                <a:pos x="connsiteX3" y="connsiteY3"/>
              </a:cxn>
            </a:cxnLst>
            <a:rect l="l" t="t" r="r" b="b"/>
            <a:pathLst>
              <a:path w="5483959" h="1364343">
                <a:moveTo>
                  <a:pt x="378000" y="0"/>
                </a:moveTo>
                <a:lnTo>
                  <a:pt x="5483959" y="0"/>
                </a:lnTo>
                <a:lnTo>
                  <a:pt x="5483959" y="1364343"/>
                </a:lnTo>
                <a:lnTo>
                  <a:pt x="0" y="13643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chemeClr val="bg2"/>
              </a:solidFill>
              <a:latin typeface="微软雅黑" panose="020B0503020204020204" pitchFamily="34" charset="-122"/>
              <a:ea typeface="微软雅黑" panose="020B0503020204020204" pitchFamily="34" charset="-122"/>
            </a:endParaRPr>
          </a:p>
        </p:txBody>
      </p:sp>
      <p:grpSp>
        <p:nvGrpSpPr>
          <p:cNvPr id="734" name="组合 733"/>
          <p:cNvGrpSpPr/>
          <p:nvPr/>
        </p:nvGrpSpPr>
        <p:grpSpPr>
          <a:xfrm>
            <a:off x="2574124" y="3281501"/>
            <a:ext cx="501254" cy="636985"/>
            <a:chOff x="2311400" y="3624263"/>
            <a:chExt cx="668338" cy="849313"/>
          </a:xfrm>
          <a:solidFill>
            <a:schemeClr val="accent1"/>
          </a:solidFill>
        </p:grpSpPr>
        <p:sp>
          <p:nvSpPr>
            <p:cNvPr id="3157" name="Freeform 689"/>
            <p:cNvSpPr/>
            <p:nvPr/>
          </p:nvSpPr>
          <p:spPr bwMode="auto">
            <a:xfrm>
              <a:off x="2347913" y="4402138"/>
              <a:ext cx="128588" cy="71438"/>
            </a:xfrm>
            <a:custGeom>
              <a:avLst/>
              <a:gdLst>
                <a:gd name="T0" fmla="*/ 31 w 34"/>
                <a:gd name="T1" fmla="*/ 0 h 19"/>
                <a:gd name="T2" fmla="*/ 3 w 34"/>
                <a:gd name="T3" fmla="*/ 0 h 19"/>
                <a:gd name="T4" fmla="*/ 0 w 34"/>
                <a:gd name="T5" fmla="*/ 2 h 19"/>
                <a:gd name="T6" fmla="*/ 0 w 34"/>
                <a:gd name="T7" fmla="*/ 17 h 19"/>
                <a:gd name="T8" fmla="*/ 3 w 34"/>
                <a:gd name="T9" fmla="*/ 19 h 19"/>
                <a:gd name="T10" fmla="*/ 31 w 34"/>
                <a:gd name="T11" fmla="*/ 19 h 19"/>
                <a:gd name="T12" fmla="*/ 34 w 34"/>
                <a:gd name="T13" fmla="*/ 17 h 19"/>
                <a:gd name="T14" fmla="*/ 34 w 34"/>
                <a:gd name="T15" fmla="*/ 2 h 19"/>
                <a:gd name="T16" fmla="*/ 31 w 3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
                  <a:moveTo>
                    <a:pt x="31" y="0"/>
                  </a:moveTo>
                  <a:cubicBezTo>
                    <a:pt x="3" y="0"/>
                    <a:pt x="3" y="0"/>
                    <a:pt x="3" y="0"/>
                  </a:cubicBezTo>
                  <a:cubicBezTo>
                    <a:pt x="1" y="0"/>
                    <a:pt x="0" y="1"/>
                    <a:pt x="0" y="2"/>
                  </a:cubicBezTo>
                  <a:cubicBezTo>
                    <a:pt x="0" y="17"/>
                    <a:pt x="0" y="17"/>
                    <a:pt x="0" y="17"/>
                  </a:cubicBezTo>
                  <a:cubicBezTo>
                    <a:pt x="0" y="18"/>
                    <a:pt x="1" y="19"/>
                    <a:pt x="3" y="19"/>
                  </a:cubicBezTo>
                  <a:cubicBezTo>
                    <a:pt x="31" y="19"/>
                    <a:pt x="31" y="19"/>
                    <a:pt x="31" y="19"/>
                  </a:cubicBezTo>
                  <a:cubicBezTo>
                    <a:pt x="32" y="19"/>
                    <a:pt x="34" y="18"/>
                    <a:pt x="34" y="17"/>
                  </a:cubicBezTo>
                  <a:cubicBezTo>
                    <a:pt x="34" y="2"/>
                    <a:pt x="34" y="2"/>
                    <a:pt x="34" y="2"/>
                  </a:cubicBezTo>
                  <a:cubicBezTo>
                    <a:pt x="34" y="1"/>
                    <a:pt x="32"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58" name="Freeform 690"/>
            <p:cNvSpPr/>
            <p:nvPr/>
          </p:nvSpPr>
          <p:spPr bwMode="auto">
            <a:xfrm>
              <a:off x="2517775" y="4338638"/>
              <a:ext cx="123825" cy="134938"/>
            </a:xfrm>
            <a:custGeom>
              <a:avLst/>
              <a:gdLst>
                <a:gd name="T0" fmla="*/ 31 w 33"/>
                <a:gd name="T1" fmla="*/ 0 h 36"/>
                <a:gd name="T2" fmla="*/ 3 w 33"/>
                <a:gd name="T3" fmla="*/ 0 h 36"/>
                <a:gd name="T4" fmla="*/ 0 w 33"/>
                <a:gd name="T5" fmla="*/ 2 h 36"/>
                <a:gd name="T6" fmla="*/ 0 w 33"/>
                <a:gd name="T7" fmla="*/ 34 h 36"/>
                <a:gd name="T8" fmla="*/ 3 w 33"/>
                <a:gd name="T9" fmla="*/ 36 h 36"/>
                <a:gd name="T10" fmla="*/ 31 w 33"/>
                <a:gd name="T11" fmla="*/ 36 h 36"/>
                <a:gd name="T12" fmla="*/ 33 w 33"/>
                <a:gd name="T13" fmla="*/ 34 h 36"/>
                <a:gd name="T14" fmla="*/ 33 w 33"/>
                <a:gd name="T15" fmla="*/ 2 h 36"/>
                <a:gd name="T16" fmla="*/ 31 w 3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31" y="0"/>
                  </a:moveTo>
                  <a:cubicBezTo>
                    <a:pt x="3" y="0"/>
                    <a:pt x="3" y="0"/>
                    <a:pt x="3" y="0"/>
                  </a:cubicBezTo>
                  <a:cubicBezTo>
                    <a:pt x="1" y="0"/>
                    <a:pt x="0" y="1"/>
                    <a:pt x="0" y="2"/>
                  </a:cubicBezTo>
                  <a:cubicBezTo>
                    <a:pt x="0" y="34"/>
                    <a:pt x="0" y="34"/>
                    <a:pt x="0" y="34"/>
                  </a:cubicBezTo>
                  <a:cubicBezTo>
                    <a:pt x="0" y="35"/>
                    <a:pt x="1" y="36"/>
                    <a:pt x="3" y="36"/>
                  </a:cubicBezTo>
                  <a:cubicBezTo>
                    <a:pt x="31" y="36"/>
                    <a:pt x="31" y="36"/>
                    <a:pt x="31" y="36"/>
                  </a:cubicBezTo>
                  <a:cubicBezTo>
                    <a:pt x="32" y="36"/>
                    <a:pt x="33" y="35"/>
                    <a:pt x="33" y="34"/>
                  </a:cubicBezTo>
                  <a:cubicBezTo>
                    <a:pt x="33" y="2"/>
                    <a:pt x="33" y="2"/>
                    <a:pt x="33" y="2"/>
                  </a:cubicBezTo>
                  <a:cubicBezTo>
                    <a:pt x="33" y="1"/>
                    <a:pt x="32"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59" name="Freeform 691"/>
            <p:cNvSpPr/>
            <p:nvPr/>
          </p:nvSpPr>
          <p:spPr bwMode="auto">
            <a:xfrm>
              <a:off x="2687638" y="4191001"/>
              <a:ext cx="123825" cy="282575"/>
            </a:xfrm>
            <a:custGeom>
              <a:avLst/>
              <a:gdLst>
                <a:gd name="T0" fmla="*/ 30 w 33"/>
                <a:gd name="T1" fmla="*/ 0 h 75"/>
                <a:gd name="T2" fmla="*/ 3 w 33"/>
                <a:gd name="T3" fmla="*/ 0 h 75"/>
                <a:gd name="T4" fmla="*/ 0 w 33"/>
                <a:gd name="T5" fmla="*/ 2 h 75"/>
                <a:gd name="T6" fmla="*/ 0 w 33"/>
                <a:gd name="T7" fmla="*/ 73 h 75"/>
                <a:gd name="T8" fmla="*/ 3 w 33"/>
                <a:gd name="T9" fmla="*/ 75 h 75"/>
                <a:gd name="T10" fmla="*/ 30 w 33"/>
                <a:gd name="T11" fmla="*/ 75 h 75"/>
                <a:gd name="T12" fmla="*/ 33 w 33"/>
                <a:gd name="T13" fmla="*/ 73 h 75"/>
                <a:gd name="T14" fmla="*/ 33 w 33"/>
                <a:gd name="T15" fmla="*/ 2 h 75"/>
                <a:gd name="T16" fmla="*/ 30 w 33"/>
                <a:gd name="T1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5">
                  <a:moveTo>
                    <a:pt x="30" y="0"/>
                  </a:moveTo>
                  <a:cubicBezTo>
                    <a:pt x="3" y="0"/>
                    <a:pt x="3" y="0"/>
                    <a:pt x="3" y="0"/>
                  </a:cubicBezTo>
                  <a:cubicBezTo>
                    <a:pt x="1" y="0"/>
                    <a:pt x="0" y="1"/>
                    <a:pt x="0" y="2"/>
                  </a:cubicBezTo>
                  <a:cubicBezTo>
                    <a:pt x="0" y="73"/>
                    <a:pt x="0" y="73"/>
                    <a:pt x="0" y="73"/>
                  </a:cubicBezTo>
                  <a:cubicBezTo>
                    <a:pt x="0" y="74"/>
                    <a:pt x="1" y="75"/>
                    <a:pt x="3" y="75"/>
                  </a:cubicBezTo>
                  <a:cubicBezTo>
                    <a:pt x="30" y="75"/>
                    <a:pt x="30" y="75"/>
                    <a:pt x="30" y="75"/>
                  </a:cubicBezTo>
                  <a:cubicBezTo>
                    <a:pt x="32" y="75"/>
                    <a:pt x="33" y="74"/>
                    <a:pt x="33" y="73"/>
                  </a:cubicBezTo>
                  <a:cubicBezTo>
                    <a:pt x="33" y="2"/>
                    <a:pt x="33" y="2"/>
                    <a:pt x="33" y="2"/>
                  </a:cubicBezTo>
                  <a:cubicBezTo>
                    <a:pt x="33" y="1"/>
                    <a:pt x="32"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0" name="Freeform 692"/>
            <p:cNvSpPr/>
            <p:nvPr/>
          </p:nvSpPr>
          <p:spPr bwMode="auto">
            <a:xfrm>
              <a:off x="2855913" y="4056063"/>
              <a:ext cx="123825" cy="417513"/>
            </a:xfrm>
            <a:custGeom>
              <a:avLst/>
              <a:gdLst>
                <a:gd name="T0" fmla="*/ 30 w 33"/>
                <a:gd name="T1" fmla="*/ 0 h 111"/>
                <a:gd name="T2" fmla="*/ 2 w 33"/>
                <a:gd name="T3" fmla="*/ 0 h 111"/>
                <a:gd name="T4" fmla="*/ 0 w 33"/>
                <a:gd name="T5" fmla="*/ 2 h 111"/>
                <a:gd name="T6" fmla="*/ 0 w 33"/>
                <a:gd name="T7" fmla="*/ 109 h 111"/>
                <a:gd name="T8" fmla="*/ 2 w 33"/>
                <a:gd name="T9" fmla="*/ 111 h 111"/>
                <a:gd name="T10" fmla="*/ 30 w 33"/>
                <a:gd name="T11" fmla="*/ 111 h 111"/>
                <a:gd name="T12" fmla="*/ 33 w 33"/>
                <a:gd name="T13" fmla="*/ 109 h 111"/>
                <a:gd name="T14" fmla="*/ 33 w 33"/>
                <a:gd name="T15" fmla="*/ 2 h 111"/>
                <a:gd name="T16" fmla="*/ 30 w 33"/>
                <a:gd name="T1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1">
                  <a:moveTo>
                    <a:pt x="30" y="0"/>
                  </a:moveTo>
                  <a:cubicBezTo>
                    <a:pt x="2" y="0"/>
                    <a:pt x="2" y="0"/>
                    <a:pt x="2" y="0"/>
                  </a:cubicBezTo>
                  <a:cubicBezTo>
                    <a:pt x="1" y="0"/>
                    <a:pt x="0" y="1"/>
                    <a:pt x="0" y="2"/>
                  </a:cubicBezTo>
                  <a:cubicBezTo>
                    <a:pt x="0" y="109"/>
                    <a:pt x="0" y="109"/>
                    <a:pt x="0" y="109"/>
                  </a:cubicBezTo>
                  <a:cubicBezTo>
                    <a:pt x="0" y="110"/>
                    <a:pt x="1" y="111"/>
                    <a:pt x="2" y="111"/>
                  </a:cubicBezTo>
                  <a:cubicBezTo>
                    <a:pt x="30" y="111"/>
                    <a:pt x="30" y="111"/>
                    <a:pt x="30" y="111"/>
                  </a:cubicBezTo>
                  <a:cubicBezTo>
                    <a:pt x="32" y="111"/>
                    <a:pt x="33" y="110"/>
                    <a:pt x="33" y="109"/>
                  </a:cubicBezTo>
                  <a:cubicBezTo>
                    <a:pt x="33" y="2"/>
                    <a:pt x="33" y="2"/>
                    <a:pt x="33" y="2"/>
                  </a:cubicBezTo>
                  <a:cubicBezTo>
                    <a:pt x="33" y="1"/>
                    <a:pt x="32"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1" name="Freeform 693"/>
            <p:cNvSpPr/>
            <p:nvPr/>
          </p:nvSpPr>
          <p:spPr bwMode="auto">
            <a:xfrm>
              <a:off x="2532063" y="3624263"/>
              <a:ext cx="125413" cy="157163"/>
            </a:xfrm>
            <a:custGeom>
              <a:avLst/>
              <a:gdLst>
                <a:gd name="T0" fmla="*/ 20 w 33"/>
                <a:gd name="T1" fmla="*/ 41 h 42"/>
                <a:gd name="T2" fmla="*/ 32 w 33"/>
                <a:gd name="T3" fmla="*/ 18 h 42"/>
                <a:gd name="T4" fmla="*/ 18 w 33"/>
                <a:gd name="T5" fmla="*/ 0 h 42"/>
                <a:gd name="T6" fmla="*/ 0 w 33"/>
                <a:gd name="T7" fmla="*/ 17 h 42"/>
                <a:gd name="T8" fmla="*/ 20 w 33"/>
                <a:gd name="T9" fmla="*/ 41 h 42"/>
              </a:gdLst>
              <a:ahLst/>
              <a:cxnLst>
                <a:cxn ang="0">
                  <a:pos x="T0" y="T1"/>
                </a:cxn>
                <a:cxn ang="0">
                  <a:pos x="T2" y="T3"/>
                </a:cxn>
                <a:cxn ang="0">
                  <a:pos x="T4" y="T5"/>
                </a:cxn>
                <a:cxn ang="0">
                  <a:pos x="T6" y="T7"/>
                </a:cxn>
                <a:cxn ang="0">
                  <a:pos x="T8" y="T9"/>
                </a:cxn>
              </a:cxnLst>
              <a:rect l="0" t="0" r="r" b="b"/>
              <a:pathLst>
                <a:path w="33" h="42">
                  <a:moveTo>
                    <a:pt x="20" y="41"/>
                  </a:moveTo>
                  <a:cubicBezTo>
                    <a:pt x="29" y="40"/>
                    <a:pt x="32" y="27"/>
                    <a:pt x="32" y="18"/>
                  </a:cubicBezTo>
                  <a:cubicBezTo>
                    <a:pt x="33" y="8"/>
                    <a:pt x="25" y="1"/>
                    <a:pt x="18" y="0"/>
                  </a:cubicBezTo>
                  <a:cubicBezTo>
                    <a:pt x="8" y="0"/>
                    <a:pt x="1" y="8"/>
                    <a:pt x="0" y="17"/>
                  </a:cubicBezTo>
                  <a:cubicBezTo>
                    <a:pt x="1" y="34"/>
                    <a:pt x="13" y="42"/>
                    <a:pt x="2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2" name="Freeform 694"/>
            <p:cNvSpPr/>
            <p:nvPr/>
          </p:nvSpPr>
          <p:spPr bwMode="auto">
            <a:xfrm>
              <a:off x="2325688" y="4064001"/>
              <a:ext cx="200025" cy="269875"/>
            </a:xfrm>
            <a:custGeom>
              <a:avLst/>
              <a:gdLst>
                <a:gd name="T0" fmla="*/ 47 w 53"/>
                <a:gd name="T1" fmla="*/ 7 h 72"/>
                <a:gd name="T2" fmla="*/ 37 w 53"/>
                <a:gd name="T3" fmla="*/ 0 h 72"/>
                <a:gd name="T4" fmla="*/ 32 w 53"/>
                <a:gd name="T5" fmla="*/ 26 h 72"/>
                <a:gd name="T6" fmla="*/ 4 w 53"/>
                <a:gd name="T7" fmla="*/ 56 h 72"/>
                <a:gd name="T8" fmla="*/ 4 w 53"/>
                <a:gd name="T9" fmla="*/ 68 h 72"/>
                <a:gd name="T10" fmla="*/ 16 w 53"/>
                <a:gd name="T11" fmla="*/ 68 h 72"/>
                <a:gd name="T12" fmla="*/ 46 w 53"/>
                <a:gd name="T13" fmla="*/ 37 h 72"/>
                <a:gd name="T14" fmla="*/ 49 w 53"/>
                <a:gd name="T15" fmla="*/ 32 h 72"/>
                <a:gd name="T16" fmla="*/ 53 w 53"/>
                <a:gd name="T17" fmla="*/ 13 h 72"/>
                <a:gd name="T18" fmla="*/ 47 w 53"/>
                <a:gd name="T1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2">
                  <a:moveTo>
                    <a:pt x="47" y="7"/>
                  </a:moveTo>
                  <a:cubicBezTo>
                    <a:pt x="43" y="5"/>
                    <a:pt x="40" y="2"/>
                    <a:pt x="37" y="0"/>
                  </a:cubicBezTo>
                  <a:cubicBezTo>
                    <a:pt x="32" y="26"/>
                    <a:pt x="32" y="26"/>
                    <a:pt x="32" y="26"/>
                  </a:cubicBezTo>
                  <a:cubicBezTo>
                    <a:pt x="4" y="56"/>
                    <a:pt x="4" y="56"/>
                    <a:pt x="4" y="56"/>
                  </a:cubicBezTo>
                  <a:cubicBezTo>
                    <a:pt x="0" y="59"/>
                    <a:pt x="0" y="65"/>
                    <a:pt x="4" y="68"/>
                  </a:cubicBezTo>
                  <a:cubicBezTo>
                    <a:pt x="7" y="72"/>
                    <a:pt x="13" y="72"/>
                    <a:pt x="16" y="68"/>
                  </a:cubicBezTo>
                  <a:cubicBezTo>
                    <a:pt x="46" y="37"/>
                    <a:pt x="46" y="37"/>
                    <a:pt x="46" y="37"/>
                  </a:cubicBezTo>
                  <a:cubicBezTo>
                    <a:pt x="47" y="35"/>
                    <a:pt x="48" y="34"/>
                    <a:pt x="49" y="32"/>
                  </a:cubicBezTo>
                  <a:cubicBezTo>
                    <a:pt x="53" y="13"/>
                    <a:pt x="53" y="13"/>
                    <a:pt x="53" y="13"/>
                  </a:cubicBezTo>
                  <a:cubicBezTo>
                    <a:pt x="51" y="11"/>
                    <a:pt x="49" y="9"/>
                    <a:pt x="4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3" name="Freeform 695"/>
            <p:cNvSpPr/>
            <p:nvPr/>
          </p:nvSpPr>
          <p:spPr bwMode="auto">
            <a:xfrm>
              <a:off x="2619375" y="3792538"/>
              <a:ext cx="187325" cy="117475"/>
            </a:xfrm>
            <a:custGeom>
              <a:avLst/>
              <a:gdLst>
                <a:gd name="T0" fmla="*/ 24 w 50"/>
                <a:gd name="T1" fmla="*/ 29 h 31"/>
                <a:gd name="T2" fmla="*/ 46 w 50"/>
                <a:gd name="T3" fmla="*/ 14 h 31"/>
                <a:gd name="T4" fmla="*/ 48 w 50"/>
                <a:gd name="T5" fmla="*/ 4 h 31"/>
                <a:gd name="T6" fmla="*/ 38 w 50"/>
                <a:gd name="T7" fmla="*/ 2 h 31"/>
                <a:gd name="T8" fmla="*/ 19 w 50"/>
                <a:gd name="T9" fmla="*/ 15 h 31"/>
                <a:gd name="T10" fmla="*/ 2 w 50"/>
                <a:gd name="T11" fmla="*/ 10 h 31"/>
                <a:gd name="T12" fmla="*/ 3 w 50"/>
                <a:gd name="T13" fmla="*/ 18 h 31"/>
                <a:gd name="T14" fmla="*/ 0 w 50"/>
                <a:gd name="T15" fmla="*/ 25 h 31"/>
                <a:gd name="T16" fmla="*/ 18 w 50"/>
                <a:gd name="T17" fmla="*/ 30 h 31"/>
                <a:gd name="T18" fmla="*/ 24 w 50"/>
                <a:gd name="T19"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1">
                  <a:moveTo>
                    <a:pt x="24" y="29"/>
                  </a:moveTo>
                  <a:cubicBezTo>
                    <a:pt x="46" y="14"/>
                    <a:pt x="46" y="14"/>
                    <a:pt x="46" y="14"/>
                  </a:cubicBezTo>
                  <a:cubicBezTo>
                    <a:pt x="49" y="12"/>
                    <a:pt x="50" y="7"/>
                    <a:pt x="48" y="4"/>
                  </a:cubicBezTo>
                  <a:cubicBezTo>
                    <a:pt x="45" y="1"/>
                    <a:pt x="41" y="0"/>
                    <a:pt x="38" y="2"/>
                  </a:cubicBezTo>
                  <a:cubicBezTo>
                    <a:pt x="19" y="15"/>
                    <a:pt x="19" y="15"/>
                    <a:pt x="19" y="15"/>
                  </a:cubicBezTo>
                  <a:cubicBezTo>
                    <a:pt x="2" y="10"/>
                    <a:pt x="2" y="10"/>
                    <a:pt x="2" y="10"/>
                  </a:cubicBezTo>
                  <a:cubicBezTo>
                    <a:pt x="2" y="10"/>
                    <a:pt x="3" y="15"/>
                    <a:pt x="3" y="18"/>
                  </a:cubicBezTo>
                  <a:cubicBezTo>
                    <a:pt x="2" y="20"/>
                    <a:pt x="0" y="25"/>
                    <a:pt x="0" y="25"/>
                  </a:cubicBezTo>
                  <a:cubicBezTo>
                    <a:pt x="18" y="30"/>
                    <a:pt x="18" y="30"/>
                    <a:pt x="18" y="30"/>
                  </a:cubicBezTo>
                  <a:cubicBezTo>
                    <a:pt x="20" y="31"/>
                    <a:pt x="22" y="30"/>
                    <a:pt x="2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4" name="Freeform 696"/>
            <p:cNvSpPr/>
            <p:nvPr/>
          </p:nvSpPr>
          <p:spPr bwMode="auto">
            <a:xfrm>
              <a:off x="2311400" y="3781426"/>
              <a:ext cx="341313" cy="527050"/>
            </a:xfrm>
            <a:custGeom>
              <a:avLst/>
              <a:gdLst>
                <a:gd name="T0" fmla="*/ 69 w 91"/>
                <a:gd name="T1" fmla="*/ 66 h 140"/>
                <a:gd name="T2" fmla="*/ 83 w 91"/>
                <a:gd name="T3" fmla="*/ 20 h 140"/>
                <a:gd name="T4" fmla="*/ 80 w 91"/>
                <a:gd name="T5" fmla="*/ 9 h 140"/>
                <a:gd name="T6" fmla="*/ 79 w 91"/>
                <a:gd name="T7" fmla="*/ 10 h 140"/>
                <a:gd name="T8" fmla="*/ 75 w 91"/>
                <a:gd name="T9" fmla="*/ 30 h 140"/>
                <a:gd name="T10" fmla="*/ 76 w 91"/>
                <a:gd name="T11" fmla="*/ 12 h 140"/>
                <a:gd name="T12" fmla="*/ 77 w 91"/>
                <a:gd name="T13" fmla="*/ 10 h 140"/>
                <a:gd name="T14" fmla="*/ 76 w 91"/>
                <a:gd name="T15" fmla="*/ 6 h 140"/>
                <a:gd name="T16" fmla="*/ 74 w 91"/>
                <a:gd name="T17" fmla="*/ 6 h 140"/>
                <a:gd name="T18" fmla="*/ 71 w 91"/>
                <a:gd name="T19" fmla="*/ 8 h 140"/>
                <a:gd name="T20" fmla="*/ 72 w 91"/>
                <a:gd name="T21" fmla="*/ 12 h 140"/>
                <a:gd name="T22" fmla="*/ 69 w 91"/>
                <a:gd name="T23" fmla="*/ 25 h 140"/>
                <a:gd name="T24" fmla="*/ 64 w 91"/>
                <a:gd name="T25" fmla="*/ 0 h 140"/>
                <a:gd name="T26" fmla="*/ 64 w 91"/>
                <a:gd name="T27" fmla="*/ 0 h 140"/>
                <a:gd name="T28" fmla="*/ 64 w 91"/>
                <a:gd name="T29" fmla="*/ 0 h 140"/>
                <a:gd name="T30" fmla="*/ 57 w 91"/>
                <a:gd name="T31" fmla="*/ 0 h 140"/>
                <a:gd name="T32" fmla="*/ 29 w 91"/>
                <a:gd name="T33" fmla="*/ 3 h 140"/>
                <a:gd name="T34" fmla="*/ 3 w 91"/>
                <a:gd name="T35" fmla="*/ 21 h 140"/>
                <a:gd name="T36" fmla="*/ 2 w 91"/>
                <a:gd name="T37" fmla="*/ 32 h 140"/>
                <a:gd name="T38" fmla="*/ 13 w 91"/>
                <a:gd name="T39" fmla="*/ 32 h 140"/>
                <a:gd name="T40" fmla="*/ 13 w 91"/>
                <a:gd name="T41" fmla="*/ 32 h 140"/>
                <a:gd name="T42" fmla="*/ 34 w 91"/>
                <a:gd name="T43" fmla="*/ 16 h 140"/>
                <a:gd name="T44" fmla="*/ 51 w 91"/>
                <a:gd name="T45" fmla="*/ 17 h 140"/>
                <a:gd name="T46" fmla="*/ 46 w 91"/>
                <a:gd name="T47" fmla="*/ 19 h 140"/>
                <a:gd name="T48" fmla="*/ 35 w 91"/>
                <a:gd name="T49" fmla="*/ 60 h 140"/>
                <a:gd name="T50" fmla="*/ 38 w 91"/>
                <a:gd name="T51" fmla="*/ 63 h 140"/>
                <a:gd name="T52" fmla="*/ 52 w 91"/>
                <a:gd name="T53" fmla="*/ 78 h 140"/>
                <a:gd name="T54" fmla="*/ 71 w 91"/>
                <a:gd name="T55" fmla="*/ 96 h 140"/>
                <a:gd name="T56" fmla="*/ 66 w 91"/>
                <a:gd name="T57" fmla="*/ 129 h 140"/>
                <a:gd name="T58" fmla="*/ 74 w 91"/>
                <a:gd name="T59" fmla="*/ 140 h 140"/>
                <a:gd name="T60" fmla="*/ 84 w 91"/>
                <a:gd name="T61" fmla="*/ 132 h 140"/>
                <a:gd name="T62" fmla="*/ 89 w 91"/>
                <a:gd name="T63" fmla="*/ 96 h 140"/>
                <a:gd name="T64" fmla="*/ 88 w 91"/>
                <a:gd name="T65" fmla="*/ 88 h 140"/>
                <a:gd name="T66" fmla="*/ 69 w 91"/>
                <a:gd name="T67" fmla="*/ 6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140">
                  <a:moveTo>
                    <a:pt x="69" y="66"/>
                  </a:moveTo>
                  <a:cubicBezTo>
                    <a:pt x="72" y="41"/>
                    <a:pt x="83" y="24"/>
                    <a:pt x="83" y="20"/>
                  </a:cubicBezTo>
                  <a:cubicBezTo>
                    <a:pt x="82" y="12"/>
                    <a:pt x="80" y="9"/>
                    <a:pt x="80" y="9"/>
                  </a:cubicBezTo>
                  <a:cubicBezTo>
                    <a:pt x="79" y="10"/>
                    <a:pt x="79" y="10"/>
                    <a:pt x="79" y="10"/>
                  </a:cubicBezTo>
                  <a:cubicBezTo>
                    <a:pt x="79" y="21"/>
                    <a:pt x="75" y="30"/>
                    <a:pt x="75" y="30"/>
                  </a:cubicBezTo>
                  <a:cubicBezTo>
                    <a:pt x="75" y="30"/>
                    <a:pt x="76" y="17"/>
                    <a:pt x="76" y="12"/>
                  </a:cubicBezTo>
                  <a:cubicBezTo>
                    <a:pt x="76" y="11"/>
                    <a:pt x="77" y="10"/>
                    <a:pt x="77" y="10"/>
                  </a:cubicBezTo>
                  <a:cubicBezTo>
                    <a:pt x="76" y="6"/>
                    <a:pt x="76" y="6"/>
                    <a:pt x="76" y="6"/>
                  </a:cubicBezTo>
                  <a:cubicBezTo>
                    <a:pt x="76" y="6"/>
                    <a:pt x="75" y="6"/>
                    <a:pt x="74" y="6"/>
                  </a:cubicBezTo>
                  <a:cubicBezTo>
                    <a:pt x="73" y="6"/>
                    <a:pt x="71" y="8"/>
                    <a:pt x="71" y="8"/>
                  </a:cubicBezTo>
                  <a:cubicBezTo>
                    <a:pt x="71" y="8"/>
                    <a:pt x="71" y="10"/>
                    <a:pt x="72" y="12"/>
                  </a:cubicBezTo>
                  <a:cubicBezTo>
                    <a:pt x="72" y="12"/>
                    <a:pt x="71" y="18"/>
                    <a:pt x="69" y="25"/>
                  </a:cubicBezTo>
                  <a:cubicBezTo>
                    <a:pt x="69" y="7"/>
                    <a:pt x="66" y="2"/>
                    <a:pt x="64" y="0"/>
                  </a:cubicBezTo>
                  <a:cubicBezTo>
                    <a:pt x="64" y="0"/>
                    <a:pt x="64" y="0"/>
                    <a:pt x="64" y="0"/>
                  </a:cubicBezTo>
                  <a:cubicBezTo>
                    <a:pt x="64" y="0"/>
                    <a:pt x="64" y="0"/>
                    <a:pt x="64" y="0"/>
                  </a:cubicBezTo>
                  <a:cubicBezTo>
                    <a:pt x="62" y="0"/>
                    <a:pt x="57" y="0"/>
                    <a:pt x="57" y="0"/>
                  </a:cubicBezTo>
                  <a:cubicBezTo>
                    <a:pt x="51" y="1"/>
                    <a:pt x="42" y="2"/>
                    <a:pt x="29" y="3"/>
                  </a:cubicBezTo>
                  <a:cubicBezTo>
                    <a:pt x="29" y="3"/>
                    <a:pt x="3" y="21"/>
                    <a:pt x="3" y="21"/>
                  </a:cubicBezTo>
                  <a:cubicBezTo>
                    <a:pt x="0" y="24"/>
                    <a:pt x="0" y="29"/>
                    <a:pt x="2" y="32"/>
                  </a:cubicBezTo>
                  <a:cubicBezTo>
                    <a:pt x="5" y="35"/>
                    <a:pt x="10" y="35"/>
                    <a:pt x="13" y="32"/>
                  </a:cubicBezTo>
                  <a:cubicBezTo>
                    <a:pt x="13" y="32"/>
                    <a:pt x="13" y="32"/>
                    <a:pt x="13" y="32"/>
                  </a:cubicBezTo>
                  <a:cubicBezTo>
                    <a:pt x="14" y="32"/>
                    <a:pt x="33" y="17"/>
                    <a:pt x="34" y="16"/>
                  </a:cubicBezTo>
                  <a:cubicBezTo>
                    <a:pt x="35" y="16"/>
                    <a:pt x="51" y="17"/>
                    <a:pt x="51" y="17"/>
                  </a:cubicBezTo>
                  <a:cubicBezTo>
                    <a:pt x="46" y="19"/>
                    <a:pt x="46" y="19"/>
                    <a:pt x="46" y="19"/>
                  </a:cubicBezTo>
                  <a:cubicBezTo>
                    <a:pt x="43" y="29"/>
                    <a:pt x="36" y="51"/>
                    <a:pt x="35" y="60"/>
                  </a:cubicBezTo>
                  <a:cubicBezTo>
                    <a:pt x="35" y="62"/>
                    <a:pt x="38" y="62"/>
                    <a:pt x="38" y="63"/>
                  </a:cubicBezTo>
                  <a:cubicBezTo>
                    <a:pt x="38" y="65"/>
                    <a:pt x="41" y="73"/>
                    <a:pt x="52" y="78"/>
                  </a:cubicBezTo>
                  <a:cubicBezTo>
                    <a:pt x="55" y="81"/>
                    <a:pt x="71" y="96"/>
                    <a:pt x="71" y="96"/>
                  </a:cubicBezTo>
                  <a:cubicBezTo>
                    <a:pt x="71" y="97"/>
                    <a:pt x="66" y="129"/>
                    <a:pt x="66" y="129"/>
                  </a:cubicBezTo>
                  <a:cubicBezTo>
                    <a:pt x="65" y="134"/>
                    <a:pt x="68" y="139"/>
                    <a:pt x="74" y="140"/>
                  </a:cubicBezTo>
                  <a:cubicBezTo>
                    <a:pt x="79" y="140"/>
                    <a:pt x="83" y="137"/>
                    <a:pt x="84" y="132"/>
                  </a:cubicBezTo>
                  <a:cubicBezTo>
                    <a:pt x="84" y="132"/>
                    <a:pt x="89" y="98"/>
                    <a:pt x="89" y="96"/>
                  </a:cubicBezTo>
                  <a:cubicBezTo>
                    <a:pt x="91" y="91"/>
                    <a:pt x="88" y="89"/>
                    <a:pt x="88" y="88"/>
                  </a:cubicBezTo>
                  <a:cubicBezTo>
                    <a:pt x="86" y="86"/>
                    <a:pt x="69" y="67"/>
                    <a:pt x="69"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733" name="组合 732"/>
          <p:cNvGrpSpPr/>
          <p:nvPr/>
        </p:nvGrpSpPr>
        <p:grpSpPr>
          <a:xfrm>
            <a:off x="2528287" y="4375571"/>
            <a:ext cx="592931" cy="564357"/>
            <a:chOff x="1328738" y="5138738"/>
            <a:chExt cx="790575" cy="752476"/>
          </a:xfrm>
          <a:solidFill>
            <a:schemeClr val="accent1"/>
          </a:solidFill>
        </p:grpSpPr>
        <p:sp>
          <p:nvSpPr>
            <p:cNvPr id="3165" name="Freeform 697"/>
            <p:cNvSpPr/>
            <p:nvPr/>
          </p:nvSpPr>
          <p:spPr bwMode="auto">
            <a:xfrm>
              <a:off x="1935163" y="5254626"/>
              <a:ext cx="184150" cy="109538"/>
            </a:xfrm>
            <a:custGeom>
              <a:avLst/>
              <a:gdLst>
                <a:gd name="T0" fmla="*/ 8 w 49"/>
                <a:gd name="T1" fmla="*/ 19 h 29"/>
                <a:gd name="T2" fmla="*/ 10 w 49"/>
                <a:gd name="T3" fmla="*/ 15 h 29"/>
                <a:gd name="T4" fmla="*/ 10 w 49"/>
                <a:gd name="T5" fmla="*/ 29 h 29"/>
                <a:gd name="T6" fmla="*/ 24 w 49"/>
                <a:gd name="T7" fmla="*/ 29 h 29"/>
                <a:gd name="T8" fmla="*/ 39 w 49"/>
                <a:gd name="T9" fmla="*/ 29 h 29"/>
                <a:gd name="T10" fmla="*/ 39 w 49"/>
                <a:gd name="T11" fmla="*/ 15 h 29"/>
                <a:gd name="T12" fmla="*/ 40 w 49"/>
                <a:gd name="T13" fmla="*/ 18 h 29"/>
                <a:gd name="T14" fmla="*/ 40 w 49"/>
                <a:gd name="T15" fmla="*/ 28 h 29"/>
                <a:gd name="T16" fmla="*/ 49 w 49"/>
                <a:gd name="T17" fmla="*/ 27 h 29"/>
                <a:gd name="T18" fmla="*/ 49 w 49"/>
                <a:gd name="T19" fmla="*/ 16 h 29"/>
                <a:gd name="T20" fmla="*/ 45 w 49"/>
                <a:gd name="T21" fmla="*/ 5 h 29"/>
                <a:gd name="T22" fmla="*/ 32 w 49"/>
                <a:gd name="T23" fmla="*/ 0 h 29"/>
                <a:gd name="T24" fmla="*/ 32 w 49"/>
                <a:gd name="T25" fmla="*/ 0 h 29"/>
                <a:gd name="T26" fmla="*/ 32 w 49"/>
                <a:gd name="T27" fmla="*/ 0 h 29"/>
                <a:gd name="T28" fmla="*/ 28 w 49"/>
                <a:gd name="T29" fmla="*/ 18 h 29"/>
                <a:gd name="T30" fmla="*/ 26 w 49"/>
                <a:gd name="T31" fmla="*/ 6 h 29"/>
                <a:gd name="T32" fmla="*/ 27 w 49"/>
                <a:gd name="T33" fmla="*/ 3 h 29"/>
                <a:gd name="T34" fmla="*/ 25 w 49"/>
                <a:gd name="T35" fmla="*/ 1 h 29"/>
                <a:gd name="T36" fmla="*/ 24 w 49"/>
                <a:gd name="T37" fmla="*/ 1 h 29"/>
                <a:gd name="T38" fmla="*/ 24 w 49"/>
                <a:gd name="T39" fmla="*/ 1 h 29"/>
                <a:gd name="T40" fmla="*/ 23 w 49"/>
                <a:gd name="T41" fmla="*/ 1 h 29"/>
                <a:gd name="T42" fmla="*/ 21 w 49"/>
                <a:gd name="T43" fmla="*/ 3 h 29"/>
                <a:gd name="T44" fmla="*/ 23 w 49"/>
                <a:gd name="T45" fmla="*/ 6 h 29"/>
                <a:gd name="T46" fmla="*/ 20 w 49"/>
                <a:gd name="T47" fmla="*/ 18 h 29"/>
                <a:gd name="T48" fmla="*/ 17 w 49"/>
                <a:gd name="T49" fmla="*/ 0 h 29"/>
                <a:gd name="T50" fmla="*/ 16 w 49"/>
                <a:gd name="T51" fmla="*/ 0 h 29"/>
                <a:gd name="T52" fmla="*/ 16 w 49"/>
                <a:gd name="T53" fmla="*/ 0 h 29"/>
                <a:gd name="T54" fmla="*/ 4 w 49"/>
                <a:gd name="T55" fmla="*/ 5 h 29"/>
                <a:gd name="T56" fmla="*/ 0 w 49"/>
                <a:gd name="T57" fmla="*/ 16 h 29"/>
                <a:gd name="T58" fmla="*/ 0 w 49"/>
                <a:gd name="T59" fmla="*/ 27 h 29"/>
                <a:gd name="T60" fmla="*/ 8 w 49"/>
                <a:gd name="T61" fmla="*/ 29 h 29"/>
                <a:gd name="T62" fmla="*/ 8 w 49"/>
                <a:gd name="T63"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29">
                  <a:moveTo>
                    <a:pt x="8" y="19"/>
                  </a:moveTo>
                  <a:cubicBezTo>
                    <a:pt x="8" y="17"/>
                    <a:pt x="9" y="16"/>
                    <a:pt x="10" y="15"/>
                  </a:cubicBezTo>
                  <a:cubicBezTo>
                    <a:pt x="10" y="29"/>
                    <a:pt x="10" y="29"/>
                    <a:pt x="10" y="29"/>
                  </a:cubicBezTo>
                  <a:cubicBezTo>
                    <a:pt x="14" y="29"/>
                    <a:pt x="19" y="29"/>
                    <a:pt x="24" y="29"/>
                  </a:cubicBezTo>
                  <a:cubicBezTo>
                    <a:pt x="29" y="29"/>
                    <a:pt x="34" y="29"/>
                    <a:pt x="39" y="29"/>
                  </a:cubicBezTo>
                  <a:cubicBezTo>
                    <a:pt x="39" y="15"/>
                    <a:pt x="39" y="15"/>
                    <a:pt x="39" y="15"/>
                  </a:cubicBezTo>
                  <a:cubicBezTo>
                    <a:pt x="39" y="16"/>
                    <a:pt x="40" y="17"/>
                    <a:pt x="40" y="18"/>
                  </a:cubicBezTo>
                  <a:cubicBezTo>
                    <a:pt x="40" y="20"/>
                    <a:pt x="40" y="25"/>
                    <a:pt x="40" y="28"/>
                  </a:cubicBezTo>
                  <a:cubicBezTo>
                    <a:pt x="43" y="28"/>
                    <a:pt x="46" y="28"/>
                    <a:pt x="49" y="27"/>
                  </a:cubicBezTo>
                  <a:cubicBezTo>
                    <a:pt x="49" y="23"/>
                    <a:pt x="49" y="16"/>
                    <a:pt x="49" y="16"/>
                  </a:cubicBezTo>
                  <a:cubicBezTo>
                    <a:pt x="48" y="8"/>
                    <a:pt x="46" y="6"/>
                    <a:pt x="45" y="5"/>
                  </a:cubicBezTo>
                  <a:cubicBezTo>
                    <a:pt x="41" y="3"/>
                    <a:pt x="35" y="1"/>
                    <a:pt x="32" y="0"/>
                  </a:cubicBezTo>
                  <a:cubicBezTo>
                    <a:pt x="32" y="0"/>
                    <a:pt x="32" y="0"/>
                    <a:pt x="32" y="0"/>
                  </a:cubicBezTo>
                  <a:cubicBezTo>
                    <a:pt x="32" y="0"/>
                    <a:pt x="32" y="0"/>
                    <a:pt x="32" y="0"/>
                  </a:cubicBezTo>
                  <a:cubicBezTo>
                    <a:pt x="32" y="2"/>
                    <a:pt x="28" y="18"/>
                    <a:pt x="28" y="18"/>
                  </a:cubicBezTo>
                  <a:cubicBezTo>
                    <a:pt x="26" y="6"/>
                    <a:pt x="26" y="6"/>
                    <a:pt x="26" y="6"/>
                  </a:cubicBezTo>
                  <a:cubicBezTo>
                    <a:pt x="27" y="3"/>
                    <a:pt x="27" y="3"/>
                    <a:pt x="27" y="3"/>
                  </a:cubicBezTo>
                  <a:cubicBezTo>
                    <a:pt x="25" y="1"/>
                    <a:pt x="25" y="1"/>
                    <a:pt x="25" y="1"/>
                  </a:cubicBezTo>
                  <a:cubicBezTo>
                    <a:pt x="24" y="1"/>
                    <a:pt x="24" y="1"/>
                    <a:pt x="24" y="1"/>
                  </a:cubicBezTo>
                  <a:cubicBezTo>
                    <a:pt x="24" y="1"/>
                    <a:pt x="24" y="1"/>
                    <a:pt x="24" y="1"/>
                  </a:cubicBezTo>
                  <a:cubicBezTo>
                    <a:pt x="23" y="1"/>
                    <a:pt x="23" y="1"/>
                    <a:pt x="23" y="1"/>
                  </a:cubicBezTo>
                  <a:cubicBezTo>
                    <a:pt x="21" y="3"/>
                    <a:pt x="21" y="3"/>
                    <a:pt x="21" y="3"/>
                  </a:cubicBezTo>
                  <a:cubicBezTo>
                    <a:pt x="23" y="6"/>
                    <a:pt x="23" y="6"/>
                    <a:pt x="23" y="6"/>
                  </a:cubicBezTo>
                  <a:cubicBezTo>
                    <a:pt x="20" y="18"/>
                    <a:pt x="20" y="18"/>
                    <a:pt x="20" y="18"/>
                  </a:cubicBezTo>
                  <a:cubicBezTo>
                    <a:pt x="20" y="18"/>
                    <a:pt x="17" y="2"/>
                    <a:pt x="17" y="0"/>
                  </a:cubicBezTo>
                  <a:cubicBezTo>
                    <a:pt x="16" y="0"/>
                    <a:pt x="16" y="0"/>
                    <a:pt x="16" y="0"/>
                  </a:cubicBezTo>
                  <a:cubicBezTo>
                    <a:pt x="16" y="0"/>
                    <a:pt x="16" y="0"/>
                    <a:pt x="16" y="0"/>
                  </a:cubicBezTo>
                  <a:cubicBezTo>
                    <a:pt x="14" y="1"/>
                    <a:pt x="7" y="3"/>
                    <a:pt x="4" y="5"/>
                  </a:cubicBezTo>
                  <a:cubicBezTo>
                    <a:pt x="3" y="6"/>
                    <a:pt x="0" y="8"/>
                    <a:pt x="0" y="16"/>
                  </a:cubicBezTo>
                  <a:cubicBezTo>
                    <a:pt x="0" y="16"/>
                    <a:pt x="0" y="23"/>
                    <a:pt x="0" y="27"/>
                  </a:cubicBezTo>
                  <a:cubicBezTo>
                    <a:pt x="2" y="28"/>
                    <a:pt x="5" y="28"/>
                    <a:pt x="8" y="29"/>
                  </a:cubicBezTo>
                  <a:cubicBezTo>
                    <a:pt x="8" y="25"/>
                    <a:pt x="8" y="20"/>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6" name="Freeform 698"/>
            <p:cNvSpPr/>
            <p:nvPr/>
          </p:nvSpPr>
          <p:spPr bwMode="auto">
            <a:xfrm>
              <a:off x="1979613" y="5138738"/>
              <a:ext cx="93663" cy="109538"/>
            </a:xfrm>
            <a:custGeom>
              <a:avLst/>
              <a:gdLst>
                <a:gd name="T0" fmla="*/ 2 w 25"/>
                <a:gd name="T1" fmla="*/ 19 h 29"/>
                <a:gd name="T2" fmla="*/ 12 w 25"/>
                <a:gd name="T3" fmla="*/ 29 h 29"/>
                <a:gd name="T4" fmla="*/ 22 w 25"/>
                <a:gd name="T5" fmla="*/ 19 h 29"/>
                <a:gd name="T6" fmla="*/ 25 w 25"/>
                <a:gd name="T7" fmla="*/ 14 h 29"/>
                <a:gd name="T8" fmla="*/ 23 w 25"/>
                <a:gd name="T9" fmla="*/ 12 h 29"/>
                <a:gd name="T10" fmla="*/ 12 w 25"/>
                <a:gd name="T11" fmla="*/ 0 h 29"/>
                <a:gd name="T12" fmla="*/ 2 w 25"/>
                <a:gd name="T13" fmla="*/ 12 h 29"/>
                <a:gd name="T14" fmla="*/ 0 w 25"/>
                <a:gd name="T15" fmla="*/ 14 h 29"/>
                <a:gd name="T16" fmla="*/ 2 w 25"/>
                <a:gd name="T1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2" y="19"/>
                  </a:moveTo>
                  <a:cubicBezTo>
                    <a:pt x="4" y="24"/>
                    <a:pt x="7" y="29"/>
                    <a:pt x="12" y="29"/>
                  </a:cubicBezTo>
                  <a:cubicBezTo>
                    <a:pt x="18" y="29"/>
                    <a:pt x="21" y="24"/>
                    <a:pt x="22" y="19"/>
                  </a:cubicBezTo>
                  <a:cubicBezTo>
                    <a:pt x="24" y="18"/>
                    <a:pt x="25" y="16"/>
                    <a:pt x="25" y="14"/>
                  </a:cubicBezTo>
                  <a:cubicBezTo>
                    <a:pt x="24" y="13"/>
                    <a:pt x="24" y="12"/>
                    <a:pt x="23" y="12"/>
                  </a:cubicBezTo>
                  <a:cubicBezTo>
                    <a:pt x="23" y="5"/>
                    <a:pt x="19" y="0"/>
                    <a:pt x="12" y="0"/>
                  </a:cubicBezTo>
                  <a:cubicBezTo>
                    <a:pt x="6" y="0"/>
                    <a:pt x="2" y="5"/>
                    <a:pt x="2" y="12"/>
                  </a:cubicBezTo>
                  <a:cubicBezTo>
                    <a:pt x="1" y="12"/>
                    <a:pt x="0" y="13"/>
                    <a:pt x="0" y="14"/>
                  </a:cubicBezTo>
                  <a:cubicBezTo>
                    <a:pt x="0" y="16"/>
                    <a:pt x="1" y="18"/>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7" name="Freeform 699"/>
            <p:cNvSpPr/>
            <p:nvPr/>
          </p:nvSpPr>
          <p:spPr bwMode="auto">
            <a:xfrm>
              <a:off x="1935163" y="5514976"/>
              <a:ext cx="184150" cy="112713"/>
            </a:xfrm>
            <a:custGeom>
              <a:avLst/>
              <a:gdLst>
                <a:gd name="T0" fmla="*/ 45 w 49"/>
                <a:gd name="T1" fmla="*/ 5 h 30"/>
                <a:gd name="T2" fmla="*/ 32 w 49"/>
                <a:gd name="T3" fmla="*/ 1 h 30"/>
                <a:gd name="T4" fmla="*/ 32 w 49"/>
                <a:gd name="T5" fmla="*/ 0 h 30"/>
                <a:gd name="T6" fmla="*/ 32 w 49"/>
                <a:gd name="T7" fmla="*/ 0 h 30"/>
                <a:gd name="T8" fmla="*/ 28 w 49"/>
                <a:gd name="T9" fmla="*/ 19 h 30"/>
                <a:gd name="T10" fmla="*/ 26 w 49"/>
                <a:gd name="T11" fmla="*/ 6 h 30"/>
                <a:gd name="T12" fmla="*/ 27 w 49"/>
                <a:gd name="T13" fmla="*/ 3 h 30"/>
                <a:gd name="T14" fmla="*/ 25 w 49"/>
                <a:gd name="T15" fmla="*/ 1 h 30"/>
                <a:gd name="T16" fmla="*/ 24 w 49"/>
                <a:gd name="T17" fmla="*/ 1 h 30"/>
                <a:gd name="T18" fmla="*/ 24 w 49"/>
                <a:gd name="T19" fmla="*/ 1 h 30"/>
                <a:gd name="T20" fmla="*/ 23 w 49"/>
                <a:gd name="T21" fmla="*/ 1 h 30"/>
                <a:gd name="T22" fmla="*/ 21 w 49"/>
                <a:gd name="T23" fmla="*/ 3 h 30"/>
                <a:gd name="T24" fmla="*/ 23 w 49"/>
                <a:gd name="T25" fmla="*/ 6 h 30"/>
                <a:gd name="T26" fmla="*/ 20 w 49"/>
                <a:gd name="T27" fmla="*/ 19 h 30"/>
                <a:gd name="T28" fmla="*/ 17 w 49"/>
                <a:gd name="T29" fmla="*/ 0 h 30"/>
                <a:gd name="T30" fmla="*/ 16 w 49"/>
                <a:gd name="T31" fmla="*/ 0 h 30"/>
                <a:gd name="T32" fmla="*/ 16 w 49"/>
                <a:gd name="T33" fmla="*/ 1 h 30"/>
                <a:gd name="T34" fmla="*/ 4 w 49"/>
                <a:gd name="T35" fmla="*/ 5 h 30"/>
                <a:gd name="T36" fmla="*/ 0 w 49"/>
                <a:gd name="T37" fmla="*/ 16 h 30"/>
                <a:gd name="T38" fmla="*/ 0 w 49"/>
                <a:gd name="T39" fmla="*/ 28 h 30"/>
                <a:gd name="T40" fmla="*/ 8 w 49"/>
                <a:gd name="T41" fmla="*/ 29 h 30"/>
                <a:gd name="T42" fmla="*/ 8 w 49"/>
                <a:gd name="T43" fmla="*/ 19 h 30"/>
                <a:gd name="T44" fmla="*/ 10 w 49"/>
                <a:gd name="T45" fmla="*/ 15 h 30"/>
                <a:gd name="T46" fmla="*/ 10 w 49"/>
                <a:gd name="T47" fmla="*/ 29 h 30"/>
                <a:gd name="T48" fmla="*/ 24 w 49"/>
                <a:gd name="T49" fmla="*/ 30 h 30"/>
                <a:gd name="T50" fmla="*/ 39 w 49"/>
                <a:gd name="T51" fmla="*/ 29 h 30"/>
                <a:gd name="T52" fmla="*/ 39 w 49"/>
                <a:gd name="T53" fmla="*/ 15 h 30"/>
                <a:gd name="T54" fmla="*/ 40 w 49"/>
                <a:gd name="T55" fmla="*/ 19 h 30"/>
                <a:gd name="T56" fmla="*/ 40 w 49"/>
                <a:gd name="T57" fmla="*/ 29 h 30"/>
                <a:gd name="T58" fmla="*/ 49 w 49"/>
                <a:gd name="T59" fmla="*/ 28 h 30"/>
                <a:gd name="T60" fmla="*/ 49 w 49"/>
                <a:gd name="T61" fmla="*/ 16 h 30"/>
                <a:gd name="T62" fmla="*/ 45 w 49"/>
                <a:gd name="T6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30">
                  <a:moveTo>
                    <a:pt x="45" y="5"/>
                  </a:moveTo>
                  <a:cubicBezTo>
                    <a:pt x="41" y="3"/>
                    <a:pt x="35" y="1"/>
                    <a:pt x="32" y="1"/>
                  </a:cubicBezTo>
                  <a:cubicBezTo>
                    <a:pt x="32" y="0"/>
                    <a:pt x="32" y="0"/>
                    <a:pt x="32" y="0"/>
                  </a:cubicBezTo>
                  <a:cubicBezTo>
                    <a:pt x="32" y="0"/>
                    <a:pt x="32" y="0"/>
                    <a:pt x="32" y="0"/>
                  </a:cubicBezTo>
                  <a:cubicBezTo>
                    <a:pt x="32" y="3"/>
                    <a:pt x="28" y="19"/>
                    <a:pt x="28" y="19"/>
                  </a:cubicBezTo>
                  <a:cubicBezTo>
                    <a:pt x="26" y="6"/>
                    <a:pt x="26" y="6"/>
                    <a:pt x="26" y="6"/>
                  </a:cubicBezTo>
                  <a:cubicBezTo>
                    <a:pt x="27" y="3"/>
                    <a:pt x="27" y="3"/>
                    <a:pt x="27" y="3"/>
                  </a:cubicBezTo>
                  <a:cubicBezTo>
                    <a:pt x="25" y="1"/>
                    <a:pt x="25" y="1"/>
                    <a:pt x="25" y="1"/>
                  </a:cubicBezTo>
                  <a:cubicBezTo>
                    <a:pt x="24" y="1"/>
                    <a:pt x="24" y="1"/>
                    <a:pt x="24" y="1"/>
                  </a:cubicBezTo>
                  <a:cubicBezTo>
                    <a:pt x="24" y="1"/>
                    <a:pt x="24" y="1"/>
                    <a:pt x="24" y="1"/>
                  </a:cubicBezTo>
                  <a:cubicBezTo>
                    <a:pt x="23" y="1"/>
                    <a:pt x="23" y="1"/>
                    <a:pt x="23" y="1"/>
                  </a:cubicBezTo>
                  <a:cubicBezTo>
                    <a:pt x="21" y="3"/>
                    <a:pt x="21" y="3"/>
                    <a:pt x="21" y="3"/>
                  </a:cubicBezTo>
                  <a:cubicBezTo>
                    <a:pt x="23" y="6"/>
                    <a:pt x="23" y="6"/>
                    <a:pt x="23" y="6"/>
                  </a:cubicBezTo>
                  <a:cubicBezTo>
                    <a:pt x="20" y="19"/>
                    <a:pt x="20" y="19"/>
                    <a:pt x="20" y="19"/>
                  </a:cubicBezTo>
                  <a:cubicBezTo>
                    <a:pt x="20" y="19"/>
                    <a:pt x="17" y="3"/>
                    <a:pt x="17" y="0"/>
                  </a:cubicBezTo>
                  <a:cubicBezTo>
                    <a:pt x="16" y="0"/>
                    <a:pt x="16" y="0"/>
                    <a:pt x="16" y="0"/>
                  </a:cubicBezTo>
                  <a:cubicBezTo>
                    <a:pt x="16" y="1"/>
                    <a:pt x="16" y="1"/>
                    <a:pt x="16" y="1"/>
                  </a:cubicBezTo>
                  <a:cubicBezTo>
                    <a:pt x="14" y="1"/>
                    <a:pt x="7" y="3"/>
                    <a:pt x="4" y="5"/>
                  </a:cubicBezTo>
                  <a:cubicBezTo>
                    <a:pt x="3" y="7"/>
                    <a:pt x="0" y="9"/>
                    <a:pt x="0" y="16"/>
                  </a:cubicBezTo>
                  <a:cubicBezTo>
                    <a:pt x="0" y="17"/>
                    <a:pt x="0" y="23"/>
                    <a:pt x="0" y="28"/>
                  </a:cubicBezTo>
                  <a:cubicBezTo>
                    <a:pt x="2" y="28"/>
                    <a:pt x="5" y="29"/>
                    <a:pt x="8" y="29"/>
                  </a:cubicBezTo>
                  <a:cubicBezTo>
                    <a:pt x="8" y="26"/>
                    <a:pt x="8" y="20"/>
                    <a:pt x="8" y="19"/>
                  </a:cubicBezTo>
                  <a:cubicBezTo>
                    <a:pt x="8" y="17"/>
                    <a:pt x="9" y="16"/>
                    <a:pt x="10" y="15"/>
                  </a:cubicBezTo>
                  <a:cubicBezTo>
                    <a:pt x="10" y="29"/>
                    <a:pt x="10" y="29"/>
                    <a:pt x="10" y="29"/>
                  </a:cubicBezTo>
                  <a:cubicBezTo>
                    <a:pt x="14" y="29"/>
                    <a:pt x="19" y="30"/>
                    <a:pt x="24" y="30"/>
                  </a:cubicBezTo>
                  <a:cubicBezTo>
                    <a:pt x="29" y="30"/>
                    <a:pt x="34" y="29"/>
                    <a:pt x="39" y="29"/>
                  </a:cubicBezTo>
                  <a:cubicBezTo>
                    <a:pt x="39" y="15"/>
                    <a:pt x="39" y="15"/>
                    <a:pt x="39" y="15"/>
                  </a:cubicBezTo>
                  <a:cubicBezTo>
                    <a:pt x="39" y="16"/>
                    <a:pt x="40" y="17"/>
                    <a:pt x="40" y="19"/>
                  </a:cubicBezTo>
                  <a:cubicBezTo>
                    <a:pt x="40" y="20"/>
                    <a:pt x="40" y="25"/>
                    <a:pt x="40" y="29"/>
                  </a:cubicBezTo>
                  <a:cubicBezTo>
                    <a:pt x="43" y="29"/>
                    <a:pt x="46" y="28"/>
                    <a:pt x="49" y="28"/>
                  </a:cubicBezTo>
                  <a:cubicBezTo>
                    <a:pt x="49" y="23"/>
                    <a:pt x="49" y="17"/>
                    <a:pt x="49" y="16"/>
                  </a:cubicBezTo>
                  <a:cubicBezTo>
                    <a:pt x="48" y="9"/>
                    <a:pt x="46" y="7"/>
                    <a:pt x="4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2" name="Freeform 700"/>
            <p:cNvSpPr/>
            <p:nvPr/>
          </p:nvSpPr>
          <p:spPr bwMode="auto">
            <a:xfrm>
              <a:off x="1979613" y="5397501"/>
              <a:ext cx="93663" cy="114300"/>
            </a:xfrm>
            <a:custGeom>
              <a:avLst/>
              <a:gdLst>
                <a:gd name="T0" fmla="*/ 23 w 25"/>
                <a:gd name="T1" fmla="*/ 12 h 30"/>
                <a:gd name="T2" fmla="*/ 12 w 25"/>
                <a:gd name="T3" fmla="*/ 0 h 30"/>
                <a:gd name="T4" fmla="*/ 2 w 25"/>
                <a:gd name="T5" fmla="*/ 12 h 30"/>
                <a:gd name="T6" fmla="*/ 0 w 25"/>
                <a:gd name="T7" fmla="*/ 14 h 30"/>
                <a:gd name="T8" fmla="*/ 2 w 25"/>
                <a:gd name="T9" fmla="*/ 19 h 30"/>
                <a:gd name="T10" fmla="*/ 12 w 25"/>
                <a:gd name="T11" fmla="*/ 30 h 30"/>
                <a:gd name="T12" fmla="*/ 22 w 25"/>
                <a:gd name="T13" fmla="*/ 19 h 30"/>
                <a:gd name="T14" fmla="*/ 25 w 25"/>
                <a:gd name="T15" fmla="*/ 14 h 30"/>
                <a:gd name="T16" fmla="*/ 23 w 25"/>
                <a:gd name="T17"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0">
                  <a:moveTo>
                    <a:pt x="23" y="12"/>
                  </a:moveTo>
                  <a:cubicBezTo>
                    <a:pt x="23" y="6"/>
                    <a:pt x="19" y="0"/>
                    <a:pt x="12" y="0"/>
                  </a:cubicBezTo>
                  <a:cubicBezTo>
                    <a:pt x="6" y="0"/>
                    <a:pt x="2" y="5"/>
                    <a:pt x="2" y="12"/>
                  </a:cubicBezTo>
                  <a:cubicBezTo>
                    <a:pt x="1" y="12"/>
                    <a:pt x="0" y="13"/>
                    <a:pt x="0" y="14"/>
                  </a:cubicBezTo>
                  <a:cubicBezTo>
                    <a:pt x="0" y="16"/>
                    <a:pt x="1" y="19"/>
                    <a:pt x="2" y="19"/>
                  </a:cubicBezTo>
                  <a:cubicBezTo>
                    <a:pt x="4" y="25"/>
                    <a:pt x="7" y="30"/>
                    <a:pt x="12" y="30"/>
                  </a:cubicBezTo>
                  <a:cubicBezTo>
                    <a:pt x="18" y="30"/>
                    <a:pt x="21" y="25"/>
                    <a:pt x="22" y="19"/>
                  </a:cubicBezTo>
                  <a:cubicBezTo>
                    <a:pt x="24" y="18"/>
                    <a:pt x="25" y="16"/>
                    <a:pt x="25" y="14"/>
                  </a:cubicBezTo>
                  <a:cubicBezTo>
                    <a:pt x="24" y="13"/>
                    <a:pt x="24" y="13"/>
                    <a:pt x="2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3" name="Freeform 701"/>
            <p:cNvSpPr/>
            <p:nvPr/>
          </p:nvSpPr>
          <p:spPr bwMode="auto">
            <a:xfrm>
              <a:off x="1935163" y="5778501"/>
              <a:ext cx="184150" cy="107950"/>
            </a:xfrm>
            <a:custGeom>
              <a:avLst/>
              <a:gdLst>
                <a:gd name="T0" fmla="*/ 45 w 49"/>
                <a:gd name="T1" fmla="*/ 5 h 29"/>
                <a:gd name="T2" fmla="*/ 32 w 49"/>
                <a:gd name="T3" fmla="*/ 0 h 29"/>
                <a:gd name="T4" fmla="*/ 32 w 49"/>
                <a:gd name="T5" fmla="*/ 0 h 29"/>
                <a:gd name="T6" fmla="*/ 32 w 49"/>
                <a:gd name="T7" fmla="*/ 0 h 29"/>
                <a:gd name="T8" fmla="*/ 28 w 49"/>
                <a:gd name="T9" fmla="*/ 18 h 29"/>
                <a:gd name="T10" fmla="*/ 26 w 49"/>
                <a:gd name="T11" fmla="*/ 6 h 29"/>
                <a:gd name="T12" fmla="*/ 27 w 49"/>
                <a:gd name="T13" fmla="*/ 3 h 29"/>
                <a:gd name="T14" fmla="*/ 25 w 49"/>
                <a:gd name="T15" fmla="*/ 1 h 29"/>
                <a:gd name="T16" fmla="*/ 24 w 49"/>
                <a:gd name="T17" fmla="*/ 1 h 29"/>
                <a:gd name="T18" fmla="*/ 24 w 49"/>
                <a:gd name="T19" fmla="*/ 1 h 29"/>
                <a:gd name="T20" fmla="*/ 23 w 49"/>
                <a:gd name="T21" fmla="*/ 1 h 29"/>
                <a:gd name="T22" fmla="*/ 21 w 49"/>
                <a:gd name="T23" fmla="*/ 3 h 29"/>
                <a:gd name="T24" fmla="*/ 23 w 49"/>
                <a:gd name="T25" fmla="*/ 6 h 29"/>
                <a:gd name="T26" fmla="*/ 20 w 49"/>
                <a:gd name="T27" fmla="*/ 18 h 29"/>
                <a:gd name="T28" fmla="*/ 17 w 49"/>
                <a:gd name="T29" fmla="*/ 0 h 29"/>
                <a:gd name="T30" fmla="*/ 16 w 49"/>
                <a:gd name="T31" fmla="*/ 0 h 29"/>
                <a:gd name="T32" fmla="*/ 16 w 49"/>
                <a:gd name="T33" fmla="*/ 0 h 29"/>
                <a:gd name="T34" fmla="*/ 4 w 49"/>
                <a:gd name="T35" fmla="*/ 5 h 29"/>
                <a:gd name="T36" fmla="*/ 0 w 49"/>
                <a:gd name="T37" fmla="*/ 16 h 29"/>
                <a:gd name="T38" fmla="*/ 0 w 49"/>
                <a:gd name="T39" fmla="*/ 27 h 29"/>
                <a:gd name="T40" fmla="*/ 8 w 49"/>
                <a:gd name="T41" fmla="*/ 29 h 29"/>
                <a:gd name="T42" fmla="*/ 8 w 49"/>
                <a:gd name="T43" fmla="*/ 19 h 29"/>
                <a:gd name="T44" fmla="*/ 10 w 49"/>
                <a:gd name="T45" fmla="*/ 15 h 29"/>
                <a:gd name="T46" fmla="*/ 10 w 49"/>
                <a:gd name="T47" fmla="*/ 29 h 29"/>
                <a:gd name="T48" fmla="*/ 24 w 49"/>
                <a:gd name="T49" fmla="*/ 29 h 29"/>
                <a:gd name="T50" fmla="*/ 39 w 49"/>
                <a:gd name="T51" fmla="*/ 29 h 29"/>
                <a:gd name="T52" fmla="*/ 39 w 49"/>
                <a:gd name="T53" fmla="*/ 15 h 29"/>
                <a:gd name="T54" fmla="*/ 40 w 49"/>
                <a:gd name="T55" fmla="*/ 18 h 29"/>
                <a:gd name="T56" fmla="*/ 40 w 49"/>
                <a:gd name="T57" fmla="*/ 28 h 29"/>
                <a:gd name="T58" fmla="*/ 49 w 49"/>
                <a:gd name="T59" fmla="*/ 27 h 29"/>
                <a:gd name="T60" fmla="*/ 49 w 49"/>
                <a:gd name="T61" fmla="*/ 16 h 29"/>
                <a:gd name="T62" fmla="*/ 45 w 49"/>
                <a:gd name="T6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29">
                  <a:moveTo>
                    <a:pt x="45" y="5"/>
                  </a:moveTo>
                  <a:cubicBezTo>
                    <a:pt x="41" y="3"/>
                    <a:pt x="35" y="1"/>
                    <a:pt x="32" y="0"/>
                  </a:cubicBezTo>
                  <a:cubicBezTo>
                    <a:pt x="32" y="0"/>
                    <a:pt x="32" y="0"/>
                    <a:pt x="32" y="0"/>
                  </a:cubicBezTo>
                  <a:cubicBezTo>
                    <a:pt x="32" y="0"/>
                    <a:pt x="32" y="0"/>
                    <a:pt x="32" y="0"/>
                  </a:cubicBezTo>
                  <a:cubicBezTo>
                    <a:pt x="32" y="2"/>
                    <a:pt x="28" y="18"/>
                    <a:pt x="28" y="18"/>
                  </a:cubicBezTo>
                  <a:cubicBezTo>
                    <a:pt x="26" y="6"/>
                    <a:pt x="26" y="6"/>
                    <a:pt x="26" y="6"/>
                  </a:cubicBezTo>
                  <a:cubicBezTo>
                    <a:pt x="27" y="3"/>
                    <a:pt x="27" y="3"/>
                    <a:pt x="27" y="3"/>
                  </a:cubicBezTo>
                  <a:cubicBezTo>
                    <a:pt x="25" y="1"/>
                    <a:pt x="25" y="1"/>
                    <a:pt x="25" y="1"/>
                  </a:cubicBezTo>
                  <a:cubicBezTo>
                    <a:pt x="24" y="1"/>
                    <a:pt x="24" y="1"/>
                    <a:pt x="24" y="1"/>
                  </a:cubicBezTo>
                  <a:cubicBezTo>
                    <a:pt x="24" y="1"/>
                    <a:pt x="24" y="1"/>
                    <a:pt x="24" y="1"/>
                  </a:cubicBezTo>
                  <a:cubicBezTo>
                    <a:pt x="23" y="1"/>
                    <a:pt x="23" y="1"/>
                    <a:pt x="23" y="1"/>
                  </a:cubicBezTo>
                  <a:cubicBezTo>
                    <a:pt x="21" y="3"/>
                    <a:pt x="21" y="3"/>
                    <a:pt x="21" y="3"/>
                  </a:cubicBezTo>
                  <a:cubicBezTo>
                    <a:pt x="23" y="6"/>
                    <a:pt x="23" y="6"/>
                    <a:pt x="23" y="6"/>
                  </a:cubicBezTo>
                  <a:cubicBezTo>
                    <a:pt x="20" y="18"/>
                    <a:pt x="20" y="18"/>
                    <a:pt x="20" y="18"/>
                  </a:cubicBezTo>
                  <a:cubicBezTo>
                    <a:pt x="20" y="18"/>
                    <a:pt x="17" y="2"/>
                    <a:pt x="17" y="0"/>
                  </a:cubicBezTo>
                  <a:cubicBezTo>
                    <a:pt x="16" y="0"/>
                    <a:pt x="16" y="0"/>
                    <a:pt x="16" y="0"/>
                  </a:cubicBezTo>
                  <a:cubicBezTo>
                    <a:pt x="16" y="0"/>
                    <a:pt x="16" y="0"/>
                    <a:pt x="16" y="0"/>
                  </a:cubicBezTo>
                  <a:cubicBezTo>
                    <a:pt x="14" y="1"/>
                    <a:pt x="7" y="3"/>
                    <a:pt x="4" y="5"/>
                  </a:cubicBezTo>
                  <a:cubicBezTo>
                    <a:pt x="3" y="6"/>
                    <a:pt x="0" y="8"/>
                    <a:pt x="0" y="16"/>
                  </a:cubicBezTo>
                  <a:cubicBezTo>
                    <a:pt x="0" y="16"/>
                    <a:pt x="0" y="23"/>
                    <a:pt x="0" y="27"/>
                  </a:cubicBezTo>
                  <a:cubicBezTo>
                    <a:pt x="2" y="28"/>
                    <a:pt x="5" y="28"/>
                    <a:pt x="8" y="29"/>
                  </a:cubicBezTo>
                  <a:cubicBezTo>
                    <a:pt x="8" y="25"/>
                    <a:pt x="8" y="20"/>
                    <a:pt x="8" y="19"/>
                  </a:cubicBezTo>
                  <a:cubicBezTo>
                    <a:pt x="8" y="17"/>
                    <a:pt x="9" y="16"/>
                    <a:pt x="10" y="15"/>
                  </a:cubicBezTo>
                  <a:cubicBezTo>
                    <a:pt x="10" y="29"/>
                    <a:pt x="10" y="29"/>
                    <a:pt x="10" y="29"/>
                  </a:cubicBezTo>
                  <a:cubicBezTo>
                    <a:pt x="14" y="29"/>
                    <a:pt x="19" y="29"/>
                    <a:pt x="24" y="29"/>
                  </a:cubicBezTo>
                  <a:cubicBezTo>
                    <a:pt x="29" y="29"/>
                    <a:pt x="34" y="29"/>
                    <a:pt x="39" y="29"/>
                  </a:cubicBezTo>
                  <a:cubicBezTo>
                    <a:pt x="39" y="15"/>
                    <a:pt x="39" y="15"/>
                    <a:pt x="39" y="15"/>
                  </a:cubicBezTo>
                  <a:cubicBezTo>
                    <a:pt x="39" y="16"/>
                    <a:pt x="40" y="17"/>
                    <a:pt x="40" y="18"/>
                  </a:cubicBezTo>
                  <a:cubicBezTo>
                    <a:pt x="40" y="20"/>
                    <a:pt x="40" y="25"/>
                    <a:pt x="40" y="28"/>
                  </a:cubicBezTo>
                  <a:cubicBezTo>
                    <a:pt x="43" y="28"/>
                    <a:pt x="46" y="28"/>
                    <a:pt x="49" y="27"/>
                  </a:cubicBezTo>
                  <a:cubicBezTo>
                    <a:pt x="49" y="23"/>
                    <a:pt x="49" y="16"/>
                    <a:pt x="49" y="16"/>
                  </a:cubicBezTo>
                  <a:cubicBezTo>
                    <a:pt x="48" y="8"/>
                    <a:pt x="46" y="6"/>
                    <a:pt x="4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4" name="Freeform 702"/>
            <p:cNvSpPr/>
            <p:nvPr/>
          </p:nvSpPr>
          <p:spPr bwMode="auto">
            <a:xfrm>
              <a:off x="1979613" y="5661026"/>
              <a:ext cx="93663" cy="109538"/>
            </a:xfrm>
            <a:custGeom>
              <a:avLst/>
              <a:gdLst>
                <a:gd name="T0" fmla="*/ 12 w 25"/>
                <a:gd name="T1" fmla="*/ 29 h 29"/>
                <a:gd name="T2" fmla="*/ 22 w 25"/>
                <a:gd name="T3" fmla="*/ 19 h 29"/>
                <a:gd name="T4" fmla="*/ 25 w 25"/>
                <a:gd name="T5" fmla="*/ 14 h 29"/>
                <a:gd name="T6" fmla="*/ 23 w 25"/>
                <a:gd name="T7" fmla="*/ 12 h 29"/>
                <a:gd name="T8" fmla="*/ 12 w 25"/>
                <a:gd name="T9" fmla="*/ 0 h 29"/>
                <a:gd name="T10" fmla="*/ 2 w 25"/>
                <a:gd name="T11" fmla="*/ 12 h 29"/>
                <a:gd name="T12" fmla="*/ 0 w 25"/>
                <a:gd name="T13" fmla="*/ 14 h 29"/>
                <a:gd name="T14" fmla="*/ 2 w 25"/>
                <a:gd name="T15" fmla="*/ 19 h 29"/>
                <a:gd name="T16" fmla="*/ 12 w 25"/>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9">
                  <a:moveTo>
                    <a:pt x="12" y="29"/>
                  </a:moveTo>
                  <a:cubicBezTo>
                    <a:pt x="18" y="29"/>
                    <a:pt x="21" y="24"/>
                    <a:pt x="22" y="19"/>
                  </a:cubicBezTo>
                  <a:cubicBezTo>
                    <a:pt x="24" y="18"/>
                    <a:pt x="25" y="16"/>
                    <a:pt x="25" y="14"/>
                  </a:cubicBezTo>
                  <a:cubicBezTo>
                    <a:pt x="24" y="13"/>
                    <a:pt x="24" y="12"/>
                    <a:pt x="23" y="12"/>
                  </a:cubicBezTo>
                  <a:cubicBezTo>
                    <a:pt x="23" y="5"/>
                    <a:pt x="19" y="0"/>
                    <a:pt x="12" y="0"/>
                  </a:cubicBezTo>
                  <a:cubicBezTo>
                    <a:pt x="6" y="0"/>
                    <a:pt x="2" y="5"/>
                    <a:pt x="2" y="12"/>
                  </a:cubicBezTo>
                  <a:cubicBezTo>
                    <a:pt x="1" y="12"/>
                    <a:pt x="0" y="13"/>
                    <a:pt x="0" y="14"/>
                  </a:cubicBezTo>
                  <a:cubicBezTo>
                    <a:pt x="0" y="16"/>
                    <a:pt x="1" y="18"/>
                    <a:pt x="2" y="19"/>
                  </a:cubicBezTo>
                  <a:cubicBezTo>
                    <a:pt x="4" y="24"/>
                    <a:pt x="7" y="29"/>
                    <a:pt x="1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5" name="Freeform 703"/>
            <p:cNvSpPr/>
            <p:nvPr/>
          </p:nvSpPr>
          <p:spPr bwMode="auto">
            <a:xfrm>
              <a:off x="1328738" y="5311776"/>
              <a:ext cx="304800" cy="579438"/>
            </a:xfrm>
            <a:custGeom>
              <a:avLst/>
              <a:gdLst>
                <a:gd name="T0" fmla="*/ 71 w 81"/>
                <a:gd name="T1" fmla="*/ 8 h 154"/>
                <a:gd name="T2" fmla="*/ 56 w 81"/>
                <a:gd name="T3" fmla="*/ 2 h 154"/>
                <a:gd name="T4" fmla="*/ 52 w 81"/>
                <a:gd name="T5" fmla="*/ 0 h 154"/>
                <a:gd name="T6" fmla="*/ 52 w 81"/>
                <a:gd name="T7" fmla="*/ 0 h 154"/>
                <a:gd name="T8" fmla="*/ 52 w 81"/>
                <a:gd name="T9" fmla="*/ 0 h 154"/>
                <a:gd name="T10" fmla="*/ 45 w 81"/>
                <a:gd name="T11" fmla="*/ 23 h 154"/>
                <a:gd name="T12" fmla="*/ 43 w 81"/>
                <a:gd name="T13" fmla="*/ 9 h 154"/>
                <a:gd name="T14" fmla="*/ 45 w 81"/>
                <a:gd name="T15" fmla="*/ 5 h 154"/>
                <a:gd name="T16" fmla="*/ 42 w 81"/>
                <a:gd name="T17" fmla="*/ 2 h 154"/>
                <a:gd name="T18" fmla="*/ 42 w 81"/>
                <a:gd name="T19" fmla="*/ 2 h 154"/>
                <a:gd name="T20" fmla="*/ 40 w 81"/>
                <a:gd name="T21" fmla="*/ 2 h 154"/>
                <a:gd name="T22" fmla="*/ 40 w 81"/>
                <a:gd name="T23" fmla="*/ 2 h 154"/>
                <a:gd name="T24" fmla="*/ 37 w 81"/>
                <a:gd name="T25" fmla="*/ 5 h 154"/>
                <a:gd name="T26" fmla="*/ 39 w 81"/>
                <a:gd name="T27" fmla="*/ 9 h 154"/>
                <a:gd name="T28" fmla="*/ 36 w 81"/>
                <a:gd name="T29" fmla="*/ 23 h 154"/>
                <a:gd name="T30" fmla="*/ 30 w 81"/>
                <a:gd name="T31" fmla="*/ 0 h 154"/>
                <a:gd name="T32" fmla="*/ 30 w 81"/>
                <a:gd name="T33" fmla="*/ 0 h 154"/>
                <a:gd name="T34" fmla="*/ 30 w 81"/>
                <a:gd name="T35" fmla="*/ 0 h 154"/>
                <a:gd name="T36" fmla="*/ 26 w 81"/>
                <a:gd name="T37" fmla="*/ 2 h 154"/>
                <a:gd name="T38" fmla="*/ 11 w 81"/>
                <a:gd name="T39" fmla="*/ 8 h 154"/>
                <a:gd name="T40" fmla="*/ 1 w 81"/>
                <a:gd name="T41" fmla="*/ 47 h 154"/>
                <a:gd name="T42" fmla="*/ 2 w 81"/>
                <a:gd name="T43" fmla="*/ 72 h 154"/>
                <a:gd name="T44" fmla="*/ 8 w 81"/>
                <a:gd name="T45" fmla="*/ 81 h 154"/>
                <a:gd name="T46" fmla="*/ 15 w 81"/>
                <a:gd name="T47" fmla="*/ 73 h 154"/>
                <a:gd name="T48" fmla="*/ 15 w 81"/>
                <a:gd name="T49" fmla="*/ 47 h 154"/>
                <a:gd name="T50" fmla="*/ 19 w 81"/>
                <a:gd name="T51" fmla="*/ 24 h 154"/>
                <a:gd name="T52" fmla="*/ 19 w 81"/>
                <a:gd name="T53" fmla="*/ 24 h 154"/>
                <a:gd name="T54" fmla="*/ 19 w 81"/>
                <a:gd name="T55" fmla="*/ 68 h 154"/>
                <a:gd name="T56" fmla="*/ 19 w 81"/>
                <a:gd name="T57" fmla="*/ 73 h 154"/>
                <a:gd name="T58" fmla="*/ 19 w 81"/>
                <a:gd name="T59" fmla="*/ 144 h 154"/>
                <a:gd name="T60" fmla="*/ 29 w 81"/>
                <a:gd name="T61" fmla="*/ 154 h 154"/>
                <a:gd name="T62" fmla="*/ 29 w 81"/>
                <a:gd name="T63" fmla="*/ 154 h 154"/>
                <a:gd name="T64" fmla="*/ 29 w 81"/>
                <a:gd name="T65" fmla="*/ 154 h 154"/>
                <a:gd name="T66" fmla="*/ 38 w 81"/>
                <a:gd name="T67" fmla="*/ 144 h 154"/>
                <a:gd name="T68" fmla="*/ 38 w 81"/>
                <a:gd name="T69" fmla="*/ 81 h 154"/>
                <a:gd name="T70" fmla="*/ 43 w 81"/>
                <a:gd name="T71" fmla="*/ 81 h 154"/>
                <a:gd name="T72" fmla="*/ 43 w 81"/>
                <a:gd name="T73" fmla="*/ 144 h 154"/>
                <a:gd name="T74" fmla="*/ 53 w 81"/>
                <a:gd name="T75" fmla="*/ 154 h 154"/>
                <a:gd name="T76" fmla="*/ 53 w 81"/>
                <a:gd name="T77" fmla="*/ 154 h 154"/>
                <a:gd name="T78" fmla="*/ 53 w 81"/>
                <a:gd name="T79" fmla="*/ 154 h 154"/>
                <a:gd name="T80" fmla="*/ 62 w 81"/>
                <a:gd name="T81" fmla="*/ 144 h 154"/>
                <a:gd name="T82" fmla="*/ 62 w 81"/>
                <a:gd name="T83" fmla="*/ 73 h 154"/>
                <a:gd name="T84" fmla="*/ 63 w 81"/>
                <a:gd name="T85" fmla="*/ 68 h 154"/>
                <a:gd name="T86" fmla="*/ 63 w 81"/>
                <a:gd name="T87" fmla="*/ 24 h 154"/>
                <a:gd name="T88" fmla="*/ 63 w 81"/>
                <a:gd name="T89" fmla="*/ 24 h 154"/>
                <a:gd name="T90" fmla="*/ 67 w 81"/>
                <a:gd name="T91" fmla="*/ 47 h 154"/>
                <a:gd name="T92" fmla="*/ 66 w 81"/>
                <a:gd name="T93" fmla="*/ 73 h 154"/>
                <a:gd name="T94" fmla="*/ 73 w 81"/>
                <a:gd name="T95" fmla="*/ 81 h 154"/>
                <a:gd name="T96" fmla="*/ 80 w 81"/>
                <a:gd name="T97" fmla="*/ 72 h 154"/>
                <a:gd name="T98" fmla="*/ 81 w 81"/>
                <a:gd name="T99" fmla="*/ 47 h 154"/>
                <a:gd name="T100" fmla="*/ 71 w 81"/>
                <a:gd name="T101"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 h="154">
                  <a:moveTo>
                    <a:pt x="71" y="8"/>
                  </a:moveTo>
                  <a:cubicBezTo>
                    <a:pt x="67" y="6"/>
                    <a:pt x="61" y="4"/>
                    <a:pt x="56" y="2"/>
                  </a:cubicBezTo>
                  <a:cubicBezTo>
                    <a:pt x="55" y="1"/>
                    <a:pt x="53" y="1"/>
                    <a:pt x="52" y="0"/>
                  </a:cubicBezTo>
                  <a:cubicBezTo>
                    <a:pt x="52" y="0"/>
                    <a:pt x="52" y="0"/>
                    <a:pt x="52" y="0"/>
                  </a:cubicBezTo>
                  <a:cubicBezTo>
                    <a:pt x="52" y="0"/>
                    <a:pt x="52" y="0"/>
                    <a:pt x="52" y="0"/>
                  </a:cubicBezTo>
                  <a:cubicBezTo>
                    <a:pt x="52" y="4"/>
                    <a:pt x="50" y="13"/>
                    <a:pt x="45" y="23"/>
                  </a:cubicBezTo>
                  <a:cubicBezTo>
                    <a:pt x="44" y="16"/>
                    <a:pt x="43" y="10"/>
                    <a:pt x="43" y="9"/>
                  </a:cubicBezTo>
                  <a:cubicBezTo>
                    <a:pt x="45" y="5"/>
                    <a:pt x="45" y="5"/>
                    <a:pt x="45" y="5"/>
                  </a:cubicBezTo>
                  <a:cubicBezTo>
                    <a:pt x="42" y="2"/>
                    <a:pt x="42" y="2"/>
                    <a:pt x="42" y="2"/>
                  </a:cubicBezTo>
                  <a:cubicBezTo>
                    <a:pt x="42" y="2"/>
                    <a:pt x="42" y="2"/>
                    <a:pt x="42" y="2"/>
                  </a:cubicBezTo>
                  <a:cubicBezTo>
                    <a:pt x="40" y="2"/>
                    <a:pt x="40" y="2"/>
                    <a:pt x="40" y="2"/>
                  </a:cubicBezTo>
                  <a:cubicBezTo>
                    <a:pt x="40" y="2"/>
                    <a:pt x="40" y="2"/>
                    <a:pt x="40" y="2"/>
                  </a:cubicBezTo>
                  <a:cubicBezTo>
                    <a:pt x="37" y="5"/>
                    <a:pt x="37" y="5"/>
                    <a:pt x="37" y="5"/>
                  </a:cubicBezTo>
                  <a:cubicBezTo>
                    <a:pt x="39" y="9"/>
                    <a:pt x="39" y="9"/>
                    <a:pt x="39" y="9"/>
                  </a:cubicBezTo>
                  <a:cubicBezTo>
                    <a:pt x="38" y="10"/>
                    <a:pt x="37" y="16"/>
                    <a:pt x="36" y="23"/>
                  </a:cubicBezTo>
                  <a:cubicBezTo>
                    <a:pt x="31" y="13"/>
                    <a:pt x="30" y="4"/>
                    <a:pt x="30" y="0"/>
                  </a:cubicBezTo>
                  <a:cubicBezTo>
                    <a:pt x="30" y="0"/>
                    <a:pt x="30" y="0"/>
                    <a:pt x="30" y="0"/>
                  </a:cubicBezTo>
                  <a:cubicBezTo>
                    <a:pt x="30" y="0"/>
                    <a:pt x="30" y="0"/>
                    <a:pt x="30" y="0"/>
                  </a:cubicBezTo>
                  <a:cubicBezTo>
                    <a:pt x="28" y="1"/>
                    <a:pt x="27" y="1"/>
                    <a:pt x="26" y="2"/>
                  </a:cubicBezTo>
                  <a:cubicBezTo>
                    <a:pt x="21" y="4"/>
                    <a:pt x="15" y="6"/>
                    <a:pt x="11" y="8"/>
                  </a:cubicBezTo>
                  <a:cubicBezTo>
                    <a:pt x="9" y="10"/>
                    <a:pt x="3" y="18"/>
                    <a:pt x="1" y="47"/>
                  </a:cubicBezTo>
                  <a:cubicBezTo>
                    <a:pt x="0" y="55"/>
                    <a:pt x="2" y="72"/>
                    <a:pt x="2" y="72"/>
                  </a:cubicBezTo>
                  <a:cubicBezTo>
                    <a:pt x="3" y="77"/>
                    <a:pt x="3" y="80"/>
                    <a:pt x="8" y="81"/>
                  </a:cubicBezTo>
                  <a:cubicBezTo>
                    <a:pt x="13" y="81"/>
                    <a:pt x="15" y="77"/>
                    <a:pt x="15" y="73"/>
                  </a:cubicBezTo>
                  <a:cubicBezTo>
                    <a:pt x="15" y="73"/>
                    <a:pt x="14" y="59"/>
                    <a:pt x="15" y="47"/>
                  </a:cubicBezTo>
                  <a:cubicBezTo>
                    <a:pt x="15" y="38"/>
                    <a:pt x="18" y="25"/>
                    <a:pt x="19" y="24"/>
                  </a:cubicBezTo>
                  <a:cubicBezTo>
                    <a:pt x="19" y="24"/>
                    <a:pt x="19" y="24"/>
                    <a:pt x="19" y="24"/>
                  </a:cubicBezTo>
                  <a:cubicBezTo>
                    <a:pt x="19" y="68"/>
                    <a:pt x="19" y="68"/>
                    <a:pt x="19" y="68"/>
                  </a:cubicBezTo>
                  <a:cubicBezTo>
                    <a:pt x="19" y="70"/>
                    <a:pt x="19" y="72"/>
                    <a:pt x="19" y="73"/>
                  </a:cubicBezTo>
                  <a:cubicBezTo>
                    <a:pt x="19" y="144"/>
                    <a:pt x="19" y="144"/>
                    <a:pt x="19" y="144"/>
                  </a:cubicBezTo>
                  <a:cubicBezTo>
                    <a:pt x="19" y="150"/>
                    <a:pt x="24" y="154"/>
                    <a:pt x="29" y="154"/>
                  </a:cubicBezTo>
                  <a:cubicBezTo>
                    <a:pt x="29" y="154"/>
                    <a:pt x="29" y="154"/>
                    <a:pt x="29" y="154"/>
                  </a:cubicBezTo>
                  <a:cubicBezTo>
                    <a:pt x="29" y="154"/>
                    <a:pt x="29" y="154"/>
                    <a:pt x="29" y="154"/>
                  </a:cubicBezTo>
                  <a:cubicBezTo>
                    <a:pt x="34" y="154"/>
                    <a:pt x="38" y="150"/>
                    <a:pt x="38" y="144"/>
                  </a:cubicBezTo>
                  <a:cubicBezTo>
                    <a:pt x="38" y="81"/>
                    <a:pt x="38" y="81"/>
                    <a:pt x="38" y="81"/>
                  </a:cubicBezTo>
                  <a:cubicBezTo>
                    <a:pt x="43" y="81"/>
                    <a:pt x="43" y="81"/>
                    <a:pt x="43" y="81"/>
                  </a:cubicBezTo>
                  <a:cubicBezTo>
                    <a:pt x="43" y="144"/>
                    <a:pt x="43" y="144"/>
                    <a:pt x="43" y="144"/>
                  </a:cubicBezTo>
                  <a:cubicBezTo>
                    <a:pt x="43" y="150"/>
                    <a:pt x="47" y="154"/>
                    <a:pt x="53" y="154"/>
                  </a:cubicBezTo>
                  <a:cubicBezTo>
                    <a:pt x="53" y="154"/>
                    <a:pt x="53" y="154"/>
                    <a:pt x="53" y="154"/>
                  </a:cubicBezTo>
                  <a:cubicBezTo>
                    <a:pt x="53" y="154"/>
                    <a:pt x="53" y="154"/>
                    <a:pt x="53" y="154"/>
                  </a:cubicBezTo>
                  <a:cubicBezTo>
                    <a:pt x="58" y="154"/>
                    <a:pt x="62" y="150"/>
                    <a:pt x="62" y="144"/>
                  </a:cubicBezTo>
                  <a:cubicBezTo>
                    <a:pt x="62" y="73"/>
                    <a:pt x="62" y="73"/>
                    <a:pt x="62" y="73"/>
                  </a:cubicBezTo>
                  <a:cubicBezTo>
                    <a:pt x="63" y="72"/>
                    <a:pt x="63" y="70"/>
                    <a:pt x="63" y="68"/>
                  </a:cubicBezTo>
                  <a:cubicBezTo>
                    <a:pt x="63" y="24"/>
                    <a:pt x="63" y="24"/>
                    <a:pt x="63" y="24"/>
                  </a:cubicBezTo>
                  <a:cubicBezTo>
                    <a:pt x="63" y="24"/>
                    <a:pt x="63" y="24"/>
                    <a:pt x="63" y="24"/>
                  </a:cubicBezTo>
                  <a:cubicBezTo>
                    <a:pt x="64" y="25"/>
                    <a:pt x="67" y="38"/>
                    <a:pt x="67" y="47"/>
                  </a:cubicBezTo>
                  <a:cubicBezTo>
                    <a:pt x="68" y="59"/>
                    <a:pt x="66" y="73"/>
                    <a:pt x="66" y="73"/>
                  </a:cubicBezTo>
                  <a:cubicBezTo>
                    <a:pt x="66" y="77"/>
                    <a:pt x="68" y="81"/>
                    <a:pt x="73" y="81"/>
                  </a:cubicBezTo>
                  <a:cubicBezTo>
                    <a:pt x="78" y="80"/>
                    <a:pt x="79" y="77"/>
                    <a:pt x="80" y="72"/>
                  </a:cubicBezTo>
                  <a:cubicBezTo>
                    <a:pt x="80" y="72"/>
                    <a:pt x="81" y="55"/>
                    <a:pt x="81" y="47"/>
                  </a:cubicBezTo>
                  <a:cubicBezTo>
                    <a:pt x="79" y="18"/>
                    <a:pt x="72" y="10"/>
                    <a:pt x="7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6" name="Freeform 704"/>
            <p:cNvSpPr/>
            <p:nvPr/>
          </p:nvSpPr>
          <p:spPr bwMode="auto">
            <a:xfrm>
              <a:off x="1408113" y="5141913"/>
              <a:ext cx="150813" cy="161925"/>
            </a:xfrm>
            <a:custGeom>
              <a:avLst/>
              <a:gdLst>
                <a:gd name="T0" fmla="*/ 4 w 40"/>
                <a:gd name="T1" fmla="*/ 28 h 43"/>
                <a:gd name="T2" fmla="*/ 20 w 40"/>
                <a:gd name="T3" fmla="*/ 43 h 43"/>
                <a:gd name="T4" fmla="*/ 36 w 40"/>
                <a:gd name="T5" fmla="*/ 28 h 43"/>
                <a:gd name="T6" fmla="*/ 39 w 40"/>
                <a:gd name="T7" fmla="*/ 21 h 43"/>
                <a:gd name="T8" fmla="*/ 37 w 40"/>
                <a:gd name="T9" fmla="*/ 18 h 43"/>
                <a:gd name="T10" fmla="*/ 20 w 40"/>
                <a:gd name="T11" fmla="*/ 0 h 43"/>
                <a:gd name="T12" fmla="*/ 3 w 40"/>
                <a:gd name="T13" fmla="*/ 18 h 43"/>
                <a:gd name="T14" fmla="*/ 0 w 40"/>
                <a:gd name="T15" fmla="*/ 21 h 43"/>
                <a:gd name="T16" fmla="*/ 4 w 40"/>
                <a:gd name="T17"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4" y="28"/>
                  </a:moveTo>
                  <a:cubicBezTo>
                    <a:pt x="7" y="36"/>
                    <a:pt x="12" y="43"/>
                    <a:pt x="20" y="43"/>
                  </a:cubicBezTo>
                  <a:cubicBezTo>
                    <a:pt x="28" y="43"/>
                    <a:pt x="34" y="36"/>
                    <a:pt x="36" y="28"/>
                  </a:cubicBezTo>
                  <a:cubicBezTo>
                    <a:pt x="38" y="27"/>
                    <a:pt x="40" y="23"/>
                    <a:pt x="39" y="21"/>
                  </a:cubicBezTo>
                  <a:cubicBezTo>
                    <a:pt x="39" y="19"/>
                    <a:pt x="38" y="18"/>
                    <a:pt x="37" y="18"/>
                  </a:cubicBezTo>
                  <a:cubicBezTo>
                    <a:pt x="36" y="8"/>
                    <a:pt x="30" y="0"/>
                    <a:pt x="20" y="0"/>
                  </a:cubicBezTo>
                  <a:cubicBezTo>
                    <a:pt x="10" y="0"/>
                    <a:pt x="4" y="8"/>
                    <a:pt x="3" y="18"/>
                  </a:cubicBezTo>
                  <a:cubicBezTo>
                    <a:pt x="2" y="18"/>
                    <a:pt x="1" y="19"/>
                    <a:pt x="0" y="21"/>
                  </a:cubicBezTo>
                  <a:cubicBezTo>
                    <a:pt x="0" y="24"/>
                    <a:pt x="2" y="27"/>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7" name="Freeform 705"/>
            <p:cNvSpPr/>
            <p:nvPr/>
          </p:nvSpPr>
          <p:spPr bwMode="auto">
            <a:xfrm>
              <a:off x="1652588" y="5278438"/>
              <a:ext cx="255588" cy="555625"/>
            </a:xfrm>
            <a:custGeom>
              <a:avLst/>
              <a:gdLst>
                <a:gd name="T0" fmla="*/ 37 w 68"/>
                <a:gd name="T1" fmla="*/ 10 h 148"/>
                <a:gd name="T2" fmla="*/ 44 w 68"/>
                <a:gd name="T3" fmla="*/ 7 h 148"/>
                <a:gd name="T4" fmla="*/ 64 w 68"/>
                <a:gd name="T5" fmla="*/ 7 h 148"/>
                <a:gd name="T6" fmla="*/ 68 w 68"/>
                <a:gd name="T7" fmla="*/ 3 h 148"/>
                <a:gd name="T8" fmla="*/ 64 w 68"/>
                <a:gd name="T9" fmla="*/ 0 h 148"/>
                <a:gd name="T10" fmla="*/ 44 w 68"/>
                <a:gd name="T11" fmla="*/ 0 h 148"/>
                <a:gd name="T12" fmla="*/ 27 w 68"/>
                <a:gd name="T13" fmla="*/ 16 h 148"/>
                <a:gd name="T14" fmla="*/ 27 w 68"/>
                <a:gd name="T15" fmla="*/ 70 h 148"/>
                <a:gd name="T16" fmla="*/ 4 w 68"/>
                <a:gd name="T17" fmla="*/ 70 h 148"/>
                <a:gd name="T18" fmla="*/ 0 w 68"/>
                <a:gd name="T19" fmla="*/ 74 h 148"/>
                <a:gd name="T20" fmla="*/ 4 w 68"/>
                <a:gd name="T21" fmla="*/ 78 h 148"/>
                <a:gd name="T22" fmla="*/ 27 w 68"/>
                <a:gd name="T23" fmla="*/ 78 h 148"/>
                <a:gd name="T24" fmla="*/ 27 w 68"/>
                <a:gd name="T25" fmla="*/ 132 h 148"/>
                <a:gd name="T26" fmla="*/ 44 w 68"/>
                <a:gd name="T27" fmla="*/ 148 h 148"/>
                <a:gd name="T28" fmla="*/ 64 w 68"/>
                <a:gd name="T29" fmla="*/ 148 h 148"/>
                <a:gd name="T30" fmla="*/ 68 w 68"/>
                <a:gd name="T31" fmla="*/ 144 h 148"/>
                <a:gd name="T32" fmla="*/ 64 w 68"/>
                <a:gd name="T33" fmla="*/ 141 h 148"/>
                <a:gd name="T34" fmla="*/ 44 w 68"/>
                <a:gd name="T35" fmla="*/ 141 h 148"/>
                <a:gd name="T36" fmla="*/ 37 w 68"/>
                <a:gd name="T37" fmla="*/ 138 h 148"/>
                <a:gd name="T38" fmla="*/ 35 w 68"/>
                <a:gd name="T39" fmla="*/ 132 h 148"/>
                <a:gd name="T40" fmla="*/ 35 w 68"/>
                <a:gd name="T41" fmla="*/ 78 h 148"/>
                <a:gd name="T42" fmla="*/ 64 w 68"/>
                <a:gd name="T43" fmla="*/ 78 h 148"/>
                <a:gd name="T44" fmla="*/ 68 w 68"/>
                <a:gd name="T45" fmla="*/ 74 h 148"/>
                <a:gd name="T46" fmla="*/ 64 w 68"/>
                <a:gd name="T47" fmla="*/ 70 h 148"/>
                <a:gd name="T48" fmla="*/ 35 w 68"/>
                <a:gd name="T49" fmla="*/ 70 h 148"/>
                <a:gd name="T50" fmla="*/ 35 w 68"/>
                <a:gd name="T51" fmla="*/ 16 h 148"/>
                <a:gd name="T52" fmla="*/ 37 w 68"/>
                <a:gd name="T53" fmla="*/ 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148">
                  <a:moveTo>
                    <a:pt x="37" y="10"/>
                  </a:moveTo>
                  <a:cubicBezTo>
                    <a:pt x="39" y="8"/>
                    <a:pt x="41" y="7"/>
                    <a:pt x="44" y="7"/>
                  </a:cubicBezTo>
                  <a:cubicBezTo>
                    <a:pt x="64" y="7"/>
                    <a:pt x="64" y="7"/>
                    <a:pt x="64" y="7"/>
                  </a:cubicBezTo>
                  <a:cubicBezTo>
                    <a:pt x="66" y="7"/>
                    <a:pt x="68" y="5"/>
                    <a:pt x="68" y="3"/>
                  </a:cubicBezTo>
                  <a:cubicBezTo>
                    <a:pt x="68" y="1"/>
                    <a:pt x="66" y="0"/>
                    <a:pt x="64" y="0"/>
                  </a:cubicBezTo>
                  <a:cubicBezTo>
                    <a:pt x="44" y="0"/>
                    <a:pt x="44" y="0"/>
                    <a:pt x="44" y="0"/>
                  </a:cubicBezTo>
                  <a:cubicBezTo>
                    <a:pt x="35" y="0"/>
                    <a:pt x="27" y="7"/>
                    <a:pt x="27" y="16"/>
                  </a:cubicBezTo>
                  <a:cubicBezTo>
                    <a:pt x="27" y="70"/>
                    <a:pt x="27" y="70"/>
                    <a:pt x="27" y="70"/>
                  </a:cubicBezTo>
                  <a:cubicBezTo>
                    <a:pt x="4" y="70"/>
                    <a:pt x="4" y="70"/>
                    <a:pt x="4" y="70"/>
                  </a:cubicBezTo>
                  <a:cubicBezTo>
                    <a:pt x="2" y="70"/>
                    <a:pt x="0" y="72"/>
                    <a:pt x="0" y="74"/>
                  </a:cubicBezTo>
                  <a:cubicBezTo>
                    <a:pt x="0" y="76"/>
                    <a:pt x="2" y="78"/>
                    <a:pt x="4" y="78"/>
                  </a:cubicBezTo>
                  <a:cubicBezTo>
                    <a:pt x="27" y="78"/>
                    <a:pt x="27" y="78"/>
                    <a:pt x="27" y="78"/>
                  </a:cubicBezTo>
                  <a:cubicBezTo>
                    <a:pt x="27" y="132"/>
                    <a:pt x="27" y="132"/>
                    <a:pt x="27" y="132"/>
                  </a:cubicBezTo>
                  <a:cubicBezTo>
                    <a:pt x="27" y="141"/>
                    <a:pt x="35" y="148"/>
                    <a:pt x="44" y="148"/>
                  </a:cubicBezTo>
                  <a:cubicBezTo>
                    <a:pt x="64" y="148"/>
                    <a:pt x="64" y="148"/>
                    <a:pt x="64" y="148"/>
                  </a:cubicBezTo>
                  <a:cubicBezTo>
                    <a:pt x="66" y="148"/>
                    <a:pt x="68" y="146"/>
                    <a:pt x="68" y="144"/>
                  </a:cubicBezTo>
                  <a:cubicBezTo>
                    <a:pt x="68" y="142"/>
                    <a:pt x="66" y="141"/>
                    <a:pt x="64" y="141"/>
                  </a:cubicBezTo>
                  <a:cubicBezTo>
                    <a:pt x="44" y="141"/>
                    <a:pt x="44" y="141"/>
                    <a:pt x="44" y="141"/>
                  </a:cubicBezTo>
                  <a:cubicBezTo>
                    <a:pt x="41" y="141"/>
                    <a:pt x="39" y="140"/>
                    <a:pt x="37" y="138"/>
                  </a:cubicBezTo>
                  <a:cubicBezTo>
                    <a:pt x="36" y="136"/>
                    <a:pt x="35" y="134"/>
                    <a:pt x="35" y="132"/>
                  </a:cubicBezTo>
                  <a:cubicBezTo>
                    <a:pt x="35" y="78"/>
                    <a:pt x="35" y="78"/>
                    <a:pt x="35" y="78"/>
                  </a:cubicBezTo>
                  <a:cubicBezTo>
                    <a:pt x="64" y="78"/>
                    <a:pt x="64" y="78"/>
                    <a:pt x="64" y="78"/>
                  </a:cubicBezTo>
                  <a:cubicBezTo>
                    <a:pt x="66" y="78"/>
                    <a:pt x="68" y="76"/>
                    <a:pt x="68" y="74"/>
                  </a:cubicBezTo>
                  <a:cubicBezTo>
                    <a:pt x="68" y="72"/>
                    <a:pt x="66" y="70"/>
                    <a:pt x="64" y="70"/>
                  </a:cubicBezTo>
                  <a:cubicBezTo>
                    <a:pt x="35" y="70"/>
                    <a:pt x="35" y="70"/>
                    <a:pt x="35" y="70"/>
                  </a:cubicBezTo>
                  <a:cubicBezTo>
                    <a:pt x="35" y="16"/>
                    <a:pt x="35" y="16"/>
                    <a:pt x="35" y="16"/>
                  </a:cubicBezTo>
                  <a:cubicBezTo>
                    <a:pt x="35" y="14"/>
                    <a:pt x="36"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3168" name="组合 3167"/>
          <p:cNvGrpSpPr/>
          <p:nvPr/>
        </p:nvGrpSpPr>
        <p:grpSpPr>
          <a:xfrm>
            <a:off x="2584841" y="1304101"/>
            <a:ext cx="479822" cy="564356"/>
            <a:chOff x="3946525" y="1382713"/>
            <a:chExt cx="639763" cy="752475"/>
          </a:xfrm>
          <a:solidFill>
            <a:schemeClr val="accent1"/>
          </a:solidFill>
        </p:grpSpPr>
        <p:sp>
          <p:nvSpPr>
            <p:cNvPr id="679" name="Freeform 707"/>
            <p:cNvSpPr/>
            <p:nvPr/>
          </p:nvSpPr>
          <p:spPr bwMode="auto">
            <a:xfrm>
              <a:off x="4033838" y="1470026"/>
              <a:ext cx="90488" cy="88900"/>
            </a:xfrm>
            <a:custGeom>
              <a:avLst/>
              <a:gdLst>
                <a:gd name="T0" fmla="*/ 16 w 24"/>
                <a:gd name="T1" fmla="*/ 24 h 24"/>
                <a:gd name="T2" fmla="*/ 24 w 24"/>
                <a:gd name="T3" fmla="*/ 16 h 24"/>
                <a:gd name="T4" fmla="*/ 10 w 24"/>
                <a:gd name="T5" fmla="*/ 2 h 24"/>
                <a:gd name="T6" fmla="*/ 2 w 24"/>
                <a:gd name="T7" fmla="*/ 2 h 24"/>
                <a:gd name="T8" fmla="*/ 2 w 24"/>
                <a:gd name="T9" fmla="*/ 10 h 24"/>
                <a:gd name="T10" fmla="*/ 16 w 24"/>
                <a:gd name="T11" fmla="*/ 24 h 24"/>
              </a:gdLst>
              <a:ahLst/>
              <a:cxnLst>
                <a:cxn ang="0">
                  <a:pos x="T0" y="T1"/>
                </a:cxn>
                <a:cxn ang="0">
                  <a:pos x="T2" y="T3"/>
                </a:cxn>
                <a:cxn ang="0">
                  <a:pos x="T4" y="T5"/>
                </a:cxn>
                <a:cxn ang="0">
                  <a:pos x="T6" y="T7"/>
                </a:cxn>
                <a:cxn ang="0">
                  <a:pos x="T8" y="T9"/>
                </a:cxn>
                <a:cxn ang="0">
                  <a:pos x="T10" y="T11"/>
                </a:cxn>
              </a:cxnLst>
              <a:rect l="0" t="0" r="r" b="b"/>
              <a:pathLst>
                <a:path w="24" h="24">
                  <a:moveTo>
                    <a:pt x="16" y="24"/>
                  </a:moveTo>
                  <a:cubicBezTo>
                    <a:pt x="18" y="21"/>
                    <a:pt x="21" y="19"/>
                    <a:pt x="24" y="16"/>
                  </a:cubicBezTo>
                  <a:cubicBezTo>
                    <a:pt x="10" y="2"/>
                    <a:pt x="10" y="2"/>
                    <a:pt x="10" y="2"/>
                  </a:cubicBezTo>
                  <a:cubicBezTo>
                    <a:pt x="8" y="0"/>
                    <a:pt x="4" y="0"/>
                    <a:pt x="2" y="2"/>
                  </a:cubicBezTo>
                  <a:cubicBezTo>
                    <a:pt x="0" y="4"/>
                    <a:pt x="0" y="8"/>
                    <a:pt x="2" y="10"/>
                  </a:cubicBezTo>
                  <a:lnTo>
                    <a:pt x="1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0" name="Freeform 708"/>
            <p:cNvSpPr/>
            <p:nvPr/>
          </p:nvSpPr>
          <p:spPr bwMode="auto">
            <a:xfrm>
              <a:off x="4244975" y="1382713"/>
              <a:ext cx="44450" cy="93663"/>
            </a:xfrm>
            <a:custGeom>
              <a:avLst/>
              <a:gdLst>
                <a:gd name="T0" fmla="*/ 6 w 12"/>
                <a:gd name="T1" fmla="*/ 25 h 25"/>
                <a:gd name="T2" fmla="*/ 6 w 12"/>
                <a:gd name="T3" fmla="*/ 25 h 25"/>
                <a:gd name="T4" fmla="*/ 12 w 12"/>
                <a:gd name="T5" fmla="*/ 25 h 25"/>
                <a:gd name="T6" fmla="*/ 12 w 12"/>
                <a:gd name="T7" fmla="*/ 6 h 25"/>
                <a:gd name="T8" fmla="*/ 6 w 12"/>
                <a:gd name="T9" fmla="*/ 0 h 25"/>
                <a:gd name="T10" fmla="*/ 0 w 12"/>
                <a:gd name="T11" fmla="*/ 6 h 25"/>
                <a:gd name="T12" fmla="*/ 0 w 12"/>
                <a:gd name="T13" fmla="*/ 25 h 25"/>
                <a:gd name="T14" fmla="*/ 6 w 1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5">
                  <a:moveTo>
                    <a:pt x="6" y="25"/>
                  </a:moveTo>
                  <a:cubicBezTo>
                    <a:pt x="6" y="25"/>
                    <a:pt x="6" y="25"/>
                    <a:pt x="6" y="25"/>
                  </a:cubicBezTo>
                  <a:cubicBezTo>
                    <a:pt x="8" y="25"/>
                    <a:pt x="10" y="25"/>
                    <a:pt x="12" y="25"/>
                  </a:cubicBezTo>
                  <a:cubicBezTo>
                    <a:pt x="12" y="6"/>
                    <a:pt x="12" y="6"/>
                    <a:pt x="12" y="6"/>
                  </a:cubicBezTo>
                  <a:cubicBezTo>
                    <a:pt x="12" y="3"/>
                    <a:pt x="9" y="0"/>
                    <a:pt x="6" y="0"/>
                  </a:cubicBezTo>
                  <a:cubicBezTo>
                    <a:pt x="3" y="0"/>
                    <a:pt x="0" y="3"/>
                    <a:pt x="0" y="6"/>
                  </a:cubicBezTo>
                  <a:cubicBezTo>
                    <a:pt x="0" y="25"/>
                    <a:pt x="0" y="25"/>
                    <a:pt x="0" y="25"/>
                  </a:cubicBezTo>
                  <a:cubicBezTo>
                    <a:pt x="2" y="25"/>
                    <a:pt x="4" y="25"/>
                    <a:pt x="6"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1" name="Freeform 709"/>
            <p:cNvSpPr/>
            <p:nvPr/>
          </p:nvSpPr>
          <p:spPr bwMode="auto">
            <a:xfrm>
              <a:off x="4410075" y="1470026"/>
              <a:ext cx="93663" cy="88900"/>
            </a:xfrm>
            <a:custGeom>
              <a:avLst/>
              <a:gdLst>
                <a:gd name="T0" fmla="*/ 8 w 25"/>
                <a:gd name="T1" fmla="*/ 24 h 24"/>
                <a:gd name="T2" fmla="*/ 22 w 25"/>
                <a:gd name="T3" fmla="*/ 10 h 24"/>
                <a:gd name="T4" fmla="*/ 22 w 25"/>
                <a:gd name="T5" fmla="*/ 2 h 24"/>
                <a:gd name="T6" fmla="*/ 14 w 25"/>
                <a:gd name="T7" fmla="*/ 2 h 24"/>
                <a:gd name="T8" fmla="*/ 0 w 25"/>
                <a:gd name="T9" fmla="*/ 16 h 24"/>
                <a:gd name="T10" fmla="*/ 8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8" y="24"/>
                  </a:moveTo>
                  <a:cubicBezTo>
                    <a:pt x="22" y="10"/>
                    <a:pt x="22" y="10"/>
                    <a:pt x="22" y="10"/>
                  </a:cubicBezTo>
                  <a:cubicBezTo>
                    <a:pt x="25" y="8"/>
                    <a:pt x="25" y="4"/>
                    <a:pt x="22" y="2"/>
                  </a:cubicBezTo>
                  <a:cubicBezTo>
                    <a:pt x="20" y="0"/>
                    <a:pt x="17" y="0"/>
                    <a:pt x="14" y="2"/>
                  </a:cubicBezTo>
                  <a:cubicBezTo>
                    <a:pt x="0" y="16"/>
                    <a:pt x="0" y="16"/>
                    <a:pt x="0" y="16"/>
                  </a:cubicBezTo>
                  <a:cubicBezTo>
                    <a:pt x="3" y="19"/>
                    <a:pt x="6" y="21"/>
                    <a:pt x="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2" name="Freeform 710"/>
            <p:cNvSpPr/>
            <p:nvPr/>
          </p:nvSpPr>
          <p:spPr bwMode="auto">
            <a:xfrm>
              <a:off x="3946525" y="1684338"/>
              <a:ext cx="98425" cy="41275"/>
            </a:xfrm>
            <a:custGeom>
              <a:avLst/>
              <a:gdLst>
                <a:gd name="T0" fmla="*/ 25 w 26"/>
                <a:gd name="T1" fmla="*/ 8 h 11"/>
                <a:gd name="T2" fmla="*/ 26 w 26"/>
                <a:gd name="T3" fmla="*/ 0 h 11"/>
                <a:gd name="T4" fmla="*/ 5 w 26"/>
                <a:gd name="T5" fmla="*/ 0 h 11"/>
                <a:gd name="T6" fmla="*/ 0 w 26"/>
                <a:gd name="T7" fmla="*/ 5 h 11"/>
                <a:gd name="T8" fmla="*/ 5 w 26"/>
                <a:gd name="T9" fmla="*/ 11 h 11"/>
                <a:gd name="T10" fmla="*/ 25 w 26"/>
                <a:gd name="T11" fmla="*/ 11 h 11"/>
                <a:gd name="T12" fmla="*/ 25 w 26"/>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5" y="8"/>
                  </a:moveTo>
                  <a:cubicBezTo>
                    <a:pt x="25" y="5"/>
                    <a:pt x="25" y="2"/>
                    <a:pt x="26" y="0"/>
                  </a:cubicBezTo>
                  <a:cubicBezTo>
                    <a:pt x="5" y="0"/>
                    <a:pt x="5" y="0"/>
                    <a:pt x="5" y="0"/>
                  </a:cubicBezTo>
                  <a:cubicBezTo>
                    <a:pt x="2" y="0"/>
                    <a:pt x="0" y="2"/>
                    <a:pt x="0" y="5"/>
                  </a:cubicBezTo>
                  <a:cubicBezTo>
                    <a:pt x="0" y="8"/>
                    <a:pt x="2" y="11"/>
                    <a:pt x="5" y="11"/>
                  </a:cubicBezTo>
                  <a:cubicBezTo>
                    <a:pt x="25" y="11"/>
                    <a:pt x="25" y="11"/>
                    <a:pt x="25" y="11"/>
                  </a:cubicBezTo>
                  <a:cubicBezTo>
                    <a:pt x="25" y="10"/>
                    <a:pt x="25" y="9"/>
                    <a:pt x="2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3" name="Freeform 711"/>
            <p:cNvSpPr/>
            <p:nvPr/>
          </p:nvSpPr>
          <p:spPr bwMode="auto">
            <a:xfrm>
              <a:off x="4489450" y="1684338"/>
              <a:ext cx="96838" cy="41275"/>
            </a:xfrm>
            <a:custGeom>
              <a:avLst/>
              <a:gdLst>
                <a:gd name="T0" fmla="*/ 21 w 26"/>
                <a:gd name="T1" fmla="*/ 0 h 11"/>
                <a:gd name="T2" fmla="*/ 0 w 26"/>
                <a:gd name="T3" fmla="*/ 0 h 11"/>
                <a:gd name="T4" fmla="*/ 1 w 26"/>
                <a:gd name="T5" fmla="*/ 8 h 11"/>
                <a:gd name="T6" fmla="*/ 1 w 26"/>
                <a:gd name="T7" fmla="*/ 11 h 11"/>
                <a:gd name="T8" fmla="*/ 21 w 26"/>
                <a:gd name="T9" fmla="*/ 11 h 11"/>
                <a:gd name="T10" fmla="*/ 26 w 26"/>
                <a:gd name="T11" fmla="*/ 5 h 11"/>
                <a:gd name="T12" fmla="*/ 21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21" y="0"/>
                  </a:moveTo>
                  <a:cubicBezTo>
                    <a:pt x="0" y="0"/>
                    <a:pt x="0" y="0"/>
                    <a:pt x="0" y="0"/>
                  </a:cubicBezTo>
                  <a:cubicBezTo>
                    <a:pt x="1" y="2"/>
                    <a:pt x="1" y="5"/>
                    <a:pt x="1" y="8"/>
                  </a:cubicBezTo>
                  <a:cubicBezTo>
                    <a:pt x="1" y="9"/>
                    <a:pt x="1" y="10"/>
                    <a:pt x="1" y="11"/>
                  </a:cubicBezTo>
                  <a:cubicBezTo>
                    <a:pt x="21" y="11"/>
                    <a:pt x="21" y="11"/>
                    <a:pt x="21" y="11"/>
                  </a:cubicBezTo>
                  <a:cubicBezTo>
                    <a:pt x="24" y="11"/>
                    <a:pt x="26" y="8"/>
                    <a:pt x="26" y="5"/>
                  </a:cubicBezTo>
                  <a:cubicBezTo>
                    <a:pt x="26" y="2"/>
                    <a:pt x="24"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4" name="Freeform 712"/>
            <p:cNvSpPr/>
            <p:nvPr/>
          </p:nvSpPr>
          <p:spPr bwMode="auto">
            <a:xfrm>
              <a:off x="4424363" y="1857376"/>
              <a:ext cx="79375" cy="82550"/>
            </a:xfrm>
            <a:custGeom>
              <a:avLst/>
              <a:gdLst>
                <a:gd name="T0" fmla="*/ 7 w 21"/>
                <a:gd name="T1" fmla="*/ 0 h 22"/>
                <a:gd name="T2" fmla="*/ 0 w 21"/>
                <a:gd name="T3" fmla="*/ 9 h 22"/>
                <a:gd name="T4" fmla="*/ 10 w 21"/>
                <a:gd name="T5" fmla="*/ 20 h 22"/>
                <a:gd name="T6" fmla="*/ 18 w 21"/>
                <a:gd name="T7" fmla="*/ 20 h 22"/>
                <a:gd name="T8" fmla="*/ 18 w 21"/>
                <a:gd name="T9" fmla="*/ 12 h 22"/>
                <a:gd name="T10" fmla="*/ 7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7" y="0"/>
                  </a:moveTo>
                  <a:cubicBezTo>
                    <a:pt x="5" y="4"/>
                    <a:pt x="2" y="7"/>
                    <a:pt x="0" y="9"/>
                  </a:cubicBezTo>
                  <a:cubicBezTo>
                    <a:pt x="10" y="20"/>
                    <a:pt x="10" y="20"/>
                    <a:pt x="10" y="20"/>
                  </a:cubicBezTo>
                  <a:cubicBezTo>
                    <a:pt x="13" y="22"/>
                    <a:pt x="16" y="22"/>
                    <a:pt x="18" y="20"/>
                  </a:cubicBezTo>
                  <a:cubicBezTo>
                    <a:pt x="21" y="17"/>
                    <a:pt x="21" y="14"/>
                    <a:pt x="18" y="12"/>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5" name="Freeform 713"/>
            <p:cNvSpPr/>
            <p:nvPr/>
          </p:nvSpPr>
          <p:spPr bwMode="auto">
            <a:xfrm>
              <a:off x="4033838" y="1857376"/>
              <a:ext cx="74613" cy="82550"/>
            </a:xfrm>
            <a:custGeom>
              <a:avLst/>
              <a:gdLst>
                <a:gd name="T0" fmla="*/ 2 w 20"/>
                <a:gd name="T1" fmla="*/ 12 h 22"/>
                <a:gd name="T2" fmla="*/ 2 w 20"/>
                <a:gd name="T3" fmla="*/ 20 h 22"/>
                <a:gd name="T4" fmla="*/ 10 w 20"/>
                <a:gd name="T5" fmla="*/ 20 h 22"/>
                <a:gd name="T6" fmla="*/ 20 w 20"/>
                <a:gd name="T7" fmla="*/ 9 h 22"/>
                <a:gd name="T8" fmla="*/ 13 w 20"/>
                <a:gd name="T9" fmla="*/ 0 h 22"/>
                <a:gd name="T10" fmla="*/ 2 w 20"/>
                <a:gd name="T11" fmla="*/ 12 h 22"/>
              </a:gdLst>
              <a:ahLst/>
              <a:cxnLst>
                <a:cxn ang="0">
                  <a:pos x="T0" y="T1"/>
                </a:cxn>
                <a:cxn ang="0">
                  <a:pos x="T2" y="T3"/>
                </a:cxn>
                <a:cxn ang="0">
                  <a:pos x="T4" y="T5"/>
                </a:cxn>
                <a:cxn ang="0">
                  <a:pos x="T6" y="T7"/>
                </a:cxn>
                <a:cxn ang="0">
                  <a:pos x="T8" y="T9"/>
                </a:cxn>
                <a:cxn ang="0">
                  <a:pos x="T10" y="T11"/>
                </a:cxn>
              </a:cxnLst>
              <a:rect l="0" t="0" r="r" b="b"/>
              <a:pathLst>
                <a:path w="20" h="22">
                  <a:moveTo>
                    <a:pt x="2" y="12"/>
                  </a:moveTo>
                  <a:cubicBezTo>
                    <a:pt x="0" y="14"/>
                    <a:pt x="0" y="17"/>
                    <a:pt x="2" y="20"/>
                  </a:cubicBezTo>
                  <a:cubicBezTo>
                    <a:pt x="4" y="22"/>
                    <a:pt x="8" y="22"/>
                    <a:pt x="10" y="20"/>
                  </a:cubicBezTo>
                  <a:cubicBezTo>
                    <a:pt x="20" y="9"/>
                    <a:pt x="20" y="9"/>
                    <a:pt x="20" y="9"/>
                  </a:cubicBezTo>
                  <a:cubicBezTo>
                    <a:pt x="18" y="7"/>
                    <a:pt x="15" y="4"/>
                    <a:pt x="13" y="0"/>
                  </a:cubicBezTo>
                  <a:lnTo>
                    <a:pt x="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8" name="Freeform 714"/>
            <p:cNvSpPr>
              <a:spLocks noEditPoints="1"/>
            </p:cNvSpPr>
            <p:nvPr/>
          </p:nvSpPr>
          <p:spPr bwMode="auto">
            <a:xfrm>
              <a:off x="4071938" y="1514476"/>
              <a:ext cx="390525" cy="481013"/>
            </a:xfrm>
            <a:custGeom>
              <a:avLst/>
              <a:gdLst>
                <a:gd name="T0" fmla="*/ 94 w 104"/>
                <a:gd name="T1" fmla="*/ 21 h 128"/>
                <a:gd name="T2" fmla="*/ 71 w 104"/>
                <a:gd name="T3" fmla="*/ 4 h 128"/>
                <a:gd name="T4" fmla="*/ 58 w 104"/>
                <a:gd name="T5" fmla="*/ 1 h 128"/>
                <a:gd name="T6" fmla="*/ 57 w 104"/>
                <a:gd name="T7" fmla="*/ 1 h 128"/>
                <a:gd name="T8" fmla="*/ 52 w 104"/>
                <a:gd name="T9" fmla="*/ 0 h 128"/>
                <a:gd name="T10" fmla="*/ 52 w 104"/>
                <a:gd name="T11" fmla="*/ 0 h 128"/>
                <a:gd name="T12" fmla="*/ 47 w 104"/>
                <a:gd name="T13" fmla="*/ 1 h 128"/>
                <a:gd name="T14" fmla="*/ 47 w 104"/>
                <a:gd name="T15" fmla="*/ 1 h 128"/>
                <a:gd name="T16" fmla="*/ 33 w 104"/>
                <a:gd name="T17" fmla="*/ 4 h 128"/>
                <a:gd name="T18" fmla="*/ 11 w 104"/>
                <a:gd name="T19" fmla="*/ 21 h 128"/>
                <a:gd name="T20" fmla="*/ 4 w 104"/>
                <a:gd name="T21" fmla="*/ 74 h 128"/>
                <a:gd name="T22" fmla="*/ 22 w 104"/>
                <a:gd name="T23" fmla="*/ 98 h 128"/>
                <a:gd name="T24" fmla="*/ 25 w 104"/>
                <a:gd name="T25" fmla="*/ 115 h 128"/>
                <a:gd name="T26" fmla="*/ 25 w 104"/>
                <a:gd name="T27" fmla="*/ 115 h 128"/>
                <a:gd name="T28" fmla="*/ 25 w 104"/>
                <a:gd name="T29" fmla="*/ 115 h 128"/>
                <a:gd name="T30" fmla="*/ 67 w 104"/>
                <a:gd name="T31" fmla="*/ 128 h 128"/>
                <a:gd name="T32" fmla="*/ 79 w 104"/>
                <a:gd name="T33" fmla="*/ 115 h 128"/>
                <a:gd name="T34" fmla="*/ 79 w 104"/>
                <a:gd name="T35" fmla="*/ 115 h 128"/>
                <a:gd name="T36" fmla="*/ 80 w 104"/>
                <a:gd name="T37" fmla="*/ 102 h 128"/>
                <a:gd name="T38" fmla="*/ 87 w 104"/>
                <a:gd name="T39" fmla="*/ 94 h 128"/>
                <a:gd name="T40" fmla="*/ 104 w 104"/>
                <a:gd name="T41" fmla="*/ 53 h 128"/>
                <a:gd name="T42" fmla="*/ 81 w 104"/>
                <a:gd name="T43" fmla="*/ 87 h 128"/>
                <a:gd name="T44" fmla="*/ 72 w 104"/>
                <a:gd name="T45" fmla="*/ 101 h 128"/>
                <a:gd name="T46" fmla="*/ 70 w 104"/>
                <a:gd name="T47" fmla="*/ 115 h 128"/>
                <a:gd name="T48" fmla="*/ 37 w 104"/>
                <a:gd name="T49" fmla="*/ 119 h 128"/>
                <a:gd name="T50" fmla="*/ 34 w 104"/>
                <a:gd name="T51" fmla="*/ 115 h 128"/>
                <a:gd name="T52" fmla="*/ 32 w 104"/>
                <a:gd name="T53" fmla="*/ 101 h 128"/>
                <a:gd name="T54" fmla="*/ 24 w 104"/>
                <a:gd name="T55" fmla="*/ 88 h 128"/>
                <a:gd name="T56" fmla="*/ 9 w 104"/>
                <a:gd name="T57" fmla="*/ 53 h 128"/>
                <a:gd name="T58" fmla="*/ 40 w 104"/>
                <a:gd name="T59" fmla="*/ 11 h 128"/>
                <a:gd name="T60" fmla="*/ 47 w 104"/>
                <a:gd name="T61" fmla="*/ 10 h 128"/>
                <a:gd name="T62" fmla="*/ 48 w 104"/>
                <a:gd name="T63" fmla="*/ 10 h 128"/>
                <a:gd name="T64" fmla="*/ 52 w 104"/>
                <a:gd name="T65" fmla="*/ 9 h 128"/>
                <a:gd name="T66" fmla="*/ 56 w 104"/>
                <a:gd name="T67" fmla="*/ 10 h 128"/>
                <a:gd name="T68" fmla="*/ 57 w 104"/>
                <a:gd name="T69" fmla="*/ 10 h 128"/>
                <a:gd name="T70" fmla="*/ 63 w 104"/>
                <a:gd name="T71" fmla="*/ 11 h 128"/>
                <a:gd name="T72" fmla="*/ 87 w 104"/>
                <a:gd name="T73" fmla="*/ 27 h 128"/>
                <a:gd name="T74" fmla="*/ 92 w 104"/>
                <a:gd name="T7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28">
                  <a:moveTo>
                    <a:pt x="104" y="53"/>
                  </a:moveTo>
                  <a:cubicBezTo>
                    <a:pt x="104" y="41"/>
                    <a:pt x="100" y="30"/>
                    <a:pt x="94" y="21"/>
                  </a:cubicBezTo>
                  <a:cubicBezTo>
                    <a:pt x="88" y="14"/>
                    <a:pt x="80" y="8"/>
                    <a:pt x="71" y="4"/>
                  </a:cubicBezTo>
                  <a:cubicBezTo>
                    <a:pt x="71" y="4"/>
                    <a:pt x="71" y="4"/>
                    <a:pt x="71" y="4"/>
                  </a:cubicBezTo>
                  <a:cubicBezTo>
                    <a:pt x="67" y="3"/>
                    <a:pt x="67" y="3"/>
                    <a:pt x="67" y="3"/>
                  </a:cubicBezTo>
                  <a:cubicBezTo>
                    <a:pt x="64" y="2"/>
                    <a:pt x="61" y="1"/>
                    <a:pt x="58" y="1"/>
                  </a:cubicBezTo>
                  <a:cubicBezTo>
                    <a:pt x="57" y="1"/>
                    <a:pt x="57" y="1"/>
                    <a:pt x="57" y="1"/>
                  </a:cubicBezTo>
                  <a:cubicBezTo>
                    <a:pt x="57" y="1"/>
                    <a:pt x="57" y="1"/>
                    <a:pt x="57" y="1"/>
                  </a:cubicBezTo>
                  <a:cubicBezTo>
                    <a:pt x="57" y="1"/>
                    <a:pt x="57" y="1"/>
                    <a:pt x="57" y="1"/>
                  </a:cubicBezTo>
                  <a:cubicBezTo>
                    <a:pt x="55" y="1"/>
                    <a:pt x="54" y="0"/>
                    <a:pt x="52" y="0"/>
                  </a:cubicBezTo>
                  <a:cubicBezTo>
                    <a:pt x="52" y="0"/>
                    <a:pt x="52" y="0"/>
                    <a:pt x="52" y="0"/>
                  </a:cubicBezTo>
                  <a:cubicBezTo>
                    <a:pt x="52" y="0"/>
                    <a:pt x="52" y="0"/>
                    <a:pt x="52" y="0"/>
                  </a:cubicBezTo>
                  <a:cubicBezTo>
                    <a:pt x="52" y="0"/>
                    <a:pt x="52" y="0"/>
                    <a:pt x="52" y="0"/>
                  </a:cubicBezTo>
                  <a:cubicBezTo>
                    <a:pt x="50" y="0"/>
                    <a:pt x="49" y="1"/>
                    <a:pt x="47" y="1"/>
                  </a:cubicBezTo>
                  <a:cubicBezTo>
                    <a:pt x="47" y="1"/>
                    <a:pt x="47" y="1"/>
                    <a:pt x="47" y="1"/>
                  </a:cubicBezTo>
                  <a:cubicBezTo>
                    <a:pt x="47" y="1"/>
                    <a:pt x="47" y="1"/>
                    <a:pt x="47" y="1"/>
                  </a:cubicBezTo>
                  <a:cubicBezTo>
                    <a:pt x="43" y="1"/>
                    <a:pt x="40" y="2"/>
                    <a:pt x="37" y="3"/>
                  </a:cubicBezTo>
                  <a:cubicBezTo>
                    <a:pt x="33" y="4"/>
                    <a:pt x="33" y="4"/>
                    <a:pt x="33" y="4"/>
                  </a:cubicBezTo>
                  <a:cubicBezTo>
                    <a:pt x="33" y="4"/>
                    <a:pt x="33" y="4"/>
                    <a:pt x="33" y="4"/>
                  </a:cubicBezTo>
                  <a:cubicBezTo>
                    <a:pt x="24" y="8"/>
                    <a:pt x="16" y="14"/>
                    <a:pt x="11" y="21"/>
                  </a:cubicBezTo>
                  <a:cubicBezTo>
                    <a:pt x="4" y="30"/>
                    <a:pt x="0" y="41"/>
                    <a:pt x="0" y="53"/>
                  </a:cubicBezTo>
                  <a:cubicBezTo>
                    <a:pt x="0" y="61"/>
                    <a:pt x="1" y="68"/>
                    <a:pt x="4" y="74"/>
                  </a:cubicBezTo>
                  <a:cubicBezTo>
                    <a:pt x="7" y="82"/>
                    <a:pt x="12" y="88"/>
                    <a:pt x="17" y="93"/>
                  </a:cubicBezTo>
                  <a:cubicBezTo>
                    <a:pt x="19" y="95"/>
                    <a:pt x="20" y="97"/>
                    <a:pt x="22" y="98"/>
                  </a:cubicBezTo>
                  <a:cubicBezTo>
                    <a:pt x="23" y="100"/>
                    <a:pt x="24" y="101"/>
                    <a:pt x="24" y="102"/>
                  </a:cubicBezTo>
                  <a:cubicBezTo>
                    <a:pt x="25" y="107"/>
                    <a:pt x="25" y="113"/>
                    <a:pt x="25" y="115"/>
                  </a:cubicBezTo>
                  <a:cubicBezTo>
                    <a:pt x="25" y="115"/>
                    <a:pt x="25" y="115"/>
                    <a:pt x="25" y="115"/>
                  </a:cubicBezTo>
                  <a:cubicBezTo>
                    <a:pt x="25" y="115"/>
                    <a:pt x="25" y="115"/>
                    <a:pt x="25" y="115"/>
                  </a:cubicBezTo>
                  <a:cubicBezTo>
                    <a:pt x="25" y="115"/>
                    <a:pt x="25" y="115"/>
                    <a:pt x="25" y="115"/>
                  </a:cubicBezTo>
                  <a:cubicBezTo>
                    <a:pt x="25" y="115"/>
                    <a:pt x="25" y="115"/>
                    <a:pt x="25" y="115"/>
                  </a:cubicBezTo>
                  <a:cubicBezTo>
                    <a:pt x="25" y="122"/>
                    <a:pt x="30" y="128"/>
                    <a:pt x="37" y="128"/>
                  </a:cubicBezTo>
                  <a:cubicBezTo>
                    <a:pt x="67" y="128"/>
                    <a:pt x="67" y="128"/>
                    <a:pt x="67" y="128"/>
                  </a:cubicBezTo>
                  <a:cubicBezTo>
                    <a:pt x="74" y="128"/>
                    <a:pt x="79" y="122"/>
                    <a:pt x="79" y="115"/>
                  </a:cubicBezTo>
                  <a:cubicBezTo>
                    <a:pt x="79" y="115"/>
                    <a:pt x="79" y="115"/>
                    <a:pt x="79" y="115"/>
                  </a:cubicBezTo>
                  <a:cubicBezTo>
                    <a:pt x="79" y="115"/>
                    <a:pt x="79" y="115"/>
                    <a:pt x="79" y="115"/>
                  </a:cubicBezTo>
                  <a:cubicBezTo>
                    <a:pt x="79" y="115"/>
                    <a:pt x="79" y="115"/>
                    <a:pt x="79" y="115"/>
                  </a:cubicBezTo>
                  <a:cubicBezTo>
                    <a:pt x="79" y="115"/>
                    <a:pt x="79" y="115"/>
                    <a:pt x="79" y="115"/>
                  </a:cubicBezTo>
                  <a:cubicBezTo>
                    <a:pt x="79" y="113"/>
                    <a:pt x="79" y="107"/>
                    <a:pt x="80" y="102"/>
                  </a:cubicBezTo>
                  <a:cubicBezTo>
                    <a:pt x="80" y="102"/>
                    <a:pt x="81" y="101"/>
                    <a:pt x="81" y="100"/>
                  </a:cubicBezTo>
                  <a:cubicBezTo>
                    <a:pt x="82" y="98"/>
                    <a:pt x="84" y="96"/>
                    <a:pt x="87" y="94"/>
                  </a:cubicBezTo>
                  <a:cubicBezTo>
                    <a:pt x="90" y="90"/>
                    <a:pt x="94" y="85"/>
                    <a:pt x="98" y="79"/>
                  </a:cubicBezTo>
                  <a:cubicBezTo>
                    <a:pt x="102" y="72"/>
                    <a:pt x="104" y="64"/>
                    <a:pt x="104" y="53"/>
                  </a:cubicBezTo>
                  <a:close/>
                  <a:moveTo>
                    <a:pt x="92" y="71"/>
                  </a:moveTo>
                  <a:cubicBezTo>
                    <a:pt x="89" y="78"/>
                    <a:pt x="85" y="82"/>
                    <a:pt x="81" y="87"/>
                  </a:cubicBezTo>
                  <a:cubicBezTo>
                    <a:pt x="79" y="89"/>
                    <a:pt x="77" y="91"/>
                    <a:pt x="75" y="93"/>
                  </a:cubicBezTo>
                  <a:cubicBezTo>
                    <a:pt x="74" y="95"/>
                    <a:pt x="72" y="98"/>
                    <a:pt x="72" y="101"/>
                  </a:cubicBezTo>
                  <a:cubicBezTo>
                    <a:pt x="71" y="107"/>
                    <a:pt x="70" y="113"/>
                    <a:pt x="70" y="115"/>
                  </a:cubicBezTo>
                  <a:cubicBezTo>
                    <a:pt x="70" y="115"/>
                    <a:pt x="70" y="115"/>
                    <a:pt x="70" y="115"/>
                  </a:cubicBezTo>
                  <a:cubicBezTo>
                    <a:pt x="70" y="117"/>
                    <a:pt x="69" y="119"/>
                    <a:pt x="67" y="119"/>
                  </a:cubicBezTo>
                  <a:cubicBezTo>
                    <a:pt x="37" y="119"/>
                    <a:pt x="37" y="119"/>
                    <a:pt x="37" y="119"/>
                  </a:cubicBezTo>
                  <a:cubicBezTo>
                    <a:pt x="36" y="119"/>
                    <a:pt x="35" y="119"/>
                    <a:pt x="35" y="118"/>
                  </a:cubicBezTo>
                  <a:cubicBezTo>
                    <a:pt x="34" y="117"/>
                    <a:pt x="34" y="116"/>
                    <a:pt x="34" y="115"/>
                  </a:cubicBezTo>
                  <a:cubicBezTo>
                    <a:pt x="34" y="115"/>
                    <a:pt x="34" y="115"/>
                    <a:pt x="34" y="115"/>
                  </a:cubicBezTo>
                  <a:cubicBezTo>
                    <a:pt x="34" y="113"/>
                    <a:pt x="34" y="107"/>
                    <a:pt x="32" y="101"/>
                  </a:cubicBezTo>
                  <a:cubicBezTo>
                    <a:pt x="32" y="99"/>
                    <a:pt x="31" y="97"/>
                    <a:pt x="30" y="95"/>
                  </a:cubicBezTo>
                  <a:cubicBezTo>
                    <a:pt x="29" y="92"/>
                    <a:pt x="26" y="90"/>
                    <a:pt x="24" y="88"/>
                  </a:cubicBezTo>
                  <a:cubicBezTo>
                    <a:pt x="20" y="84"/>
                    <a:pt x="17" y="80"/>
                    <a:pt x="14" y="75"/>
                  </a:cubicBezTo>
                  <a:cubicBezTo>
                    <a:pt x="11" y="69"/>
                    <a:pt x="9" y="62"/>
                    <a:pt x="9" y="53"/>
                  </a:cubicBezTo>
                  <a:cubicBezTo>
                    <a:pt x="9" y="43"/>
                    <a:pt x="12" y="34"/>
                    <a:pt x="18" y="27"/>
                  </a:cubicBezTo>
                  <a:cubicBezTo>
                    <a:pt x="23" y="19"/>
                    <a:pt x="31" y="14"/>
                    <a:pt x="40" y="11"/>
                  </a:cubicBezTo>
                  <a:cubicBezTo>
                    <a:pt x="41" y="11"/>
                    <a:pt x="41" y="11"/>
                    <a:pt x="41" y="11"/>
                  </a:cubicBezTo>
                  <a:cubicBezTo>
                    <a:pt x="43" y="10"/>
                    <a:pt x="45" y="10"/>
                    <a:pt x="47" y="10"/>
                  </a:cubicBezTo>
                  <a:cubicBezTo>
                    <a:pt x="47" y="10"/>
                    <a:pt x="47" y="10"/>
                    <a:pt x="47" y="10"/>
                  </a:cubicBezTo>
                  <a:cubicBezTo>
                    <a:pt x="48" y="10"/>
                    <a:pt x="48" y="10"/>
                    <a:pt x="48" y="10"/>
                  </a:cubicBezTo>
                  <a:cubicBezTo>
                    <a:pt x="49" y="9"/>
                    <a:pt x="51" y="9"/>
                    <a:pt x="52" y="9"/>
                  </a:cubicBezTo>
                  <a:cubicBezTo>
                    <a:pt x="52" y="9"/>
                    <a:pt x="52" y="9"/>
                    <a:pt x="52" y="9"/>
                  </a:cubicBezTo>
                  <a:cubicBezTo>
                    <a:pt x="52" y="9"/>
                    <a:pt x="52" y="9"/>
                    <a:pt x="52" y="9"/>
                  </a:cubicBezTo>
                  <a:cubicBezTo>
                    <a:pt x="54" y="9"/>
                    <a:pt x="55" y="9"/>
                    <a:pt x="56" y="10"/>
                  </a:cubicBezTo>
                  <a:cubicBezTo>
                    <a:pt x="56" y="10"/>
                    <a:pt x="56" y="10"/>
                    <a:pt x="56" y="10"/>
                  </a:cubicBezTo>
                  <a:cubicBezTo>
                    <a:pt x="57" y="10"/>
                    <a:pt x="57" y="10"/>
                    <a:pt x="57" y="10"/>
                  </a:cubicBezTo>
                  <a:cubicBezTo>
                    <a:pt x="57" y="10"/>
                    <a:pt x="57" y="10"/>
                    <a:pt x="57" y="10"/>
                  </a:cubicBezTo>
                  <a:cubicBezTo>
                    <a:pt x="59" y="10"/>
                    <a:pt x="61" y="10"/>
                    <a:pt x="63" y="11"/>
                  </a:cubicBezTo>
                  <a:cubicBezTo>
                    <a:pt x="64" y="11"/>
                    <a:pt x="64" y="11"/>
                    <a:pt x="64" y="11"/>
                  </a:cubicBezTo>
                  <a:cubicBezTo>
                    <a:pt x="73" y="14"/>
                    <a:pt x="81" y="19"/>
                    <a:pt x="87" y="27"/>
                  </a:cubicBezTo>
                  <a:cubicBezTo>
                    <a:pt x="92" y="34"/>
                    <a:pt x="95" y="43"/>
                    <a:pt x="95" y="53"/>
                  </a:cubicBezTo>
                  <a:cubicBezTo>
                    <a:pt x="95" y="60"/>
                    <a:pt x="94" y="66"/>
                    <a:pt x="9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2" name="Rectangle 715"/>
            <p:cNvSpPr>
              <a:spLocks noChangeArrowheads="1"/>
            </p:cNvSpPr>
            <p:nvPr/>
          </p:nvSpPr>
          <p:spPr bwMode="auto">
            <a:xfrm>
              <a:off x="4289425" y="15176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96" name="Rectangle 716"/>
            <p:cNvSpPr>
              <a:spLocks noChangeArrowheads="1"/>
            </p:cNvSpPr>
            <p:nvPr/>
          </p:nvSpPr>
          <p:spPr bwMode="auto">
            <a:xfrm>
              <a:off x="4248150" y="15176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00" name="Freeform 717"/>
            <p:cNvSpPr/>
            <p:nvPr/>
          </p:nvSpPr>
          <p:spPr bwMode="auto">
            <a:xfrm>
              <a:off x="4191000" y="2006601"/>
              <a:ext cx="150813" cy="41275"/>
            </a:xfrm>
            <a:custGeom>
              <a:avLst/>
              <a:gdLst>
                <a:gd name="T0" fmla="*/ 35 w 40"/>
                <a:gd name="T1" fmla="*/ 0 h 11"/>
                <a:gd name="T2" fmla="*/ 6 w 40"/>
                <a:gd name="T3" fmla="*/ 0 h 11"/>
                <a:gd name="T4" fmla="*/ 0 w 40"/>
                <a:gd name="T5" fmla="*/ 6 h 11"/>
                <a:gd name="T6" fmla="*/ 6 w 40"/>
                <a:gd name="T7" fmla="*/ 11 h 11"/>
                <a:gd name="T8" fmla="*/ 35 w 40"/>
                <a:gd name="T9" fmla="*/ 11 h 11"/>
                <a:gd name="T10" fmla="*/ 40 w 40"/>
                <a:gd name="T11" fmla="*/ 6 h 11"/>
                <a:gd name="T12" fmla="*/ 35 w 4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5" y="0"/>
                  </a:moveTo>
                  <a:cubicBezTo>
                    <a:pt x="6" y="0"/>
                    <a:pt x="6" y="0"/>
                    <a:pt x="6" y="0"/>
                  </a:cubicBezTo>
                  <a:cubicBezTo>
                    <a:pt x="3" y="0"/>
                    <a:pt x="0" y="3"/>
                    <a:pt x="0" y="6"/>
                  </a:cubicBezTo>
                  <a:cubicBezTo>
                    <a:pt x="0" y="9"/>
                    <a:pt x="3" y="11"/>
                    <a:pt x="6" y="11"/>
                  </a:cubicBezTo>
                  <a:cubicBezTo>
                    <a:pt x="35" y="11"/>
                    <a:pt x="35" y="11"/>
                    <a:pt x="35" y="11"/>
                  </a:cubicBezTo>
                  <a:cubicBezTo>
                    <a:pt x="38" y="11"/>
                    <a:pt x="40" y="9"/>
                    <a:pt x="40" y="6"/>
                  </a:cubicBezTo>
                  <a:cubicBezTo>
                    <a:pt x="40" y="3"/>
                    <a:pt x="38"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1" name="Freeform 718"/>
            <p:cNvSpPr/>
            <p:nvPr/>
          </p:nvSpPr>
          <p:spPr bwMode="auto">
            <a:xfrm>
              <a:off x="4191000" y="2058988"/>
              <a:ext cx="150813" cy="41275"/>
            </a:xfrm>
            <a:custGeom>
              <a:avLst/>
              <a:gdLst>
                <a:gd name="T0" fmla="*/ 35 w 40"/>
                <a:gd name="T1" fmla="*/ 0 h 11"/>
                <a:gd name="T2" fmla="*/ 6 w 40"/>
                <a:gd name="T3" fmla="*/ 0 h 11"/>
                <a:gd name="T4" fmla="*/ 0 w 40"/>
                <a:gd name="T5" fmla="*/ 5 h 11"/>
                <a:gd name="T6" fmla="*/ 6 w 40"/>
                <a:gd name="T7" fmla="*/ 11 h 11"/>
                <a:gd name="T8" fmla="*/ 35 w 40"/>
                <a:gd name="T9" fmla="*/ 11 h 11"/>
                <a:gd name="T10" fmla="*/ 40 w 40"/>
                <a:gd name="T11" fmla="*/ 5 h 11"/>
                <a:gd name="T12" fmla="*/ 35 w 4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5" y="0"/>
                  </a:moveTo>
                  <a:cubicBezTo>
                    <a:pt x="6" y="0"/>
                    <a:pt x="6" y="0"/>
                    <a:pt x="6" y="0"/>
                  </a:cubicBezTo>
                  <a:cubicBezTo>
                    <a:pt x="3" y="0"/>
                    <a:pt x="0" y="2"/>
                    <a:pt x="0" y="5"/>
                  </a:cubicBezTo>
                  <a:cubicBezTo>
                    <a:pt x="0" y="8"/>
                    <a:pt x="3" y="11"/>
                    <a:pt x="6" y="11"/>
                  </a:cubicBezTo>
                  <a:cubicBezTo>
                    <a:pt x="35" y="11"/>
                    <a:pt x="35" y="11"/>
                    <a:pt x="35" y="11"/>
                  </a:cubicBezTo>
                  <a:cubicBezTo>
                    <a:pt x="38" y="11"/>
                    <a:pt x="40" y="8"/>
                    <a:pt x="40" y="5"/>
                  </a:cubicBezTo>
                  <a:cubicBezTo>
                    <a:pt x="40" y="2"/>
                    <a:pt x="38"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2" name="Freeform 719"/>
            <p:cNvSpPr/>
            <p:nvPr/>
          </p:nvSpPr>
          <p:spPr bwMode="auto">
            <a:xfrm>
              <a:off x="4221163" y="2112963"/>
              <a:ext cx="90488" cy="22225"/>
            </a:xfrm>
            <a:custGeom>
              <a:avLst/>
              <a:gdLst>
                <a:gd name="T0" fmla="*/ 15 w 24"/>
                <a:gd name="T1" fmla="*/ 0 h 6"/>
                <a:gd name="T2" fmla="*/ 10 w 24"/>
                <a:gd name="T3" fmla="*/ 0 h 6"/>
                <a:gd name="T4" fmla="*/ 0 w 24"/>
                <a:gd name="T5" fmla="*/ 0 h 6"/>
                <a:gd name="T6" fmla="*/ 0 w 24"/>
                <a:gd name="T7" fmla="*/ 0 h 6"/>
                <a:gd name="T8" fmla="*/ 9 w 24"/>
                <a:gd name="T9" fmla="*/ 6 h 6"/>
                <a:gd name="T10" fmla="*/ 9 w 24"/>
                <a:gd name="T11" fmla="*/ 6 h 6"/>
                <a:gd name="T12" fmla="*/ 15 w 24"/>
                <a:gd name="T13" fmla="*/ 6 h 6"/>
                <a:gd name="T14" fmla="*/ 16 w 24"/>
                <a:gd name="T15" fmla="*/ 6 h 6"/>
                <a:gd name="T16" fmla="*/ 24 w 24"/>
                <a:gd name="T17" fmla="*/ 0 h 6"/>
                <a:gd name="T18" fmla="*/ 24 w 24"/>
                <a:gd name="T19" fmla="*/ 0 h 6"/>
                <a:gd name="T20" fmla="*/ 15 w 2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
                  <a:moveTo>
                    <a:pt x="15" y="0"/>
                  </a:moveTo>
                  <a:cubicBezTo>
                    <a:pt x="10" y="0"/>
                    <a:pt x="10" y="0"/>
                    <a:pt x="10" y="0"/>
                  </a:cubicBezTo>
                  <a:cubicBezTo>
                    <a:pt x="0" y="0"/>
                    <a:pt x="0" y="0"/>
                    <a:pt x="0" y="0"/>
                  </a:cubicBezTo>
                  <a:cubicBezTo>
                    <a:pt x="0" y="0"/>
                    <a:pt x="0" y="0"/>
                    <a:pt x="0" y="0"/>
                  </a:cubicBezTo>
                  <a:cubicBezTo>
                    <a:pt x="0" y="3"/>
                    <a:pt x="4" y="6"/>
                    <a:pt x="9" y="6"/>
                  </a:cubicBezTo>
                  <a:cubicBezTo>
                    <a:pt x="9" y="6"/>
                    <a:pt x="9" y="6"/>
                    <a:pt x="9" y="6"/>
                  </a:cubicBezTo>
                  <a:cubicBezTo>
                    <a:pt x="15" y="6"/>
                    <a:pt x="15" y="6"/>
                    <a:pt x="15" y="6"/>
                  </a:cubicBezTo>
                  <a:cubicBezTo>
                    <a:pt x="16" y="6"/>
                    <a:pt x="16" y="6"/>
                    <a:pt x="16" y="6"/>
                  </a:cubicBezTo>
                  <a:cubicBezTo>
                    <a:pt x="20" y="6"/>
                    <a:pt x="24" y="3"/>
                    <a:pt x="24" y="0"/>
                  </a:cubicBezTo>
                  <a:cubicBezTo>
                    <a:pt x="24" y="0"/>
                    <a:pt x="24" y="0"/>
                    <a:pt x="24" y="0"/>
                  </a:cubicBez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3" name="Freeform 720"/>
            <p:cNvSpPr>
              <a:spLocks noEditPoints="1"/>
            </p:cNvSpPr>
            <p:nvPr/>
          </p:nvSpPr>
          <p:spPr bwMode="auto">
            <a:xfrm>
              <a:off x="4168775" y="1582738"/>
              <a:ext cx="192088" cy="307975"/>
            </a:xfrm>
            <a:custGeom>
              <a:avLst/>
              <a:gdLst>
                <a:gd name="T0" fmla="*/ 30 w 51"/>
                <a:gd name="T1" fmla="*/ 38 h 82"/>
                <a:gd name="T2" fmla="*/ 30 w 51"/>
                <a:gd name="T3" fmla="*/ 16 h 82"/>
                <a:gd name="T4" fmla="*/ 32 w 51"/>
                <a:gd name="T5" fmla="*/ 16 h 82"/>
                <a:gd name="T6" fmla="*/ 39 w 51"/>
                <a:gd name="T7" fmla="*/ 21 h 82"/>
                <a:gd name="T8" fmla="*/ 40 w 51"/>
                <a:gd name="T9" fmla="*/ 21 h 82"/>
                <a:gd name="T10" fmla="*/ 40 w 51"/>
                <a:gd name="T11" fmla="*/ 22 h 82"/>
                <a:gd name="T12" fmla="*/ 40 w 51"/>
                <a:gd name="T13" fmla="*/ 22 h 82"/>
                <a:gd name="T14" fmla="*/ 48 w 51"/>
                <a:gd name="T15" fmla="*/ 17 h 82"/>
                <a:gd name="T16" fmla="*/ 34 w 51"/>
                <a:gd name="T17" fmla="*/ 8 h 82"/>
                <a:gd name="T18" fmla="*/ 30 w 51"/>
                <a:gd name="T19" fmla="*/ 7 h 82"/>
                <a:gd name="T20" fmla="*/ 30 w 51"/>
                <a:gd name="T21" fmla="*/ 2 h 82"/>
                <a:gd name="T22" fmla="*/ 28 w 51"/>
                <a:gd name="T23" fmla="*/ 0 h 82"/>
                <a:gd name="T24" fmla="*/ 22 w 51"/>
                <a:gd name="T25" fmla="*/ 0 h 82"/>
                <a:gd name="T26" fmla="*/ 21 w 51"/>
                <a:gd name="T27" fmla="*/ 2 h 82"/>
                <a:gd name="T28" fmla="*/ 21 w 51"/>
                <a:gd name="T29" fmla="*/ 7 h 82"/>
                <a:gd name="T30" fmla="*/ 8 w 51"/>
                <a:gd name="T31" fmla="*/ 13 h 82"/>
                <a:gd name="T32" fmla="*/ 4 w 51"/>
                <a:gd name="T33" fmla="*/ 32 h 82"/>
                <a:gd name="T34" fmla="*/ 10 w 51"/>
                <a:gd name="T35" fmla="*/ 39 h 82"/>
                <a:gd name="T36" fmla="*/ 21 w 51"/>
                <a:gd name="T37" fmla="*/ 44 h 82"/>
                <a:gd name="T38" fmla="*/ 21 w 51"/>
                <a:gd name="T39" fmla="*/ 67 h 82"/>
                <a:gd name="T40" fmla="*/ 17 w 51"/>
                <a:gd name="T41" fmla="*/ 66 h 82"/>
                <a:gd name="T42" fmla="*/ 11 w 51"/>
                <a:gd name="T43" fmla="*/ 62 h 82"/>
                <a:gd name="T44" fmla="*/ 10 w 51"/>
                <a:gd name="T45" fmla="*/ 61 h 82"/>
                <a:gd name="T46" fmla="*/ 10 w 51"/>
                <a:gd name="T47" fmla="*/ 61 h 82"/>
                <a:gd name="T48" fmla="*/ 9 w 51"/>
                <a:gd name="T49" fmla="*/ 60 h 82"/>
                <a:gd name="T50" fmla="*/ 2 w 51"/>
                <a:gd name="T51" fmla="*/ 66 h 82"/>
                <a:gd name="T52" fmla="*/ 21 w 51"/>
                <a:gd name="T53" fmla="*/ 76 h 82"/>
                <a:gd name="T54" fmla="*/ 21 w 51"/>
                <a:gd name="T55" fmla="*/ 81 h 82"/>
                <a:gd name="T56" fmla="*/ 22 w 51"/>
                <a:gd name="T57" fmla="*/ 82 h 82"/>
                <a:gd name="T58" fmla="*/ 28 w 51"/>
                <a:gd name="T59" fmla="*/ 82 h 82"/>
                <a:gd name="T60" fmla="*/ 30 w 51"/>
                <a:gd name="T61" fmla="*/ 81 h 82"/>
                <a:gd name="T62" fmla="*/ 30 w 51"/>
                <a:gd name="T63" fmla="*/ 76 h 82"/>
                <a:gd name="T64" fmla="*/ 44 w 51"/>
                <a:gd name="T65" fmla="*/ 71 h 82"/>
                <a:gd name="T66" fmla="*/ 49 w 51"/>
                <a:gd name="T67" fmla="*/ 53 h 82"/>
                <a:gd name="T68" fmla="*/ 30 w 51"/>
                <a:gd name="T69" fmla="*/ 38 h 82"/>
                <a:gd name="T70" fmla="*/ 20 w 51"/>
                <a:gd name="T71" fmla="*/ 34 h 82"/>
                <a:gd name="T72" fmla="*/ 14 w 51"/>
                <a:gd name="T73" fmla="*/ 29 h 82"/>
                <a:gd name="T74" fmla="*/ 15 w 51"/>
                <a:gd name="T75" fmla="*/ 19 h 82"/>
                <a:gd name="T76" fmla="*/ 21 w 51"/>
                <a:gd name="T77" fmla="*/ 16 h 82"/>
                <a:gd name="T78" fmla="*/ 21 w 51"/>
                <a:gd name="T79" fmla="*/ 34 h 82"/>
                <a:gd name="T80" fmla="*/ 20 w 51"/>
                <a:gd name="T81" fmla="*/ 34 h 82"/>
                <a:gd name="T82" fmla="*/ 36 w 51"/>
                <a:gd name="T83" fmla="*/ 65 h 82"/>
                <a:gd name="T84" fmla="*/ 30 w 51"/>
                <a:gd name="T85" fmla="*/ 68 h 82"/>
                <a:gd name="T86" fmla="*/ 30 w 51"/>
                <a:gd name="T87" fmla="*/ 49 h 82"/>
                <a:gd name="T88" fmla="*/ 32 w 51"/>
                <a:gd name="T89" fmla="*/ 50 h 82"/>
                <a:gd name="T90" fmla="*/ 38 w 51"/>
                <a:gd name="T91" fmla="*/ 55 h 82"/>
                <a:gd name="T92" fmla="*/ 36 w 51"/>
                <a:gd name="T93" fmla="*/ 6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82">
                  <a:moveTo>
                    <a:pt x="30" y="38"/>
                  </a:moveTo>
                  <a:cubicBezTo>
                    <a:pt x="30" y="16"/>
                    <a:pt x="30" y="16"/>
                    <a:pt x="30" y="16"/>
                  </a:cubicBezTo>
                  <a:cubicBezTo>
                    <a:pt x="30" y="16"/>
                    <a:pt x="31" y="16"/>
                    <a:pt x="32" y="16"/>
                  </a:cubicBezTo>
                  <a:cubicBezTo>
                    <a:pt x="34" y="17"/>
                    <a:pt x="37" y="19"/>
                    <a:pt x="39" y="21"/>
                  </a:cubicBezTo>
                  <a:cubicBezTo>
                    <a:pt x="40" y="21"/>
                    <a:pt x="40" y="21"/>
                    <a:pt x="40" y="21"/>
                  </a:cubicBezTo>
                  <a:cubicBezTo>
                    <a:pt x="40" y="22"/>
                    <a:pt x="40" y="21"/>
                    <a:pt x="40" y="22"/>
                  </a:cubicBezTo>
                  <a:cubicBezTo>
                    <a:pt x="40" y="22"/>
                    <a:pt x="40" y="22"/>
                    <a:pt x="40" y="22"/>
                  </a:cubicBezTo>
                  <a:cubicBezTo>
                    <a:pt x="43" y="26"/>
                    <a:pt x="50" y="20"/>
                    <a:pt x="48" y="17"/>
                  </a:cubicBezTo>
                  <a:cubicBezTo>
                    <a:pt x="45" y="13"/>
                    <a:pt x="39" y="9"/>
                    <a:pt x="34" y="8"/>
                  </a:cubicBezTo>
                  <a:cubicBezTo>
                    <a:pt x="33" y="8"/>
                    <a:pt x="31" y="7"/>
                    <a:pt x="30" y="7"/>
                  </a:cubicBezTo>
                  <a:cubicBezTo>
                    <a:pt x="30" y="2"/>
                    <a:pt x="30" y="2"/>
                    <a:pt x="30" y="2"/>
                  </a:cubicBezTo>
                  <a:cubicBezTo>
                    <a:pt x="30" y="1"/>
                    <a:pt x="29" y="0"/>
                    <a:pt x="28" y="0"/>
                  </a:cubicBezTo>
                  <a:cubicBezTo>
                    <a:pt x="22" y="0"/>
                    <a:pt x="22" y="0"/>
                    <a:pt x="22" y="0"/>
                  </a:cubicBezTo>
                  <a:cubicBezTo>
                    <a:pt x="21" y="0"/>
                    <a:pt x="21" y="1"/>
                    <a:pt x="21" y="2"/>
                  </a:cubicBezTo>
                  <a:cubicBezTo>
                    <a:pt x="21" y="7"/>
                    <a:pt x="21" y="7"/>
                    <a:pt x="21" y="7"/>
                  </a:cubicBezTo>
                  <a:cubicBezTo>
                    <a:pt x="16" y="8"/>
                    <a:pt x="11" y="10"/>
                    <a:pt x="8" y="13"/>
                  </a:cubicBezTo>
                  <a:cubicBezTo>
                    <a:pt x="2" y="18"/>
                    <a:pt x="1" y="26"/>
                    <a:pt x="4" y="32"/>
                  </a:cubicBezTo>
                  <a:cubicBezTo>
                    <a:pt x="5" y="35"/>
                    <a:pt x="7" y="38"/>
                    <a:pt x="10" y="39"/>
                  </a:cubicBezTo>
                  <a:cubicBezTo>
                    <a:pt x="12" y="40"/>
                    <a:pt x="16" y="42"/>
                    <a:pt x="21" y="44"/>
                  </a:cubicBezTo>
                  <a:cubicBezTo>
                    <a:pt x="21" y="67"/>
                    <a:pt x="21" y="67"/>
                    <a:pt x="21" y="67"/>
                  </a:cubicBezTo>
                  <a:cubicBezTo>
                    <a:pt x="20" y="67"/>
                    <a:pt x="18" y="66"/>
                    <a:pt x="17" y="66"/>
                  </a:cubicBezTo>
                  <a:cubicBezTo>
                    <a:pt x="15" y="65"/>
                    <a:pt x="12" y="64"/>
                    <a:pt x="11" y="62"/>
                  </a:cubicBezTo>
                  <a:cubicBezTo>
                    <a:pt x="10" y="61"/>
                    <a:pt x="10" y="61"/>
                    <a:pt x="10" y="61"/>
                  </a:cubicBezTo>
                  <a:cubicBezTo>
                    <a:pt x="9" y="61"/>
                    <a:pt x="10" y="61"/>
                    <a:pt x="10" y="61"/>
                  </a:cubicBezTo>
                  <a:cubicBezTo>
                    <a:pt x="9" y="60"/>
                    <a:pt x="9" y="60"/>
                    <a:pt x="9" y="60"/>
                  </a:cubicBezTo>
                  <a:cubicBezTo>
                    <a:pt x="7" y="56"/>
                    <a:pt x="0" y="62"/>
                    <a:pt x="2" y="66"/>
                  </a:cubicBezTo>
                  <a:cubicBezTo>
                    <a:pt x="5" y="71"/>
                    <a:pt x="13" y="74"/>
                    <a:pt x="21" y="76"/>
                  </a:cubicBezTo>
                  <a:cubicBezTo>
                    <a:pt x="21" y="81"/>
                    <a:pt x="21" y="81"/>
                    <a:pt x="21" y="81"/>
                  </a:cubicBezTo>
                  <a:cubicBezTo>
                    <a:pt x="21" y="81"/>
                    <a:pt x="21" y="82"/>
                    <a:pt x="22" y="82"/>
                  </a:cubicBezTo>
                  <a:cubicBezTo>
                    <a:pt x="28" y="82"/>
                    <a:pt x="28" y="82"/>
                    <a:pt x="28" y="82"/>
                  </a:cubicBezTo>
                  <a:cubicBezTo>
                    <a:pt x="29" y="82"/>
                    <a:pt x="30" y="81"/>
                    <a:pt x="30" y="81"/>
                  </a:cubicBezTo>
                  <a:cubicBezTo>
                    <a:pt x="30" y="76"/>
                    <a:pt x="30" y="76"/>
                    <a:pt x="30" y="76"/>
                  </a:cubicBezTo>
                  <a:cubicBezTo>
                    <a:pt x="35" y="76"/>
                    <a:pt x="41" y="74"/>
                    <a:pt x="44" y="71"/>
                  </a:cubicBezTo>
                  <a:cubicBezTo>
                    <a:pt x="49" y="66"/>
                    <a:pt x="51" y="59"/>
                    <a:pt x="49" y="53"/>
                  </a:cubicBezTo>
                  <a:cubicBezTo>
                    <a:pt x="47" y="46"/>
                    <a:pt x="37" y="41"/>
                    <a:pt x="30" y="38"/>
                  </a:cubicBezTo>
                  <a:close/>
                  <a:moveTo>
                    <a:pt x="20" y="34"/>
                  </a:moveTo>
                  <a:cubicBezTo>
                    <a:pt x="17" y="33"/>
                    <a:pt x="15" y="32"/>
                    <a:pt x="14" y="29"/>
                  </a:cubicBezTo>
                  <a:cubicBezTo>
                    <a:pt x="12" y="26"/>
                    <a:pt x="12" y="21"/>
                    <a:pt x="15" y="19"/>
                  </a:cubicBezTo>
                  <a:cubicBezTo>
                    <a:pt x="16" y="17"/>
                    <a:pt x="18" y="16"/>
                    <a:pt x="21" y="16"/>
                  </a:cubicBezTo>
                  <a:cubicBezTo>
                    <a:pt x="21" y="34"/>
                    <a:pt x="21" y="34"/>
                    <a:pt x="21" y="34"/>
                  </a:cubicBezTo>
                  <a:lnTo>
                    <a:pt x="20" y="34"/>
                  </a:lnTo>
                  <a:close/>
                  <a:moveTo>
                    <a:pt x="36" y="65"/>
                  </a:moveTo>
                  <a:cubicBezTo>
                    <a:pt x="34" y="67"/>
                    <a:pt x="32" y="67"/>
                    <a:pt x="30" y="68"/>
                  </a:cubicBezTo>
                  <a:cubicBezTo>
                    <a:pt x="30" y="49"/>
                    <a:pt x="30" y="49"/>
                    <a:pt x="30" y="49"/>
                  </a:cubicBezTo>
                  <a:cubicBezTo>
                    <a:pt x="31" y="49"/>
                    <a:pt x="32" y="50"/>
                    <a:pt x="32" y="50"/>
                  </a:cubicBezTo>
                  <a:cubicBezTo>
                    <a:pt x="35" y="51"/>
                    <a:pt x="37" y="53"/>
                    <a:pt x="38" y="55"/>
                  </a:cubicBezTo>
                  <a:cubicBezTo>
                    <a:pt x="40" y="58"/>
                    <a:pt x="39" y="63"/>
                    <a:pt x="3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grpSp>
        <p:nvGrpSpPr>
          <p:cNvPr id="735" name="组合 734"/>
          <p:cNvGrpSpPr/>
          <p:nvPr/>
        </p:nvGrpSpPr>
        <p:grpSpPr>
          <a:xfrm>
            <a:off x="2574720" y="2325543"/>
            <a:ext cx="500063" cy="498872"/>
            <a:chOff x="3092450" y="2736851"/>
            <a:chExt cx="666750" cy="665163"/>
          </a:xfrm>
          <a:solidFill>
            <a:schemeClr val="accent1"/>
          </a:solidFill>
        </p:grpSpPr>
        <p:sp>
          <p:nvSpPr>
            <p:cNvPr id="724" name="Freeform 721"/>
            <p:cNvSpPr>
              <a:spLocks noEditPoints="1"/>
            </p:cNvSpPr>
            <p:nvPr/>
          </p:nvSpPr>
          <p:spPr bwMode="auto">
            <a:xfrm>
              <a:off x="3092450" y="2736851"/>
              <a:ext cx="666750" cy="665163"/>
            </a:xfrm>
            <a:custGeom>
              <a:avLst/>
              <a:gdLst>
                <a:gd name="T0" fmla="*/ 89 w 177"/>
                <a:gd name="T1" fmla="*/ 0 h 177"/>
                <a:gd name="T2" fmla="*/ 0 w 177"/>
                <a:gd name="T3" fmla="*/ 88 h 177"/>
                <a:gd name="T4" fmla="*/ 89 w 177"/>
                <a:gd name="T5" fmla="*/ 177 h 177"/>
                <a:gd name="T6" fmla="*/ 177 w 177"/>
                <a:gd name="T7" fmla="*/ 88 h 177"/>
                <a:gd name="T8" fmla="*/ 89 w 177"/>
                <a:gd name="T9" fmla="*/ 0 h 177"/>
                <a:gd name="T10" fmla="*/ 89 w 177"/>
                <a:gd name="T11" fmla="*/ 160 h 177"/>
                <a:gd name="T12" fmla="*/ 17 w 177"/>
                <a:gd name="T13" fmla="*/ 88 h 177"/>
                <a:gd name="T14" fmla="*/ 89 w 177"/>
                <a:gd name="T15" fmla="*/ 17 h 177"/>
                <a:gd name="T16" fmla="*/ 160 w 177"/>
                <a:gd name="T17" fmla="*/ 88 h 177"/>
                <a:gd name="T18" fmla="*/ 89 w 177"/>
                <a:gd name="T19" fmla="*/ 16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89" y="0"/>
                  </a:moveTo>
                  <a:cubicBezTo>
                    <a:pt x="40" y="0"/>
                    <a:pt x="0" y="40"/>
                    <a:pt x="0" y="88"/>
                  </a:cubicBezTo>
                  <a:cubicBezTo>
                    <a:pt x="0" y="137"/>
                    <a:pt x="40" y="177"/>
                    <a:pt x="89" y="177"/>
                  </a:cubicBezTo>
                  <a:cubicBezTo>
                    <a:pt x="137" y="177"/>
                    <a:pt x="177" y="137"/>
                    <a:pt x="177" y="88"/>
                  </a:cubicBezTo>
                  <a:cubicBezTo>
                    <a:pt x="177" y="40"/>
                    <a:pt x="137" y="0"/>
                    <a:pt x="89" y="0"/>
                  </a:cubicBezTo>
                  <a:close/>
                  <a:moveTo>
                    <a:pt x="89" y="160"/>
                  </a:moveTo>
                  <a:cubicBezTo>
                    <a:pt x="49" y="160"/>
                    <a:pt x="17" y="128"/>
                    <a:pt x="17" y="88"/>
                  </a:cubicBezTo>
                  <a:cubicBezTo>
                    <a:pt x="17" y="49"/>
                    <a:pt x="49" y="17"/>
                    <a:pt x="89" y="17"/>
                  </a:cubicBezTo>
                  <a:cubicBezTo>
                    <a:pt x="128" y="17"/>
                    <a:pt x="160" y="49"/>
                    <a:pt x="160" y="88"/>
                  </a:cubicBezTo>
                  <a:cubicBezTo>
                    <a:pt x="160" y="128"/>
                    <a:pt x="128" y="160"/>
                    <a:pt x="89"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5" name="Freeform 722"/>
            <p:cNvSpPr/>
            <p:nvPr/>
          </p:nvSpPr>
          <p:spPr bwMode="auto">
            <a:xfrm>
              <a:off x="3405188" y="2811463"/>
              <a:ext cx="46038" cy="57150"/>
            </a:xfrm>
            <a:custGeom>
              <a:avLst/>
              <a:gdLst>
                <a:gd name="T0" fmla="*/ 5 w 12"/>
                <a:gd name="T1" fmla="*/ 15 h 15"/>
                <a:gd name="T2" fmla="*/ 6 w 12"/>
                <a:gd name="T3" fmla="*/ 15 h 15"/>
                <a:gd name="T4" fmla="*/ 12 w 12"/>
                <a:gd name="T5" fmla="*/ 10 h 15"/>
                <a:gd name="T6" fmla="*/ 12 w 12"/>
                <a:gd name="T7" fmla="*/ 0 h 15"/>
                <a:gd name="T8" fmla="*/ 6 w 12"/>
                <a:gd name="T9" fmla="*/ 0 h 15"/>
                <a:gd name="T10" fmla="*/ 0 w 12"/>
                <a:gd name="T11" fmla="*/ 0 h 15"/>
                <a:gd name="T12" fmla="*/ 0 w 12"/>
                <a:gd name="T13" fmla="*/ 10 h 15"/>
                <a:gd name="T14" fmla="*/ 5 w 12"/>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5">
                  <a:moveTo>
                    <a:pt x="5" y="15"/>
                  </a:moveTo>
                  <a:cubicBezTo>
                    <a:pt x="6" y="15"/>
                    <a:pt x="6" y="15"/>
                    <a:pt x="6" y="15"/>
                  </a:cubicBezTo>
                  <a:cubicBezTo>
                    <a:pt x="9" y="15"/>
                    <a:pt x="12" y="13"/>
                    <a:pt x="12" y="10"/>
                  </a:cubicBezTo>
                  <a:cubicBezTo>
                    <a:pt x="12" y="0"/>
                    <a:pt x="12" y="0"/>
                    <a:pt x="12" y="0"/>
                  </a:cubicBezTo>
                  <a:cubicBezTo>
                    <a:pt x="10" y="0"/>
                    <a:pt x="8" y="0"/>
                    <a:pt x="6" y="0"/>
                  </a:cubicBezTo>
                  <a:cubicBezTo>
                    <a:pt x="4" y="0"/>
                    <a:pt x="2" y="0"/>
                    <a:pt x="0" y="0"/>
                  </a:cubicBezTo>
                  <a:cubicBezTo>
                    <a:pt x="0" y="10"/>
                    <a:pt x="0" y="10"/>
                    <a:pt x="0" y="10"/>
                  </a:cubicBezTo>
                  <a:cubicBezTo>
                    <a:pt x="0" y="13"/>
                    <a:pt x="2" y="15"/>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6" name="Freeform 723"/>
            <p:cNvSpPr/>
            <p:nvPr/>
          </p:nvSpPr>
          <p:spPr bwMode="auto">
            <a:xfrm>
              <a:off x="3405188" y="3267076"/>
              <a:ext cx="46038" cy="60325"/>
            </a:xfrm>
            <a:custGeom>
              <a:avLst/>
              <a:gdLst>
                <a:gd name="T0" fmla="*/ 6 w 12"/>
                <a:gd name="T1" fmla="*/ 0 h 16"/>
                <a:gd name="T2" fmla="*/ 5 w 12"/>
                <a:gd name="T3" fmla="*/ 0 h 16"/>
                <a:gd name="T4" fmla="*/ 0 w 12"/>
                <a:gd name="T5" fmla="*/ 6 h 16"/>
                <a:gd name="T6" fmla="*/ 0 w 12"/>
                <a:gd name="T7" fmla="*/ 16 h 16"/>
                <a:gd name="T8" fmla="*/ 6 w 12"/>
                <a:gd name="T9" fmla="*/ 16 h 16"/>
                <a:gd name="T10" fmla="*/ 12 w 12"/>
                <a:gd name="T11" fmla="*/ 16 h 16"/>
                <a:gd name="T12" fmla="*/ 12 w 12"/>
                <a:gd name="T13" fmla="*/ 6 h 16"/>
                <a:gd name="T14" fmla="*/ 6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6" y="0"/>
                  </a:moveTo>
                  <a:cubicBezTo>
                    <a:pt x="5" y="0"/>
                    <a:pt x="5" y="0"/>
                    <a:pt x="5" y="0"/>
                  </a:cubicBezTo>
                  <a:cubicBezTo>
                    <a:pt x="2" y="0"/>
                    <a:pt x="0" y="3"/>
                    <a:pt x="0" y="6"/>
                  </a:cubicBezTo>
                  <a:cubicBezTo>
                    <a:pt x="0" y="16"/>
                    <a:pt x="0" y="16"/>
                    <a:pt x="0" y="16"/>
                  </a:cubicBezTo>
                  <a:cubicBezTo>
                    <a:pt x="2" y="16"/>
                    <a:pt x="4" y="16"/>
                    <a:pt x="6" y="16"/>
                  </a:cubicBezTo>
                  <a:cubicBezTo>
                    <a:pt x="8" y="16"/>
                    <a:pt x="10" y="16"/>
                    <a:pt x="12" y="16"/>
                  </a:cubicBezTo>
                  <a:cubicBezTo>
                    <a:pt x="12" y="6"/>
                    <a:pt x="12" y="6"/>
                    <a:pt x="12" y="6"/>
                  </a:cubicBezTo>
                  <a:cubicBezTo>
                    <a:pt x="12" y="3"/>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7" name="Freeform 724"/>
            <p:cNvSpPr/>
            <p:nvPr/>
          </p:nvSpPr>
          <p:spPr bwMode="auto">
            <a:xfrm>
              <a:off x="3168650" y="3044826"/>
              <a:ext cx="60325" cy="44450"/>
            </a:xfrm>
            <a:custGeom>
              <a:avLst/>
              <a:gdLst>
                <a:gd name="T0" fmla="*/ 10 w 16"/>
                <a:gd name="T1" fmla="*/ 0 h 12"/>
                <a:gd name="T2" fmla="*/ 0 w 16"/>
                <a:gd name="T3" fmla="*/ 0 h 12"/>
                <a:gd name="T4" fmla="*/ 0 w 16"/>
                <a:gd name="T5" fmla="*/ 6 h 12"/>
                <a:gd name="T6" fmla="*/ 0 w 16"/>
                <a:gd name="T7" fmla="*/ 12 h 12"/>
                <a:gd name="T8" fmla="*/ 10 w 16"/>
                <a:gd name="T9" fmla="*/ 12 h 12"/>
                <a:gd name="T10" fmla="*/ 16 w 16"/>
                <a:gd name="T11" fmla="*/ 7 h 12"/>
                <a:gd name="T12" fmla="*/ 16 w 16"/>
                <a:gd name="T13" fmla="*/ 6 h 12"/>
                <a:gd name="T14" fmla="*/ 10 w 1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2">
                  <a:moveTo>
                    <a:pt x="10" y="0"/>
                  </a:moveTo>
                  <a:cubicBezTo>
                    <a:pt x="0" y="0"/>
                    <a:pt x="0" y="0"/>
                    <a:pt x="0" y="0"/>
                  </a:cubicBezTo>
                  <a:cubicBezTo>
                    <a:pt x="0" y="2"/>
                    <a:pt x="0" y="4"/>
                    <a:pt x="0" y="6"/>
                  </a:cubicBezTo>
                  <a:cubicBezTo>
                    <a:pt x="0" y="8"/>
                    <a:pt x="0" y="10"/>
                    <a:pt x="0" y="12"/>
                  </a:cubicBezTo>
                  <a:cubicBezTo>
                    <a:pt x="10" y="12"/>
                    <a:pt x="10" y="12"/>
                    <a:pt x="10" y="12"/>
                  </a:cubicBezTo>
                  <a:cubicBezTo>
                    <a:pt x="13" y="12"/>
                    <a:pt x="16" y="10"/>
                    <a:pt x="16" y="7"/>
                  </a:cubicBezTo>
                  <a:cubicBezTo>
                    <a:pt x="16" y="6"/>
                    <a:pt x="16" y="6"/>
                    <a:pt x="16" y="6"/>
                  </a:cubicBezTo>
                  <a:cubicBezTo>
                    <a:pt x="16" y="3"/>
                    <a:pt x="13"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8" name="Freeform 725"/>
            <p:cNvSpPr/>
            <p:nvPr/>
          </p:nvSpPr>
          <p:spPr bwMode="auto">
            <a:xfrm>
              <a:off x="3627438" y="3044826"/>
              <a:ext cx="57150" cy="44450"/>
            </a:xfrm>
            <a:custGeom>
              <a:avLst/>
              <a:gdLst>
                <a:gd name="T0" fmla="*/ 15 w 15"/>
                <a:gd name="T1" fmla="*/ 0 h 12"/>
                <a:gd name="T2" fmla="*/ 5 w 15"/>
                <a:gd name="T3" fmla="*/ 0 h 12"/>
                <a:gd name="T4" fmla="*/ 0 w 15"/>
                <a:gd name="T5" fmla="*/ 6 h 12"/>
                <a:gd name="T6" fmla="*/ 0 w 15"/>
                <a:gd name="T7" fmla="*/ 7 h 12"/>
                <a:gd name="T8" fmla="*/ 5 w 15"/>
                <a:gd name="T9" fmla="*/ 12 h 12"/>
                <a:gd name="T10" fmla="*/ 15 w 15"/>
                <a:gd name="T11" fmla="*/ 12 h 12"/>
                <a:gd name="T12" fmla="*/ 15 w 15"/>
                <a:gd name="T13" fmla="*/ 6 h 12"/>
                <a:gd name="T14" fmla="*/ 15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5" y="0"/>
                  </a:moveTo>
                  <a:cubicBezTo>
                    <a:pt x="5" y="0"/>
                    <a:pt x="5" y="0"/>
                    <a:pt x="5" y="0"/>
                  </a:cubicBezTo>
                  <a:cubicBezTo>
                    <a:pt x="2" y="0"/>
                    <a:pt x="0" y="3"/>
                    <a:pt x="0" y="6"/>
                  </a:cubicBezTo>
                  <a:cubicBezTo>
                    <a:pt x="0" y="7"/>
                    <a:pt x="0" y="7"/>
                    <a:pt x="0" y="7"/>
                  </a:cubicBezTo>
                  <a:cubicBezTo>
                    <a:pt x="0" y="10"/>
                    <a:pt x="2" y="12"/>
                    <a:pt x="5" y="12"/>
                  </a:cubicBezTo>
                  <a:cubicBezTo>
                    <a:pt x="15" y="12"/>
                    <a:pt x="15" y="12"/>
                    <a:pt x="15" y="12"/>
                  </a:cubicBezTo>
                  <a:cubicBezTo>
                    <a:pt x="15" y="10"/>
                    <a:pt x="15" y="8"/>
                    <a:pt x="15" y="6"/>
                  </a:cubicBezTo>
                  <a:cubicBezTo>
                    <a:pt x="15" y="4"/>
                    <a:pt x="15" y="2"/>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9" name="Freeform 726"/>
            <p:cNvSpPr/>
            <p:nvPr/>
          </p:nvSpPr>
          <p:spPr bwMode="auto">
            <a:xfrm>
              <a:off x="3265488" y="2886076"/>
              <a:ext cx="185738" cy="214313"/>
            </a:xfrm>
            <a:custGeom>
              <a:avLst/>
              <a:gdLst>
                <a:gd name="T0" fmla="*/ 43 w 49"/>
                <a:gd name="T1" fmla="*/ 0 h 57"/>
                <a:gd name="T2" fmla="*/ 36 w 49"/>
                <a:gd name="T3" fmla="*/ 7 h 57"/>
                <a:gd name="T4" fmla="*/ 36 w 49"/>
                <a:gd name="T5" fmla="*/ 42 h 57"/>
                <a:gd name="T6" fmla="*/ 34 w 49"/>
                <a:gd name="T7" fmla="*/ 44 h 57"/>
                <a:gd name="T8" fmla="*/ 6 w 49"/>
                <a:gd name="T9" fmla="*/ 44 h 57"/>
                <a:gd name="T10" fmla="*/ 0 w 49"/>
                <a:gd name="T11" fmla="*/ 50 h 57"/>
                <a:gd name="T12" fmla="*/ 6 w 49"/>
                <a:gd name="T13" fmla="*/ 57 h 57"/>
                <a:gd name="T14" fmla="*/ 41 w 49"/>
                <a:gd name="T15" fmla="*/ 57 h 57"/>
                <a:gd name="T16" fmla="*/ 45 w 49"/>
                <a:gd name="T17" fmla="*/ 55 h 57"/>
                <a:gd name="T18" fmla="*/ 46 w 49"/>
                <a:gd name="T19" fmla="*/ 55 h 57"/>
                <a:gd name="T20" fmla="*/ 49 w 49"/>
                <a:gd name="T21" fmla="*/ 49 h 57"/>
                <a:gd name="T22" fmla="*/ 49 w 49"/>
                <a:gd name="T23" fmla="*/ 7 h 57"/>
                <a:gd name="T24" fmla="*/ 43 w 49"/>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7">
                  <a:moveTo>
                    <a:pt x="43" y="0"/>
                  </a:moveTo>
                  <a:cubicBezTo>
                    <a:pt x="39" y="0"/>
                    <a:pt x="36" y="3"/>
                    <a:pt x="36" y="7"/>
                  </a:cubicBezTo>
                  <a:cubicBezTo>
                    <a:pt x="36" y="42"/>
                    <a:pt x="36" y="42"/>
                    <a:pt x="36" y="42"/>
                  </a:cubicBezTo>
                  <a:cubicBezTo>
                    <a:pt x="36" y="43"/>
                    <a:pt x="35" y="44"/>
                    <a:pt x="34" y="44"/>
                  </a:cubicBezTo>
                  <a:cubicBezTo>
                    <a:pt x="6" y="44"/>
                    <a:pt x="6" y="44"/>
                    <a:pt x="6" y="44"/>
                  </a:cubicBezTo>
                  <a:cubicBezTo>
                    <a:pt x="3" y="44"/>
                    <a:pt x="0" y="47"/>
                    <a:pt x="0" y="50"/>
                  </a:cubicBezTo>
                  <a:cubicBezTo>
                    <a:pt x="0" y="54"/>
                    <a:pt x="3" y="57"/>
                    <a:pt x="6" y="57"/>
                  </a:cubicBezTo>
                  <a:cubicBezTo>
                    <a:pt x="41" y="57"/>
                    <a:pt x="41" y="57"/>
                    <a:pt x="41" y="57"/>
                  </a:cubicBezTo>
                  <a:cubicBezTo>
                    <a:pt x="43" y="57"/>
                    <a:pt x="44" y="56"/>
                    <a:pt x="45" y="55"/>
                  </a:cubicBezTo>
                  <a:cubicBezTo>
                    <a:pt x="46" y="55"/>
                    <a:pt x="46" y="55"/>
                    <a:pt x="46" y="55"/>
                  </a:cubicBezTo>
                  <a:cubicBezTo>
                    <a:pt x="48" y="54"/>
                    <a:pt x="49" y="52"/>
                    <a:pt x="49" y="49"/>
                  </a:cubicBezTo>
                  <a:cubicBezTo>
                    <a:pt x="49" y="7"/>
                    <a:pt x="49" y="7"/>
                    <a:pt x="49" y="7"/>
                  </a:cubicBezTo>
                  <a:cubicBezTo>
                    <a:pt x="49" y="3"/>
                    <a:pt x="46" y="0"/>
                    <a:pt x="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grpSp>
      <p:sp>
        <p:nvSpPr>
          <p:cNvPr id="3169" name="文本框 3168"/>
          <p:cNvSpPr txBox="1"/>
          <p:nvPr/>
        </p:nvSpPr>
        <p:spPr>
          <a:xfrm>
            <a:off x="3664225" y="1164923"/>
            <a:ext cx="1062678" cy="784830"/>
          </a:xfrm>
          <a:prstGeom prst="rect">
            <a:avLst/>
          </a:prstGeom>
          <a:noFill/>
        </p:spPr>
        <p:txBody>
          <a:bodyPr wrap="square" rtlCol="0">
            <a:spAutoFit/>
          </a:bodyPr>
          <a:lstStyle/>
          <a:p>
            <a:r>
              <a:rPr lang="en-US" altLang="zh-CN" sz="4500" b="1" dirty="0">
                <a:solidFill>
                  <a:schemeClr val="bg2"/>
                </a:solidFill>
                <a:latin typeface="微软雅黑" panose="020B0503020204020204" pitchFamily="34" charset="-122"/>
                <a:ea typeface="微软雅黑" panose="020B0503020204020204" pitchFamily="34" charset="-122"/>
              </a:rPr>
              <a:t>1</a:t>
            </a:r>
            <a:endParaRPr lang="zh-CN" altLang="en-US" sz="4500" b="1" dirty="0">
              <a:solidFill>
                <a:schemeClr val="bg2"/>
              </a:solidFill>
              <a:latin typeface="微软雅黑" panose="020B0503020204020204" pitchFamily="34" charset="-122"/>
              <a:ea typeface="微软雅黑" panose="020B0503020204020204" pitchFamily="34" charset="-122"/>
            </a:endParaRPr>
          </a:p>
        </p:txBody>
      </p:sp>
      <p:sp>
        <p:nvSpPr>
          <p:cNvPr id="770" name="文本框 769"/>
          <p:cNvSpPr txBox="1"/>
          <p:nvPr/>
        </p:nvSpPr>
        <p:spPr>
          <a:xfrm>
            <a:off x="3664225" y="2187159"/>
            <a:ext cx="1062678" cy="784830"/>
          </a:xfrm>
          <a:prstGeom prst="rect">
            <a:avLst/>
          </a:prstGeom>
          <a:noFill/>
        </p:spPr>
        <p:txBody>
          <a:bodyPr wrap="square" rtlCol="0">
            <a:spAutoFit/>
          </a:bodyPr>
          <a:lstStyle/>
          <a:p>
            <a:r>
              <a:rPr lang="en-US" altLang="zh-CN" sz="4500" b="1" dirty="0">
                <a:solidFill>
                  <a:schemeClr val="accent1"/>
                </a:solidFill>
                <a:latin typeface="微软雅黑" panose="020B0503020204020204" pitchFamily="34" charset="-122"/>
                <a:ea typeface="微软雅黑" panose="020B0503020204020204" pitchFamily="34" charset="-122"/>
              </a:rPr>
              <a:t>2</a:t>
            </a:r>
            <a:endParaRPr lang="zh-CN" altLang="en-US" sz="4500" b="1" dirty="0">
              <a:solidFill>
                <a:schemeClr val="accent1"/>
              </a:solidFill>
              <a:latin typeface="微软雅黑" panose="020B0503020204020204" pitchFamily="34" charset="-122"/>
              <a:ea typeface="微软雅黑" panose="020B0503020204020204" pitchFamily="34" charset="-122"/>
            </a:endParaRPr>
          </a:p>
        </p:txBody>
      </p:sp>
      <p:sp>
        <p:nvSpPr>
          <p:cNvPr id="771" name="文本框 770"/>
          <p:cNvSpPr txBox="1"/>
          <p:nvPr/>
        </p:nvSpPr>
        <p:spPr>
          <a:xfrm>
            <a:off x="3664225" y="3209396"/>
            <a:ext cx="1062678" cy="784830"/>
          </a:xfrm>
          <a:prstGeom prst="rect">
            <a:avLst/>
          </a:prstGeom>
          <a:noFill/>
        </p:spPr>
        <p:txBody>
          <a:bodyPr wrap="square" rtlCol="0">
            <a:spAutoFit/>
          </a:bodyPr>
          <a:lstStyle/>
          <a:p>
            <a:r>
              <a:rPr lang="en-US" altLang="zh-CN" sz="4500" b="1" dirty="0">
                <a:solidFill>
                  <a:schemeClr val="bg2"/>
                </a:solidFill>
                <a:latin typeface="微软雅黑" panose="020B0503020204020204" pitchFamily="34" charset="-122"/>
                <a:ea typeface="微软雅黑" panose="020B0503020204020204" pitchFamily="34" charset="-122"/>
              </a:rPr>
              <a:t>3</a:t>
            </a:r>
            <a:endParaRPr lang="zh-CN" altLang="en-US" sz="4500" b="1" dirty="0">
              <a:solidFill>
                <a:schemeClr val="bg2"/>
              </a:solidFill>
              <a:latin typeface="微软雅黑" panose="020B0503020204020204" pitchFamily="34" charset="-122"/>
              <a:ea typeface="微软雅黑" panose="020B0503020204020204" pitchFamily="34" charset="-122"/>
            </a:endParaRPr>
          </a:p>
        </p:txBody>
      </p:sp>
      <p:sp>
        <p:nvSpPr>
          <p:cNvPr id="772" name="文本框 771"/>
          <p:cNvSpPr txBox="1"/>
          <p:nvPr/>
        </p:nvSpPr>
        <p:spPr>
          <a:xfrm>
            <a:off x="3664225" y="4231632"/>
            <a:ext cx="1062678" cy="784830"/>
          </a:xfrm>
          <a:prstGeom prst="rect">
            <a:avLst/>
          </a:prstGeom>
          <a:noFill/>
        </p:spPr>
        <p:txBody>
          <a:bodyPr wrap="square" rtlCol="0">
            <a:spAutoFit/>
          </a:bodyPr>
          <a:lstStyle/>
          <a:p>
            <a:r>
              <a:rPr lang="en-US" altLang="zh-CN" sz="4500" b="1" dirty="0">
                <a:solidFill>
                  <a:schemeClr val="accent1"/>
                </a:solidFill>
                <a:latin typeface="微软雅黑" panose="020B0503020204020204" pitchFamily="34" charset="-122"/>
                <a:ea typeface="微软雅黑" panose="020B0503020204020204" pitchFamily="34" charset="-122"/>
              </a:rPr>
              <a:t>4</a:t>
            </a:r>
            <a:endParaRPr lang="zh-CN" altLang="en-US" sz="4500" b="1" dirty="0">
              <a:solidFill>
                <a:schemeClr val="accent1"/>
              </a:solidFill>
              <a:latin typeface="微软雅黑" panose="020B0503020204020204" pitchFamily="34" charset="-122"/>
              <a:ea typeface="微软雅黑" panose="020B0503020204020204" pitchFamily="34" charset="-122"/>
            </a:endParaRPr>
          </a:p>
        </p:txBody>
      </p:sp>
      <p:sp>
        <p:nvSpPr>
          <p:cNvPr id="773" name="文本框 772"/>
          <p:cNvSpPr txBox="1"/>
          <p:nvPr/>
        </p:nvSpPr>
        <p:spPr>
          <a:xfrm>
            <a:off x="5914856" y="988410"/>
            <a:ext cx="2842192" cy="613694"/>
          </a:xfrm>
          <a:prstGeom prst="rect">
            <a:avLst/>
          </a:prstGeom>
          <a:noFill/>
        </p:spPr>
        <p:txBody>
          <a:bodyPr wrap="square" rtlCol="0">
            <a:spAutoFit/>
          </a:bodyPr>
          <a:lstStyle/>
          <a:p>
            <a:pPr>
              <a:lnSpc>
                <a:spcPct val="150000"/>
              </a:lnSpc>
            </a:pPr>
            <a:r>
              <a:rPr lang="zh-CN" altLang="en-US" sz="1200" dirty="0">
                <a:solidFill>
                  <a:schemeClr val="accent1"/>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sp>
        <p:nvSpPr>
          <p:cNvPr id="774" name="文本框 773"/>
          <p:cNvSpPr txBox="1"/>
          <p:nvPr/>
        </p:nvSpPr>
        <p:spPr>
          <a:xfrm>
            <a:off x="5914856" y="2011114"/>
            <a:ext cx="2842192" cy="613694"/>
          </a:xfrm>
          <a:prstGeom prst="rect">
            <a:avLst/>
          </a:prstGeom>
          <a:noFill/>
        </p:spPr>
        <p:txBody>
          <a:bodyPr wrap="square" rtlCol="0">
            <a:spAutoFit/>
          </a:bodyPr>
          <a:lstStyle/>
          <a:p>
            <a:pP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sp>
        <p:nvSpPr>
          <p:cNvPr id="775" name="文本框 774"/>
          <p:cNvSpPr txBox="1"/>
          <p:nvPr/>
        </p:nvSpPr>
        <p:spPr>
          <a:xfrm>
            <a:off x="5914856" y="3033819"/>
            <a:ext cx="2842192" cy="613694"/>
          </a:xfrm>
          <a:prstGeom prst="rect">
            <a:avLst/>
          </a:prstGeom>
          <a:noFill/>
        </p:spPr>
        <p:txBody>
          <a:bodyPr wrap="square" rtlCol="0">
            <a:spAutoFit/>
          </a:bodyPr>
          <a:lstStyle/>
          <a:p>
            <a:pPr>
              <a:lnSpc>
                <a:spcPct val="150000"/>
              </a:lnSpc>
            </a:pPr>
            <a:r>
              <a:rPr lang="zh-CN" altLang="en-US" sz="1200" dirty="0">
                <a:solidFill>
                  <a:schemeClr val="accent1"/>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sp>
        <p:nvSpPr>
          <p:cNvPr id="776" name="文本框 775"/>
          <p:cNvSpPr txBox="1"/>
          <p:nvPr/>
        </p:nvSpPr>
        <p:spPr>
          <a:xfrm>
            <a:off x="5914856" y="4056523"/>
            <a:ext cx="2842192" cy="613694"/>
          </a:xfrm>
          <a:prstGeom prst="rect">
            <a:avLst/>
          </a:prstGeom>
          <a:noFill/>
        </p:spPr>
        <p:txBody>
          <a:bodyPr wrap="square" rtlCol="0">
            <a:spAutoFit/>
          </a:bodyPr>
          <a:lstStyle/>
          <a:p>
            <a:pPr>
              <a:lnSpc>
                <a:spcPct val="150000"/>
              </a:lnSpc>
            </a:pPr>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单击此处添加您的标题文字单击此处添加您的标题文字单击此处添加您的标题</a:t>
            </a:r>
          </a:p>
        </p:txBody>
      </p:sp>
      <p:sp>
        <p:nvSpPr>
          <p:cNvPr id="777" name="文本框 776"/>
          <p:cNvSpPr txBox="1"/>
          <p:nvPr/>
        </p:nvSpPr>
        <p:spPr>
          <a:xfrm>
            <a:off x="501828" y="1970507"/>
            <a:ext cx="1765916"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单击此处添加您的标题文字单击此处添加您的标题文字单击此处添加您的标题文字单击此处添加您的标题</a:t>
            </a:r>
          </a:p>
        </p:txBody>
      </p:sp>
      <p:sp>
        <p:nvSpPr>
          <p:cNvPr id="778" name="文本框 777"/>
          <p:cNvSpPr txBox="1"/>
          <p:nvPr/>
        </p:nvSpPr>
        <p:spPr>
          <a:xfrm>
            <a:off x="394098" y="1431498"/>
            <a:ext cx="1700213" cy="507831"/>
          </a:xfrm>
          <a:prstGeom prst="rect">
            <a:avLst/>
          </a:prstGeom>
          <a:noFill/>
        </p:spPr>
        <p:txBody>
          <a:bodyPr wrap="square" rtlCol="0">
            <a:spAutoFit/>
          </a:bodyPr>
          <a:lstStyle/>
          <a:p>
            <a:pPr algn="ctr"/>
            <a:r>
              <a:rPr lang="zh-CN" altLang="en-US" sz="2700" b="1" dirty="0">
                <a:solidFill>
                  <a:schemeClr val="tx2"/>
                </a:solidFill>
                <a:latin typeface="微软雅黑" panose="020B0503020204020204" pitchFamily="34" charset="-122"/>
                <a:ea typeface="微软雅黑" panose="020B0503020204020204" pitchFamily="34" charset="-122"/>
              </a:rPr>
              <a:t>添加标题</a:t>
            </a:r>
          </a:p>
        </p:txBody>
      </p:sp>
      <p:cxnSp>
        <p:nvCxnSpPr>
          <p:cNvPr id="61" name="直接连接符 60"/>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63"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3"/>
                                        </p:tgtEl>
                                        <p:attrNameLst>
                                          <p:attrName>style.visibility</p:attrName>
                                        </p:attrNameLst>
                                      </p:cBhvr>
                                      <p:to>
                                        <p:strVal val="visible"/>
                                      </p:to>
                                    </p:set>
                                    <p:set>
                                      <p:cBhvr>
                                        <p:cTn id="7" dur="455" fill="hold">
                                          <p:stCondLst>
                                            <p:cond delay="0"/>
                                          </p:stCondLst>
                                        </p:cTn>
                                        <p:tgtEl>
                                          <p:spTgt spid="63"/>
                                        </p:tgtEl>
                                        <p:attrNameLst>
                                          <p:attrName>style.rotation</p:attrName>
                                        </p:attrNameLst>
                                      </p:cBhvr>
                                      <p:to>
                                        <p:strVal val="-45.0"/>
                                      </p:to>
                                    </p:set>
                                    <p:anim calcmode="lin" valueType="num">
                                      <p:cBhvr>
                                        <p:cTn id="8" dur="455" fill="hold">
                                          <p:stCondLst>
                                            <p:cond delay="455"/>
                                          </p:stCondLst>
                                        </p:cTn>
                                        <p:tgtEl>
                                          <p:spTgt spid="6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65"/>
          <p:cNvSpPr>
            <a:spLocks noEditPoints="1"/>
          </p:cNvSpPr>
          <p:nvPr/>
        </p:nvSpPr>
        <p:spPr bwMode="auto">
          <a:xfrm>
            <a:off x="3874752" y="976319"/>
            <a:ext cx="1420434" cy="881325"/>
          </a:xfrm>
          <a:custGeom>
            <a:avLst/>
            <a:gdLst>
              <a:gd name="T0" fmla="*/ 22 w 256"/>
              <a:gd name="T1" fmla="*/ 0 h 159"/>
              <a:gd name="T2" fmla="*/ 234 w 256"/>
              <a:gd name="T3" fmla="*/ 0 h 159"/>
              <a:gd name="T4" fmla="*/ 256 w 256"/>
              <a:gd name="T5" fmla="*/ 22 h 159"/>
              <a:gd name="T6" fmla="*/ 256 w 256"/>
              <a:gd name="T7" fmla="*/ 137 h 159"/>
              <a:gd name="T8" fmla="*/ 234 w 256"/>
              <a:gd name="T9" fmla="*/ 159 h 159"/>
              <a:gd name="T10" fmla="*/ 22 w 256"/>
              <a:gd name="T11" fmla="*/ 159 h 159"/>
              <a:gd name="T12" fmla="*/ 0 w 256"/>
              <a:gd name="T13" fmla="*/ 137 h 159"/>
              <a:gd name="T14" fmla="*/ 0 w 256"/>
              <a:gd name="T15" fmla="*/ 22 h 159"/>
              <a:gd name="T16" fmla="*/ 22 w 256"/>
              <a:gd name="T17" fmla="*/ 0 h 159"/>
              <a:gd name="T18" fmla="*/ 22 w 256"/>
              <a:gd name="T19" fmla="*/ 9 h 159"/>
              <a:gd name="T20" fmla="*/ 234 w 256"/>
              <a:gd name="T21" fmla="*/ 9 h 159"/>
              <a:gd name="T22" fmla="*/ 247 w 256"/>
              <a:gd name="T23" fmla="*/ 22 h 159"/>
              <a:gd name="T24" fmla="*/ 247 w 256"/>
              <a:gd name="T25" fmla="*/ 137 h 159"/>
              <a:gd name="T26" fmla="*/ 234 w 256"/>
              <a:gd name="T27" fmla="*/ 150 h 159"/>
              <a:gd name="T28" fmla="*/ 22 w 256"/>
              <a:gd name="T29" fmla="*/ 150 h 159"/>
              <a:gd name="T30" fmla="*/ 10 w 256"/>
              <a:gd name="T31" fmla="*/ 137 h 159"/>
              <a:gd name="T32" fmla="*/ 10 w 256"/>
              <a:gd name="T33" fmla="*/ 22 h 159"/>
              <a:gd name="T34" fmla="*/ 22 w 256"/>
              <a:gd name="T35"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9">
                <a:moveTo>
                  <a:pt x="22" y="0"/>
                </a:moveTo>
                <a:cubicBezTo>
                  <a:pt x="234" y="0"/>
                  <a:pt x="234" y="0"/>
                  <a:pt x="234" y="0"/>
                </a:cubicBezTo>
                <a:cubicBezTo>
                  <a:pt x="246" y="0"/>
                  <a:pt x="256" y="10"/>
                  <a:pt x="256" y="22"/>
                </a:cubicBezTo>
                <a:cubicBezTo>
                  <a:pt x="256" y="137"/>
                  <a:pt x="256" y="137"/>
                  <a:pt x="256" y="137"/>
                </a:cubicBezTo>
                <a:cubicBezTo>
                  <a:pt x="256" y="149"/>
                  <a:pt x="246" y="159"/>
                  <a:pt x="234" y="159"/>
                </a:cubicBezTo>
                <a:cubicBezTo>
                  <a:pt x="22" y="159"/>
                  <a:pt x="22" y="159"/>
                  <a:pt x="22" y="159"/>
                </a:cubicBezTo>
                <a:cubicBezTo>
                  <a:pt x="10" y="159"/>
                  <a:pt x="0" y="149"/>
                  <a:pt x="0" y="137"/>
                </a:cubicBezTo>
                <a:cubicBezTo>
                  <a:pt x="0" y="22"/>
                  <a:pt x="0" y="22"/>
                  <a:pt x="0" y="22"/>
                </a:cubicBezTo>
                <a:cubicBezTo>
                  <a:pt x="0" y="10"/>
                  <a:pt x="10" y="0"/>
                  <a:pt x="22" y="0"/>
                </a:cubicBezTo>
                <a:close/>
                <a:moveTo>
                  <a:pt x="22" y="9"/>
                </a:moveTo>
                <a:cubicBezTo>
                  <a:pt x="234" y="9"/>
                  <a:pt x="234" y="9"/>
                  <a:pt x="234" y="9"/>
                </a:cubicBezTo>
                <a:cubicBezTo>
                  <a:pt x="241" y="9"/>
                  <a:pt x="247" y="15"/>
                  <a:pt x="247" y="22"/>
                </a:cubicBezTo>
                <a:cubicBezTo>
                  <a:pt x="247" y="137"/>
                  <a:pt x="247" y="137"/>
                  <a:pt x="247" y="137"/>
                </a:cubicBezTo>
                <a:cubicBezTo>
                  <a:pt x="247" y="144"/>
                  <a:pt x="241" y="150"/>
                  <a:pt x="234" y="150"/>
                </a:cubicBezTo>
                <a:cubicBezTo>
                  <a:pt x="22" y="150"/>
                  <a:pt x="22" y="150"/>
                  <a:pt x="22" y="150"/>
                </a:cubicBezTo>
                <a:cubicBezTo>
                  <a:pt x="15" y="150"/>
                  <a:pt x="10" y="144"/>
                  <a:pt x="10" y="137"/>
                </a:cubicBezTo>
                <a:cubicBezTo>
                  <a:pt x="10" y="22"/>
                  <a:pt x="10" y="22"/>
                  <a:pt x="10" y="22"/>
                </a:cubicBezTo>
                <a:cubicBezTo>
                  <a:pt x="10" y="15"/>
                  <a:pt x="15" y="9"/>
                  <a:pt x="22" y="9"/>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4" name="Freeform 466"/>
          <p:cNvSpPr/>
          <p:nvPr/>
        </p:nvSpPr>
        <p:spPr bwMode="auto">
          <a:xfrm>
            <a:off x="3980229" y="1077108"/>
            <a:ext cx="1214167" cy="682090"/>
          </a:xfrm>
          <a:custGeom>
            <a:avLst/>
            <a:gdLst>
              <a:gd name="T0" fmla="*/ 3 w 219"/>
              <a:gd name="T1" fmla="*/ 0 h 123"/>
              <a:gd name="T2" fmla="*/ 215 w 219"/>
              <a:gd name="T3" fmla="*/ 0 h 123"/>
              <a:gd name="T4" fmla="*/ 219 w 219"/>
              <a:gd name="T5" fmla="*/ 4 h 123"/>
              <a:gd name="T6" fmla="*/ 219 w 219"/>
              <a:gd name="T7" fmla="*/ 119 h 123"/>
              <a:gd name="T8" fmla="*/ 215 w 219"/>
              <a:gd name="T9" fmla="*/ 123 h 123"/>
              <a:gd name="T10" fmla="*/ 3 w 219"/>
              <a:gd name="T11" fmla="*/ 123 h 123"/>
              <a:gd name="T12" fmla="*/ 0 w 219"/>
              <a:gd name="T13" fmla="*/ 119 h 123"/>
              <a:gd name="T14" fmla="*/ 0 w 219"/>
              <a:gd name="T15" fmla="*/ 4 h 123"/>
              <a:gd name="T16" fmla="*/ 3 w 21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3">
                <a:moveTo>
                  <a:pt x="3" y="0"/>
                </a:moveTo>
                <a:cubicBezTo>
                  <a:pt x="215" y="0"/>
                  <a:pt x="215" y="0"/>
                  <a:pt x="215" y="0"/>
                </a:cubicBezTo>
                <a:cubicBezTo>
                  <a:pt x="217" y="0"/>
                  <a:pt x="219" y="2"/>
                  <a:pt x="219" y="4"/>
                </a:cubicBezTo>
                <a:cubicBezTo>
                  <a:pt x="219" y="119"/>
                  <a:pt x="219" y="119"/>
                  <a:pt x="219" y="119"/>
                </a:cubicBezTo>
                <a:cubicBezTo>
                  <a:pt x="219" y="121"/>
                  <a:pt x="217" y="123"/>
                  <a:pt x="215" y="123"/>
                </a:cubicBezTo>
                <a:cubicBezTo>
                  <a:pt x="3" y="123"/>
                  <a:pt x="3" y="123"/>
                  <a:pt x="3" y="123"/>
                </a:cubicBezTo>
                <a:cubicBezTo>
                  <a:pt x="1" y="123"/>
                  <a:pt x="0" y="121"/>
                  <a:pt x="0" y="119"/>
                </a:cubicBezTo>
                <a:cubicBezTo>
                  <a:pt x="0" y="4"/>
                  <a:pt x="0" y="4"/>
                  <a:pt x="0" y="4"/>
                </a:cubicBezTo>
                <a:cubicBezTo>
                  <a:pt x="0" y="2"/>
                  <a:pt x="1" y="0"/>
                  <a:pt x="3"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8" name="Freeform 470"/>
          <p:cNvSpPr>
            <a:spLocks noEditPoints="1"/>
          </p:cNvSpPr>
          <p:nvPr/>
        </p:nvSpPr>
        <p:spPr bwMode="auto">
          <a:xfrm>
            <a:off x="3874752" y="2478790"/>
            <a:ext cx="1420434" cy="881325"/>
          </a:xfrm>
          <a:custGeom>
            <a:avLst/>
            <a:gdLst>
              <a:gd name="T0" fmla="*/ 22 w 256"/>
              <a:gd name="T1" fmla="*/ 0 h 159"/>
              <a:gd name="T2" fmla="*/ 234 w 256"/>
              <a:gd name="T3" fmla="*/ 0 h 159"/>
              <a:gd name="T4" fmla="*/ 256 w 256"/>
              <a:gd name="T5" fmla="*/ 22 h 159"/>
              <a:gd name="T6" fmla="*/ 256 w 256"/>
              <a:gd name="T7" fmla="*/ 138 h 159"/>
              <a:gd name="T8" fmla="*/ 234 w 256"/>
              <a:gd name="T9" fmla="*/ 159 h 159"/>
              <a:gd name="T10" fmla="*/ 22 w 256"/>
              <a:gd name="T11" fmla="*/ 159 h 159"/>
              <a:gd name="T12" fmla="*/ 0 w 256"/>
              <a:gd name="T13" fmla="*/ 138 h 159"/>
              <a:gd name="T14" fmla="*/ 0 w 256"/>
              <a:gd name="T15" fmla="*/ 22 h 159"/>
              <a:gd name="T16" fmla="*/ 22 w 256"/>
              <a:gd name="T17" fmla="*/ 0 h 159"/>
              <a:gd name="T18" fmla="*/ 22 w 256"/>
              <a:gd name="T19" fmla="*/ 10 h 159"/>
              <a:gd name="T20" fmla="*/ 234 w 256"/>
              <a:gd name="T21" fmla="*/ 10 h 159"/>
              <a:gd name="T22" fmla="*/ 247 w 256"/>
              <a:gd name="T23" fmla="*/ 22 h 159"/>
              <a:gd name="T24" fmla="*/ 247 w 256"/>
              <a:gd name="T25" fmla="*/ 138 h 159"/>
              <a:gd name="T26" fmla="*/ 234 w 256"/>
              <a:gd name="T27" fmla="*/ 150 h 159"/>
              <a:gd name="T28" fmla="*/ 22 w 256"/>
              <a:gd name="T29" fmla="*/ 150 h 159"/>
              <a:gd name="T30" fmla="*/ 10 w 256"/>
              <a:gd name="T31" fmla="*/ 138 h 159"/>
              <a:gd name="T32" fmla="*/ 10 w 256"/>
              <a:gd name="T33" fmla="*/ 22 h 159"/>
              <a:gd name="T34" fmla="*/ 22 w 256"/>
              <a:gd name="T35"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9">
                <a:moveTo>
                  <a:pt x="22" y="0"/>
                </a:moveTo>
                <a:cubicBezTo>
                  <a:pt x="234" y="0"/>
                  <a:pt x="234" y="0"/>
                  <a:pt x="234" y="0"/>
                </a:cubicBezTo>
                <a:cubicBezTo>
                  <a:pt x="246" y="0"/>
                  <a:pt x="256" y="10"/>
                  <a:pt x="256" y="22"/>
                </a:cubicBezTo>
                <a:cubicBezTo>
                  <a:pt x="256" y="138"/>
                  <a:pt x="256" y="138"/>
                  <a:pt x="256" y="138"/>
                </a:cubicBezTo>
                <a:cubicBezTo>
                  <a:pt x="256" y="150"/>
                  <a:pt x="246" y="159"/>
                  <a:pt x="234" y="159"/>
                </a:cubicBezTo>
                <a:cubicBezTo>
                  <a:pt x="22" y="159"/>
                  <a:pt x="22" y="159"/>
                  <a:pt x="22" y="159"/>
                </a:cubicBezTo>
                <a:cubicBezTo>
                  <a:pt x="10" y="159"/>
                  <a:pt x="0" y="150"/>
                  <a:pt x="0" y="138"/>
                </a:cubicBezTo>
                <a:cubicBezTo>
                  <a:pt x="0" y="22"/>
                  <a:pt x="0" y="22"/>
                  <a:pt x="0" y="22"/>
                </a:cubicBezTo>
                <a:cubicBezTo>
                  <a:pt x="0" y="10"/>
                  <a:pt x="10" y="0"/>
                  <a:pt x="22" y="0"/>
                </a:cubicBezTo>
                <a:close/>
                <a:moveTo>
                  <a:pt x="22" y="10"/>
                </a:moveTo>
                <a:cubicBezTo>
                  <a:pt x="234" y="10"/>
                  <a:pt x="234" y="10"/>
                  <a:pt x="234" y="10"/>
                </a:cubicBezTo>
                <a:cubicBezTo>
                  <a:pt x="241" y="10"/>
                  <a:pt x="247" y="15"/>
                  <a:pt x="247" y="22"/>
                </a:cubicBezTo>
                <a:cubicBezTo>
                  <a:pt x="247" y="138"/>
                  <a:pt x="247" y="138"/>
                  <a:pt x="247" y="138"/>
                </a:cubicBezTo>
                <a:cubicBezTo>
                  <a:pt x="247" y="145"/>
                  <a:pt x="241" y="150"/>
                  <a:pt x="234" y="150"/>
                </a:cubicBezTo>
                <a:cubicBezTo>
                  <a:pt x="22" y="150"/>
                  <a:pt x="22" y="150"/>
                  <a:pt x="22" y="150"/>
                </a:cubicBezTo>
                <a:cubicBezTo>
                  <a:pt x="15" y="150"/>
                  <a:pt x="10" y="145"/>
                  <a:pt x="10" y="138"/>
                </a:cubicBezTo>
                <a:cubicBezTo>
                  <a:pt x="10" y="22"/>
                  <a:pt x="10" y="22"/>
                  <a:pt x="10" y="22"/>
                </a:cubicBezTo>
                <a:cubicBezTo>
                  <a:pt x="10" y="15"/>
                  <a:pt x="15" y="10"/>
                  <a:pt x="22" y="10"/>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9" name="Freeform 471"/>
          <p:cNvSpPr/>
          <p:nvPr/>
        </p:nvSpPr>
        <p:spPr bwMode="auto">
          <a:xfrm>
            <a:off x="3980229" y="2584269"/>
            <a:ext cx="1214167" cy="677402"/>
          </a:xfrm>
          <a:custGeom>
            <a:avLst/>
            <a:gdLst>
              <a:gd name="T0" fmla="*/ 3 w 219"/>
              <a:gd name="T1" fmla="*/ 0 h 122"/>
              <a:gd name="T2" fmla="*/ 215 w 219"/>
              <a:gd name="T3" fmla="*/ 0 h 122"/>
              <a:gd name="T4" fmla="*/ 219 w 219"/>
              <a:gd name="T5" fmla="*/ 3 h 122"/>
              <a:gd name="T6" fmla="*/ 219 w 219"/>
              <a:gd name="T7" fmla="*/ 119 h 122"/>
              <a:gd name="T8" fmla="*/ 215 w 219"/>
              <a:gd name="T9" fmla="*/ 122 h 122"/>
              <a:gd name="T10" fmla="*/ 3 w 219"/>
              <a:gd name="T11" fmla="*/ 122 h 122"/>
              <a:gd name="T12" fmla="*/ 0 w 219"/>
              <a:gd name="T13" fmla="*/ 119 h 122"/>
              <a:gd name="T14" fmla="*/ 0 w 219"/>
              <a:gd name="T15" fmla="*/ 3 h 122"/>
              <a:gd name="T16" fmla="*/ 3 w 219"/>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2">
                <a:moveTo>
                  <a:pt x="3" y="0"/>
                </a:moveTo>
                <a:cubicBezTo>
                  <a:pt x="215" y="0"/>
                  <a:pt x="215" y="0"/>
                  <a:pt x="215" y="0"/>
                </a:cubicBezTo>
                <a:cubicBezTo>
                  <a:pt x="217" y="0"/>
                  <a:pt x="219" y="1"/>
                  <a:pt x="219" y="3"/>
                </a:cubicBezTo>
                <a:cubicBezTo>
                  <a:pt x="219" y="119"/>
                  <a:pt x="219" y="119"/>
                  <a:pt x="219" y="119"/>
                </a:cubicBezTo>
                <a:cubicBezTo>
                  <a:pt x="219" y="121"/>
                  <a:pt x="217" y="122"/>
                  <a:pt x="215" y="122"/>
                </a:cubicBezTo>
                <a:cubicBezTo>
                  <a:pt x="3" y="122"/>
                  <a:pt x="3" y="122"/>
                  <a:pt x="3" y="122"/>
                </a:cubicBezTo>
                <a:cubicBezTo>
                  <a:pt x="1" y="122"/>
                  <a:pt x="0" y="121"/>
                  <a:pt x="0" y="119"/>
                </a:cubicBezTo>
                <a:cubicBezTo>
                  <a:pt x="0" y="3"/>
                  <a:pt x="0" y="3"/>
                  <a:pt x="0" y="3"/>
                </a:cubicBezTo>
                <a:cubicBezTo>
                  <a:pt x="0" y="1"/>
                  <a:pt x="1" y="0"/>
                  <a:pt x="3"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13" name="Freeform 475"/>
          <p:cNvSpPr>
            <a:spLocks noEditPoints="1"/>
          </p:cNvSpPr>
          <p:nvPr/>
        </p:nvSpPr>
        <p:spPr bwMode="auto">
          <a:xfrm>
            <a:off x="3874752" y="3988292"/>
            <a:ext cx="1420434" cy="881325"/>
          </a:xfrm>
          <a:custGeom>
            <a:avLst/>
            <a:gdLst>
              <a:gd name="T0" fmla="*/ 22 w 256"/>
              <a:gd name="T1" fmla="*/ 0 h 159"/>
              <a:gd name="T2" fmla="*/ 234 w 256"/>
              <a:gd name="T3" fmla="*/ 0 h 159"/>
              <a:gd name="T4" fmla="*/ 256 w 256"/>
              <a:gd name="T5" fmla="*/ 22 h 159"/>
              <a:gd name="T6" fmla="*/ 256 w 256"/>
              <a:gd name="T7" fmla="*/ 137 h 159"/>
              <a:gd name="T8" fmla="*/ 234 w 256"/>
              <a:gd name="T9" fmla="*/ 159 h 159"/>
              <a:gd name="T10" fmla="*/ 22 w 256"/>
              <a:gd name="T11" fmla="*/ 159 h 159"/>
              <a:gd name="T12" fmla="*/ 0 w 256"/>
              <a:gd name="T13" fmla="*/ 137 h 159"/>
              <a:gd name="T14" fmla="*/ 0 w 256"/>
              <a:gd name="T15" fmla="*/ 22 h 159"/>
              <a:gd name="T16" fmla="*/ 22 w 256"/>
              <a:gd name="T17" fmla="*/ 0 h 159"/>
              <a:gd name="T18" fmla="*/ 22 w 256"/>
              <a:gd name="T19" fmla="*/ 9 h 159"/>
              <a:gd name="T20" fmla="*/ 234 w 256"/>
              <a:gd name="T21" fmla="*/ 9 h 159"/>
              <a:gd name="T22" fmla="*/ 247 w 256"/>
              <a:gd name="T23" fmla="*/ 22 h 159"/>
              <a:gd name="T24" fmla="*/ 247 w 256"/>
              <a:gd name="T25" fmla="*/ 137 h 159"/>
              <a:gd name="T26" fmla="*/ 234 w 256"/>
              <a:gd name="T27" fmla="*/ 150 h 159"/>
              <a:gd name="T28" fmla="*/ 22 w 256"/>
              <a:gd name="T29" fmla="*/ 150 h 159"/>
              <a:gd name="T30" fmla="*/ 10 w 256"/>
              <a:gd name="T31" fmla="*/ 137 h 159"/>
              <a:gd name="T32" fmla="*/ 10 w 256"/>
              <a:gd name="T33" fmla="*/ 22 h 159"/>
              <a:gd name="T34" fmla="*/ 22 w 256"/>
              <a:gd name="T35"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9">
                <a:moveTo>
                  <a:pt x="22" y="0"/>
                </a:moveTo>
                <a:cubicBezTo>
                  <a:pt x="234" y="0"/>
                  <a:pt x="234" y="0"/>
                  <a:pt x="234" y="0"/>
                </a:cubicBezTo>
                <a:cubicBezTo>
                  <a:pt x="246" y="0"/>
                  <a:pt x="256" y="10"/>
                  <a:pt x="256" y="22"/>
                </a:cubicBezTo>
                <a:cubicBezTo>
                  <a:pt x="256" y="137"/>
                  <a:pt x="256" y="137"/>
                  <a:pt x="256" y="137"/>
                </a:cubicBezTo>
                <a:cubicBezTo>
                  <a:pt x="256" y="149"/>
                  <a:pt x="246" y="159"/>
                  <a:pt x="234" y="159"/>
                </a:cubicBezTo>
                <a:cubicBezTo>
                  <a:pt x="22" y="159"/>
                  <a:pt x="22" y="159"/>
                  <a:pt x="22" y="159"/>
                </a:cubicBezTo>
                <a:cubicBezTo>
                  <a:pt x="10" y="159"/>
                  <a:pt x="0" y="149"/>
                  <a:pt x="0" y="137"/>
                </a:cubicBezTo>
                <a:cubicBezTo>
                  <a:pt x="0" y="22"/>
                  <a:pt x="0" y="22"/>
                  <a:pt x="0" y="22"/>
                </a:cubicBezTo>
                <a:cubicBezTo>
                  <a:pt x="0" y="10"/>
                  <a:pt x="10" y="0"/>
                  <a:pt x="22" y="0"/>
                </a:cubicBezTo>
                <a:close/>
                <a:moveTo>
                  <a:pt x="22" y="9"/>
                </a:moveTo>
                <a:cubicBezTo>
                  <a:pt x="234" y="9"/>
                  <a:pt x="234" y="9"/>
                  <a:pt x="234" y="9"/>
                </a:cubicBezTo>
                <a:cubicBezTo>
                  <a:pt x="241" y="9"/>
                  <a:pt x="247" y="15"/>
                  <a:pt x="247" y="22"/>
                </a:cubicBezTo>
                <a:cubicBezTo>
                  <a:pt x="247" y="137"/>
                  <a:pt x="247" y="137"/>
                  <a:pt x="247" y="137"/>
                </a:cubicBezTo>
                <a:cubicBezTo>
                  <a:pt x="247" y="144"/>
                  <a:pt x="241" y="150"/>
                  <a:pt x="234" y="150"/>
                </a:cubicBezTo>
                <a:cubicBezTo>
                  <a:pt x="22" y="150"/>
                  <a:pt x="22" y="150"/>
                  <a:pt x="22" y="150"/>
                </a:cubicBezTo>
                <a:cubicBezTo>
                  <a:pt x="15" y="150"/>
                  <a:pt x="10" y="144"/>
                  <a:pt x="10" y="137"/>
                </a:cubicBezTo>
                <a:cubicBezTo>
                  <a:pt x="10" y="22"/>
                  <a:pt x="10" y="22"/>
                  <a:pt x="10" y="22"/>
                </a:cubicBezTo>
                <a:cubicBezTo>
                  <a:pt x="10" y="15"/>
                  <a:pt x="15" y="9"/>
                  <a:pt x="22" y="9"/>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14" name="Freeform 476"/>
          <p:cNvSpPr/>
          <p:nvPr/>
        </p:nvSpPr>
        <p:spPr bwMode="auto">
          <a:xfrm>
            <a:off x="3980229" y="4086739"/>
            <a:ext cx="1214167" cy="682090"/>
          </a:xfrm>
          <a:custGeom>
            <a:avLst/>
            <a:gdLst>
              <a:gd name="T0" fmla="*/ 3 w 219"/>
              <a:gd name="T1" fmla="*/ 0 h 123"/>
              <a:gd name="T2" fmla="*/ 215 w 219"/>
              <a:gd name="T3" fmla="*/ 0 h 123"/>
              <a:gd name="T4" fmla="*/ 219 w 219"/>
              <a:gd name="T5" fmla="*/ 4 h 123"/>
              <a:gd name="T6" fmla="*/ 219 w 219"/>
              <a:gd name="T7" fmla="*/ 119 h 123"/>
              <a:gd name="T8" fmla="*/ 215 w 219"/>
              <a:gd name="T9" fmla="*/ 123 h 123"/>
              <a:gd name="T10" fmla="*/ 3 w 219"/>
              <a:gd name="T11" fmla="*/ 123 h 123"/>
              <a:gd name="T12" fmla="*/ 0 w 219"/>
              <a:gd name="T13" fmla="*/ 119 h 123"/>
              <a:gd name="T14" fmla="*/ 0 w 219"/>
              <a:gd name="T15" fmla="*/ 4 h 123"/>
              <a:gd name="T16" fmla="*/ 3 w 21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3">
                <a:moveTo>
                  <a:pt x="3" y="0"/>
                </a:moveTo>
                <a:cubicBezTo>
                  <a:pt x="215" y="0"/>
                  <a:pt x="215" y="0"/>
                  <a:pt x="215" y="0"/>
                </a:cubicBezTo>
                <a:cubicBezTo>
                  <a:pt x="217" y="0"/>
                  <a:pt x="219" y="2"/>
                  <a:pt x="219" y="4"/>
                </a:cubicBezTo>
                <a:cubicBezTo>
                  <a:pt x="219" y="119"/>
                  <a:pt x="219" y="119"/>
                  <a:pt x="219" y="119"/>
                </a:cubicBezTo>
                <a:cubicBezTo>
                  <a:pt x="219" y="121"/>
                  <a:pt x="217" y="123"/>
                  <a:pt x="215" y="123"/>
                </a:cubicBezTo>
                <a:cubicBezTo>
                  <a:pt x="3" y="123"/>
                  <a:pt x="3" y="123"/>
                  <a:pt x="3" y="123"/>
                </a:cubicBezTo>
                <a:cubicBezTo>
                  <a:pt x="1" y="123"/>
                  <a:pt x="0" y="121"/>
                  <a:pt x="0" y="119"/>
                </a:cubicBezTo>
                <a:cubicBezTo>
                  <a:pt x="0" y="4"/>
                  <a:pt x="0" y="4"/>
                  <a:pt x="0" y="4"/>
                </a:cubicBezTo>
                <a:cubicBezTo>
                  <a:pt x="0" y="2"/>
                  <a:pt x="1" y="0"/>
                  <a:pt x="3"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18" name="Freeform 480"/>
          <p:cNvSpPr>
            <a:spLocks noEditPoints="1"/>
          </p:cNvSpPr>
          <p:nvPr/>
        </p:nvSpPr>
        <p:spPr bwMode="auto">
          <a:xfrm>
            <a:off x="2144917" y="1731071"/>
            <a:ext cx="1420434" cy="881325"/>
          </a:xfrm>
          <a:custGeom>
            <a:avLst/>
            <a:gdLst>
              <a:gd name="T0" fmla="*/ 22 w 256"/>
              <a:gd name="T1" fmla="*/ 0 h 159"/>
              <a:gd name="T2" fmla="*/ 234 w 256"/>
              <a:gd name="T3" fmla="*/ 0 h 159"/>
              <a:gd name="T4" fmla="*/ 256 w 256"/>
              <a:gd name="T5" fmla="*/ 22 h 159"/>
              <a:gd name="T6" fmla="*/ 256 w 256"/>
              <a:gd name="T7" fmla="*/ 137 h 159"/>
              <a:gd name="T8" fmla="*/ 234 w 256"/>
              <a:gd name="T9" fmla="*/ 159 h 159"/>
              <a:gd name="T10" fmla="*/ 22 w 256"/>
              <a:gd name="T11" fmla="*/ 159 h 159"/>
              <a:gd name="T12" fmla="*/ 0 w 256"/>
              <a:gd name="T13" fmla="*/ 137 h 159"/>
              <a:gd name="T14" fmla="*/ 0 w 256"/>
              <a:gd name="T15" fmla="*/ 22 h 159"/>
              <a:gd name="T16" fmla="*/ 22 w 256"/>
              <a:gd name="T17" fmla="*/ 0 h 159"/>
              <a:gd name="T18" fmla="*/ 22 w 256"/>
              <a:gd name="T19" fmla="*/ 9 h 159"/>
              <a:gd name="T20" fmla="*/ 234 w 256"/>
              <a:gd name="T21" fmla="*/ 9 h 159"/>
              <a:gd name="T22" fmla="*/ 247 w 256"/>
              <a:gd name="T23" fmla="*/ 22 h 159"/>
              <a:gd name="T24" fmla="*/ 247 w 256"/>
              <a:gd name="T25" fmla="*/ 137 h 159"/>
              <a:gd name="T26" fmla="*/ 234 w 256"/>
              <a:gd name="T27" fmla="*/ 150 h 159"/>
              <a:gd name="T28" fmla="*/ 22 w 256"/>
              <a:gd name="T29" fmla="*/ 150 h 159"/>
              <a:gd name="T30" fmla="*/ 9 w 256"/>
              <a:gd name="T31" fmla="*/ 137 h 159"/>
              <a:gd name="T32" fmla="*/ 9 w 256"/>
              <a:gd name="T33" fmla="*/ 22 h 159"/>
              <a:gd name="T34" fmla="*/ 22 w 256"/>
              <a:gd name="T35"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9">
                <a:moveTo>
                  <a:pt x="22" y="0"/>
                </a:moveTo>
                <a:cubicBezTo>
                  <a:pt x="234" y="0"/>
                  <a:pt x="234" y="0"/>
                  <a:pt x="234" y="0"/>
                </a:cubicBezTo>
                <a:cubicBezTo>
                  <a:pt x="246" y="0"/>
                  <a:pt x="256" y="10"/>
                  <a:pt x="256" y="22"/>
                </a:cubicBezTo>
                <a:cubicBezTo>
                  <a:pt x="256" y="137"/>
                  <a:pt x="256" y="137"/>
                  <a:pt x="256" y="137"/>
                </a:cubicBezTo>
                <a:cubicBezTo>
                  <a:pt x="256" y="149"/>
                  <a:pt x="246" y="159"/>
                  <a:pt x="234" y="159"/>
                </a:cubicBezTo>
                <a:cubicBezTo>
                  <a:pt x="22" y="159"/>
                  <a:pt x="22" y="159"/>
                  <a:pt x="22" y="159"/>
                </a:cubicBezTo>
                <a:cubicBezTo>
                  <a:pt x="10" y="159"/>
                  <a:pt x="0" y="149"/>
                  <a:pt x="0" y="137"/>
                </a:cubicBezTo>
                <a:cubicBezTo>
                  <a:pt x="0" y="22"/>
                  <a:pt x="0" y="22"/>
                  <a:pt x="0" y="22"/>
                </a:cubicBezTo>
                <a:cubicBezTo>
                  <a:pt x="0" y="10"/>
                  <a:pt x="10" y="0"/>
                  <a:pt x="22" y="0"/>
                </a:cubicBezTo>
                <a:close/>
                <a:moveTo>
                  <a:pt x="22" y="9"/>
                </a:moveTo>
                <a:cubicBezTo>
                  <a:pt x="234" y="9"/>
                  <a:pt x="234" y="9"/>
                  <a:pt x="234" y="9"/>
                </a:cubicBezTo>
                <a:cubicBezTo>
                  <a:pt x="241" y="9"/>
                  <a:pt x="247" y="15"/>
                  <a:pt x="247" y="22"/>
                </a:cubicBezTo>
                <a:cubicBezTo>
                  <a:pt x="247" y="137"/>
                  <a:pt x="247" y="137"/>
                  <a:pt x="247" y="137"/>
                </a:cubicBezTo>
                <a:cubicBezTo>
                  <a:pt x="247" y="144"/>
                  <a:pt x="241" y="150"/>
                  <a:pt x="234" y="150"/>
                </a:cubicBezTo>
                <a:cubicBezTo>
                  <a:pt x="22" y="150"/>
                  <a:pt x="22" y="150"/>
                  <a:pt x="22" y="150"/>
                </a:cubicBezTo>
                <a:cubicBezTo>
                  <a:pt x="15" y="150"/>
                  <a:pt x="9" y="144"/>
                  <a:pt x="9" y="137"/>
                </a:cubicBezTo>
                <a:cubicBezTo>
                  <a:pt x="9" y="22"/>
                  <a:pt x="9" y="22"/>
                  <a:pt x="9" y="22"/>
                </a:cubicBezTo>
                <a:cubicBezTo>
                  <a:pt x="9" y="15"/>
                  <a:pt x="15" y="9"/>
                  <a:pt x="22" y="9"/>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19" name="Freeform 481"/>
          <p:cNvSpPr/>
          <p:nvPr/>
        </p:nvSpPr>
        <p:spPr bwMode="auto">
          <a:xfrm>
            <a:off x="2250394" y="1831860"/>
            <a:ext cx="1214167" cy="675057"/>
          </a:xfrm>
          <a:custGeom>
            <a:avLst/>
            <a:gdLst>
              <a:gd name="T0" fmla="*/ 3 w 219"/>
              <a:gd name="T1" fmla="*/ 0 h 122"/>
              <a:gd name="T2" fmla="*/ 215 w 219"/>
              <a:gd name="T3" fmla="*/ 0 h 122"/>
              <a:gd name="T4" fmla="*/ 219 w 219"/>
              <a:gd name="T5" fmla="*/ 4 h 122"/>
              <a:gd name="T6" fmla="*/ 219 w 219"/>
              <a:gd name="T7" fmla="*/ 119 h 122"/>
              <a:gd name="T8" fmla="*/ 215 w 219"/>
              <a:gd name="T9" fmla="*/ 122 h 122"/>
              <a:gd name="T10" fmla="*/ 3 w 219"/>
              <a:gd name="T11" fmla="*/ 122 h 122"/>
              <a:gd name="T12" fmla="*/ 0 w 219"/>
              <a:gd name="T13" fmla="*/ 119 h 122"/>
              <a:gd name="T14" fmla="*/ 0 w 219"/>
              <a:gd name="T15" fmla="*/ 4 h 122"/>
              <a:gd name="T16" fmla="*/ 3 w 219"/>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2">
                <a:moveTo>
                  <a:pt x="3" y="0"/>
                </a:moveTo>
                <a:cubicBezTo>
                  <a:pt x="215" y="0"/>
                  <a:pt x="215" y="0"/>
                  <a:pt x="215" y="0"/>
                </a:cubicBezTo>
                <a:cubicBezTo>
                  <a:pt x="217" y="0"/>
                  <a:pt x="219" y="2"/>
                  <a:pt x="219" y="4"/>
                </a:cubicBezTo>
                <a:cubicBezTo>
                  <a:pt x="219" y="119"/>
                  <a:pt x="219" y="119"/>
                  <a:pt x="219" y="119"/>
                </a:cubicBezTo>
                <a:cubicBezTo>
                  <a:pt x="219" y="121"/>
                  <a:pt x="217" y="122"/>
                  <a:pt x="215" y="122"/>
                </a:cubicBezTo>
                <a:cubicBezTo>
                  <a:pt x="3" y="122"/>
                  <a:pt x="3" y="122"/>
                  <a:pt x="3" y="122"/>
                </a:cubicBezTo>
                <a:cubicBezTo>
                  <a:pt x="1" y="122"/>
                  <a:pt x="0" y="121"/>
                  <a:pt x="0" y="119"/>
                </a:cubicBezTo>
                <a:cubicBezTo>
                  <a:pt x="0" y="4"/>
                  <a:pt x="0" y="4"/>
                  <a:pt x="0" y="4"/>
                </a:cubicBezTo>
                <a:cubicBezTo>
                  <a:pt x="0" y="2"/>
                  <a:pt x="1" y="0"/>
                  <a:pt x="3"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23" name="Freeform 485"/>
          <p:cNvSpPr>
            <a:spLocks noEditPoints="1"/>
          </p:cNvSpPr>
          <p:nvPr/>
        </p:nvSpPr>
        <p:spPr bwMode="auto">
          <a:xfrm>
            <a:off x="2144917" y="3233541"/>
            <a:ext cx="1420434" cy="881325"/>
          </a:xfrm>
          <a:custGeom>
            <a:avLst/>
            <a:gdLst>
              <a:gd name="T0" fmla="*/ 22 w 256"/>
              <a:gd name="T1" fmla="*/ 0 h 159"/>
              <a:gd name="T2" fmla="*/ 234 w 256"/>
              <a:gd name="T3" fmla="*/ 0 h 159"/>
              <a:gd name="T4" fmla="*/ 256 w 256"/>
              <a:gd name="T5" fmla="*/ 22 h 159"/>
              <a:gd name="T6" fmla="*/ 256 w 256"/>
              <a:gd name="T7" fmla="*/ 137 h 159"/>
              <a:gd name="T8" fmla="*/ 234 w 256"/>
              <a:gd name="T9" fmla="*/ 159 h 159"/>
              <a:gd name="T10" fmla="*/ 22 w 256"/>
              <a:gd name="T11" fmla="*/ 159 h 159"/>
              <a:gd name="T12" fmla="*/ 0 w 256"/>
              <a:gd name="T13" fmla="*/ 137 h 159"/>
              <a:gd name="T14" fmla="*/ 0 w 256"/>
              <a:gd name="T15" fmla="*/ 22 h 159"/>
              <a:gd name="T16" fmla="*/ 22 w 256"/>
              <a:gd name="T17" fmla="*/ 0 h 159"/>
              <a:gd name="T18" fmla="*/ 22 w 256"/>
              <a:gd name="T19" fmla="*/ 9 h 159"/>
              <a:gd name="T20" fmla="*/ 234 w 256"/>
              <a:gd name="T21" fmla="*/ 9 h 159"/>
              <a:gd name="T22" fmla="*/ 247 w 256"/>
              <a:gd name="T23" fmla="*/ 22 h 159"/>
              <a:gd name="T24" fmla="*/ 247 w 256"/>
              <a:gd name="T25" fmla="*/ 137 h 159"/>
              <a:gd name="T26" fmla="*/ 234 w 256"/>
              <a:gd name="T27" fmla="*/ 150 h 159"/>
              <a:gd name="T28" fmla="*/ 22 w 256"/>
              <a:gd name="T29" fmla="*/ 150 h 159"/>
              <a:gd name="T30" fmla="*/ 9 w 256"/>
              <a:gd name="T31" fmla="*/ 137 h 159"/>
              <a:gd name="T32" fmla="*/ 9 w 256"/>
              <a:gd name="T33" fmla="*/ 22 h 159"/>
              <a:gd name="T34" fmla="*/ 22 w 256"/>
              <a:gd name="T35"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9">
                <a:moveTo>
                  <a:pt x="22" y="0"/>
                </a:moveTo>
                <a:cubicBezTo>
                  <a:pt x="234" y="0"/>
                  <a:pt x="234" y="0"/>
                  <a:pt x="234" y="0"/>
                </a:cubicBezTo>
                <a:cubicBezTo>
                  <a:pt x="246" y="0"/>
                  <a:pt x="256" y="10"/>
                  <a:pt x="256" y="22"/>
                </a:cubicBezTo>
                <a:cubicBezTo>
                  <a:pt x="256" y="137"/>
                  <a:pt x="256" y="137"/>
                  <a:pt x="256" y="137"/>
                </a:cubicBezTo>
                <a:cubicBezTo>
                  <a:pt x="256" y="149"/>
                  <a:pt x="246" y="159"/>
                  <a:pt x="234" y="159"/>
                </a:cubicBezTo>
                <a:cubicBezTo>
                  <a:pt x="22" y="159"/>
                  <a:pt x="22" y="159"/>
                  <a:pt x="22" y="159"/>
                </a:cubicBezTo>
                <a:cubicBezTo>
                  <a:pt x="10" y="159"/>
                  <a:pt x="0" y="149"/>
                  <a:pt x="0" y="137"/>
                </a:cubicBezTo>
                <a:cubicBezTo>
                  <a:pt x="0" y="22"/>
                  <a:pt x="0" y="22"/>
                  <a:pt x="0" y="22"/>
                </a:cubicBezTo>
                <a:cubicBezTo>
                  <a:pt x="0" y="10"/>
                  <a:pt x="10" y="0"/>
                  <a:pt x="22" y="0"/>
                </a:cubicBezTo>
                <a:close/>
                <a:moveTo>
                  <a:pt x="22" y="9"/>
                </a:moveTo>
                <a:cubicBezTo>
                  <a:pt x="234" y="9"/>
                  <a:pt x="234" y="9"/>
                  <a:pt x="234" y="9"/>
                </a:cubicBezTo>
                <a:cubicBezTo>
                  <a:pt x="241" y="9"/>
                  <a:pt x="247" y="15"/>
                  <a:pt x="247" y="22"/>
                </a:cubicBezTo>
                <a:cubicBezTo>
                  <a:pt x="247" y="137"/>
                  <a:pt x="247" y="137"/>
                  <a:pt x="247" y="137"/>
                </a:cubicBezTo>
                <a:cubicBezTo>
                  <a:pt x="247" y="144"/>
                  <a:pt x="241" y="150"/>
                  <a:pt x="234" y="150"/>
                </a:cubicBezTo>
                <a:cubicBezTo>
                  <a:pt x="22" y="150"/>
                  <a:pt x="22" y="150"/>
                  <a:pt x="22" y="150"/>
                </a:cubicBezTo>
                <a:cubicBezTo>
                  <a:pt x="15" y="150"/>
                  <a:pt x="9" y="144"/>
                  <a:pt x="9" y="137"/>
                </a:cubicBezTo>
                <a:cubicBezTo>
                  <a:pt x="9" y="22"/>
                  <a:pt x="9" y="22"/>
                  <a:pt x="9" y="22"/>
                </a:cubicBezTo>
                <a:cubicBezTo>
                  <a:pt x="9" y="15"/>
                  <a:pt x="15" y="9"/>
                  <a:pt x="22" y="9"/>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24" name="Freeform 486"/>
          <p:cNvSpPr/>
          <p:nvPr/>
        </p:nvSpPr>
        <p:spPr bwMode="auto">
          <a:xfrm>
            <a:off x="2250394" y="3339020"/>
            <a:ext cx="1214167" cy="675057"/>
          </a:xfrm>
          <a:custGeom>
            <a:avLst/>
            <a:gdLst>
              <a:gd name="T0" fmla="*/ 3 w 219"/>
              <a:gd name="T1" fmla="*/ 0 h 122"/>
              <a:gd name="T2" fmla="*/ 215 w 219"/>
              <a:gd name="T3" fmla="*/ 0 h 122"/>
              <a:gd name="T4" fmla="*/ 219 w 219"/>
              <a:gd name="T5" fmla="*/ 3 h 122"/>
              <a:gd name="T6" fmla="*/ 219 w 219"/>
              <a:gd name="T7" fmla="*/ 118 h 122"/>
              <a:gd name="T8" fmla="*/ 215 w 219"/>
              <a:gd name="T9" fmla="*/ 122 h 122"/>
              <a:gd name="T10" fmla="*/ 3 w 219"/>
              <a:gd name="T11" fmla="*/ 122 h 122"/>
              <a:gd name="T12" fmla="*/ 0 w 219"/>
              <a:gd name="T13" fmla="*/ 118 h 122"/>
              <a:gd name="T14" fmla="*/ 0 w 219"/>
              <a:gd name="T15" fmla="*/ 3 h 122"/>
              <a:gd name="T16" fmla="*/ 3 w 219"/>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2">
                <a:moveTo>
                  <a:pt x="3" y="0"/>
                </a:moveTo>
                <a:cubicBezTo>
                  <a:pt x="215" y="0"/>
                  <a:pt x="215" y="0"/>
                  <a:pt x="215" y="0"/>
                </a:cubicBezTo>
                <a:cubicBezTo>
                  <a:pt x="217" y="0"/>
                  <a:pt x="219" y="1"/>
                  <a:pt x="219" y="3"/>
                </a:cubicBezTo>
                <a:cubicBezTo>
                  <a:pt x="219" y="118"/>
                  <a:pt x="219" y="118"/>
                  <a:pt x="219" y="118"/>
                </a:cubicBezTo>
                <a:cubicBezTo>
                  <a:pt x="219" y="120"/>
                  <a:pt x="217" y="122"/>
                  <a:pt x="215" y="122"/>
                </a:cubicBezTo>
                <a:cubicBezTo>
                  <a:pt x="3" y="122"/>
                  <a:pt x="3" y="122"/>
                  <a:pt x="3" y="122"/>
                </a:cubicBezTo>
                <a:cubicBezTo>
                  <a:pt x="1" y="122"/>
                  <a:pt x="0" y="120"/>
                  <a:pt x="0" y="118"/>
                </a:cubicBezTo>
                <a:cubicBezTo>
                  <a:pt x="0" y="3"/>
                  <a:pt x="0" y="3"/>
                  <a:pt x="0" y="3"/>
                </a:cubicBezTo>
                <a:cubicBezTo>
                  <a:pt x="0" y="1"/>
                  <a:pt x="1" y="0"/>
                  <a:pt x="3"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28" name="Freeform 490"/>
          <p:cNvSpPr>
            <a:spLocks noEditPoints="1"/>
          </p:cNvSpPr>
          <p:nvPr/>
        </p:nvSpPr>
        <p:spPr bwMode="auto">
          <a:xfrm>
            <a:off x="1019820" y="2092039"/>
            <a:ext cx="714906" cy="403160"/>
          </a:xfrm>
          <a:custGeom>
            <a:avLst/>
            <a:gdLst>
              <a:gd name="T0" fmla="*/ 22 w 129"/>
              <a:gd name="T1" fmla="*/ 0 h 73"/>
              <a:gd name="T2" fmla="*/ 129 w 129"/>
              <a:gd name="T3" fmla="*/ 0 h 73"/>
              <a:gd name="T4" fmla="*/ 129 w 129"/>
              <a:gd name="T5" fmla="*/ 10 h 73"/>
              <a:gd name="T6" fmla="*/ 22 w 129"/>
              <a:gd name="T7" fmla="*/ 10 h 73"/>
              <a:gd name="T8" fmla="*/ 9 w 129"/>
              <a:gd name="T9" fmla="*/ 22 h 73"/>
              <a:gd name="T10" fmla="*/ 9 w 129"/>
              <a:gd name="T11" fmla="*/ 73 h 73"/>
              <a:gd name="T12" fmla="*/ 0 w 129"/>
              <a:gd name="T13" fmla="*/ 73 h 73"/>
              <a:gd name="T14" fmla="*/ 0 w 129"/>
              <a:gd name="T15" fmla="*/ 22 h 73"/>
              <a:gd name="T16" fmla="*/ 22 w 129"/>
              <a:gd name="T17" fmla="*/ 0 h 73"/>
              <a:gd name="T18" fmla="*/ 22 w 129"/>
              <a:gd name="T19" fmla="*/ 19 h 73"/>
              <a:gd name="T20" fmla="*/ 129 w 129"/>
              <a:gd name="T21" fmla="*/ 19 h 73"/>
              <a:gd name="T22" fmla="*/ 129 w 129"/>
              <a:gd name="T23" fmla="*/ 28 h 73"/>
              <a:gd name="T24" fmla="*/ 27 w 129"/>
              <a:gd name="T25" fmla="*/ 28 h 73"/>
              <a:gd name="T26" fmla="*/ 27 w 129"/>
              <a:gd name="T27" fmla="*/ 73 h 73"/>
              <a:gd name="T28" fmla="*/ 18 w 129"/>
              <a:gd name="T29" fmla="*/ 73 h 73"/>
              <a:gd name="T30" fmla="*/ 18 w 129"/>
              <a:gd name="T31" fmla="*/ 22 h 73"/>
              <a:gd name="T32" fmla="*/ 22 w 129"/>
              <a:gd name="T33"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3">
                <a:moveTo>
                  <a:pt x="22" y="0"/>
                </a:moveTo>
                <a:cubicBezTo>
                  <a:pt x="129" y="0"/>
                  <a:pt x="129" y="0"/>
                  <a:pt x="129" y="0"/>
                </a:cubicBezTo>
                <a:cubicBezTo>
                  <a:pt x="129" y="10"/>
                  <a:pt x="129" y="10"/>
                  <a:pt x="129" y="10"/>
                </a:cubicBezTo>
                <a:cubicBezTo>
                  <a:pt x="22" y="10"/>
                  <a:pt x="22" y="10"/>
                  <a:pt x="22" y="10"/>
                </a:cubicBezTo>
                <a:cubicBezTo>
                  <a:pt x="15" y="10"/>
                  <a:pt x="9" y="15"/>
                  <a:pt x="9" y="22"/>
                </a:cubicBezTo>
                <a:cubicBezTo>
                  <a:pt x="9" y="73"/>
                  <a:pt x="9" y="73"/>
                  <a:pt x="9" y="73"/>
                </a:cubicBezTo>
                <a:cubicBezTo>
                  <a:pt x="0" y="73"/>
                  <a:pt x="0" y="73"/>
                  <a:pt x="0" y="73"/>
                </a:cubicBezTo>
                <a:cubicBezTo>
                  <a:pt x="0" y="22"/>
                  <a:pt x="0" y="22"/>
                  <a:pt x="0" y="22"/>
                </a:cubicBezTo>
                <a:cubicBezTo>
                  <a:pt x="0" y="10"/>
                  <a:pt x="10" y="0"/>
                  <a:pt x="22" y="0"/>
                </a:cubicBezTo>
                <a:close/>
                <a:moveTo>
                  <a:pt x="22" y="19"/>
                </a:moveTo>
                <a:cubicBezTo>
                  <a:pt x="129" y="19"/>
                  <a:pt x="129" y="19"/>
                  <a:pt x="129" y="19"/>
                </a:cubicBezTo>
                <a:cubicBezTo>
                  <a:pt x="129" y="28"/>
                  <a:pt x="129" y="28"/>
                  <a:pt x="129" y="28"/>
                </a:cubicBezTo>
                <a:cubicBezTo>
                  <a:pt x="27" y="28"/>
                  <a:pt x="27" y="28"/>
                  <a:pt x="27" y="28"/>
                </a:cubicBezTo>
                <a:cubicBezTo>
                  <a:pt x="27" y="73"/>
                  <a:pt x="27" y="73"/>
                  <a:pt x="27" y="73"/>
                </a:cubicBezTo>
                <a:cubicBezTo>
                  <a:pt x="18" y="73"/>
                  <a:pt x="18" y="73"/>
                  <a:pt x="18" y="73"/>
                </a:cubicBezTo>
                <a:cubicBezTo>
                  <a:pt x="18" y="22"/>
                  <a:pt x="18" y="22"/>
                  <a:pt x="18" y="22"/>
                </a:cubicBezTo>
                <a:cubicBezTo>
                  <a:pt x="18" y="20"/>
                  <a:pt x="20" y="19"/>
                  <a:pt x="22" y="19"/>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29" name="Freeform 491"/>
          <p:cNvSpPr/>
          <p:nvPr/>
        </p:nvSpPr>
        <p:spPr bwMode="auto">
          <a:xfrm>
            <a:off x="1697222" y="2052192"/>
            <a:ext cx="447695" cy="239083"/>
          </a:xfrm>
          <a:custGeom>
            <a:avLst/>
            <a:gdLst>
              <a:gd name="T0" fmla="*/ 0 w 191"/>
              <a:gd name="T1" fmla="*/ 17 h 102"/>
              <a:gd name="T2" fmla="*/ 116 w 191"/>
              <a:gd name="T3" fmla="*/ 17 h 102"/>
              <a:gd name="T4" fmla="*/ 116 w 191"/>
              <a:gd name="T5" fmla="*/ 0 h 102"/>
              <a:gd name="T6" fmla="*/ 191 w 191"/>
              <a:gd name="T7" fmla="*/ 50 h 102"/>
              <a:gd name="T8" fmla="*/ 116 w 191"/>
              <a:gd name="T9" fmla="*/ 102 h 102"/>
              <a:gd name="T10" fmla="*/ 116 w 191"/>
              <a:gd name="T11" fmla="*/ 83 h 102"/>
              <a:gd name="T12" fmla="*/ 0 w 191"/>
              <a:gd name="T13" fmla="*/ 83 h 102"/>
              <a:gd name="T14" fmla="*/ 0 w 191"/>
              <a:gd name="T15" fmla="*/ 62 h 102"/>
              <a:gd name="T16" fmla="*/ 116 w 191"/>
              <a:gd name="T17" fmla="*/ 62 h 102"/>
              <a:gd name="T18" fmla="*/ 116 w 191"/>
              <a:gd name="T19" fmla="*/ 40 h 102"/>
              <a:gd name="T20" fmla="*/ 0 w 191"/>
              <a:gd name="T21" fmla="*/ 40 h 102"/>
              <a:gd name="T22" fmla="*/ 0 w 191"/>
              <a:gd name="T23" fmla="*/ 17 h 102"/>
              <a:gd name="T24" fmla="*/ 0 w 191"/>
              <a:gd name="T25"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02">
                <a:moveTo>
                  <a:pt x="0" y="17"/>
                </a:moveTo>
                <a:lnTo>
                  <a:pt x="116" y="17"/>
                </a:lnTo>
                <a:lnTo>
                  <a:pt x="116" y="0"/>
                </a:lnTo>
                <a:lnTo>
                  <a:pt x="191" y="50"/>
                </a:lnTo>
                <a:lnTo>
                  <a:pt x="116" y="102"/>
                </a:lnTo>
                <a:lnTo>
                  <a:pt x="116" y="83"/>
                </a:lnTo>
                <a:lnTo>
                  <a:pt x="0" y="83"/>
                </a:lnTo>
                <a:lnTo>
                  <a:pt x="0" y="62"/>
                </a:lnTo>
                <a:lnTo>
                  <a:pt x="116" y="62"/>
                </a:lnTo>
                <a:lnTo>
                  <a:pt x="116" y="40"/>
                </a:lnTo>
                <a:lnTo>
                  <a:pt x="0" y="40"/>
                </a:lnTo>
                <a:lnTo>
                  <a:pt x="0" y="17"/>
                </a:lnTo>
                <a:lnTo>
                  <a:pt x="0" y="17"/>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0" name="Freeform 492"/>
          <p:cNvSpPr>
            <a:spLocks noEditPoints="1"/>
          </p:cNvSpPr>
          <p:nvPr/>
        </p:nvSpPr>
        <p:spPr bwMode="auto">
          <a:xfrm>
            <a:off x="1019820" y="3343708"/>
            <a:ext cx="714906" cy="410192"/>
          </a:xfrm>
          <a:custGeom>
            <a:avLst/>
            <a:gdLst>
              <a:gd name="T0" fmla="*/ 22 w 129"/>
              <a:gd name="T1" fmla="*/ 74 h 74"/>
              <a:gd name="T2" fmla="*/ 129 w 129"/>
              <a:gd name="T3" fmla="*/ 74 h 74"/>
              <a:gd name="T4" fmla="*/ 129 w 129"/>
              <a:gd name="T5" fmla="*/ 64 h 74"/>
              <a:gd name="T6" fmla="*/ 22 w 129"/>
              <a:gd name="T7" fmla="*/ 64 h 74"/>
              <a:gd name="T8" fmla="*/ 9 w 129"/>
              <a:gd name="T9" fmla="*/ 52 h 74"/>
              <a:gd name="T10" fmla="*/ 9 w 129"/>
              <a:gd name="T11" fmla="*/ 0 h 74"/>
              <a:gd name="T12" fmla="*/ 0 w 129"/>
              <a:gd name="T13" fmla="*/ 0 h 74"/>
              <a:gd name="T14" fmla="*/ 0 w 129"/>
              <a:gd name="T15" fmla="*/ 52 h 74"/>
              <a:gd name="T16" fmla="*/ 22 w 129"/>
              <a:gd name="T17" fmla="*/ 74 h 74"/>
              <a:gd name="T18" fmla="*/ 22 w 129"/>
              <a:gd name="T19" fmla="*/ 55 h 74"/>
              <a:gd name="T20" fmla="*/ 129 w 129"/>
              <a:gd name="T21" fmla="*/ 55 h 74"/>
              <a:gd name="T22" fmla="*/ 129 w 129"/>
              <a:gd name="T23" fmla="*/ 46 h 74"/>
              <a:gd name="T24" fmla="*/ 27 w 129"/>
              <a:gd name="T25" fmla="*/ 46 h 74"/>
              <a:gd name="T26" fmla="*/ 27 w 129"/>
              <a:gd name="T27" fmla="*/ 0 h 74"/>
              <a:gd name="T28" fmla="*/ 18 w 129"/>
              <a:gd name="T29" fmla="*/ 0 h 74"/>
              <a:gd name="T30" fmla="*/ 18 w 129"/>
              <a:gd name="T31" fmla="*/ 52 h 74"/>
              <a:gd name="T32" fmla="*/ 22 w 129"/>
              <a:gd name="T3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4">
                <a:moveTo>
                  <a:pt x="22" y="74"/>
                </a:moveTo>
                <a:cubicBezTo>
                  <a:pt x="129" y="74"/>
                  <a:pt x="129" y="74"/>
                  <a:pt x="129" y="74"/>
                </a:cubicBezTo>
                <a:cubicBezTo>
                  <a:pt x="129" y="64"/>
                  <a:pt x="129" y="64"/>
                  <a:pt x="129" y="64"/>
                </a:cubicBezTo>
                <a:cubicBezTo>
                  <a:pt x="22" y="64"/>
                  <a:pt x="22" y="64"/>
                  <a:pt x="22" y="64"/>
                </a:cubicBezTo>
                <a:cubicBezTo>
                  <a:pt x="15" y="64"/>
                  <a:pt x="9" y="59"/>
                  <a:pt x="9" y="52"/>
                </a:cubicBezTo>
                <a:cubicBezTo>
                  <a:pt x="9" y="0"/>
                  <a:pt x="9" y="0"/>
                  <a:pt x="9" y="0"/>
                </a:cubicBezTo>
                <a:cubicBezTo>
                  <a:pt x="0" y="0"/>
                  <a:pt x="0" y="0"/>
                  <a:pt x="0" y="0"/>
                </a:cubicBezTo>
                <a:cubicBezTo>
                  <a:pt x="0" y="52"/>
                  <a:pt x="0" y="52"/>
                  <a:pt x="0" y="52"/>
                </a:cubicBezTo>
                <a:cubicBezTo>
                  <a:pt x="0" y="64"/>
                  <a:pt x="10" y="74"/>
                  <a:pt x="22" y="74"/>
                </a:cubicBezTo>
                <a:close/>
                <a:moveTo>
                  <a:pt x="22" y="55"/>
                </a:moveTo>
                <a:cubicBezTo>
                  <a:pt x="129" y="55"/>
                  <a:pt x="129" y="55"/>
                  <a:pt x="129" y="55"/>
                </a:cubicBezTo>
                <a:cubicBezTo>
                  <a:pt x="129" y="46"/>
                  <a:pt x="129" y="46"/>
                  <a:pt x="129" y="46"/>
                </a:cubicBezTo>
                <a:cubicBezTo>
                  <a:pt x="27" y="46"/>
                  <a:pt x="27" y="46"/>
                  <a:pt x="27" y="46"/>
                </a:cubicBezTo>
                <a:cubicBezTo>
                  <a:pt x="27" y="0"/>
                  <a:pt x="27" y="0"/>
                  <a:pt x="27" y="0"/>
                </a:cubicBezTo>
                <a:cubicBezTo>
                  <a:pt x="18" y="0"/>
                  <a:pt x="18" y="0"/>
                  <a:pt x="18" y="0"/>
                </a:cubicBezTo>
                <a:cubicBezTo>
                  <a:pt x="18" y="52"/>
                  <a:pt x="18" y="52"/>
                  <a:pt x="18" y="52"/>
                </a:cubicBezTo>
                <a:cubicBezTo>
                  <a:pt x="18" y="54"/>
                  <a:pt x="20" y="55"/>
                  <a:pt x="22" y="55"/>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1" name="Freeform 493"/>
          <p:cNvSpPr/>
          <p:nvPr/>
        </p:nvSpPr>
        <p:spPr bwMode="auto">
          <a:xfrm>
            <a:off x="1697222" y="3554663"/>
            <a:ext cx="447695" cy="239083"/>
          </a:xfrm>
          <a:custGeom>
            <a:avLst/>
            <a:gdLst>
              <a:gd name="T0" fmla="*/ 0 w 191"/>
              <a:gd name="T1" fmla="*/ 85 h 102"/>
              <a:gd name="T2" fmla="*/ 116 w 191"/>
              <a:gd name="T3" fmla="*/ 85 h 102"/>
              <a:gd name="T4" fmla="*/ 116 w 191"/>
              <a:gd name="T5" fmla="*/ 102 h 102"/>
              <a:gd name="T6" fmla="*/ 191 w 191"/>
              <a:gd name="T7" fmla="*/ 52 h 102"/>
              <a:gd name="T8" fmla="*/ 116 w 191"/>
              <a:gd name="T9" fmla="*/ 0 h 102"/>
              <a:gd name="T10" fmla="*/ 116 w 191"/>
              <a:gd name="T11" fmla="*/ 19 h 102"/>
              <a:gd name="T12" fmla="*/ 0 w 191"/>
              <a:gd name="T13" fmla="*/ 19 h 102"/>
              <a:gd name="T14" fmla="*/ 0 w 191"/>
              <a:gd name="T15" fmla="*/ 40 h 102"/>
              <a:gd name="T16" fmla="*/ 116 w 191"/>
              <a:gd name="T17" fmla="*/ 40 h 102"/>
              <a:gd name="T18" fmla="*/ 116 w 191"/>
              <a:gd name="T19" fmla="*/ 62 h 102"/>
              <a:gd name="T20" fmla="*/ 0 w 191"/>
              <a:gd name="T21" fmla="*/ 62 h 102"/>
              <a:gd name="T22" fmla="*/ 0 w 191"/>
              <a:gd name="T23" fmla="*/ 85 h 102"/>
              <a:gd name="T24" fmla="*/ 0 w 191"/>
              <a:gd name="T25" fmla="*/ 8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02">
                <a:moveTo>
                  <a:pt x="0" y="85"/>
                </a:moveTo>
                <a:lnTo>
                  <a:pt x="116" y="85"/>
                </a:lnTo>
                <a:lnTo>
                  <a:pt x="116" y="102"/>
                </a:lnTo>
                <a:lnTo>
                  <a:pt x="191" y="52"/>
                </a:lnTo>
                <a:lnTo>
                  <a:pt x="116" y="0"/>
                </a:lnTo>
                <a:lnTo>
                  <a:pt x="116" y="19"/>
                </a:lnTo>
                <a:lnTo>
                  <a:pt x="0" y="19"/>
                </a:lnTo>
                <a:lnTo>
                  <a:pt x="0" y="40"/>
                </a:lnTo>
                <a:lnTo>
                  <a:pt x="116" y="40"/>
                </a:lnTo>
                <a:lnTo>
                  <a:pt x="116" y="62"/>
                </a:lnTo>
                <a:lnTo>
                  <a:pt x="0" y="62"/>
                </a:lnTo>
                <a:lnTo>
                  <a:pt x="0" y="85"/>
                </a:lnTo>
                <a:lnTo>
                  <a:pt x="0" y="85"/>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2" name="Freeform 494"/>
          <p:cNvSpPr>
            <a:spLocks noEditPoints="1"/>
          </p:cNvSpPr>
          <p:nvPr/>
        </p:nvSpPr>
        <p:spPr bwMode="auto">
          <a:xfrm>
            <a:off x="2749656" y="1344319"/>
            <a:ext cx="714906" cy="403160"/>
          </a:xfrm>
          <a:custGeom>
            <a:avLst/>
            <a:gdLst>
              <a:gd name="T0" fmla="*/ 22 w 129"/>
              <a:gd name="T1" fmla="*/ 0 h 73"/>
              <a:gd name="T2" fmla="*/ 129 w 129"/>
              <a:gd name="T3" fmla="*/ 0 h 73"/>
              <a:gd name="T4" fmla="*/ 129 w 129"/>
              <a:gd name="T5" fmla="*/ 9 h 73"/>
              <a:gd name="T6" fmla="*/ 22 w 129"/>
              <a:gd name="T7" fmla="*/ 9 h 73"/>
              <a:gd name="T8" fmla="*/ 9 w 129"/>
              <a:gd name="T9" fmla="*/ 22 h 73"/>
              <a:gd name="T10" fmla="*/ 9 w 129"/>
              <a:gd name="T11" fmla="*/ 73 h 73"/>
              <a:gd name="T12" fmla="*/ 0 w 129"/>
              <a:gd name="T13" fmla="*/ 73 h 73"/>
              <a:gd name="T14" fmla="*/ 0 w 129"/>
              <a:gd name="T15" fmla="*/ 22 h 73"/>
              <a:gd name="T16" fmla="*/ 22 w 129"/>
              <a:gd name="T17" fmla="*/ 0 h 73"/>
              <a:gd name="T18" fmla="*/ 22 w 129"/>
              <a:gd name="T19" fmla="*/ 18 h 73"/>
              <a:gd name="T20" fmla="*/ 129 w 129"/>
              <a:gd name="T21" fmla="*/ 18 h 73"/>
              <a:gd name="T22" fmla="*/ 129 w 129"/>
              <a:gd name="T23" fmla="*/ 27 h 73"/>
              <a:gd name="T24" fmla="*/ 28 w 129"/>
              <a:gd name="T25" fmla="*/ 27 h 73"/>
              <a:gd name="T26" fmla="*/ 28 w 129"/>
              <a:gd name="T27" fmla="*/ 73 h 73"/>
              <a:gd name="T28" fmla="*/ 18 w 129"/>
              <a:gd name="T29" fmla="*/ 73 h 73"/>
              <a:gd name="T30" fmla="*/ 18 w 129"/>
              <a:gd name="T31" fmla="*/ 22 h 73"/>
              <a:gd name="T32" fmla="*/ 22 w 129"/>
              <a:gd name="T33" fmla="*/ 1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3">
                <a:moveTo>
                  <a:pt x="22" y="0"/>
                </a:moveTo>
                <a:cubicBezTo>
                  <a:pt x="129" y="0"/>
                  <a:pt x="129" y="0"/>
                  <a:pt x="129" y="0"/>
                </a:cubicBezTo>
                <a:cubicBezTo>
                  <a:pt x="129" y="9"/>
                  <a:pt x="129" y="9"/>
                  <a:pt x="129" y="9"/>
                </a:cubicBezTo>
                <a:cubicBezTo>
                  <a:pt x="22" y="9"/>
                  <a:pt x="22" y="9"/>
                  <a:pt x="22" y="9"/>
                </a:cubicBezTo>
                <a:cubicBezTo>
                  <a:pt x="15" y="9"/>
                  <a:pt x="9" y="15"/>
                  <a:pt x="9" y="22"/>
                </a:cubicBezTo>
                <a:cubicBezTo>
                  <a:pt x="9" y="73"/>
                  <a:pt x="9" y="73"/>
                  <a:pt x="9" y="73"/>
                </a:cubicBezTo>
                <a:cubicBezTo>
                  <a:pt x="0" y="73"/>
                  <a:pt x="0" y="73"/>
                  <a:pt x="0" y="73"/>
                </a:cubicBezTo>
                <a:cubicBezTo>
                  <a:pt x="0" y="22"/>
                  <a:pt x="0" y="22"/>
                  <a:pt x="0" y="22"/>
                </a:cubicBezTo>
                <a:cubicBezTo>
                  <a:pt x="0" y="9"/>
                  <a:pt x="10" y="0"/>
                  <a:pt x="22" y="0"/>
                </a:cubicBezTo>
                <a:close/>
                <a:moveTo>
                  <a:pt x="22" y="18"/>
                </a:moveTo>
                <a:cubicBezTo>
                  <a:pt x="129" y="18"/>
                  <a:pt x="129" y="18"/>
                  <a:pt x="129" y="18"/>
                </a:cubicBezTo>
                <a:cubicBezTo>
                  <a:pt x="129" y="27"/>
                  <a:pt x="129" y="27"/>
                  <a:pt x="129" y="27"/>
                </a:cubicBezTo>
                <a:cubicBezTo>
                  <a:pt x="28" y="27"/>
                  <a:pt x="28" y="27"/>
                  <a:pt x="28" y="27"/>
                </a:cubicBezTo>
                <a:cubicBezTo>
                  <a:pt x="28" y="73"/>
                  <a:pt x="28" y="73"/>
                  <a:pt x="28" y="73"/>
                </a:cubicBezTo>
                <a:cubicBezTo>
                  <a:pt x="18" y="73"/>
                  <a:pt x="18" y="73"/>
                  <a:pt x="18" y="73"/>
                </a:cubicBezTo>
                <a:cubicBezTo>
                  <a:pt x="18" y="22"/>
                  <a:pt x="18" y="22"/>
                  <a:pt x="18" y="22"/>
                </a:cubicBezTo>
                <a:cubicBezTo>
                  <a:pt x="18" y="20"/>
                  <a:pt x="20" y="18"/>
                  <a:pt x="22" y="18"/>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3" name="Freeform 495"/>
          <p:cNvSpPr/>
          <p:nvPr/>
        </p:nvSpPr>
        <p:spPr bwMode="auto">
          <a:xfrm>
            <a:off x="3427057" y="1299785"/>
            <a:ext cx="447695" cy="236740"/>
          </a:xfrm>
          <a:custGeom>
            <a:avLst/>
            <a:gdLst>
              <a:gd name="T0" fmla="*/ 0 w 191"/>
              <a:gd name="T1" fmla="*/ 19 h 101"/>
              <a:gd name="T2" fmla="*/ 118 w 191"/>
              <a:gd name="T3" fmla="*/ 19 h 101"/>
              <a:gd name="T4" fmla="*/ 118 w 191"/>
              <a:gd name="T5" fmla="*/ 0 h 101"/>
              <a:gd name="T6" fmla="*/ 191 w 191"/>
              <a:gd name="T7" fmla="*/ 49 h 101"/>
              <a:gd name="T8" fmla="*/ 118 w 191"/>
              <a:gd name="T9" fmla="*/ 101 h 101"/>
              <a:gd name="T10" fmla="*/ 118 w 191"/>
              <a:gd name="T11" fmla="*/ 82 h 101"/>
              <a:gd name="T12" fmla="*/ 0 w 191"/>
              <a:gd name="T13" fmla="*/ 82 h 101"/>
              <a:gd name="T14" fmla="*/ 0 w 191"/>
              <a:gd name="T15" fmla="*/ 61 h 101"/>
              <a:gd name="T16" fmla="*/ 118 w 191"/>
              <a:gd name="T17" fmla="*/ 61 h 101"/>
              <a:gd name="T18" fmla="*/ 118 w 191"/>
              <a:gd name="T19" fmla="*/ 40 h 101"/>
              <a:gd name="T20" fmla="*/ 0 w 191"/>
              <a:gd name="T21" fmla="*/ 40 h 101"/>
              <a:gd name="T22" fmla="*/ 0 w 191"/>
              <a:gd name="T23" fmla="*/ 19 h 101"/>
              <a:gd name="T24" fmla="*/ 0 w 191"/>
              <a:gd name="T25"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01">
                <a:moveTo>
                  <a:pt x="0" y="19"/>
                </a:moveTo>
                <a:lnTo>
                  <a:pt x="118" y="19"/>
                </a:lnTo>
                <a:lnTo>
                  <a:pt x="118" y="0"/>
                </a:lnTo>
                <a:lnTo>
                  <a:pt x="191" y="49"/>
                </a:lnTo>
                <a:lnTo>
                  <a:pt x="118" y="101"/>
                </a:lnTo>
                <a:lnTo>
                  <a:pt x="118" y="82"/>
                </a:lnTo>
                <a:lnTo>
                  <a:pt x="0" y="82"/>
                </a:lnTo>
                <a:lnTo>
                  <a:pt x="0" y="61"/>
                </a:lnTo>
                <a:lnTo>
                  <a:pt x="118" y="61"/>
                </a:lnTo>
                <a:lnTo>
                  <a:pt x="118" y="40"/>
                </a:lnTo>
                <a:lnTo>
                  <a:pt x="0" y="40"/>
                </a:lnTo>
                <a:lnTo>
                  <a:pt x="0" y="19"/>
                </a:lnTo>
                <a:lnTo>
                  <a:pt x="0" y="19"/>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4" name="Freeform 496"/>
          <p:cNvSpPr/>
          <p:nvPr/>
        </p:nvSpPr>
        <p:spPr bwMode="auto">
          <a:xfrm>
            <a:off x="2737935" y="2591300"/>
            <a:ext cx="239083" cy="642242"/>
          </a:xfrm>
          <a:custGeom>
            <a:avLst/>
            <a:gdLst>
              <a:gd name="T0" fmla="*/ 17 w 102"/>
              <a:gd name="T1" fmla="*/ 0 h 274"/>
              <a:gd name="T2" fmla="*/ 17 w 102"/>
              <a:gd name="T3" fmla="*/ 198 h 274"/>
              <a:gd name="T4" fmla="*/ 0 w 102"/>
              <a:gd name="T5" fmla="*/ 198 h 274"/>
              <a:gd name="T6" fmla="*/ 50 w 102"/>
              <a:gd name="T7" fmla="*/ 274 h 274"/>
              <a:gd name="T8" fmla="*/ 102 w 102"/>
              <a:gd name="T9" fmla="*/ 198 h 274"/>
              <a:gd name="T10" fmla="*/ 83 w 102"/>
              <a:gd name="T11" fmla="*/ 198 h 274"/>
              <a:gd name="T12" fmla="*/ 83 w 102"/>
              <a:gd name="T13" fmla="*/ 0 h 274"/>
              <a:gd name="T14" fmla="*/ 62 w 102"/>
              <a:gd name="T15" fmla="*/ 0 h 274"/>
              <a:gd name="T16" fmla="*/ 62 w 102"/>
              <a:gd name="T17" fmla="*/ 198 h 274"/>
              <a:gd name="T18" fmla="*/ 40 w 102"/>
              <a:gd name="T19" fmla="*/ 198 h 274"/>
              <a:gd name="T20" fmla="*/ 40 w 102"/>
              <a:gd name="T21" fmla="*/ 0 h 274"/>
              <a:gd name="T22" fmla="*/ 17 w 102"/>
              <a:gd name="T23" fmla="*/ 0 h 274"/>
              <a:gd name="T24" fmla="*/ 17 w 102"/>
              <a:gd name="T2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74">
                <a:moveTo>
                  <a:pt x="17" y="0"/>
                </a:moveTo>
                <a:lnTo>
                  <a:pt x="17" y="198"/>
                </a:lnTo>
                <a:lnTo>
                  <a:pt x="0" y="198"/>
                </a:lnTo>
                <a:lnTo>
                  <a:pt x="50" y="274"/>
                </a:lnTo>
                <a:lnTo>
                  <a:pt x="102" y="198"/>
                </a:lnTo>
                <a:lnTo>
                  <a:pt x="83" y="198"/>
                </a:lnTo>
                <a:lnTo>
                  <a:pt x="83" y="0"/>
                </a:lnTo>
                <a:lnTo>
                  <a:pt x="62" y="0"/>
                </a:lnTo>
                <a:lnTo>
                  <a:pt x="62" y="198"/>
                </a:lnTo>
                <a:lnTo>
                  <a:pt x="40" y="198"/>
                </a:lnTo>
                <a:lnTo>
                  <a:pt x="40" y="0"/>
                </a:lnTo>
                <a:lnTo>
                  <a:pt x="17" y="0"/>
                </a:lnTo>
                <a:lnTo>
                  <a:pt x="17"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5" name="Freeform 497"/>
          <p:cNvSpPr>
            <a:spLocks noEditPoints="1"/>
          </p:cNvSpPr>
          <p:nvPr/>
        </p:nvSpPr>
        <p:spPr bwMode="auto">
          <a:xfrm>
            <a:off x="2749656" y="4098459"/>
            <a:ext cx="714906" cy="405504"/>
          </a:xfrm>
          <a:custGeom>
            <a:avLst/>
            <a:gdLst>
              <a:gd name="T0" fmla="*/ 22 w 129"/>
              <a:gd name="T1" fmla="*/ 73 h 73"/>
              <a:gd name="T2" fmla="*/ 129 w 129"/>
              <a:gd name="T3" fmla="*/ 73 h 73"/>
              <a:gd name="T4" fmla="*/ 129 w 129"/>
              <a:gd name="T5" fmla="*/ 64 h 73"/>
              <a:gd name="T6" fmla="*/ 22 w 129"/>
              <a:gd name="T7" fmla="*/ 64 h 73"/>
              <a:gd name="T8" fmla="*/ 9 w 129"/>
              <a:gd name="T9" fmla="*/ 51 h 73"/>
              <a:gd name="T10" fmla="*/ 9 w 129"/>
              <a:gd name="T11" fmla="*/ 0 h 73"/>
              <a:gd name="T12" fmla="*/ 0 w 129"/>
              <a:gd name="T13" fmla="*/ 0 h 73"/>
              <a:gd name="T14" fmla="*/ 0 w 129"/>
              <a:gd name="T15" fmla="*/ 51 h 73"/>
              <a:gd name="T16" fmla="*/ 22 w 129"/>
              <a:gd name="T17" fmla="*/ 73 h 73"/>
              <a:gd name="T18" fmla="*/ 22 w 129"/>
              <a:gd name="T19" fmla="*/ 55 h 73"/>
              <a:gd name="T20" fmla="*/ 129 w 129"/>
              <a:gd name="T21" fmla="*/ 55 h 73"/>
              <a:gd name="T22" fmla="*/ 129 w 129"/>
              <a:gd name="T23" fmla="*/ 46 h 73"/>
              <a:gd name="T24" fmla="*/ 28 w 129"/>
              <a:gd name="T25" fmla="*/ 46 h 73"/>
              <a:gd name="T26" fmla="*/ 28 w 129"/>
              <a:gd name="T27" fmla="*/ 0 h 73"/>
              <a:gd name="T28" fmla="*/ 18 w 129"/>
              <a:gd name="T29" fmla="*/ 0 h 73"/>
              <a:gd name="T30" fmla="*/ 18 w 129"/>
              <a:gd name="T31" fmla="*/ 51 h 73"/>
              <a:gd name="T32" fmla="*/ 22 w 129"/>
              <a:gd name="T33"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73">
                <a:moveTo>
                  <a:pt x="22" y="73"/>
                </a:moveTo>
                <a:cubicBezTo>
                  <a:pt x="129" y="73"/>
                  <a:pt x="129" y="73"/>
                  <a:pt x="129" y="73"/>
                </a:cubicBezTo>
                <a:cubicBezTo>
                  <a:pt x="129" y="64"/>
                  <a:pt x="129" y="64"/>
                  <a:pt x="129" y="64"/>
                </a:cubicBezTo>
                <a:cubicBezTo>
                  <a:pt x="22" y="64"/>
                  <a:pt x="22" y="64"/>
                  <a:pt x="22" y="64"/>
                </a:cubicBezTo>
                <a:cubicBezTo>
                  <a:pt x="15" y="64"/>
                  <a:pt x="9" y="58"/>
                  <a:pt x="9" y="51"/>
                </a:cubicBezTo>
                <a:cubicBezTo>
                  <a:pt x="9" y="0"/>
                  <a:pt x="9" y="0"/>
                  <a:pt x="9" y="0"/>
                </a:cubicBezTo>
                <a:cubicBezTo>
                  <a:pt x="0" y="0"/>
                  <a:pt x="0" y="0"/>
                  <a:pt x="0" y="0"/>
                </a:cubicBezTo>
                <a:cubicBezTo>
                  <a:pt x="0" y="51"/>
                  <a:pt x="0" y="51"/>
                  <a:pt x="0" y="51"/>
                </a:cubicBezTo>
                <a:cubicBezTo>
                  <a:pt x="0" y="63"/>
                  <a:pt x="10" y="73"/>
                  <a:pt x="22" y="73"/>
                </a:cubicBezTo>
                <a:close/>
                <a:moveTo>
                  <a:pt x="22" y="55"/>
                </a:moveTo>
                <a:cubicBezTo>
                  <a:pt x="129" y="55"/>
                  <a:pt x="129" y="55"/>
                  <a:pt x="129" y="55"/>
                </a:cubicBezTo>
                <a:cubicBezTo>
                  <a:pt x="129" y="46"/>
                  <a:pt x="129" y="46"/>
                  <a:pt x="129" y="46"/>
                </a:cubicBezTo>
                <a:cubicBezTo>
                  <a:pt x="28" y="46"/>
                  <a:pt x="28" y="46"/>
                  <a:pt x="28" y="46"/>
                </a:cubicBezTo>
                <a:cubicBezTo>
                  <a:pt x="28" y="0"/>
                  <a:pt x="28" y="0"/>
                  <a:pt x="28" y="0"/>
                </a:cubicBezTo>
                <a:cubicBezTo>
                  <a:pt x="18" y="0"/>
                  <a:pt x="18" y="0"/>
                  <a:pt x="18" y="0"/>
                </a:cubicBezTo>
                <a:cubicBezTo>
                  <a:pt x="18" y="51"/>
                  <a:pt x="18" y="51"/>
                  <a:pt x="18" y="51"/>
                </a:cubicBezTo>
                <a:cubicBezTo>
                  <a:pt x="18" y="53"/>
                  <a:pt x="20" y="55"/>
                  <a:pt x="22" y="55"/>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6" name="Freeform 498"/>
          <p:cNvSpPr/>
          <p:nvPr/>
        </p:nvSpPr>
        <p:spPr bwMode="auto">
          <a:xfrm>
            <a:off x="3427057" y="4309415"/>
            <a:ext cx="447695" cy="239083"/>
          </a:xfrm>
          <a:custGeom>
            <a:avLst/>
            <a:gdLst>
              <a:gd name="T0" fmla="*/ 0 w 191"/>
              <a:gd name="T1" fmla="*/ 83 h 102"/>
              <a:gd name="T2" fmla="*/ 118 w 191"/>
              <a:gd name="T3" fmla="*/ 83 h 102"/>
              <a:gd name="T4" fmla="*/ 118 w 191"/>
              <a:gd name="T5" fmla="*/ 102 h 102"/>
              <a:gd name="T6" fmla="*/ 191 w 191"/>
              <a:gd name="T7" fmla="*/ 52 h 102"/>
              <a:gd name="T8" fmla="*/ 118 w 191"/>
              <a:gd name="T9" fmla="*/ 0 h 102"/>
              <a:gd name="T10" fmla="*/ 118 w 191"/>
              <a:gd name="T11" fmla="*/ 19 h 102"/>
              <a:gd name="T12" fmla="*/ 0 w 191"/>
              <a:gd name="T13" fmla="*/ 19 h 102"/>
              <a:gd name="T14" fmla="*/ 0 w 191"/>
              <a:gd name="T15" fmla="*/ 40 h 102"/>
              <a:gd name="T16" fmla="*/ 118 w 191"/>
              <a:gd name="T17" fmla="*/ 40 h 102"/>
              <a:gd name="T18" fmla="*/ 118 w 191"/>
              <a:gd name="T19" fmla="*/ 61 h 102"/>
              <a:gd name="T20" fmla="*/ 0 w 191"/>
              <a:gd name="T21" fmla="*/ 61 h 102"/>
              <a:gd name="T22" fmla="*/ 0 w 191"/>
              <a:gd name="T23" fmla="*/ 83 h 102"/>
              <a:gd name="T24" fmla="*/ 0 w 191"/>
              <a:gd name="T25" fmla="*/ 8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02">
                <a:moveTo>
                  <a:pt x="0" y="83"/>
                </a:moveTo>
                <a:lnTo>
                  <a:pt x="118" y="83"/>
                </a:lnTo>
                <a:lnTo>
                  <a:pt x="118" y="102"/>
                </a:lnTo>
                <a:lnTo>
                  <a:pt x="191" y="52"/>
                </a:lnTo>
                <a:lnTo>
                  <a:pt x="118" y="0"/>
                </a:lnTo>
                <a:lnTo>
                  <a:pt x="118" y="19"/>
                </a:lnTo>
                <a:lnTo>
                  <a:pt x="0" y="19"/>
                </a:lnTo>
                <a:lnTo>
                  <a:pt x="0" y="40"/>
                </a:lnTo>
                <a:lnTo>
                  <a:pt x="118" y="40"/>
                </a:lnTo>
                <a:lnTo>
                  <a:pt x="118" y="61"/>
                </a:lnTo>
                <a:lnTo>
                  <a:pt x="0" y="61"/>
                </a:lnTo>
                <a:lnTo>
                  <a:pt x="0" y="83"/>
                </a:lnTo>
                <a:lnTo>
                  <a:pt x="0" y="83"/>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7" name="Freeform 499"/>
          <p:cNvSpPr/>
          <p:nvPr/>
        </p:nvSpPr>
        <p:spPr bwMode="auto">
          <a:xfrm>
            <a:off x="4467771" y="1852957"/>
            <a:ext cx="239083" cy="625835"/>
          </a:xfrm>
          <a:custGeom>
            <a:avLst/>
            <a:gdLst>
              <a:gd name="T0" fmla="*/ 83 w 102"/>
              <a:gd name="T1" fmla="*/ 0 h 267"/>
              <a:gd name="T2" fmla="*/ 83 w 102"/>
              <a:gd name="T3" fmla="*/ 192 h 267"/>
              <a:gd name="T4" fmla="*/ 102 w 102"/>
              <a:gd name="T5" fmla="*/ 192 h 267"/>
              <a:gd name="T6" fmla="*/ 50 w 102"/>
              <a:gd name="T7" fmla="*/ 267 h 267"/>
              <a:gd name="T8" fmla="*/ 0 w 102"/>
              <a:gd name="T9" fmla="*/ 192 h 267"/>
              <a:gd name="T10" fmla="*/ 19 w 102"/>
              <a:gd name="T11" fmla="*/ 192 h 267"/>
              <a:gd name="T12" fmla="*/ 19 w 102"/>
              <a:gd name="T13" fmla="*/ 0 h 267"/>
              <a:gd name="T14" fmla="*/ 40 w 102"/>
              <a:gd name="T15" fmla="*/ 0 h 267"/>
              <a:gd name="T16" fmla="*/ 40 w 102"/>
              <a:gd name="T17" fmla="*/ 192 h 267"/>
              <a:gd name="T18" fmla="*/ 62 w 102"/>
              <a:gd name="T19" fmla="*/ 192 h 267"/>
              <a:gd name="T20" fmla="*/ 62 w 102"/>
              <a:gd name="T21" fmla="*/ 0 h 267"/>
              <a:gd name="T22" fmla="*/ 83 w 102"/>
              <a:gd name="T23" fmla="*/ 0 h 267"/>
              <a:gd name="T24" fmla="*/ 83 w 102"/>
              <a:gd name="T2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67">
                <a:moveTo>
                  <a:pt x="83" y="0"/>
                </a:moveTo>
                <a:lnTo>
                  <a:pt x="83" y="192"/>
                </a:lnTo>
                <a:lnTo>
                  <a:pt x="102" y="192"/>
                </a:lnTo>
                <a:lnTo>
                  <a:pt x="50" y="267"/>
                </a:lnTo>
                <a:lnTo>
                  <a:pt x="0" y="192"/>
                </a:lnTo>
                <a:lnTo>
                  <a:pt x="19" y="192"/>
                </a:lnTo>
                <a:lnTo>
                  <a:pt x="19" y="0"/>
                </a:lnTo>
                <a:lnTo>
                  <a:pt x="40" y="0"/>
                </a:lnTo>
                <a:lnTo>
                  <a:pt x="40" y="192"/>
                </a:lnTo>
                <a:lnTo>
                  <a:pt x="62" y="192"/>
                </a:lnTo>
                <a:lnTo>
                  <a:pt x="62" y="0"/>
                </a:lnTo>
                <a:lnTo>
                  <a:pt x="83" y="0"/>
                </a:lnTo>
                <a:lnTo>
                  <a:pt x="83"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8" name="Freeform 500"/>
          <p:cNvSpPr/>
          <p:nvPr/>
        </p:nvSpPr>
        <p:spPr bwMode="auto">
          <a:xfrm>
            <a:off x="4467771" y="3367147"/>
            <a:ext cx="239083" cy="625835"/>
          </a:xfrm>
          <a:custGeom>
            <a:avLst/>
            <a:gdLst>
              <a:gd name="T0" fmla="*/ 83 w 102"/>
              <a:gd name="T1" fmla="*/ 267 h 267"/>
              <a:gd name="T2" fmla="*/ 83 w 102"/>
              <a:gd name="T3" fmla="*/ 73 h 267"/>
              <a:gd name="T4" fmla="*/ 102 w 102"/>
              <a:gd name="T5" fmla="*/ 73 h 267"/>
              <a:gd name="T6" fmla="*/ 50 w 102"/>
              <a:gd name="T7" fmla="*/ 0 h 267"/>
              <a:gd name="T8" fmla="*/ 0 w 102"/>
              <a:gd name="T9" fmla="*/ 73 h 267"/>
              <a:gd name="T10" fmla="*/ 19 w 102"/>
              <a:gd name="T11" fmla="*/ 73 h 267"/>
              <a:gd name="T12" fmla="*/ 19 w 102"/>
              <a:gd name="T13" fmla="*/ 267 h 267"/>
              <a:gd name="T14" fmla="*/ 40 w 102"/>
              <a:gd name="T15" fmla="*/ 267 h 267"/>
              <a:gd name="T16" fmla="*/ 40 w 102"/>
              <a:gd name="T17" fmla="*/ 73 h 267"/>
              <a:gd name="T18" fmla="*/ 62 w 102"/>
              <a:gd name="T19" fmla="*/ 73 h 267"/>
              <a:gd name="T20" fmla="*/ 62 w 102"/>
              <a:gd name="T21" fmla="*/ 267 h 267"/>
              <a:gd name="T22" fmla="*/ 83 w 102"/>
              <a:gd name="T23" fmla="*/ 267 h 267"/>
              <a:gd name="T24" fmla="*/ 83 w 102"/>
              <a:gd name="T25"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67">
                <a:moveTo>
                  <a:pt x="83" y="267"/>
                </a:moveTo>
                <a:lnTo>
                  <a:pt x="83" y="73"/>
                </a:lnTo>
                <a:lnTo>
                  <a:pt x="102" y="73"/>
                </a:lnTo>
                <a:lnTo>
                  <a:pt x="50" y="0"/>
                </a:lnTo>
                <a:lnTo>
                  <a:pt x="0" y="73"/>
                </a:lnTo>
                <a:lnTo>
                  <a:pt x="19" y="73"/>
                </a:lnTo>
                <a:lnTo>
                  <a:pt x="19" y="267"/>
                </a:lnTo>
                <a:lnTo>
                  <a:pt x="40" y="267"/>
                </a:lnTo>
                <a:lnTo>
                  <a:pt x="40" y="73"/>
                </a:lnTo>
                <a:lnTo>
                  <a:pt x="62" y="73"/>
                </a:lnTo>
                <a:lnTo>
                  <a:pt x="62" y="267"/>
                </a:lnTo>
                <a:lnTo>
                  <a:pt x="83" y="267"/>
                </a:lnTo>
                <a:lnTo>
                  <a:pt x="83" y="267"/>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39" name="Freeform 501"/>
          <p:cNvSpPr>
            <a:spLocks noEditPoints="1"/>
          </p:cNvSpPr>
          <p:nvPr/>
        </p:nvSpPr>
        <p:spPr bwMode="auto">
          <a:xfrm>
            <a:off x="386954" y="2478790"/>
            <a:ext cx="1420434" cy="881325"/>
          </a:xfrm>
          <a:custGeom>
            <a:avLst/>
            <a:gdLst>
              <a:gd name="T0" fmla="*/ 22 w 256"/>
              <a:gd name="T1" fmla="*/ 0 h 159"/>
              <a:gd name="T2" fmla="*/ 234 w 256"/>
              <a:gd name="T3" fmla="*/ 0 h 159"/>
              <a:gd name="T4" fmla="*/ 256 w 256"/>
              <a:gd name="T5" fmla="*/ 22 h 159"/>
              <a:gd name="T6" fmla="*/ 256 w 256"/>
              <a:gd name="T7" fmla="*/ 138 h 159"/>
              <a:gd name="T8" fmla="*/ 234 w 256"/>
              <a:gd name="T9" fmla="*/ 159 h 159"/>
              <a:gd name="T10" fmla="*/ 22 w 256"/>
              <a:gd name="T11" fmla="*/ 159 h 159"/>
              <a:gd name="T12" fmla="*/ 0 w 256"/>
              <a:gd name="T13" fmla="*/ 138 h 159"/>
              <a:gd name="T14" fmla="*/ 0 w 256"/>
              <a:gd name="T15" fmla="*/ 22 h 159"/>
              <a:gd name="T16" fmla="*/ 22 w 256"/>
              <a:gd name="T17" fmla="*/ 0 h 159"/>
              <a:gd name="T18" fmla="*/ 22 w 256"/>
              <a:gd name="T19" fmla="*/ 10 h 159"/>
              <a:gd name="T20" fmla="*/ 234 w 256"/>
              <a:gd name="T21" fmla="*/ 10 h 159"/>
              <a:gd name="T22" fmla="*/ 246 w 256"/>
              <a:gd name="T23" fmla="*/ 22 h 159"/>
              <a:gd name="T24" fmla="*/ 246 w 256"/>
              <a:gd name="T25" fmla="*/ 138 h 159"/>
              <a:gd name="T26" fmla="*/ 234 w 256"/>
              <a:gd name="T27" fmla="*/ 150 h 159"/>
              <a:gd name="T28" fmla="*/ 22 w 256"/>
              <a:gd name="T29" fmla="*/ 150 h 159"/>
              <a:gd name="T30" fmla="*/ 9 w 256"/>
              <a:gd name="T31" fmla="*/ 138 h 159"/>
              <a:gd name="T32" fmla="*/ 9 w 256"/>
              <a:gd name="T33" fmla="*/ 22 h 159"/>
              <a:gd name="T34" fmla="*/ 22 w 256"/>
              <a:gd name="T35"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59">
                <a:moveTo>
                  <a:pt x="22" y="0"/>
                </a:moveTo>
                <a:cubicBezTo>
                  <a:pt x="234" y="0"/>
                  <a:pt x="234" y="0"/>
                  <a:pt x="234" y="0"/>
                </a:cubicBezTo>
                <a:cubicBezTo>
                  <a:pt x="246" y="0"/>
                  <a:pt x="256" y="10"/>
                  <a:pt x="256" y="22"/>
                </a:cubicBezTo>
                <a:cubicBezTo>
                  <a:pt x="256" y="138"/>
                  <a:pt x="256" y="138"/>
                  <a:pt x="256" y="138"/>
                </a:cubicBezTo>
                <a:cubicBezTo>
                  <a:pt x="256" y="150"/>
                  <a:pt x="246" y="159"/>
                  <a:pt x="234" y="159"/>
                </a:cubicBezTo>
                <a:cubicBezTo>
                  <a:pt x="22" y="159"/>
                  <a:pt x="22" y="159"/>
                  <a:pt x="22" y="159"/>
                </a:cubicBezTo>
                <a:cubicBezTo>
                  <a:pt x="9" y="159"/>
                  <a:pt x="0" y="150"/>
                  <a:pt x="0" y="138"/>
                </a:cubicBezTo>
                <a:cubicBezTo>
                  <a:pt x="0" y="22"/>
                  <a:pt x="0" y="22"/>
                  <a:pt x="0" y="22"/>
                </a:cubicBezTo>
                <a:cubicBezTo>
                  <a:pt x="0" y="10"/>
                  <a:pt x="9" y="0"/>
                  <a:pt x="22" y="0"/>
                </a:cubicBezTo>
                <a:close/>
                <a:moveTo>
                  <a:pt x="22" y="10"/>
                </a:moveTo>
                <a:cubicBezTo>
                  <a:pt x="234" y="10"/>
                  <a:pt x="234" y="10"/>
                  <a:pt x="234" y="10"/>
                </a:cubicBezTo>
                <a:cubicBezTo>
                  <a:pt x="241" y="10"/>
                  <a:pt x="246" y="15"/>
                  <a:pt x="246" y="22"/>
                </a:cubicBezTo>
                <a:cubicBezTo>
                  <a:pt x="246" y="138"/>
                  <a:pt x="246" y="138"/>
                  <a:pt x="246" y="138"/>
                </a:cubicBezTo>
                <a:cubicBezTo>
                  <a:pt x="246" y="145"/>
                  <a:pt x="241" y="150"/>
                  <a:pt x="234" y="150"/>
                </a:cubicBezTo>
                <a:cubicBezTo>
                  <a:pt x="22" y="150"/>
                  <a:pt x="22" y="150"/>
                  <a:pt x="22" y="150"/>
                </a:cubicBezTo>
                <a:cubicBezTo>
                  <a:pt x="15" y="150"/>
                  <a:pt x="9" y="145"/>
                  <a:pt x="9" y="138"/>
                </a:cubicBezTo>
                <a:cubicBezTo>
                  <a:pt x="9" y="22"/>
                  <a:pt x="9" y="22"/>
                  <a:pt x="9" y="22"/>
                </a:cubicBezTo>
                <a:cubicBezTo>
                  <a:pt x="9" y="15"/>
                  <a:pt x="15" y="10"/>
                  <a:pt x="22" y="10"/>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2"/>
              </a:solidFill>
            </a:endParaRPr>
          </a:p>
        </p:txBody>
      </p:sp>
      <p:sp>
        <p:nvSpPr>
          <p:cNvPr id="40" name="Freeform 502"/>
          <p:cNvSpPr/>
          <p:nvPr/>
        </p:nvSpPr>
        <p:spPr bwMode="auto">
          <a:xfrm>
            <a:off x="487743" y="2584269"/>
            <a:ext cx="1214167" cy="677402"/>
          </a:xfrm>
          <a:custGeom>
            <a:avLst/>
            <a:gdLst>
              <a:gd name="T0" fmla="*/ 4 w 219"/>
              <a:gd name="T1" fmla="*/ 0 h 122"/>
              <a:gd name="T2" fmla="*/ 216 w 219"/>
              <a:gd name="T3" fmla="*/ 0 h 122"/>
              <a:gd name="T4" fmla="*/ 219 w 219"/>
              <a:gd name="T5" fmla="*/ 3 h 122"/>
              <a:gd name="T6" fmla="*/ 219 w 219"/>
              <a:gd name="T7" fmla="*/ 119 h 122"/>
              <a:gd name="T8" fmla="*/ 216 w 219"/>
              <a:gd name="T9" fmla="*/ 122 h 122"/>
              <a:gd name="T10" fmla="*/ 4 w 219"/>
              <a:gd name="T11" fmla="*/ 122 h 122"/>
              <a:gd name="T12" fmla="*/ 0 w 219"/>
              <a:gd name="T13" fmla="*/ 119 h 122"/>
              <a:gd name="T14" fmla="*/ 0 w 219"/>
              <a:gd name="T15" fmla="*/ 3 h 122"/>
              <a:gd name="T16" fmla="*/ 4 w 219"/>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2">
                <a:moveTo>
                  <a:pt x="4" y="0"/>
                </a:moveTo>
                <a:cubicBezTo>
                  <a:pt x="216" y="0"/>
                  <a:pt x="216" y="0"/>
                  <a:pt x="216" y="0"/>
                </a:cubicBezTo>
                <a:cubicBezTo>
                  <a:pt x="218" y="0"/>
                  <a:pt x="219" y="1"/>
                  <a:pt x="219" y="3"/>
                </a:cubicBezTo>
                <a:cubicBezTo>
                  <a:pt x="219" y="119"/>
                  <a:pt x="219" y="119"/>
                  <a:pt x="219" y="119"/>
                </a:cubicBezTo>
                <a:cubicBezTo>
                  <a:pt x="219" y="121"/>
                  <a:pt x="218" y="122"/>
                  <a:pt x="216" y="122"/>
                </a:cubicBezTo>
                <a:cubicBezTo>
                  <a:pt x="4" y="122"/>
                  <a:pt x="4" y="122"/>
                  <a:pt x="4" y="122"/>
                </a:cubicBezTo>
                <a:cubicBezTo>
                  <a:pt x="2" y="122"/>
                  <a:pt x="0" y="121"/>
                  <a:pt x="0" y="119"/>
                </a:cubicBezTo>
                <a:cubicBezTo>
                  <a:pt x="0" y="3"/>
                  <a:pt x="0" y="3"/>
                  <a:pt x="0" y="3"/>
                </a:cubicBezTo>
                <a:cubicBezTo>
                  <a:pt x="0" y="1"/>
                  <a:pt x="2" y="0"/>
                  <a:pt x="4" y="0"/>
                </a:cubicBez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44" name="文本框 43"/>
          <p:cNvSpPr txBox="1"/>
          <p:nvPr/>
        </p:nvSpPr>
        <p:spPr>
          <a:xfrm>
            <a:off x="4051159" y="1297518"/>
            <a:ext cx="1165058" cy="450829"/>
          </a:xfrm>
          <a:prstGeom prst="rect">
            <a:avLst/>
          </a:prstGeom>
          <a:noFill/>
        </p:spPr>
        <p:txBody>
          <a:bodyPr wrap="square" rtlCol="0">
            <a:spAutoFit/>
          </a:bodyPr>
          <a:lstStyle/>
          <a:p>
            <a:pPr>
              <a:lnSpc>
                <a:spcPct val="150000"/>
              </a:lnSpc>
            </a:pPr>
            <a:r>
              <a:rPr lang="zh-CN" altLang="en-US" sz="825" dirty="0">
                <a:solidFill>
                  <a:schemeClr val="bg2"/>
                </a:solidFill>
                <a:latin typeface="微软雅黑" panose="020B0503020204020204" pitchFamily="34" charset="-122"/>
                <a:ea typeface="微软雅黑" panose="020B0503020204020204" pitchFamily="34" charset="-122"/>
              </a:rPr>
              <a:t>单击此处添加您的标题文字单击此处</a:t>
            </a:r>
          </a:p>
        </p:txBody>
      </p:sp>
      <p:sp>
        <p:nvSpPr>
          <p:cNvPr id="45" name="文本框 44"/>
          <p:cNvSpPr txBox="1"/>
          <p:nvPr/>
        </p:nvSpPr>
        <p:spPr>
          <a:xfrm>
            <a:off x="4051329" y="1105564"/>
            <a:ext cx="1222037" cy="300082"/>
          </a:xfrm>
          <a:prstGeom prst="rect">
            <a:avLst/>
          </a:prstGeom>
          <a:noFill/>
        </p:spPr>
        <p:txBody>
          <a:bodyPr wrap="square" rtlCol="0">
            <a:spAutoFit/>
          </a:bodyPr>
          <a:lstStyle/>
          <a:p>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46" name="文本框 45"/>
          <p:cNvSpPr txBox="1"/>
          <p:nvPr/>
        </p:nvSpPr>
        <p:spPr>
          <a:xfrm>
            <a:off x="4051159" y="2805828"/>
            <a:ext cx="1165058" cy="450829"/>
          </a:xfrm>
          <a:prstGeom prst="rect">
            <a:avLst/>
          </a:prstGeom>
          <a:noFill/>
        </p:spPr>
        <p:txBody>
          <a:bodyPr wrap="square" rtlCol="0">
            <a:spAutoFit/>
          </a:bodyPr>
          <a:lstStyle/>
          <a:p>
            <a:pPr>
              <a:lnSpc>
                <a:spcPct val="150000"/>
              </a:lnSpc>
            </a:pPr>
            <a:r>
              <a:rPr lang="zh-CN" altLang="en-US" sz="825" dirty="0">
                <a:solidFill>
                  <a:schemeClr val="bg2"/>
                </a:solidFill>
                <a:latin typeface="微软雅黑" panose="020B0503020204020204" pitchFamily="34" charset="-122"/>
                <a:ea typeface="微软雅黑" panose="020B0503020204020204" pitchFamily="34" charset="-122"/>
              </a:rPr>
              <a:t>单击此处添加您的标题文字单击此处</a:t>
            </a:r>
          </a:p>
        </p:txBody>
      </p:sp>
      <p:sp>
        <p:nvSpPr>
          <p:cNvPr id="47" name="文本框 46"/>
          <p:cNvSpPr txBox="1"/>
          <p:nvPr/>
        </p:nvSpPr>
        <p:spPr>
          <a:xfrm>
            <a:off x="4051329" y="2613874"/>
            <a:ext cx="1222037" cy="300082"/>
          </a:xfrm>
          <a:prstGeom prst="rect">
            <a:avLst/>
          </a:prstGeom>
          <a:noFill/>
        </p:spPr>
        <p:txBody>
          <a:bodyPr wrap="square" rtlCol="0">
            <a:spAutoFit/>
          </a:bodyPr>
          <a:lstStyle/>
          <a:p>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48" name="文本框 47"/>
          <p:cNvSpPr txBox="1"/>
          <p:nvPr/>
        </p:nvSpPr>
        <p:spPr>
          <a:xfrm>
            <a:off x="4051159" y="4315534"/>
            <a:ext cx="1165058" cy="450829"/>
          </a:xfrm>
          <a:prstGeom prst="rect">
            <a:avLst/>
          </a:prstGeom>
          <a:noFill/>
        </p:spPr>
        <p:txBody>
          <a:bodyPr wrap="square" rtlCol="0">
            <a:spAutoFit/>
          </a:bodyPr>
          <a:lstStyle/>
          <a:p>
            <a:pPr>
              <a:lnSpc>
                <a:spcPct val="150000"/>
              </a:lnSpc>
            </a:pPr>
            <a:r>
              <a:rPr lang="zh-CN" altLang="en-US" sz="825" dirty="0">
                <a:solidFill>
                  <a:schemeClr val="bg2"/>
                </a:solidFill>
                <a:latin typeface="微软雅黑" panose="020B0503020204020204" pitchFamily="34" charset="-122"/>
                <a:ea typeface="微软雅黑" panose="020B0503020204020204" pitchFamily="34" charset="-122"/>
              </a:rPr>
              <a:t>单击此处添加您的标题文字单击此处</a:t>
            </a:r>
          </a:p>
        </p:txBody>
      </p:sp>
      <p:sp>
        <p:nvSpPr>
          <p:cNvPr id="49" name="文本框 48"/>
          <p:cNvSpPr txBox="1"/>
          <p:nvPr/>
        </p:nvSpPr>
        <p:spPr>
          <a:xfrm>
            <a:off x="4051329" y="4123581"/>
            <a:ext cx="1222037" cy="300082"/>
          </a:xfrm>
          <a:prstGeom prst="rect">
            <a:avLst/>
          </a:prstGeom>
          <a:noFill/>
        </p:spPr>
        <p:txBody>
          <a:bodyPr wrap="square" rtlCol="0">
            <a:spAutoFit/>
          </a:bodyPr>
          <a:lstStyle/>
          <a:p>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50" name="文本框 49"/>
          <p:cNvSpPr txBox="1"/>
          <p:nvPr/>
        </p:nvSpPr>
        <p:spPr>
          <a:xfrm>
            <a:off x="2250394" y="3561729"/>
            <a:ext cx="1165058" cy="450829"/>
          </a:xfrm>
          <a:prstGeom prst="rect">
            <a:avLst/>
          </a:prstGeom>
          <a:noFill/>
        </p:spPr>
        <p:txBody>
          <a:bodyPr wrap="square" rtlCol="0">
            <a:spAutoFit/>
          </a:bodyPr>
          <a:lstStyle/>
          <a:p>
            <a:pPr>
              <a:lnSpc>
                <a:spcPct val="150000"/>
              </a:lnSpc>
            </a:pPr>
            <a:r>
              <a:rPr lang="zh-CN" altLang="en-US" sz="825" dirty="0">
                <a:solidFill>
                  <a:schemeClr val="bg2"/>
                </a:solidFill>
                <a:latin typeface="微软雅黑" panose="020B0503020204020204" pitchFamily="34" charset="-122"/>
                <a:ea typeface="微软雅黑" panose="020B0503020204020204" pitchFamily="34" charset="-122"/>
              </a:rPr>
              <a:t>单击此处添加您的标题文字单击此处</a:t>
            </a:r>
          </a:p>
        </p:txBody>
      </p:sp>
      <p:sp>
        <p:nvSpPr>
          <p:cNvPr id="51" name="文本框 50"/>
          <p:cNvSpPr txBox="1"/>
          <p:nvPr/>
        </p:nvSpPr>
        <p:spPr>
          <a:xfrm>
            <a:off x="2250564" y="3369775"/>
            <a:ext cx="1222037" cy="300082"/>
          </a:xfrm>
          <a:prstGeom prst="rect">
            <a:avLst/>
          </a:prstGeom>
          <a:noFill/>
        </p:spPr>
        <p:txBody>
          <a:bodyPr wrap="square" rtlCol="0">
            <a:spAutoFit/>
          </a:bodyPr>
          <a:lstStyle/>
          <a:p>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52" name="文本框 51"/>
          <p:cNvSpPr txBox="1"/>
          <p:nvPr/>
        </p:nvSpPr>
        <p:spPr>
          <a:xfrm>
            <a:off x="2261999" y="2052232"/>
            <a:ext cx="1165058" cy="450829"/>
          </a:xfrm>
          <a:prstGeom prst="rect">
            <a:avLst/>
          </a:prstGeom>
          <a:noFill/>
        </p:spPr>
        <p:txBody>
          <a:bodyPr wrap="square" rtlCol="0">
            <a:spAutoFit/>
          </a:bodyPr>
          <a:lstStyle/>
          <a:p>
            <a:pPr>
              <a:lnSpc>
                <a:spcPct val="150000"/>
              </a:lnSpc>
            </a:pPr>
            <a:r>
              <a:rPr lang="zh-CN" altLang="en-US" sz="825" dirty="0">
                <a:solidFill>
                  <a:schemeClr val="bg2"/>
                </a:solidFill>
                <a:latin typeface="微软雅黑" panose="020B0503020204020204" pitchFamily="34" charset="-122"/>
                <a:ea typeface="微软雅黑" panose="020B0503020204020204" pitchFamily="34" charset="-122"/>
              </a:rPr>
              <a:t>单击此处添加您的标题文字单击此处</a:t>
            </a:r>
          </a:p>
        </p:txBody>
      </p:sp>
      <p:sp>
        <p:nvSpPr>
          <p:cNvPr id="53" name="文本框 52"/>
          <p:cNvSpPr txBox="1"/>
          <p:nvPr/>
        </p:nvSpPr>
        <p:spPr>
          <a:xfrm>
            <a:off x="2262169" y="1860278"/>
            <a:ext cx="1222037" cy="300082"/>
          </a:xfrm>
          <a:prstGeom prst="rect">
            <a:avLst/>
          </a:prstGeom>
          <a:noFill/>
        </p:spPr>
        <p:txBody>
          <a:bodyPr wrap="square" rtlCol="0">
            <a:spAutoFit/>
          </a:bodyPr>
          <a:lstStyle/>
          <a:p>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54" name="文本框 53"/>
          <p:cNvSpPr txBox="1"/>
          <p:nvPr/>
        </p:nvSpPr>
        <p:spPr>
          <a:xfrm>
            <a:off x="495663" y="2824101"/>
            <a:ext cx="1165058" cy="450829"/>
          </a:xfrm>
          <a:prstGeom prst="rect">
            <a:avLst/>
          </a:prstGeom>
          <a:noFill/>
        </p:spPr>
        <p:txBody>
          <a:bodyPr wrap="square" rtlCol="0">
            <a:spAutoFit/>
          </a:bodyPr>
          <a:lstStyle/>
          <a:p>
            <a:pPr>
              <a:lnSpc>
                <a:spcPct val="150000"/>
              </a:lnSpc>
            </a:pPr>
            <a:r>
              <a:rPr lang="zh-CN" altLang="en-US" sz="825" dirty="0">
                <a:solidFill>
                  <a:schemeClr val="bg2"/>
                </a:solidFill>
                <a:latin typeface="微软雅黑" panose="020B0503020204020204" pitchFamily="34" charset="-122"/>
                <a:ea typeface="微软雅黑" panose="020B0503020204020204" pitchFamily="34" charset="-122"/>
              </a:rPr>
              <a:t>单击此处添加您的标题文字单击此处</a:t>
            </a:r>
          </a:p>
        </p:txBody>
      </p:sp>
      <p:sp>
        <p:nvSpPr>
          <p:cNvPr id="55" name="文本框 54"/>
          <p:cNvSpPr txBox="1"/>
          <p:nvPr/>
        </p:nvSpPr>
        <p:spPr>
          <a:xfrm>
            <a:off x="495833" y="2632147"/>
            <a:ext cx="1222037" cy="300082"/>
          </a:xfrm>
          <a:prstGeom prst="rect">
            <a:avLst/>
          </a:prstGeom>
          <a:noFill/>
        </p:spPr>
        <p:txBody>
          <a:bodyPr wrap="square" rtlCol="0">
            <a:spAutoFit/>
          </a:bodyPr>
          <a:lstStyle/>
          <a:p>
            <a:r>
              <a:rPr lang="zh-CN" altLang="en-US" sz="1350" b="1" dirty="0">
                <a:solidFill>
                  <a:schemeClr val="bg2"/>
                </a:solidFill>
                <a:latin typeface="微软雅黑" panose="020B0503020204020204" pitchFamily="34" charset="-122"/>
                <a:ea typeface="微软雅黑" panose="020B0503020204020204" pitchFamily="34" charset="-122"/>
              </a:rPr>
              <a:t>添加标题</a:t>
            </a:r>
          </a:p>
        </p:txBody>
      </p:sp>
      <p:sp>
        <p:nvSpPr>
          <p:cNvPr id="56" name="文本框 55"/>
          <p:cNvSpPr txBox="1"/>
          <p:nvPr/>
        </p:nvSpPr>
        <p:spPr>
          <a:xfrm>
            <a:off x="5400493" y="1445017"/>
            <a:ext cx="2842192" cy="613694"/>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a:t>
            </a:r>
          </a:p>
        </p:txBody>
      </p:sp>
      <p:sp>
        <p:nvSpPr>
          <p:cNvPr id="57" name="文本框 56"/>
          <p:cNvSpPr txBox="1"/>
          <p:nvPr/>
        </p:nvSpPr>
        <p:spPr>
          <a:xfrm>
            <a:off x="5400663" y="960269"/>
            <a:ext cx="1700213" cy="507831"/>
          </a:xfrm>
          <a:prstGeom prst="rect">
            <a:avLst/>
          </a:prstGeom>
          <a:noFill/>
        </p:spPr>
        <p:txBody>
          <a:bodyPr wrap="square" rtlCol="0">
            <a:spAutoFit/>
          </a:bodyPr>
          <a:lstStyle/>
          <a:p>
            <a:r>
              <a:rPr lang="zh-CN" altLang="en-US" sz="2700" b="1" dirty="0">
                <a:solidFill>
                  <a:schemeClr val="tx2"/>
                </a:solidFill>
                <a:latin typeface="微软雅黑" panose="020B0503020204020204" pitchFamily="34" charset="-122"/>
                <a:ea typeface="微软雅黑" panose="020B0503020204020204" pitchFamily="34" charset="-122"/>
              </a:rPr>
              <a:t>添加标题</a:t>
            </a:r>
          </a:p>
        </p:txBody>
      </p:sp>
      <p:sp>
        <p:nvSpPr>
          <p:cNvPr id="58" name="文本框 57"/>
          <p:cNvSpPr txBox="1"/>
          <p:nvPr/>
        </p:nvSpPr>
        <p:spPr>
          <a:xfrm>
            <a:off x="5400493" y="2824102"/>
            <a:ext cx="2842192" cy="613694"/>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a:t>
            </a:r>
          </a:p>
        </p:txBody>
      </p:sp>
      <p:sp>
        <p:nvSpPr>
          <p:cNvPr id="59" name="文本框 58"/>
          <p:cNvSpPr txBox="1"/>
          <p:nvPr/>
        </p:nvSpPr>
        <p:spPr>
          <a:xfrm>
            <a:off x="5400663" y="2339353"/>
            <a:ext cx="1700213" cy="507831"/>
          </a:xfrm>
          <a:prstGeom prst="rect">
            <a:avLst/>
          </a:prstGeom>
          <a:noFill/>
        </p:spPr>
        <p:txBody>
          <a:bodyPr wrap="square" rtlCol="0">
            <a:spAutoFit/>
          </a:bodyPr>
          <a:lstStyle/>
          <a:p>
            <a:r>
              <a:rPr lang="zh-CN" altLang="en-US" sz="2700" b="1" dirty="0">
                <a:solidFill>
                  <a:schemeClr val="tx2"/>
                </a:solidFill>
                <a:latin typeface="微软雅黑" panose="020B0503020204020204" pitchFamily="34" charset="-122"/>
                <a:ea typeface="微软雅黑" panose="020B0503020204020204" pitchFamily="34" charset="-122"/>
              </a:rPr>
              <a:t>添加标题</a:t>
            </a:r>
          </a:p>
        </p:txBody>
      </p:sp>
      <p:sp>
        <p:nvSpPr>
          <p:cNvPr id="60" name="文本框 59"/>
          <p:cNvSpPr txBox="1"/>
          <p:nvPr/>
        </p:nvSpPr>
        <p:spPr>
          <a:xfrm>
            <a:off x="5400493" y="4328461"/>
            <a:ext cx="2842192" cy="613694"/>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a:t>
            </a:r>
          </a:p>
        </p:txBody>
      </p:sp>
      <p:sp>
        <p:nvSpPr>
          <p:cNvPr id="61" name="文本框 60"/>
          <p:cNvSpPr txBox="1"/>
          <p:nvPr/>
        </p:nvSpPr>
        <p:spPr>
          <a:xfrm>
            <a:off x="5400663" y="3843713"/>
            <a:ext cx="1700213" cy="507831"/>
          </a:xfrm>
          <a:prstGeom prst="rect">
            <a:avLst/>
          </a:prstGeom>
          <a:noFill/>
        </p:spPr>
        <p:txBody>
          <a:bodyPr wrap="square" rtlCol="0">
            <a:spAutoFit/>
          </a:bodyPr>
          <a:lstStyle/>
          <a:p>
            <a:r>
              <a:rPr lang="zh-CN" altLang="en-US" sz="2700" b="1" dirty="0">
                <a:solidFill>
                  <a:schemeClr val="tx2"/>
                </a:solidFill>
                <a:latin typeface="微软雅黑" panose="020B0503020204020204" pitchFamily="34" charset="-122"/>
                <a:ea typeface="微软雅黑" panose="020B0503020204020204" pitchFamily="34" charset="-122"/>
              </a:rPr>
              <a:t>添加标题</a:t>
            </a:r>
          </a:p>
        </p:txBody>
      </p:sp>
      <p:cxnSp>
        <p:nvCxnSpPr>
          <p:cNvPr id="43" name="直接连接符 42"/>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63"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3"/>
                                        </p:tgtEl>
                                        <p:attrNameLst>
                                          <p:attrName>style.visibility</p:attrName>
                                        </p:attrNameLst>
                                      </p:cBhvr>
                                      <p:to>
                                        <p:strVal val="visible"/>
                                      </p:to>
                                    </p:set>
                                    <p:set>
                                      <p:cBhvr>
                                        <p:cTn id="7" dur="455" fill="hold">
                                          <p:stCondLst>
                                            <p:cond delay="0"/>
                                          </p:stCondLst>
                                        </p:cTn>
                                        <p:tgtEl>
                                          <p:spTgt spid="63"/>
                                        </p:tgtEl>
                                        <p:attrNameLst>
                                          <p:attrName>style.rotation</p:attrName>
                                        </p:attrNameLst>
                                      </p:cBhvr>
                                      <p:to>
                                        <p:strVal val="-45.0"/>
                                      </p:to>
                                    </p:set>
                                    <p:anim calcmode="lin" valueType="num">
                                      <p:cBhvr>
                                        <p:cTn id="8" dur="455" fill="hold">
                                          <p:stCondLst>
                                            <p:cond delay="455"/>
                                          </p:stCondLst>
                                        </p:cTn>
                                        <p:tgtEl>
                                          <p:spTgt spid="6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noEditPoints="1"/>
          </p:cNvSpPr>
          <p:nvPr/>
        </p:nvSpPr>
        <p:spPr bwMode="auto">
          <a:xfrm>
            <a:off x="4150244" y="776367"/>
            <a:ext cx="3956283" cy="4171647"/>
          </a:xfrm>
          <a:custGeom>
            <a:avLst/>
            <a:gdLst>
              <a:gd name="T0" fmla="*/ 215 w 456"/>
              <a:gd name="T1" fmla="*/ 56 h 481"/>
              <a:gd name="T2" fmla="*/ 349 w 456"/>
              <a:gd name="T3" fmla="*/ 90 h 481"/>
              <a:gd name="T4" fmla="*/ 347 w 456"/>
              <a:gd name="T5" fmla="*/ 304 h 481"/>
              <a:gd name="T6" fmla="*/ 329 w 456"/>
              <a:gd name="T7" fmla="*/ 387 h 481"/>
              <a:gd name="T8" fmla="*/ 233 w 456"/>
              <a:gd name="T9" fmla="*/ 425 h 481"/>
              <a:gd name="T10" fmla="*/ 297 w 456"/>
              <a:gd name="T11" fmla="*/ 290 h 481"/>
              <a:gd name="T12" fmla="*/ 200 w 456"/>
              <a:gd name="T13" fmla="*/ 352 h 481"/>
              <a:gd name="T14" fmla="*/ 144 w 456"/>
              <a:gd name="T15" fmla="*/ 416 h 481"/>
              <a:gd name="T16" fmla="*/ 160 w 456"/>
              <a:gd name="T17" fmla="*/ 304 h 481"/>
              <a:gd name="T18" fmla="*/ 246 w 456"/>
              <a:gd name="T19" fmla="*/ 224 h 481"/>
              <a:gd name="T20" fmla="*/ 140 w 456"/>
              <a:gd name="T21" fmla="*/ 239 h 481"/>
              <a:gd name="T22" fmla="*/ 76 w 456"/>
              <a:gd name="T23" fmla="*/ 123 h 481"/>
              <a:gd name="T24" fmla="*/ 246 w 456"/>
              <a:gd name="T25" fmla="*/ 169 h 481"/>
              <a:gd name="T26" fmla="*/ 151 w 456"/>
              <a:gd name="T27" fmla="*/ 127 h 481"/>
              <a:gd name="T28" fmla="*/ 294 w 456"/>
              <a:gd name="T29" fmla="*/ 106 h 481"/>
              <a:gd name="T30" fmla="*/ 292 w 456"/>
              <a:gd name="T31" fmla="*/ 107 h 481"/>
              <a:gd name="T32" fmla="*/ 290 w 456"/>
              <a:gd name="T33" fmla="*/ 108 h 481"/>
              <a:gd name="T34" fmla="*/ 292 w 456"/>
              <a:gd name="T35" fmla="*/ 107 h 481"/>
              <a:gd name="T36" fmla="*/ 288 w 456"/>
              <a:gd name="T37" fmla="*/ 110 h 481"/>
              <a:gd name="T38" fmla="*/ 246 w 456"/>
              <a:gd name="T39" fmla="*/ 224 h 481"/>
              <a:gd name="T40" fmla="*/ 347 w 456"/>
              <a:gd name="T41" fmla="*/ 304 h 481"/>
              <a:gd name="T42" fmla="*/ 285 w 456"/>
              <a:gd name="T43" fmla="*/ 283 h 481"/>
              <a:gd name="T44" fmla="*/ 250 w 456"/>
              <a:gd name="T45" fmla="*/ 236 h 481"/>
              <a:gd name="T46" fmla="*/ 215 w 456"/>
              <a:gd name="T47" fmla="*/ 59 h 481"/>
              <a:gd name="T48" fmla="*/ 215 w 456"/>
              <a:gd name="T49" fmla="*/ 60 h 481"/>
              <a:gd name="T50" fmla="*/ 215 w 456"/>
              <a:gd name="T51" fmla="*/ 64 h 481"/>
              <a:gd name="T52" fmla="*/ 158 w 456"/>
              <a:gd name="T53" fmla="*/ 127 h 481"/>
              <a:gd name="T54" fmla="*/ 325 w 456"/>
              <a:gd name="T55" fmla="*/ 383 h 481"/>
              <a:gd name="T56" fmla="*/ 326 w 456"/>
              <a:gd name="T57" fmla="*/ 384 h 481"/>
              <a:gd name="T58" fmla="*/ 327 w 456"/>
              <a:gd name="T59" fmla="*/ 385 h 481"/>
              <a:gd name="T60" fmla="*/ 328 w 456"/>
              <a:gd name="T61" fmla="*/ 386 h 481"/>
              <a:gd name="T62" fmla="*/ 329 w 456"/>
              <a:gd name="T63" fmla="*/ 387 h 481"/>
              <a:gd name="T64" fmla="*/ 271 w 456"/>
              <a:gd name="T65" fmla="*/ 373 h 481"/>
              <a:gd name="T66" fmla="*/ 272 w 456"/>
              <a:gd name="T67" fmla="*/ 372 h 481"/>
              <a:gd name="T68" fmla="*/ 274 w 456"/>
              <a:gd name="T69" fmla="*/ 372 h 481"/>
              <a:gd name="T70" fmla="*/ 275 w 456"/>
              <a:gd name="T71" fmla="*/ 372 h 481"/>
              <a:gd name="T72" fmla="*/ 276 w 456"/>
              <a:gd name="T73" fmla="*/ 371 h 481"/>
              <a:gd name="T74" fmla="*/ 278 w 456"/>
              <a:gd name="T75" fmla="*/ 371 h 481"/>
              <a:gd name="T76" fmla="*/ 278 w 456"/>
              <a:gd name="T77" fmla="*/ 371 h 481"/>
              <a:gd name="T78" fmla="*/ 141 w 456"/>
              <a:gd name="T79" fmla="*/ 161 h 481"/>
              <a:gd name="T80" fmla="*/ 142 w 456"/>
              <a:gd name="T81" fmla="*/ 162 h 481"/>
              <a:gd name="T82" fmla="*/ 143 w 456"/>
              <a:gd name="T83" fmla="*/ 233 h 481"/>
              <a:gd name="T84" fmla="*/ 142 w 456"/>
              <a:gd name="T85" fmla="*/ 234 h 481"/>
              <a:gd name="T86" fmla="*/ 141 w 456"/>
              <a:gd name="T87" fmla="*/ 236 h 481"/>
              <a:gd name="T88" fmla="*/ 141 w 456"/>
              <a:gd name="T89" fmla="*/ 237 h 481"/>
              <a:gd name="T90" fmla="*/ 140 w 456"/>
              <a:gd name="T91" fmla="*/ 239 h 481"/>
              <a:gd name="T92" fmla="*/ 162 w 456"/>
              <a:gd name="T93" fmla="*/ 305 h 481"/>
              <a:gd name="T94" fmla="*/ 164 w 456"/>
              <a:gd name="T95" fmla="*/ 306 h 481"/>
              <a:gd name="T96" fmla="*/ 166 w 456"/>
              <a:gd name="T97" fmla="*/ 306 h 481"/>
              <a:gd name="T98" fmla="*/ 166 w 456"/>
              <a:gd name="T99" fmla="*/ 306 h 481"/>
              <a:gd name="T100" fmla="*/ 199 w 456"/>
              <a:gd name="T101" fmla="*/ 344 h 481"/>
              <a:gd name="T102" fmla="*/ 199 w 456"/>
              <a:gd name="T103" fmla="*/ 346 h 481"/>
              <a:gd name="T104" fmla="*/ 199 w 456"/>
              <a:gd name="T105" fmla="*/ 347 h 481"/>
              <a:gd name="T106" fmla="*/ 200 w 456"/>
              <a:gd name="T107" fmla="*/ 349 h 481"/>
              <a:gd name="T108" fmla="*/ 200 w 456"/>
              <a:gd name="T109" fmla="*/ 35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481">
                <a:moveTo>
                  <a:pt x="151" y="0"/>
                </a:moveTo>
                <a:cubicBezTo>
                  <a:pt x="184" y="0"/>
                  <a:pt x="212" y="25"/>
                  <a:pt x="215" y="57"/>
                </a:cubicBezTo>
                <a:cubicBezTo>
                  <a:pt x="215" y="57"/>
                  <a:pt x="215" y="56"/>
                  <a:pt x="215" y="56"/>
                </a:cubicBezTo>
                <a:cubicBezTo>
                  <a:pt x="239" y="102"/>
                  <a:pt x="265" y="118"/>
                  <a:pt x="294" y="105"/>
                </a:cubicBezTo>
                <a:cubicBezTo>
                  <a:pt x="294" y="106"/>
                  <a:pt x="294" y="106"/>
                  <a:pt x="294" y="106"/>
                </a:cubicBezTo>
                <a:cubicBezTo>
                  <a:pt x="310" y="96"/>
                  <a:pt x="329" y="90"/>
                  <a:pt x="349" y="90"/>
                </a:cubicBezTo>
                <a:cubicBezTo>
                  <a:pt x="409" y="90"/>
                  <a:pt x="456" y="138"/>
                  <a:pt x="456" y="197"/>
                </a:cubicBezTo>
                <a:cubicBezTo>
                  <a:pt x="456" y="256"/>
                  <a:pt x="409" y="304"/>
                  <a:pt x="349" y="304"/>
                </a:cubicBezTo>
                <a:cubicBezTo>
                  <a:pt x="349" y="304"/>
                  <a:pt x="348" y="304"/>
                  <a:pt x="347" y="304"/>
                </a:cubicBezTo>
                <a:cubicBezTo>
                  <a:pt x="348" y="304"/>
                  <a:pt x="349" y="304"/>
                  <a:pt x="349" y="304"/>
                </a:cubicBezTo>
                <a:cubicBezTo>
                  <a:pt x="327" y="333"/>
                  <a:pt x="320" y="361"/>
                  <a:pt x="329" y="387"/>
                </a:cubicBezTo>
                <a:cubicBezTo>
                  <a:pt x="329" y="387"/>
                  <a:pt x="329" y="387"/>
                  <a:pt x="329" y="387"/>
                </a:cubicBezTo>
                <a:cubicBezTo>
                  <a:pt x="339" y="397"/>
                  <a:pt x="344" y="410"/>
                  <a:pt x="344" y="425"/>
                </a:cubicBezTo>
                <a:cubicBezTo>
                  <a:pt x="344" y="456"/>
                  <a:pt x="320" y="481"/>
                  <a:pt x="289" y="481"/>
                </a:cubicBezTo>
                <a:cubicBezTo>
                  <a:pt x="258" y="481"/>
                  <a:pt x="233" y="456"/>
                  <a:pt x="233" y="425"/>
                </a:cubicBezTo>
                <a:cubicBezTo>
                  <a:pt x="233" y="401"/>
                  <a:pt x="249" y="381"/>
                  <a:pt x="270" y="373"/>
                </a:cubicBezTo>
                <a:cubicBezTo>
                  <a:pt x="269" y="373"/>
                  <a:pt x="269" y="373"/>
                  <a:pt x="269" y="374"/>
                </a:cubicBezTo>
                <a:cubicBezTo>
                  <a:pt x="292" y="350"/>
                  <a:pt x="302" y="323"/>
                  <a:pt x="297" y="290"/>
                </a:cubicBezTo>
                <a:cubicBezTo>
                  <a:pt x="303" y="294"/>
                  <a:pt x="286" y="283"/>
                  <a:pt x="285" y="283"/>
                </a:cubicBezTo>
                <a:cubicBezTo>
                  <a:pt x="286" y="283"/>
                  <a:pt x="287" y="284"/>
                  <a:pt x="287" y="284"/>
                </a:cubicBezTo>
                <a:cubicBezTo>
                  <a:pt x="259" y="282"/>
                  <a:pt x="230" y="305"/>
                  <a:pt x="200" y="352"/>
                </a:cubicBezTo>
                <a:cubicBezTo>
                  <a:pt x="200" y="352"/>
                  <a:pt x="200" y="352"/>
                  <a:pt x="200" y="351"/>
                </a:cubicBezTo>
                <a:cubicBezTo>
                  <a:pt x="200" y="354"/>
                  <a:pt x="201" y="356"/>
                  <a:pt x="201" y="359"/>
                </a:cubicBezTo>
                <a:cubicBezTo>
                  <a:pt x="201" y="390"/>
                  <a:pt x="175" y="416"/>
                  <a:pt x="144" y="416"/>
                </a:cubicBezTo>
                <a:cubicBezTo>
                  <a:pt x="112" y="416"/>
                  <a:pt x="86" y="390"/>
                  <a:pt x="86" y="359"/>
                </a:cubicBezTo>
                <a:cubicBezTo>
                  <a:pt x="86" y="327"/>
                  <a:pt x="112" y="302"/>
                  <a:pt x="144" y="302"/>
                </a:cubicBezTo>
                <a:cubicBezTo>
                  <a:pt x="149" y="302"/>
                  <a:pt x="155" y="302"/>
                  <a:pt x="160" y="304"/>
                </a:cubicBezTo>
                <a:cubicBezTo>
                  <a:pt x="160" y="304"/>
                  <a:pt x="160" y="304"/>
                  <a:pt x="160" y="304"/>
                </a:cubicBezTo>
                <a:cubicBezTo>
                  <a:pt x="209" y="296"/>
                  <a:pt x="239" y="273"/>
                  <a:pt x="250" y="236"/>
                </a:cubicBezTo>
                <a:cubicBezTo>
                  <a:pt x="250" y="237"/>
                  <a:pt x="246" y="226"/>
                  <a:pt x="246" y="224"/>
                </a:cubicBezTo>
                <a:cubicBezTo>
                  <a:pt x="246" y="225"/>
                  <a:pt x="246" y="226"/>
                  <a:pt x="246" y="226"/>
                </a:cubicBezTo>
                <a:cubicBezTo>
                  <a:pt x="208" y="205"/>
                  <a:pt x="172" y="210"/>
                  <a:pt x="139" y="239"/>
                </a:cubicBezTo>
                <a:cubicBezTo>
                  <a:pt x="140" y="239"/>
                  <a:pt x="140" y="239"/>
                  <a:pt x="140" y="239"/>
                </a:cubicBezTo>
                <a:cubicBezTo>
                  <a:pt x="126" y="260"/>
                  <a:pt x="103" y="274"/>
                  <a:pt x="76" y="274"/>
                </a:cubicBezTo>
                <a:cubicBezTo>
                  <a:pt x="34" y="274"/>
                  <a:pt x="0" y="240"/>
                  <a:pt x="0" y="198"/>
                </a:cubicBezTo>
                <a:cubicBezTo>
                  <a:pt x="0" y="156"/>
                  <a:pt x="34" y="123"/>
                  <a:pt x="76" y="123"/>
                </a:cubicBezTo>
                <a:cubicBezTo>
                  <a:pt x="104" y="123"/>
                  <a:pt x="128" y="138"/>
                  <a:pt x="141" y="160"/>
                </a:cubicBezTo>
                <a:cubicBezTo>
                  <a:pt x="141" y="160"/>
                  <a:pt x="141" y="160"/>
                  <a:pt x="141" y="160"/>
                </a:cubicBezTo>
                <a:cubicBezTo>
                  <a:pt x="177" y="187"/>
                  <a:pt x="212" y="190"/>
                  <a:pt x="246" y="169"/>
                </a:cubicBezTo>
                <a:cubicBezTo>
                  <a:pt x="237" y="141"/>
                  <a:pt x="208" y="126"/>
                  <a:pt x="158" y="127"/>
                </a:cubicBezTo>
                <a:cubicBezTo>
                  <a:pt x="158" y="127"/>
                  <a:pt x="158" y="127"/>
                  <a:pt x="158" y="127"/>
                </a:cubicBezTo>
                <a:cubicBezTo>
                  <a:pt x="156" y="127"/>
                  <a:pt x="154" y="127"/>
                  <a:pt x="151" y="127"/>
                </a:cubicBezTo>
                <a:cubicBezTo>
                  <a:pt x="116" y="127"/>
                  <a:pt x="88" y="99"/>
                  <a:pt x="88" y="64"/>
                </a:cubicBezTo>
                <a:cubicBezTo>
                  <a:pt x="88" y="28"/>
                  <a:pt x="116" y="0"/>
                  <a:pt x="151" y="0"/>
                </a:cubicBezTo>
                <a:close/>
                <a:moveTo>
                  <a:pt x="294" y="106"/>
                </a:moveTo>
                <a:cubicBezTo>
                  <a:pt x="293" y="106"/>
                  <a:pt x="292" y="107"/>
                  <a:pt x="292" y="107"/>
                </a:cubicBezTo>
                <a:cubicBezTo>
                  <a:pt x="292" y="107"/>
                  <a:pt x="293" y="106"/>
                  <a:pt x="294" y="106"/>
                </a:cubicBezTo>
                <a:close/>
                <a:moveTo>
                  <a:pt x="292" y="107"/>
                </a:moveTo>
                <a:cubicBezTo>
                  <a:pt x="292" y="107"/>
                  <a:pt x="292" y="107"/>
                  <a:pt x="292" y="107"/>
                </a:cubicBezTo>
                <a:cubicBezTo>
                  <a:pt x="291" y="107"/>
                  <a:pt x="290" y="108"/>
                  <a:pt x="290" y="108"/>
                </a:cubicBezTo>
                <a:cubicBezTo>
                  <a:pt x="290" y="108"/>
                  <a:pt x="290" y="108"/>
                  <a:pt x="290" y="108"/>
                </a:cubicBezTo>
                <a:cubicBezTo>
                  <a:pt x="289" y="109"/>
                  <a:pt x="288" y="109"/>
                  <a:pt x="288" y="110"/>
                </a:cubicBezTo>
                <a:cubicBezTo>
                  <a:pt x="288" y="109"/>
                  <a:pt x="289" y="109"/>
                  <a:pt x="290" y="108"/>
                </a:cubicBezTo>
                <a:cubicBezTo>
                  <a:pt x="292" y="107"/>
                  <a:pt x="292" y="107"/>
                  <a:pt x="292" y="107"/>
                </a:cubicBezTo>
                <a:close/>
                <a:moveTo>
                  <a:pt x="288" y="110"/>
                </a:moveTo>
                <a:cubicBezTo>
                  <a:pt x="287" y="110"/>
                  <a:pt x="286" y="111"/>
                  <a:pt x="285" y="111"/>
                </a:cubicBezTo>
                <a:cubicBezTo>
                  <a:pt x="286" y="111"/>
                  <a:pt x="287" y="110"/>
                  <a:pt x="288" y="110"/>
                </a:cubicBezTo>
                <a:close/>
                <a:moveTo>
                  <a:pt x="285" y="111"/>
                </a:moveTo>
                <a:cubicBezTo>
                  <a:pt x="283" y="113"/>
                  <a:pt x="283" y="113"/>
                  <a:pt x="285" y="111"/>
                </a:cubicBezTo>
                <a:close/>
                <a:moveTo>
                  <a:pt x="246" y="224"/>
                </a:moveTo>
                <a:cubicBezTo>
                  <a:pt x="244" y="218"/>
                  <a:pt x="244" y="218"/>
                  <a:pt x="246" y="224"/>
                </a:cubicBezTo>
                <a:close/>
                <a:moveTo>
                  <a:pt x="347" y="304"/>
                </a:moveTo>
                <a:cubicBezTo>
                  <a:pt x="344" y="304"/>
                  <a:pt x="344" y="304"/>
                  <a:pt x="347" y="304"/>
                </a:cubicBezTo>
                <a:close/>
                <a:moveTo>
                  <a:pt x="298" y="291"/>
                </a:moveTo>
                <a:cubicBezTo>
                  <a:pt x="304" y="294"/>
                  <a:pt x="304" y="294"/>
                  <a:pt x="298" y="291"/>
                </a:cubicBezTo>
                <a:close/>
                <a:moveTo>
                  <a:pt x="285" y="283"/>
                </a:moveTo>
                <a:cubicBezTo>
                  <a:pt x="283" y="281"/>
                  <a:pt x="283" y="281"/>
                  <a:pt x="285" y="283"/>
                </a:cubicBezTo>
                <a:close/>
                <a:moveTo>
                  <a:pt x="251" y="239"/>
                </a:moveTo>
                <a:cubicBezTo>
                  <a:pt x="251" y="238"/>
                  <a:pt x="250" y="237"/>
                  <a:pt x="250" y="236"/>
                </a:cubicBezTo>
                <a:cubicBezTo>
                  <a:pt x="250" y="237"/>
                  <a:pt x="251" y="238"/>
                  <a:pt x="251" y="239"/>
                </a:cubicBezTo>
                <a:close/>
                <a:moveTo>
                  <a:pt x="215" y="57"/>
                </a:moveTo>
                <a:cubicBezTo>
                  <a:pt x="215" y="58"/>
                  <a:pt x="215" y="58"/>
                  <a:pt x="215" y="59"/>
                </a:cubicBezTo>
                <a:cubicBezTo>
                  <a:pt x="215" y="58"/>
                  <a:pt x="215" y="58"/>
                  <a:pt x="215" y="57"/>
                </a:cubicBezTo>
                <a:close/>
                <a:moveTo>
                  <a:pt x="215" y="59"/>
                </a:moveTo>
                <a:cubicBezTo>
                  <a:pt x="215" y="59"/>
                  <a:pt x="215" y="60"/>
                  <a:pt x="215" y="60"/>
                </a:cubicBezTo>
                <a:cubicBezTo>
                  <a:pt x="215" y="60"/>
                  <a:pt x="215" y="59"/>
                  <a:pt x="215" y="59"/>
                </a:cubicBezTo>
                <a:close/>
                <a:moveTo>
                  <a:pt x="215" y="60"/>
                </a:moveTo>
                <a:cubicBezTo>
                  <a:pt x="215" y="61"/>
                  <a:pt x="215" y="63"/>
                  <a:pt x="215" y="64"/>
                </a:cubicBezTo>
                <a:cubicBezTo>
                  <a:pt x="215" y="65"/>
                  <a:pt x="215" y="65"/>
                  <a:pt x="215" y="64"/>
                </a:cubicBezTo>
                <a:cubicBezTo>
                  <a:pt x="215" y="63"/>
                  <a:pt x="215" y="61"/>
                  <a:pt x="215" y="60"/>
                </a:cubicBezTo>
                <a:close/>
                <a:moveTo>
                  <a:pt x="158" y="127"/>
                </a:moveTo>
                <a:cubicBezTo>
                  <a:pt x="160" y="127"/>
                  <a:pt x="160" y="127"/>
                  <a:pt x="158" y="127"/>
                </a:cubicBezTo>
                <a:close/>
                <a:moveTo>
                  <a:pt x="324" y="382"/>
                </a:moveTo>
                <a:cubicBezTo>
                  <a:pt x="325" y="383"/>
                  <a:pt x="325" y="383"/>
                  <a:pt x="325" y="383"/>
                </a:cubicBezTo>
                <a:cubicBezTo>
                  <a:pt x="325" y="383"/>
                  <a:pt x="325" y="383"/>
                  <a:pt x="324" y="382"/>
                </a:cubicBezTo>
                <a:close/>
                <a:moveTo>
                  <a:pt x="325" y="383"/>
                </a:moveTo>
                <a:cubicBezTo>
                  <a:pt x="326" y="384"/>
                  <a:pt x="326" y="384"/>
                  <a:pt x="326" y="384"/>
                </a:cubicBezTo>
                <a:cubicBezTo>
                  <a:pt x="326" y="384"/>
                  <a:pt x="326" y="384"/>
                  <a:pt x="325" y="383"/>
                </a:cubicBezTo>
                <a:close/>
                <a:moveTo>
                  <a:pt x="326" y="384"/>
                </a:moveTo>
                <a:cubicBezTo>
                  <a:pt x="327" y="384"/>
                  <a:pt x="327" y="385"/>
                  <a:pt x="327" y="385"/>
                </a:cubicBezTo>
                <a:cubicBezTo>
                  <a:pt x="327" y="385"/>
                  <a:pt x="327" y="384"/>
                  <a:pt x="326" y="384"/>
                </a:cubicBezTo>
                <a:close/>
                <a:moveTo>
                  <a:pt x="327" y="385"/>
                </a:moveTo>
                <a:cubicBezTo>
                  <a:pt x="327" y="385"/>
                  <a:pt x="328" y="386"/>
                  <a:pt x="328" y="386"/>
                </a:cubicBezTo>
                <a:cubicBezTo>
                  <a:pt x="328" y="386"/>
                  <a:pt x="327" y="385"/>
                  <a:pt x="327" y="385"/>
                </a:cubicBezTo>
                <a:close/>
                <a:moveTo>
                  <a:pt x="328" y="386"/>
                </a:moveTo>
                <a:cubicBezTo>
                  <a:pt x="328" y="386"/>
                  <a:pt x="329" y="387"/>
                  <a:pt x="329" y="387"/>
                </a:cubicBezTo>
                <a:cubicBezTo>
                  <a:pt x="329" y="387"/>
                  <a:pt x="328" y="386"/>
                  <a:pt x="328" y="386"/>
                </a:cubicBezTo>
                <a:close/>
                <a:moveTo>
                  <a:pt x="270" y="373"/>
                </a:moveTo>
                <a:cubicBezTo>
                  <a:pt x="270" y="373"/>
                  <a:pt x="271" y="373"/>
                  <a:pt x="271" y="373"/>
                </a:cubicBezTo>
                <a:cubicBezTo>
                  <a:pt x="271" y="373"/>
                  <a:pt x="270" y="373"/>
                  <a:pt x="270" y="373"/>
                </a:cubicBezTo>
                <a:close/>
                <a:moveTo>
                  <a:pt x="271" y="373"/>
                </a:moveTo>
                <a:cubicBezTo>
                  <a:pt x="272" y="373"/>
                  <a:pt x="272" y="372"/>
                  <a:pt x="272" y="372"/>
                </a:cubicBezTo>
                <a:cubicBezTo>
                  <a:pt x="272" y="372"/>
                  <a:pt x="272" y="373"/>
                  <a:pt x="271" y="373"/>
                </a:cubicBezTo>
                <a:close/>
                <a:moveTo>
                  <a:pt x="272" y="372"/>
                </a:moveTo>
                <a:cubicBezTo>
                  <a:pt x="273" y="372"/>
                  <a:pt x="273" y="372"/>
                  <a:pt x="274" y="372"/>
                </a:cubicBezTo>
                <a:cubicBezTo>
                  <a:pt x="273" y="372"/>
                  <a:pt x="273" y="372"/>
                  <a:pt x="272" y="372"/>
                </a:cubicBezTo>
                <a:close/>
                <a:moveTo>
                  <a:pt x="274" y="372"/>
                </a:moveTo>
                <a:cubicBezTo>
                  <a:pt x="275" y="372"/>
                  <a:pt x="275" y="372"/>
                  <a:pt x="275" y="372"/>
                </a:cubicBezTo>
                <a:cubicBezTo>
                  <a:pt x="275" y="372"/>
                  <a:pt x="274" y="372"/>
                  <a:pt x="274" y="372"/>
                </a:cubicBezTo>
                <a:close/>
                <a:moveTo>
                  <a:pt x="275" y="372"/>
                </a:moveTo>
                <a:cubicBezTo>
                  <a:pt x="275" y="371"/>
                  <a:pt x="276" y="371"/>
                  <a:pt x="276" y="371"/>
                </a:cubicBezTo>
                <a:cubicBezTo>
                  <a:pt x="276" y="371"/>
                  <a:pt x="275" y="371"/>
                  <a:pt x="275" y="372"/>
                </a:cubicBezTo>
                <a:close/>
                <a:moveTo>
                  <a:pt x="276" y="371"/>
                </a:moveTo>
                <a:cubicBezTo>
                  <a:pt x="277" y="371"/>
                  <a:pt x="277" y="371"/>
                  <a:pt x="278" y="371"/>
                </a:cubicBezTo>
                <a:cubicBezTo>
                  <a:pt x="277" y="371"/>
                  <a:pt x="277" y="371"/>
                  <a:pt x="276" y="371"/>
                </a:cubicBezTo>
                <a:close/>
                <a:moveTo>
                  <a:pt x="278" y="371"/>
                </a:moveTo>
                <a:cubicBezTo>
                  <a:pt x="281" y="370"/>
                  <a:pt x="281" y="370"/>
                  <a:pt x="278" y="371"/>
                </a:cubicBezTo>
                <a:close/>
                <a:moveTo>
                  <a:pt x="141" y="161"/>
                </a:moveTo>
                <a:cubicBezTo>
                  <a:pt x="142" y="161"/>
                  <a:pt x="142" y="162"/>
                  <a:pt x="142" y="162"/>
                </a:cubicBezTo>
                <a:cubicBezTo>
                  <a:pt x="142" y="162"/>
                  <a:pt x="142" y="161"/>
                  <a:pt x="141" y="161"/>
                </a:cubicBezTo>
                <a:close/>
                <a:moveTo>
                  <a:pt x="142" y="162"/>
                </a:moveTo>
                <a:cubicBezTo>
                  <a:pt x="143" y="163"/>
                  <a:pt x="143" y="163"/>
                  <a:pt x="143" y="164"/>
                </a:cubicBezTo>
                <a:cubicBezTo>
                  <a:pt x="143" y="163"/>
                  <a:pt x="143" y="163"/>
                  <a:pt x="142" y="162"/>
                </a:cubicBezTo>
                <a:close/>
                <a:moveTo>
                  <a:pt x="143" y="164"/>
                </a:moveTo>
                <a:cubicBezTo>
                  <a:pt x="144" y="166"/>
                  <a:pt x="144" y="166"/>
                  <a:pt x="143" y="164"/>
                </a:cubicBezTo>
                <a:close/>
                <a:moveTo>
                  <a:pt x="143" y="233"/>
                </a:moveTo>
                <a:cubicBezTo>
                  <a:pt x="144" y="231"/>
                  <a:pt x="144" y="231"/>
                  <a:pt x="143" y="233"/>
                </a:cubicBezTo>
                <a:close/>
                <a:moveTo>
                  <a:pt x="143" y="233"/>
                </a:moveTo>
                <a:cubicBezTo>
                  <a:pt x="143" y="233"/>
                  <a:pt x="143" y="234"/>
                  <a:pt x="142" y="234"/>
                </a:cubicBezTo>
                <a:cubicBezTo>
                  <a:pt x="143" y="234"/>
                  <a:pt x="143" y="233"/>
                  <a:pt x="143" y="233"/>
                </a:cubicBezTo>
                <a:close/>
                <a:moveTo>
                  <a:pt x="142" y="234"/>
                </a:moveTo>
                <a:cubicBezTo>
                  <a:pt x="142" y="235"/>
                  <a:pt x="142" y="235"/>
                  <a:pt x="141" y="236"/>
                </a:cubicBezTo>
                <a:cubicBezTo>
                  <a:pt x="142" y="235"/>
                  <a:pt x="142" y="235"/>
                  <a:pt x="142" y="234"/>
                </a:cubicBezTo>
                <a:close/>
                <a:moveTo>
                  <a:pt x="141" y="236"/>
                </a:moveTo>
                <a:cubicBezTo>
                  <a:pt x="141" y="236"/>
                  <a:pt x="141" y="237"/>
                  <a:pt x="141" y="237"/>
                </a:cubicBezTo>
                <a:cubicBezTo>
                  <a:pt x="141" y="237"/>
                  <a:pt x="141" y="236"/>
                  <a:pt x="141" y="236"/>
                </a:cubicBezTo>
                <a:close/>
                <a:moveTo>
                  <a:pt x="141" y="237"/>
                </a:moveTo>
                <a:cubicBezTo>
                  <a:pt x="140" y="238"/>
                  <a:pt x="140" y="238"/>
                  <a:pt x="140" y="239"/>
                </a:cubicBezTo>
                <a:cubicBezTo>
                  <a:pt x="140" y="238"/>
                  <a:pt x="140" y="238"/>
                  <a:pt x="141" y="237"/>
                </a:cubicBezTo>
                <a:close/>
                <a:moveTo>
                  <a:pt x="161" y="304"/>
                </a:moveTo>
                <a:cubicBezTo>
                  <a:pt x="161" y="304"/>
                  <a:pt x="161" y="304"/>
                  <a:pt x="162" y="305"/>
                </a:cubicBezTo>
                <a:cubicBezTo>
                  <a:pt x="161" y="304"/>
                  <a:pt x="161" y="304"/>
                  <a:pt x="161" y="304"/>
                </a:cubicBezTo>
                <a:close/>
                <a:moveTo>
                  <a:pt x="162" y="305"/>
                </a:moveTo>
                <a:cubicBezTo>
                  <a:pt x="163" y="305"/>
                  <a:pt x="164" y="305"/>
                  <a:pt x="164" y="306"/>
                </a:cubicBezTo>
                <a:cubicBezTo>
                  <a:pt x="164" y="305"/>
                  <a:pt x="163" y="305"/>
                  <a:pt x="162" y="305"/>
                </a:cubicBezTo>
                <a:close/>
                <a:moveTo>
                  <a:pt x="165" y="306"/>
                </a:moveTo>
                <a:cubicBezTo>
                  <a:pt x="165" y="306"/>
                  <a:pt x="165" y="306"/>
                  <a:pt x="166" y="306"/>
                </a:cubicBezTo>
                <a:cubicBezTo>
                  <a:pt x="165" y="306"/>
                  <a:pt x="165" y="306"/>
                  <a:pt x="165" y="306"/>
                </a:cubicBezTo>
                <a:close/>
                <a:moveTo>
                  <a:pt x="166" y="306"/>
                </a:moveTo>
                <a:cubicBezTo>
                  <a:pt x="167" y="307"/>
                  <a:pt x="167" y="307"/>
                  <a:pt x="166" y="306"/>
                </a:cubicBezTo>
                <a:close/>
                <a:moveTo>
                  <a:pt x="199" y="344"/>
                </a:moveTo>
                <a:cubicBezTo>
                  <a:pt x="198" y="343"/>
                  <a:pt x="198" y="343"/>
                  <a:pt x="199" y="344"/>
                </a:cubicBezTo>
                <a:close/>
                <a:moveTo>
                  <a:pt x="199" y="344"/>
                </a:moveTo>
                <a:cubicBezTo>
                  <a:pt x="199" y="345"/>
                  <a:pt x="199" y="345"/>
                  <a:pt x="199" y="346"/>
                </a:cubicBezTo>
                <a:cubicBezTo>
                  <a:pt x="199" y="345"/>
                  <a:pt x="199" y="345"/>
                  <a:pt x="199" y="344"/>
                </a:cubicBezTo>
                <a:close/>
                <a:moveTo>
                  <a:pt x="199" y="346"/>
                </a:moveTo>
                <a:cubicBezTo>
                  <a:pt x="199" y="346"/>
                  <a:pt x="199" y="347"/>
                  <a:pt x="199" y="347"/>
                </a:cubicBezTo>
                <a:cubicBezTo>
                  <a:pt x="199" y="347"/>
                  <a:pt x="199" y="346"/>
                  <a:pt x="199" y="346"/>
                </a:cubicBezTo>
                <a:close/>
                <a:moveTo>
                  <a:pt x="199" y="347"/>
                </a:moveTo>
                <a:cubicBezTo>
                  <a:pt x="200" y="348"/>
                  <a:pt x="200" y="348"/>
                  <a:pt x="200" y="349"/>
                </a:cubicBezTo>
                <a:cubicBezTo>
                  <a:pt x="200" y="348"/>
                  <a:pt x="200" y="348"/>
                  <a:pt x="199" y="347"/>
                </a:cubicBezTo>
                <a:close/>
                <a:moveTo>
                  <a:pt x="200" y="349"/>
                </a:moveTo>
                <a:cubicBezTo>
                  <a:pt x="200" y="349"/>
                  <a:pt x="200" y="349"/>
                  <a:pt x="200" y="350"/>
                </a:cubicBezTo>
                <a:cubicBezTo>
                  <a:pt x="200" y="349"/>
                  <a:pt x="200" y="349"/>
                  <a:pt x="200" y="349"/>
                </a:cubicBezTo>
                <a:close/>
                <a:moveTo>
                  <a:pt x="200" y="350"/>
                </a:moveTo>
                <a:cubicBezTo>
                  <a:pt x="200" y="350"/>
                  <a:pt x="200" y="351"/>
                  <a:pt x="200" y="351"/>
                </a:cubicBezTo>
                <a:cubicBezTo>
                  <a:pt x="200" y="351"/>
                  <a:pt x="200" y="350"/>
                  <a:pt x="200" y="35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bg2"/>
              </a:solidFill>
            </a:endParaRPr>
          </a:p>
        </p:txBody>
      </p:sp>
      <p:sp>
        <p:nvSpPr>
          <p:cNvPr id="14" name="椭圆 13"/>
          <p:cNvSpPr/>
          <p:nvPr/>
        </p:nvSpPr>
        <p:spPr>
          <a:xfrm>
            <a:off x="4150244" y="1848395"/>
            <a:ext cx="1305725" cy="1305725"/>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50" b="1" dirty="0">
                <a:solidFill>
                  <a:schemeClr val="bg2"/>
                </a:solidFill>
              </a:rPr>
              <a:t>2</a:t>
            </a:r>
            <a:endParaRPr lang="zh-CN" altLang="en-US" sz="4050" b="1" dirty="0">
              <a:solidFill>
                <a:schemeClr val="bg2"/>
              </a:solidFill>
            </a:endParaRPr>
          </a:p>
        </p:txBody>
      </p:sp>
      <p:sp>
        <p:nvSpPr>
          <p:cNvPr id="12" name="椭圆 11"/>
          <p:cNvSpPr/>
          <p:nvPr/>
        </p:nvSpPr>
        <p:spPr>
          <a:xfrm>
            <a:off x="4912664" y="3410817"/>
            <a:ext cx="964511" cy="96451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50" b="1" dirty="0">
                <a:solidFill>
                  <a:schemeClr val="bg2"/>
                </a:solidFill>
              </a:rPr>
              <a:t>3</a:t>
            </a:r>
            <a:endParaRPr lang="zh-CN" altLang="en-US" sz="4050" b="1" dirty="0">
              <a:solidFill>
                <a:schemeClr val="bg2"/>
              </a:solidFill>
            </a:endParaRPr>
          </a:p>
        </p:txBody>
      </p:sp>
      <p:sp>
        <p:nvSpPr>
          <p:cNvPr id="10" name="椭圆 9"/>
          <p:cNvSpPr/>
          <p:nvPr/>
        </p:nvSpPr>
        <p:spPr>
          <a:xfrm>
            <a:off x="6160566" y="3977778"/>
            <a:ext cx="963734" cy="96373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50" b="1" dirty="0">
                <a:solidFill>
                  <a:schemeClr val="bg2"/>
                </a:solidFill>
              </a:rPr>
              <a:t>4</a:t>
            </a:r>
            <a:endParaRPr lang="zh-CN" altLang="en-US" sz="4050" b="1" dirty="0">
              <a:solidFill>
                <a:schemeClr val="bg2"/>
              </a:solidFill>
            </a:endParaRPr>
          </a:p>
        </p:txBody>
      </p:sp>
      <p:sp>
        <p:nvSpPr>
          <p:cNvPr id="8" name="椭圆 7"/>
          <p:cNvSpPr/>
          <p:nvPr/>
        </p:nvSpPr>
        <p:spPr>
          <a:xfrm>
            <a:off x="4912665" y="776367"/>
            <a:ext cx="1081837" cy="108183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50" b="1" dirty="0">
                <a:solidFill>
                  <a:schemeClr val="bg2"/>
                </a:solidFill>
              </a:rPr>
              <a:t>1</a:t>
            </a:r>
            <a:endParaRPr lang="zh-CN" altLang="en-US" sz="4050" b="1" dirty="0">
              <a:solidFill>
                <a:schemeClr val="bg2"/>
              </a:solidFill>
            </a:endParaRPr>
          </a:p>
        </p:txBody>
      </p:sp>
      <p:sp>
        <p:nvSpPr>
          <p:cNvPr id="16" name="文本框 15"/>
          <p:cNvSpPr txBox="1"/>
          <p:nvPr/>
        </p:nvSpPr>
        <p:spPr>
          <a:xfrm>
            <a:off x="6274193" y="2051133"/>
            <a:ext cx="1700213" cy="923330"/>
          </a:xfrm>
          <a:prstGeom prst="rect">
            <a:avLst/>
          </a:prstGeom>
          <a:noFill/>
        </p:spPr>
        <p:txBody>
          <a:bodyPr wrap="square" rtlCol="0">
            <a:spAutoFit/>
          </a:bodyPr>
          <a:lstStyle/>
          <a:p>
            <a:pPr algn="ctr"/>
            <a:r>
              <a:rPr lang="zh-CN" altLang="en-US" sz="2700" b="1" dirty="0">
                <a:solidFill>
                  <a:schemeClr val="bg2"/>
                </a:solidFill>
                <a:latin typeface="微软雅黑" panose="020B0503020204020204" pitchFamily="34" charset="-122"/>
                <a:ea typeface="微软雅黑" panose="020B0503020204020204" pitchFamily="34" charset="-122"/>
              </a:rPr>
              <a:t>添加</a:t>
            </a:r>
            <a:endParaRPr lang="en-US" altLang="zh-CN" sz="2700" b="1" dirty="0">
              <a:solidFill>
                <a:schemeClr val="bg2"/>
              </a:solidFill>
              <a:latin typeface="微软雅黑" panose="020B0503020204020204" pitchFamily="34" charset="-122"/>
              <a:ea typeface="微软雅黑" panose="020B0503020204020204" pitchFamily="34" charset="-122"/>
            </a:endParaRPr>
          </a:p>
          <a:p>
            <a:pPr algn="ctr"/>
            <a:r>
              <a:rPr lang="zh-CN" altLang="en-US" sz="2700" b="1" dirty="0">
                <a:solidFill>
                  <a:schemeClr val="bg2"/>
                </a:solidFill>
                <a:latin typeface="微软雅黑" panose="020B0503020204020204" pitchFamily="34" charset="-122"/>
                <a:ea typeface="微软雅黑" panose="020B0503020204020204" pitchFamily="34" charset="-122"/>
              </a:rPr>
              <a:t>标题</a:t>
            </a:r>
          </a:p>
        </p:txBody>
      </p:sp>
      <p:sp>
        <p:nvSpPr>
          <p:cNvPr id="17" name="文本框 16"/>
          <p:cNvSpPr txBox="1"/>
          <p:nvPr/>
        </p:nvSpPr>
        <p:spPr>
          <a:xfrm>
            <a:off x="617122" y="1291259"/>
            <a:ext cx="2842192" cy="461665"/>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a:t>
            </a:r>
          </a:p>
        </p:txBody>
      </p:sp>
      <p:sp>
        <p:nvSpPr>
          <p:cNvPr id="18" name="文本框 17"/>
          <p:cNvSpPr txBox="1"/>
          <p:nvPr/>
        </p:nvSpPr>
        <p:spPr>
          <a:xfrm>
            <a:off x="617292" y="898843"/>
            <a:ext cx="1700213" cy="415498"/>
          </a:xfrm>
          <a:prstGeom prst="rect">
            <a:avLst/>
          </a:prstGeom>
          <a:noFill/>
        </p:spPr>
        <p:txBody>
          <a:bodyPr wrap="square" rtlCol="0">
            <a:spAutoFit/>
          </a:bodyPr>
          <a:lstStyle/>
          <a:p>
            <a:r>
              <a:rPr lang="zh-CN" altLang="en-US" sz="2100" b="1" dirty="0">
                <a:solidFill>
                  <a:schemeClr val="tx2"/>
                </a:solidFill>
                <a:latin typeface="微软雅黑" panose="020B0503020204020204" pitchFamily="34" charset="-122"/>
                <a:ea typeface="微软雅黑" panose="020B0503020204020204" pitchFamily="34" charset="-122"/>
              </a:rPr>
              <a:t>添加标题</a:t>
            </a:r>
          </a:p>
        </p:txBody>
      </p:sp>
      <p:sp>
        <p:nvSpPr>
          <p:cNvPr id="25" name="文本框 24"/>
          <p:cNvSpPr txBox="1"/>
          <p:nvPr/>
        </p:nvSpPr>
        <p:spPr>
          <a:xfrm>
            <a:off x="617122" y="2263849"/>
            <a:ext cx="2842192" cy="461665"/>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a:t>
            </a:r>
          </a:p>
        </p:txBody>
      </p:sp>
      <p:sp>
        <p:nvSpPr>
          <p:cNvPr id="26" name="文本框 25"/>
          <p:cNvSpPr txBox="1"/>
          <p:nvPr/>
        </p:nvSpPr>
        <p:spPr>
          <a:xfrm>
            <a:off x="617292" y="1871434"/>
            <a:ext cx="1700213" cy="415498"/>
          </a:xfrm>
          <a:prstGeom prst="rect">
            <a:avLst/>
          </a:prstGeom>
          <a:noFill/>
        </p:spPr>
        <p:txBody>
          <a:bodyPr wrap="square" rtlCol="0">
            <a:spAutoFit/>
          </a:bodyPr>
          <a:lstStyle/>
          <a:p>
            <a:r>
              <a:rPr lang="zh-CN" altLang="en-US" sz="2100" b="1" dirty="0">
                <a:solidFill>
                  <a:schemeClr val="tx2"/>
                </a:solidFill>
                <a:latin typeface="微软雅黑" panose="020B0503020204020204" pitchFamily="34" charset="-122"/>
                <a:ea typeface="微软雅黑" panose="020B0503020204020204" pitchFamily="34" charset="-122"/>
              </a:rPr>
              <a:t>添加标题</a:t>
            </a:r>
          </a:p>
        </p:txBody>
      </p:sp>
      <p:sp>
        <p:nvSpPr>
          <p:cNvPr id="27" name="文本框 26"/>
          <p:cNvSpPr txBox="1"/>
          <p:nvPr/>
        </p:nvSpPr>
        <p:spPr>
          <a:xfrm>
            <a:off x="617122" y="3236439"/>
            <a:ext cx="2842192" cy="461665"/>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a:t>
            </a:r>
          </a:p>
        </p:txBody>
      </p:sp>
      <p:sp>
        <p:nvSpPr>
          <p:cNvPr id="28" name="文本框 27"/>
          <p:cNvSpPr txBox="1"/>
          <p:nvPr/>
        </p:nvSpPr>
        <p:spPr>
          <a:xfrm>
            <a:off x="617292" y="2844024"/>
            <a:ext cx="1700213" cy="415498"/>
          </a:xfrm>
          <a:prstGeom prst="rect">
            <a:avLst/>
          </a:prstGeom>
          <a:noFill/>
        </p:spPr>
        <p:txBody>
          <a:bodyPr wrap="square" rtlCol="0">
            <a:spAutoFit/>
          </a:bodyPr>
          <a:lstStyle/>
          <a:p>
            <a:r>
              <a:rPr lang="zh-CN" altLang="en-US" sz="2100" b="1" dirty="0">
                <a:solidFill>
                  <a:schemeClr val="tx2"/>
                </a:solidFill>
                <a:latin typeface="微软雅黑" panose="020B0503020204020204" pitchFamily="34" charset="-122"/>
                <a:ea typeface="微软雅黑" panose="020B0503020204020204" pitchFamily="34" charset="-122"/>
              </a:rPr>
              <a:t>添加标题</a:t>
            </a:r>
          </a:p>
        </p:txBody>
      </p:sp>
      <p:sp>
        <p:nvSpPr>
          <p:cNvPr id="29" name="文本框 28"/>
          <p:cNvSpPr txBox="1"/>
          <p:nvPr/>
        </p:nvSpPr>
        <p:spPr>
          <a:xfrm>
            <a:off x="617122" y="4209030"/>
            <a:ext cx="2842192" cy="461665"/>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单击此处添加您的标题文字单击此处添加您的标题文字单击此处添加</a:t>
            </a:r>
          </a:p>
        </p:txBody>
      </p:sp>
      <p:sp>
        <p:nvSpPr>
          <p:cNvPr id="30" name="文本框 29"/>
          <p:cNvSpPr txBox="1"/>
          <p:nvPr/>
        </p:nvSpPr>
        <p:spPr>
          <a:xfrm>
            <a:off x="617292" y="3816614"/>
            <a:ext cx="1700213" cy="415498"/>
          </a:xfrm>
          <a:prstGeom prst="rect">
            <a:avLst/>
          </a:prstGeom>
          <a:noFill/>
        </p:spPr>
        <p:txBody>
          <a:bodyPr wrap="square" rtlCol="0">
            <a:spAutoFit/>
          </a:bodyPr>
          <a:lstStyle/>
          <a:p>
            <a:r>
              <a:rPr lang="zh-CN" altLang="en-US" sz="2100" b="1" dirty="0">
                <a:solidFill>
                  <a:schemeClr val="tx2"/>
                </a:solidFill>
                <a:latin typeface="微软雅黑" panose="020B0503020204020204" pitchFamily="34" charset="-122"/>
                <a:ea typeface="微软雅黑" panose="020B0503020204020204" pitchFamily="34" charset="-122"/>
              </a:rPr>
              <a:t>添加标题</a:t>
            </a:r>
          </a:p>
        </p:txBody>
      </p:sp>
      <p:cxnSp>
        <p:nvCxnSpPr>
          <p:cNvPr id="19" name="直接连接符 18"/>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21"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set>
                                      <p:cBhvr>
                                        <p:cTn id="7" dur="455" fill="hold">
                                          <p:stCondLst>
                                            <p:cond delay="0"/>
                                          </p:stCondLst>
                                        </p:cTn>
                                        <p:tgtEl>
                                          <p:spTgt spid="21"/>
                                        </p:tgtEl>
                                        <p:attrNameLst>
                                          <p:attrName>style.rotation</p:attrName>
                                        </p:attrNameLst>
                                      </p:cBhvr>
                                      <p:to>
                                        <p:strVal val="-45.0"/>
                                      </p:to>
                                    </p:set>
                                    <p:anim calcmode="lin" valueType="num">
                                      <p:cBhvr>
                                        <p:cTn id="8"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25"/>
          <p:cNvSpPr/>
          <p:nvPr/>
        </p:nvSpPr>
        <p:spPr bwMode="auto">
          <a:xfrm>
            <a:off x="589975" y="3922859"/>
            <a:ext cx="7917890" cy="96350"/>
          </a:xfrm>
          <a:custGeom>
            <a:avLst/>
            <a:gdLst>
              <a:gd name="T0" fmla="*/ 0 w 2301"/>
              <a:gd name="T1" fmla="*/ 0 h 28"/>
              <a:gd name="T2" fmla="*/ 2301 w 2301"/>
              <a:gd name="T3" fmla="*/ 0 h 28"/>
              <a:gd name="T4" fmla="*/ 2301 w 2301"/>
              <a:gd name="T5" fmla="*/ 28 h 28"/>
              <a:gd name="T6" fmla="*/ 0 w 2301"/>
              <a:gd name="T7" fmla="*/ 28 h 28"/>
              <a:gd name="T8" fmla="*/ 0 w 2301"/>
              <a:gd name="T9" fmla="*/ 0 h 28"/>
              <a:gd name="T10" fmla="*/ 0 w 2301"/>
              <a:gd name="T11" fmla="*/ 0 h 28"/>
            </a:gdLst>
            <a:ahLst/>
            <a:cxnLst>
              <a:cxn ang="0">
                <a:pos x="T0" y="T1"/>
              </a:cxn>
              <a:cxn ang="0">
                <a:pos x="T2" y="T3"/>
              </a:cxn>
              <a:cxn ang="0">
                <a:pos x="T4" y="T5"/>
              </a:cxn>
              <a:cxn ang="0">
                <a:pos x="T6" y="T7"/>
              </a:cxn>
              <a:cxn ang="0">
                <a:pos x="T8" y="T9"/>
              </a:cxn>
              <a:cxn ang="0">
                <a:pos x="T10" y="T11"/>
              </a:cxn>
            </a:cxnLst>
            <a:rect l="0" t="0" r="r" b="b"/>
            <a:pathLst>
              <a:path w="2301" h="28">
                <a:moveTo>
                  <a:pt x="0" y="0"/>
                </a:moveTo>
                <a:lnTo>
                  <a:pt x="2301" y="0"/>
                </a:lnTo>
                <a:lnTo>
                  <a:pt x="2301" y="28"/>
                </a:lnTo>
                <a:lnTo>
                  <a:pt x="0" y="28"/>
                </a:lnTo>
                <a:lnTo>
                  <a:pt x="0" y="0"/>
                </a:lnTo>
                <a:lnTo>
                  <a:pt x="0" y="0"/>
                </a:lnTo>
                <a:close/>
              </a:path>
            </a:pathLst>
          </a:cu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4" name="Oval 226"/>
          <p:cNvSpPr>
            <a:spLocks noChangeArrowheads="1"/>
          </p:cNvSpPr>
          <p:nvPr/>
        </p:nvSpPr>
        <p:spPr bwMode="auto">
          <a:xfrm>
            <a:off x="386953" y="3768013"/>
            <a:ext cx="406046" cy="406046"/>
          </a:xfrm>
          <a:prstGeom prst="ellipse">
            <a:avLst/>
          </a:pr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5" name="Oval 227"/>
          <p:cNvSpPr>
            <a:spLocks noChangeArrowheads="1"/>
          </p:cNvSpPr>
          <p:nvPr/>
        </p:nvSpPr>
        <p:spPr bwMode="auto">
          <a:xfrm>
            <a:off x="476422" y="3847157"/>
            <a:ext cx="237434" cy="2374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 name="Oval 228"/>
          <p:cNvSpPr>
            <a:spLocks noChangeArrowheads="1"/>
          </p:cNvSpPr>
          <p:nvPr/>
        </p:nvSpPr>
        <p:spPr bwMode="auto">
          <a:xfrm>
            <a:off x="507390" y="3888449"/>
            <a:ext cx="165171" cy="165171"/>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7" name="Oval 229"/>
          <p:cNvSpPr>
            <a:spLocks noChangeArrowheads="1"/>
          </p:cNvSpPr>
          <p:nvPr/>
        </p:nvSpPr>
        <p:spPr bwMode="auto">
          <a:xfrm>
            <a:off x="1704880" y="3768013"/>
            <a:ext cx="406046" cy="406046"/>
          </a:xfrm>
          <a:prstGeom prst="ellipse">
            <a:avLst/>
          </a:pr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8" name="Oval 230"/>
          <p:cNvSpPr>
            <a:spLocks noChangeArrowheads="1"/>
          </p:cNvSpPr>
          <p:nvPr/>
        </p:nvSpPr>
        <p:spPr bwMode="auto">
          <a:xfrm>
            <a:off x="1787465" y="3847157"/>
            <a:ext cx="244317" cy="2374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9" name="Oval 231"/>
          <p:cNvSpPr>
            <a:spLocks noChangeArrowheads="1"/>
          </p:cNvSpPr>
          <p:nvPr/>
        </p:nvSpPr>
        <p:spPr bwMode="auto">
          <a:xfrm>
            <a:off x="1828758" y="3888449"/>
            <a:ext cx="161731" cy="165171"/>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10" name="Oval 232"/>
          <p:cNvSpPr>
            <a:spLocks noChangeArrowheads="1"/>
          </p:cNvSpPr>
          <p:nvPr/>
        </p:nvSpPr>
        <p:spPr bwMode="auto">
          <a:xfrm>
            <a:off x="3022808" y="3768013"/>
            <a:ext cx="406046" cy="406046"/>
          </a:xfrm>
          <a:prstGeom prst="ellipse">
            <a:avLst/>
          </a:pr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11" name="Oval 233"/>
          <p:cNvSpPr>
            <a:spLocks noChangeArrowheads="1"/>
          </p:cNvSpPr>
          <p:nvPr/>
        </p:nvSpPr>
        <p:spPr bwMode="auto">
          <a:xfrm>
            <a:off x="3105394" y="3847157"/>
            <a:ext cx="233993" cy="2374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2" name="Oval 234"/>
          <p:cNvSpPr>
            <a:spLocks noChangeArrowheads="1"/>
          </p:cNvSpPr>
          <p:nvPr/>
        </p:nvSpPr>
        <p:spPr bwMode="auto">
          <a:xfrm>
            <a:off x="3146687" y="3888449"/>
            <a:ext cx="154849" cy="165171"/>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13" name="Oval 235"/>
          <p:cNvSpPr>
            <a:spLocks noChangeArrowheads="1"/>
          </p:cNvSpPr>
          <p:nvPr/>
        </p:nvSpPr>
        <p:spPr bwMode="auto">
          <a:xfrm>
            <a:off x="4333853" y="3768013"/>
            <a:ext cx="406046" cy="406046"/>
          </a:xfrm>
          <a:prstGeom prst="ellipse">
            <a:avLst/>
          </a:pr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14" name="Oval 236"/>
          <p:cNvSpPr>
            <a:spLocks noChangeArrowheads="1"/>
          </p:cNvSpPr>
          <p:nvPr/>
        </p:nvSpPr>
        <p:spPr bwMode="auto">
          <a:xfrm>
            <a:off x="4423321" y="3847157"/>
            <a:ext cx="237434" cy="2374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 name="Oval 237"/>
          <p:cNvSpPr>
            <a:spLocks noChangeArrowheads="1"/>
          </p:cNvSpPr>
          <p:nvPr/>
        </p:nvSpPr>
        <p:spPr bwMode="auto">
          <a:xfrm>
            <a:off x="4454291" y="3888449"/>
            <a:ext cx="165171" cy="165171"/>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16" name="Oval 238"/>
          <p:cNvSpPr>
            <a:spLocks noChangeArrowheads="1"/>
          </p:cNvSpPr>
          <p:nvPr/>
        </p:nvSpPr>
        <p:spPr bwMode="auto">
          <a:xfrm>
            <a:off x="5651782" y="3768013"/>
            <a:ext cx="406046" cy="406046"/>
          </a:xfrm>
          <a:prstGeom prst="ellipse">
            <a:avLst/>
          </a:pr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17" name="Oval 239"/>
          <p:cNvSpPr>
            <a:spLocks noChangeArrowheads="1"/>
          </p:cNvSpPr>
          <p:nvPr/>
        </p:nvSpPr>
        <p:spPr bwMode="auto">
          <a:xfrm>
            <a:off x="5734367" y="3847157"/>
            <a:ext cx="233993" cy="2374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 name="Oval 240"/>
          <p:cNvSpPr>
            <a:spLocks noChangeArrowheads="1"/>
          </p:cNvSpPr>
          <p:nvPr/>
        </p:nvSpPr>
        <p:spPr bwMode="auto">
          <a:xfrm>
            <a:off x="5775660" y="3888449"/>
            <a:ext cx="161731" cy="165171"/>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19" name="Oval 241"/>
          <p:cNvSpPr>
            <a:spLocks noChangeArrowheads="1"/>
          </p:cNvSpPr>
          <p:nvPr/>
        </p:nvSpPr>
        <p:spPr bwMode="auto">
          <a:xfrm>
            <a:off x="6962826" y="3768013"/>
            <a:ext cx="406046" cy="406046"/>
          </a:xfrm>
          <a:prstGeom prst="ellipse">
            <a:avLst/>
          </a:pr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20" name="Oval 242"/>
          <p:cNvSpPr>
            <a:spLocks noChangeArrowheads="1"/>
          </p:cNvSpPr>
          <p:nvPr/>
        </p:nvSpPr>
        <p:spPr bwMode="auto">
          <a:xfrm>
            <a:off x="7052294" y="3847157"/>
            <a:ext cx="237434" cy="2374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1" name="Oval 243"/>
          <p:cNvSpPr>
            <a:spLocks noChangeArrowheads="1"/>
          </p:cNvSpPr>
          <p:nvPr/>
        </p:nvSpPr>
        <p:spPr bwMode="auto">
          <a:xfrm>
            <a:off x="7083264" y="3888449"/>
            <a:ext cx="165171" cy="165171"/>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22" name="Oval 244"/>
          <p:cNvSpPr>
            <a:spLocks noChangeArrowheads="1"/>
          </p:cNvSpPr>
          <p:nvPr/>
        </p:nvSpPr>
        <p:spPr bwMode="auto">
          <a:xfrm>
            <a:off x="8280754" y="3768013"/>
            <a:ext cx="406046" cy="406046"/>
          </a:xfrm>
          <a:prstGeom prst="ellipse">
            <a:avLst/>
          </a:prstGeom>
          <a:solidFill>
            <a:schemeClr val="bg2">
              <a:lumMod val="85000"/>
            </a:schemeClr>
          </a:solidFill>
          <a:ln>
            <a:noFill/>
          </a:ln>
        </p:spPr>
        <p:txBody>
          <a:bodyPr vert="horz" wrap="square" lIns="68580" tIns="34290" rIns="68580" bIns="34290" numCol="1" anchor="t" anchorCtr="0" compatLnSpc="1"/>
          <a:lstStyle/>
          <a:p>
            <a:endParaRPr lang="zh-CN" altLang="en-US" sz="1350"/>
          </a:p>
        </p:txBody>
      </p:sp>
      <p:sp>
        <p:nvSpPr>
          <p:cNvPr id="23" name="Oval 245"/>
          <p:cNvSpPr>
            <a:spLocks noChangeArrowheads="1"/>
          </p:cNvSpPr>
          <p:nvPr/>
        </p:nvSpPr>
        <p:spPr bwMode="auto">
          <a:xfrm>
            <a:off x="8363340" y="3847157"/>
            <a:ext cx="233993" cy="23743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 name="Oval 246"/>
          <p:cNvSpPr>
            <a:spLocks noChangeArrowheads="1"/>
          </p:cNvSpPr>
          <p:nvPr/>
        </p:nvSpPr>
        <p:spPr bwMode="auto">
          <a:xfrm>
            <a:off x="8404633" y="3888449"/>
            <a:ext cx="161731" cy="165171"/>
          </a:xfrm>
          <a:prstGeom prst="ellipse">
            <a:avLst/>
          </a:prstGeom>
          <a:solidFill>
            <a:schemeClr val="accent1"/>
          </a:solidFill>
          <a:ln>
            <a:noFill/>
          </a:ln>
        </p:spPr>
        <p:txBody>
          <a:bodyPr vert="horz" wrap="square" lIns="68580" tIns="34290" rIns="68580" bIns="34290" numCol="1" anchor="t" anchorCtr="0" compatLnSpc="1"/>
          <a:lstStyle/>
          <a:p>
            <a:endParaRPr lang="zh-CN" altLang="en-US" sz="1350"/>
          </a:p>
        </p:txBody>
      </p:sp>
      <p:sp>
        <p:nvSpPr>
          <p:cNvPr id="25" name="Freeform 247"/>
          <p:cNvSpPr>
            <a:spLocks noEditPoints="1"/>
          </p:cNvSpPr>
          <p:nvPr/>
        </p:nvSpPr>
        <p:spPr bwMode="auto">
          <a:xfrm>
            <a:off x="8328930" y="4263526"/>
            <a:ext cx="357871" cy="196142"/>
          </a:xfrm>
          <a:custGeom>
            <a:avLst/>
            <a:gdLst>
              <a:gd name="T0" fmla="*/ 6 w 44"/>
              <a:gd name="T1" fmla="*/ 16 h 24"/>
              <a:gd name="T2" fmla="*/ 4 w 44"/>
              <a:gd name="T3" fmla="*/ 20 h 24"/>
              <a:gd name="T4" fmla="*/ 10 w 44"/>
              <a:gd name="T5" fmla="*/ 23 h 24"/>
              <a:gd name="T6" fmla="*/ 0 w 44"/>
              <a:gd name="T7" fmla="*/ 23 h 24"/>
              <a:gd name="T8" fmla="*/ 0 w 44"/>
              <a:gd name="T9" fmla="*/ 20 h 24"/>
              <a:gd name="T10" fmla="*/ 1 w 44"/>
              <a:gd name="T11" fmla="*/ 16 h 24"/>
              <a:gd name="T12" fmla="*/ 6 w 44"/>
              <a:gd name="T13" fmla="*/ 10 h 24"/>
              <a:gd name="T14" fmla="*/ 6 w 44"/>
              <a:gd name="T15" fmla="*/ 4 h 24"/>
              <a:gd name="T16" fmla="*/ 5 w 44"/>
              <a:gd name="T17" fmla="*/ 3 h 24"/>
              <a:gd name="T18" fmla="*/ 4 w 44"/>
              <a:gd name="T19" fmla="*/ 6 h 24"/>
              <a:gd name="T20" fmla="*/ 0 w 44"/>
              <a:gd name="T21" fmla="*/ 8 h 24"/>
              <a:gd name="T22" fmla="*/ 1 w 44"/>
              <a:gd name="T23" fmla="*/ 1 h 24"/>
              <a:gd name="T24" fmla="*/ 5 w 44"/>
              <a:gd name="T25" fmla="*/ 0 h 24"/>
              <a:gd name="T26" fmla="*/ 9 w 44"/>
              <a:gd name="T27" fmla="*/ 2 h 24"/>
              <a:gd name="T28" fmla="*/ 10 w 44"/>
              <a:gd name="T29" fmla="*/ 8 h 24"/>
              <a:gd name="T30" fmla="*/ 7 w 44"/>
              <a:gd name="T31" fmla="*/ 13 h 24"/>
              <a:gd name="T32" fmla="*/ 22 w 44"/>
              <a:gd name="T33" fmla="*/ 21 h 24"/>
              <a:gd name="T34" fmla="*/ 18 w 44"/>
              <a:gd name="T35" fmla="*/ 24 h 24"/>
              <a:gd name="T36" fmla="*/ 13 w 44"/>
              <a:gd name="T37" fmla="*/ 22 h 24"/>
              <a:gd name="T38" fmla="*/ 12 w 44"/>
              <a:gd name="T39" fmla="*/ 4 h 24"/>
              <a:gd name="T40" fmla="*/ 15 w 44"/>
              <a:gd name="T41" fmla="*/ 0 h 24"/>
              <a:gd name="T42" fmla="*/ 19 w 44"/>
              <a:gd name="T43" fmla="*/ 0 h 24"/>
              <a:gd name="T44" fmla="*/ 22 w 44"/>
              <a:gd name="T45" fmla="*/ 4 h 24"/>
              <a:gd name="T46" fmla="*/ 18 w 44"/>
              <a:gd name="T47" fmla="*/ 4 h 24"/>
              <a:gd name="T48" fmla="*/ 16 w 44"/>
              <a:gd name="T49" fmla="*/ 4 h 24"/>
              <a:gd name="T50" fmla="*/ 16 w 44"/>
              <a:gd name="T51" fmla="*/ 20 h 24"/>
              <a:gd name="T52" fmla="*/ 18 w 44"/>
              <a:gd name="T53" fmla="*/ 20 h 24"/>
              <a:gd name="T54" fmla="*/ 31 w 44"/>
              <a:gd name="T55" fmla="*/ 0 h 24"/>
              <a:gd name="T56" fmla="*/ 31 w 44"/>
              <a:gd name="T57" fmla="*/ 23 h 24"/>
              <a:gd name="T58" fmla="*/ 27 w 44"/>
              <a:gd name="T59" fmla="*/ 6 h 24"/>
              <a:gd name="T60" fmla="*/ 25 w 44"/>
              <a:gd name="T61" fmla="*/ 7 h 24"/>
              <a:gd name="T62" fmla="*/ 25 w 44"/>
              <a:gd name="T63" fmla="*/ 4 h 24"/>
              <a:gd name="T64" fmla="*/ 27 w 44"/>
              <a:gd name="T65" fmla="*/ 2 h 24"/>
              <a:gd name="T66" fmla="*/ 31 w 44"/>
              <a:gd name="T67" fmla="*/ 0 h 24"/>
              <a:gd name="T68" fmla="*/ 42 w 44"/>
              <a:gd name="T69" fmla="*/ 22 h 24"/>
              <a:gd name="T70" fmla="*/ 38 w 44"/>
              <a:gd name="T71" fmla="*/ 24 h 24"/>
              <a:gd name="T72" fmla="*/ 34 w 44"/>
              <a:gd name="T73" fmla="*/ 21 h 24"/>
              <a:gd name="T74" fmla="*/ 34 w 44"/>
              <a:gd name="T75" fmla="*/ 15 h 24"/>
              <a:gd name="T76" fmla="*/ 38 w 44"/>
              <a:gd name="T77" fmla="*/ 19 h 24"/>
              <a:gd name="T78" fmla="*/ 39 w 44"/>
              <a:gd name="T79" fmla="*/ 20 h 24"/>
              <a:gd name="T80" fmla="*/ 40 w 44"/>
              <a:gd name="T81" fmla="*/ 14 h 24"/>
              <a:gd name="T82" fmla="*/ 39 w 44"/>
              <a:gd name="T83" fmla="*/ 12 h 24"/>
              <a:gd name="T84" fmla="*/ 37 w 44"/>
              <a:gd name="T85" fmla="*/ 12 h 24"/>
              <a:gd name="T86" fmla="*/ 37 w 44"/>
              <a:gd name="T87" fmla="*/ 9 h 24"/>
              <a:gd name="T88" fmla="*/ 39 w 44"/>
              <a:gd name="T89" fmla="*/ 9 h 24"/>
              <a:gd name="T90" fmla="*/ 40 w 44"/>
              <a:gd name="T91" fmla="*/ 4 h 24"/>
              <a:gd name="T92" fmla="*/ 39 w 44"/>
              <a:gd name="T93" fmla="*/ 3 h 24"/>
              <a:gd name="T94" fmla="*/ 38 w 44"/>
              <a:gd name="T95" fmla="*/ 6 h 24"/>
              <a:gd name="T96" fmla="*/ 34 w 44"/>
              <a:gd name="T97" fmla="*/ 8 h 24"/>
              <a:gd name="T98" fmla="*/ 35 w 44"/>
              <a:gd name="T99" fmla="*/ 1 h 24"/>
              <a:gd name="T100" fmla="*/ 39 w 44"/>
              <a:gd name="T101" fmla="*/ 0 h 24"/>
              <a:gd name="T102" fmla="*/ 43 w 44"/>
              <a:gd name="T103" fmla="*/ 2 h 24"/>
              <a:gd name="T104" fmla="*/ 43 w 44"/>
              <a:gd name="T105" fmla="*/ 8 h 24"/>
              <a:gd name="T106" fmla="*/ 42 w 44"/>
              <a:gd name="T107" fmla="*/ 11 h 24"/>
              <a:gd name="T108" fmla="*/ 44 w 44"/>
              <a:gd name="T10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 h="24">
                <a:moveTo>
                  <a:pt x="6" y="15"/>
                </a:moveTo>
                <a:cubicBezTo>
                  <a:pt x="6" y="15"/>
                  <a:pt x="6" y="15"/>
                  <a:pt x="6" y="15"/>
                </a:cubicBezTo>
                <a:cubicBezTo>
                  <a:pt x="6" y="16"/>
                  <a:pt x="6" y="16"/>
                  <a:pt x="6" y="16"/>
                </a:cubicBezTo>
                <a:cubicBezTo>
                  <a:pt x="6" y="16"/>
                  <a:pt x="5" y="17"/>
                  <a:pt x="5" y="17"/>
                </a:cubicBezTo>
                <a:cubicBezTo>
                  <a:pt x="5" y="18"/>
                  <a:pt x="5" y="18"/>
                  <a:pt x="5" y="18"/>
                </a:cubicBezTo>
                <a:cubicBezTo>
                  <a:pt x="4" y="19"/>
                  <a:pt x="4" y="19"/>
                  <a:pt x="4" y="20"/>
                </a:cubicBezTo>
                <a:cubicBezTo>
                  <a:pt x="9" y="20"/>
                  <a:pt x="9" y="20"/>
                  <a:pt x="9" y="20"/>
                </a:cubicBezTo>
                <a:cubicBezTo>
                  <a:pt x="9" y="20"/>
                  <a:pt x="10" y="20"/>
                  <a:pt x="10" y="20"/>
                </a:cubicBezTo>
                <a:cubicBezTo>
                  <a:pt x="10" y="23"/>
                  <a:pt x="10" y="23"/>
                  <a:pt x="10" y="23"/>
                </a:cubicBezTo>
                <a:cubicBezTo>
                  <a:pt x="10" y="23"/>
                  <a:pt x="9" y="23"/>
                  <a:pt x="9" y="23"/>
                </a:cubicBezTo>
                <a:cubicBezTo>
                  <a:pt x="1" y="23"/>
                  <a:pt x="1" y="23"/>
                  <a:pt x="1" y="23"/>
                </a:cubicBezTo>
                <a:cubicBezTo>
                  <a:pt x="0" y="23"/>
                  <a:pt x="0" y="23"/>
                  <a:pt x="0" y="23"/>
                </a:cubicBezTo>
                <a:cubicBezTo>
                  <a:pt x="0" y="23"/>
                  <a:pt x="0" y="22"/>
                  <a:pt x="0" y="22"/>
                </a:cubicBezTo>
                <a:cubicBezTo>
                  <a:pt x="0" y="21"/>
                  <a:pt x="0" y="21"/>
                  <a:pt x="0" y="21"/>
                </a:cubicBezTo>
                <a:cubicBezTo>
                  <a:pt x="0" y="20"/>
                  <a:pt x="0" y="20"/>
                  <a:pt x="0" y="20"/>
                </a:cubicBezTo>
                <a:cubicBezTo>
                  <a:pt x="0" y="19"/>
                  <a:pt x="0" y="19"/>
                  <a:pt x="1" y="18"/>
                </a:cubicBezTo>
                <a:cubicBezTo>
                  <a:pt x="1" y="18"/>
                  <a:pt x="1" y="18"/>
                  <a:pt x="1" y="17"/>
                </a:cubicBezTo>
                <a:cubicBezTo>
                  <a:pt x="1" y="17"/>
                  <a:pt x="1" y="17"/>
                  <a:pt x="1" y="16"/>
                </a:cubicBezTo>
                <a:cubicBezTo>
                  <a:pt x="2" y="15"/>
                  <a:pt x="2" y="14"/>
                  <a:pt x="3" y="14"/>
                </a:cubicBezTo>
                <a:cubicBezTo>
                  <a:pt x="3" y="13"/>
                  <a:pt x="4" y="12"/>
                  <a:pt x="4" y="12"/>
                </a:cubicBezTo>
                <a:cubicBezTo>
                  <a:pt x="5" y="11"/>
                  <a:pt x="5" y="10"/>
                  <a:pt x="6" y="10"/>
                </a:cubicBezTo>
                <a:cubicBezTo>
                  <a:pt x="6" y="10"/>
                  <a:pt x="6" y="9"/>
                  <a:pt x="6" y="9"/>
                </a:cubicBezTo>
                <a:cubicBezTo>
                  <a:pt x="6" y="9"/>
                  <a:pt x="6" y="9"/>
                  <a:pt x="6" y="8"/>
                </a:cubicBezTo>
                <a:cubicBezTo>
                  <a:pt x="6" y="4"/>
                  <a:pt x="6" y="4"/>
                  <a:pt x="6" y="4"/>
                </a:cubicBezTo>
                <a:cubicBezTo>
                  <a:pt x="6" y="4"/>
                  <a:pt x="6" y="4"/>
                  <a:pt x="5" y="4"/>
                </a:cubicBezTo>
                <a:cubicBezTo>
                  <a:pt x="5" y="4"/>
                  <a:pt x="5" y="3"/>
                  <a:pt x="5" y="3"/>
                </a:cubicBezTo>
                <a:cubicBezTo>
                  <a:pt x="5" y="3"/>
                  <a:pt x="5" y="3"/>
                  <a:pt x="5" y="3"/>
                </a:cubicBezTo>
                <a:cubicBezTo>
                  <a:pt x="4" y="3"/>
                  <a:pt x="4" y="4"/>
                  <a:pt x="4" y="4"/>
                </a:cubicBezTo>
                <a:cubicBezTo>
                  <a:pt x="4" y="4"/>
                  <a:pt x="4" y="4"/>
                  <a:pt x="4" y="4"/>
                </a:cubicBezTo>
                <a:cubicBezTo>
                  <a:pt x="4" y="6"/>
                  <a:pt x="4" y="6"/>
                  <a:pt x="4" y="6"/>
                </a:cubicBezTo>
                <a:cubicBezTo>
                  <a:pt x="4" y="7"/>
                  <a:pt x="4" y="7"/>
                  <a:pt x="3" y="7"/>
                </a:cubicBezTo>
                <a:cubicBezTo>
                  <a:pt x="0" y="8"/>
                  <a:pt x="0" y="8"/>
                  <a:pt x="0" y="8"/>
                </a:cubicBezTo>
                <a:cubicBezTo>
                  <a:pt x="0" y="8"/>
                  <a:pt x="0" y="8"/>
                  <a:pt x="0" y="8"/>
                </a:cubicBezTo>
                <a:cubicBezTo>
                  <a:pt x="0" y="4"/>
                  <a:pt x="0" y="4"/>
                  <a:pt x="0" y="4"/>
                </a:cubicBezTo>
                <a:cubicBezTo>
                  <a:pt x="0" y="4"/>
                  <a:pt x="0" y="3"/>
                  <a:pt x="0" y="2"/>
                </a:cubicBezTo>
                <a:cubicBezTo>
                  <a:pt x="0" y="2"/>
                  <a:pt x="1" y="2"/>
                  <a:pt x="1" y="1"/>
                </a:cubicBezTo>
                <a:cubicBezTo>
                  <a:pt x="2" y="1"/>
                  <a:pt x="2" y="0"/>
                  <a:pt x="2" y="0"/>
                </a:cubicBezTo>
                <a:cubicBezTo>
                  <a:pt x="3" y="0"/>
                  <a:pt x="4" y="0"/>
                  <a:pt x="4" y="0"/>
                </a:cubicBezTo>
                <a:cubicBezTo>
                  <a:pt x="5" y="0"/>
                  <a:pt x="5" y="0"/>
                  <a:pt x="5" y="0"/>
                </a:cubicBezTo>
                <a:cubicBezTo>
                  <a:pt x="6" y="0"/>
                  <a:pt x="6" y="0"/>
                  <a:pt x="7" y="0"/>
                </a:cubicBezTo>
                <a:cubicBezTo>
                  <a:pt x="8" y="0"/>
                  <a:pt x="8" y="1"/>
                  <a:pt x="8" y="1"/>
                </a:cubicBezTo>
                <a:cubicBezTo>
                  <a:pt x="9" y="2"/>
                  <a:pt x="9" y="2"/>
                  <a:pt x="9" y="2"/>
                </a:cubicBezTo>
                <a:cubicBezTo>
                  <a:pt x="9" y="3"/>
                  <a:pt x="10" y="4"/>
                  <a:pt x="10" y="4"/>
                </a:cubicBezTo>
                <a:cubicBezTo>
                  <a:pt x="10" y="6"/>
                  <a:pt x="10" y="6"/>
                  <a:pt x="10" y="6"/>
                </a:cubicBezTo>
                <a:cubicBezTo>
                  <a:pt x="10" y="8"/>
                  <a:pt x="10" y="8"/>
                  <a:pt x="10" y="8"/>
                </a:cubicBezTo>
                <a:cubicBezTo>
                  <a:pt x="10" y="9"/>
                  <a:pt x="9" y="9"/>
                  <a:pt x="9" y="10"/>
                </a:cubicBezTo>
                <a:cubicBezTo>
                  <a:pt x="9" y="11"/>
                  <a:pt x="9" y="11"/>
                  <a:pt x="8" y="12"/>
                </a:cubicBezTo>
                <a:cubicBezTo>
                  <a:pt x="8" y="12"/>
                  <a:pt x="8" y="13"/>
                  <a:pt x="7" y="13"/>
                </a:cubicBezTo>
                <a:cubicBezTo>
                  <a:pt x="7" y="14"/>
                  <a:pt x="7" y="15"/>
                  <a:pt x="6" y="15"/>
                </a:cubicBezTo>
                <a:close/>
                <a:moveTo>
                  <a:pt x="22" y="19"/>
                </a:moveTo>
                <a:cubicBezTo>
                  <a:pt x="22" y="20"/>
                  <a:pt x="22" y="21"/>
                  <a:pt x="22" y="21"/>
                </a:cubicBezTo>
                <a:cubicBezTo>
                  <a:pt x="21" y="22"/>
                  <a:pt x="21" y="22"/>
                  <a:pt x="21" y="22"/>
                </a:cubicBezTo>
                <a:cubicBezTo>
                  <a:pt x="20" y="23"/>
                  <a:pt x="20" y="23"/>
                  <a:pt x="19" y="23"/>
                </a:cubicBezTo>
                <a:cubicBezTo>
                  <a:pt x="19" y="23"/>
                  <a:pt x="18" y="24"/>
                  <a:pt x="18" y="24"/>
                </a:cubicBezTo>
                <a:cubicBezTo>
                  <a:pt x="16" y="24"/>
                  <a:pt x="16" y="24"/>
                  <a:pt x="16" y="24"/>
                </a:cubicBezTo>
                <a:cubicBezTo>
                  <a:pt x="16" y="24"/>
                  <a:pt x="15" y="23"/>
                  <a:pt x="15" y="23"/>
                </a:cubicBezTo>
                <a:cubicBezTo>
                  <a:pt x="14" y="23"/>
                  <a:pt x="14" y="23"/>
                  <a:pt x="13" y="22"/>
                </a:cubicBezTo>
                <a:cubicBezTo>
                  <a:pt x="13" y="22"/>
                  <a:pt x="13" y="22"/>
                  <a:pt x="13" y="21"/>
                </a:cubicBezTo>
                <a:cubicBezTo>
                  <a:pt x="12" y="21"/>
                  <a:pt x="12" y="20"/>
                  <a:pt x="12" y="19"/>
                </a:cubicBezTo>
                <a:cubicBezTo>
                  <a:pt x="12" y="4"/>
                  <a:pt x="12" y="4"/>
                  <a:pt x="12" y="4"/>
                </a:cubicBezTo>
                <a:cubicBezTo>
                  <a:pt x="12" y="4"/>
                  <a:pt x="12" y="3"/>
                  <a:pt x="13" y="2"/>
                </a:cubicBezTo>
                <a:cubicBezTo>
                  <a:pt x="13" y="2"/>
                  <a:pt x="13" y="2"/>
                  <a:pt x="13" y="1"/>
                </a:cubicBezTo>
                <a:cubicBezTo>
                  <a:pt x="14" y="1"/>
                  <a:pt x="14" y="0"/>
                  <a:pt x="15" y="0"/>
                </a:cubicBezTo>
                <a:cubicBezTo>
                  <a:pt x="15" y="0"/>
                  <a:pt x="16" y="0"/>
                  <a:pt x="16" y="0"/>
                </a:cubicBezTo>
                <a:cubicBezTo>
                  <a:pt x="18" y="0"/>
                  <a:pt x="18" y="0"/>
                  <a:pt x="18" y="0"/>
                </a:cubicBezTo>
                <a:cubicBezTo>
                  <a:pt x="18" y="0"/>
                  <a:pt x="19" y="0"/>
                  <a:pt x="19" y="0"/>
                </a:cubicBezTo>
                <a:cubicBezTo>
                  <a:pt x="20" y="0"/>
                  <a:pt x="20" y="1"/>
                  <a:pt x="21" y="1"/>
                </a:cubicBezTo>
                <a:cubicBezTo>
                  <a:pt x="21" y="2"/>
                  <a:pt x="21" y="2"/>
                  <a:pt x="22" y="2"/>
                </a:cubicBezTo>
                <a:cubicBezTo>
                  <a:pt x="22" y="3"/>
                  <a:pt x="22" y="4"/>
                  <a:pt x="22" y="4"/>
                </a:cubicBezTo>
                <a:cubicBezTo>
                  <a:pt x="22" y="19"/>
                  <a:pt x="22" y="19"/>
                  <a:pt x="22" y="19"/>
                </a:cubicBezTo>
                <a:close/>
                <a:moveTo>
                  <a:pt x="18" y="4"/>
                </a:moveTo>
                <a:cubicBezTo>
                  <a:pt x="18" y="4"/>
                  <a:pt x="18" y="4"/>
                  <a:pt x="18" y="4"/>
                </a:cubicBezTo>
                <a:cubicBezTo>
                  <a:pt x="18" y="4"/>
                  <a:pt x="17" y="3"/>
                  <a:pt x="17" y="3"/>
                </a:cubicBezTo>
                <a:cubicBezTo>
                  <a:pt x="17" y="3"/>
                  <a:pt x="17" y="3"/>
                  <a:pt x="17" y="3"/>
                </a:cubicBezTo>
                <a:cubicBezTo>
                  <a:pt x="17" y="3"/>
                  <a:pt x="17" y="4"/>
                  <a:pt x="16" y="4"/>
                </a:cubicBezTo>
                <a:cubicBezTo>
                  <a:pt x="16" y="4"/>
                  <a:pt x="16" y="4"/>
                  <a:pt x="16" y="4"/>
                </a:cubicBezTo>
                <a:cubicBezTo>
                  <a:pt x="16" y="19"/>
                  <a:pt x="16" y="19"/>
                  <a:pt x="16" y="19"/>
                </a:cubicBezTo>
                <a:cubicBezTo>
                  <a:pt x="16" y="19"/>
                  <a:pt x="16" y="20"/>
                  <a:pt x="16" y="20"/>
                </a:cubicBezTo>
                <a:cubicBezTo>
                  <a:pt x="17" y="20"/>
                  <a:pt x="17" y="20"/>
                  <a:pt x="17" y="20"/>
                </a:cubicBezTo>
                <a:cubicBezTo>
                  <a:pt x="17" y="20"/>
                  <a:pt x="17" y="20"/>
                  <a:pt x="17" y="20"/>
                </a:cubicBezTo>
                <a:cubicBezTo>
                  <a:pt x="17" y="20"/>
                  <a:pt x="18" y="20"/>
                  <a:pt x="18" y="20"/>
                </a:cubicBezTo>
                <a:cubicBezTo>
                  <a:pt x="18" y="20"/>
                  <a:pt x="18" y="19"/>
                  <a:pt x="18" y="19"/>
                </a:cubicBezTo>
                <a:cubicBezTo>
                  <a:pt x="18" y="4"/>
                  <a:pt x="18" y="4"/>
                  <a:pt x="18" y="4"/>
                </a:cubicBezTo>
                <a:close/>
                <a:moveTo>
                  <a:pt x="31" y="0"/>
                </a:moveTo>
                <a:cubicBezTo>
                  <a:pt x="31" y="0"/>
                  <a:pt x="31" y="0"/>
                  <a:pt x="31" y="1"/>
                </a:cubicBezTo>
                <a:cubicBezTo>
                  <a:pt x="31" y="23"/>
                  <a:pt x="31" y="23"/>
                  <a:pt x="31" y="23"/>
                </a:cubicBezTo>
                <a:cubicBezTo>
                  <a:pt x="31" y="23"/>
                  <a:pt x="31" y="23"/>
                  <a:pt x="31" y="23"/>
                </a:cubicBezTo>
                <a:cubicBezTo>
                  <a:pt x="28" y="23"/>
                  <a:pt x="28" y="23"/>
                  <a:pt x="28" y="23"/>
                </a:cubicBezTo>
                <a:cubicBezTo>
                  <a:pt x="27" y="23"/>
                  <a:pt x="27" y="23"/>
                  <a:pt x="27" y="23"/>
                </a:cubicBezTo>
                <a:cubicBezTo>
                  <a:pt x="27" y="6"/>
                  <a:pt x="27" y="6"/>
                  <a:pt x="27" y="6"/>
                </a:cubicBezTo>
                <a:cubicBezTo>
                  <a:pt x="27" y="6"/>
                  <a:pt x="27" y="7"/>
                  <a:pt x="26" y="7"/>
                </a:cubicBezTo>
                <a:cubicBezTo>
                  <a:pt x="26" y="7"/>
                  <a:pt x="25" y="7"/>
                  <a:pt x="25" y="7"/>
                </a:cubicBezTo>
                <a:cubicBezTo>
                  <a:pt x="25" y="7"/>
                  <a:pt x="25" y="7"/>
                  <a:pt x="25" y="7"/>
                </a:cubicBezTo>
                <a:cubicBezTo>
                  <a:pt x="25" y="7"/>
                  <a:pt x="25" y="7"/>
                  <a:pt x="25" y="7"/>
                </a:cubicBezTo>
                <a:cubicBezTo>
                  <a:pt x="25" y="4"/>
                  <a:pt x="25" y="4"/>
                  <a:pt x="25" y="4"/>
                </a:cubicBezTo>
                <a:cubicBezTo>
                  <a:pt x="25" y="4"/>
                  <a:pt x="25" y="4"/>
                  <a:pt x="25" y="4"/>
                </a:cubicBezTo>
                <a:cubicBezTo>
                  <a:pt x="25" y="4"/>
                  <a:pt x="25" y="4"/>
                  <a:pt x="25" y="4"/>
                </a:cubicBezTo>
                <a:cubicBezTo>
                  <a:pt x="25" y="4"/>
                  <a:pt x="26" y="4"/>
                  <a:pt x="26" y="3"/>
                </a:cubicBezTo>
                <a:cubicBezTo>
                  <a:pt x="27" y="3"/>
                  <a:pt x="27" y="2"/>
                  <a:pt x="27" y="2"/>
                </a:cubicBezTo>
                <a:cubicBezTo>
                  <a:pt x="28" y="2"/>
                  <a:pt x="28" y="1"/>
                  <a:pt x="28" y="0"/>
                </a:cubicBezTo>
                <a:cubicBezTo>
                  <a:pt x="28" y="0"/>
                  <a:pt x="28" y="0"/>
                  <a:pt x="28" y="0"/>
                </a:cubicBezTo>
                <a:cubicBezTo>
                  <a:pt x="31" y="0"/>
                  <a:pt x="31" y="0"/>
                  <a:pt x="31" y="0"/>
                </a:cubicBezTo>
                <a:close/>
                <a:moveTo>
                  <a:pt x="44" y="19"/>
                </a:moveTo>
                <a:cubicBezTo>
                  <a:pt x="44" y="20"/>
                  <a:pt x="43" y="21"/>
                  <a:pt x="43" y="21"/>
                </a:cubicBezTo>
                <a:cubicBezTo>
                  <a:pt x="43" y="22"/>
                  <a:pt x="43" y="22"/>
                  <a:pt x="42" y="22"/>
                </a:cubicBezTo>
                <a:cubicBezTo>
                  <a:pt x="42" y="23"/>
                  <a:pt x="41" y="23"/>
                  <a:pt x="41" y="23"/>
                </a:cubicBezTo>
                <a:cubicBezTo>
                  <a:pt x="40" y="23"/>
                  <a:pt x="40" y="24"/>
                  <a:pt x="39" y="24"/>
                </a:cubicBezTo>
                <a:cubicBezTo>
                  <a:pt x="38" y="24"/>
                  <a:pt x="38" y="24"/>
                  <a:pt x="38" y="24"/>
                </a:cubicBezTo>
                <a:cubicBezTo>
                  <a:pt x="37" y="24"/>
                  <a:pt x="37" y="23"/>
                  <a:pt x="36" y="23"/>
                </a:cubicBezTo>
                <a:cubicBezTo>
                  <a:pt x="36" y="23"/>
                  <a:pt x="35" y="23"/>
                  <a:pt x="35" y="22"/>
                </a:cubicBezTo>
                <a:cubicBezTo>
                  <a:pt x="35" y="22"/>
                  <a:pt x="34" y="22"/>
                  <a:pt x="34" y="21"/>
                </a:cubicBezTo>
                <a:cubicBezTo>
                  <a:pt x="34" y="21"/>
                  <a:pt x="34" y="20"/>
                  <a:pt x="34" y="19"/>
                </a:cubicBezTo>
                <a:cubicBezTo>
                  <a:pt x="34" y="16"/>
                  <a:pt x="34" y="16"/>
                  <a:pt x="34" y="16"/>
                </a:cubicBezTo>
                <a:cubicBezTo>
                  <a:pt x="34" y="15"/>
                  <a:pt x="34" y="15"/>
                  <a:pt x="34" y="15"/>
                </a:cubicBezTo>
                <a:cubicBezTo>
                  <a:pt x="37" y="14"/>
                  <a:pt x="37" y="14"/>
                  <a:pt x="37" y="14"/>
                </a:cubicBezTo>
                <a:cubicBezTo>
                  <a:pt x="38" y="14"/>
                  <a:pt x="38" y="14"/>
                  <a:pt x="38" y="15"/>
                </a:cubicBezTo>
                <a:cubicBezTo>
                  <a:pt x="38" y="19"/>
                  <a:pt x="38" y="19"/>
                  <a:pt x="38" y="19"/>
                </a:cubicBezTo>
                <a:cubicBezTo>
                  <a:pt x="38" y="19"/>
                  <a:pt x="38" y="20"/>
                  <a:pt x="38" y="20"/>
                </a:cubicBezTo>
                <a:cubicBezTo>
                  <a:pt x="38" y="20"/>
                  <a:pt x="38" y="20"/>
                  <a:pt x="39" y="20"/>
                </a:cubicBezTo>
                <a:cubicBezTo>
                  <a:pt x="39" y="20"/>
                  <a:pt x="39" y="20"/>
                  <a:pt x="39" y="20"/>
                </a:cubicBezTo>
                <a:cubicBezTo>
                  <a:pt x="39" y="20"/>
                  <a:pt x="39" y="20"/>
                  <a:pt x="39" y="20"/>
                </a:cubicBezTo>
                <a:cubicBezTo>
                  <a:pt x="40" y="20"/>
                  <a:pt x="40" y="19"/>
                  <a:pt x="40" y="19"/>
                </a:cubicBezTo>
                <a:cubicBezTo>
                  <a:pt x="40" y="14"/>
                  <a:pt x="40" y="14"/>
                  <a:pt x="40" y="14"/>
                </a:cubicBezTo>
                <a:cubicBezTo>
                  <a:pt x="40" y="13"/>
                  <a:pt x="40" y="13"/>
                  <a:pt x="40" y="13"/>
                </a:cubicBezTo>
                <a:cubicBezTo>
                  <a:pt x="40" y="13"/>
                  <a:pt x="40" y="13"/>
                  <a:pt x="39" y="13"/>
                </a:cubicBezTo>
                <a:cubicBezTo>
                  <a:pt x="39" y="13"/>
                  <a:pt x="39" y="13"/>
                  <a:pt x="39" y="12"/>
                </a:cubicBezTo>
                <a:cubicBezTo>
                  <a:pt x="39" y="12"/>
                  <a:pt x="39" y="12"/>
                  <a:pt x="39" y="12"/>
                </a:cubicBezTo>
                <a:cubicBezTo>
                  <a:pt x="37" y="12"/>
                  <a:pt x="37" y="12"/>
                  <a:pt x="37" y="12"/>
                </a:cubicBezTo>
                <a:cubicBezTo>
                  <a:pt x="37" y="12"/>
                  <a:pt x="37" y="12"/>
                  <a:pt x="37" y="12"/>
                </a:cubicBezTo>
                <a:cubicBezTo>
                  <a:pt x="37" y="12"/>
                  <a:pt x="37" y="12"/>
                  <a:pt x="37" y="12"/>
                </a:cubicBezTo>
                <a:cubicBezTo>
                  <a:pt x="37" y="9"/>
                  <a:pt x="37" y="9"/>
                  <a:pt x="37" y="9"/>
                </a:cubicBezTo>
                <a:cubicBezTo>
                  <a:pt x="37" y="9"/>
                  <a:pt x="37" y="9"/>
                  <a:pt x="37" y="9"/>
                </a:cubicBezTo>
                <a:cubicBezTo>
                  <a:pt x="37" y="9"/>
                  <a:pt x="37" y="9"/>
                  <a:pt x="37" y="9"/>
                </a:cubicBezTo>
                <a:cubicBezTo>
                  <a:pt x="39" y="9"/>
                  <a:pt x="39" y="9"/>
                  <a:pt x="39" y="9"/>
                </a:cubicBezTo>
                <a:cubicBezTo>
                  <a:pt x="39" y="9"/>
                  <a:pt x="39" y="9"/>
                  <a:pt x="39" y="9"/>
                </a:cubicBezTo>
                <a:cubicBezTo>
                  <a:pt x="39" y="9"/>
                  <a:pt x="39" y="9"/>
                  <a:pt x="39" y="9"/>
                </a:cubicBezTo>
                <a:cubicBezTo>
                  <a:pt x="40" y="9"/>
                  <a:pt x="40" y="8"/>
                  <a:pt x="40" y="8"/>
                </a:cubicBezTo>
                <a:cubicBezTo>
                  <a:pt x="40" y="4"/>
                  <a:pt x="40" y="4"/>
                  <a:pt x="40" y="4"/>
                </a:cubicBezTo>
                <a:cubicBezTo>
                  <a:pt x="40" y="4"/>
                  <a:pt x="40" y="4"/>
                  <a:pt x="39" y="4"/>
                </a:cubicBezTo>
                <a:cubicBezTo>
                  <a:pt x="39" y="4"/>
                  <a:pt x="39" y="3"/>
                  <a:pt x="39" y="3"/>
                </a:cubicBezTo>
                <a:cubicBezTo>
                  <a:pt x="39" y="3"/>
                  <a:pt x="39" y="3"/>
                  <a:pt x="39" y="3"/>
                </a:cubicBezTo>
                <a:cubicBezTo>
                  <a:pt x="38" y="3"/>
                  <a:pt x="38" y="4"/>
                  <a:pt x="38" y="4"/>
                </a:cubicBezTo>
                <a:cubicBezTo>
                  <a:pt x="38" y="4"/>
                  <a:pt x="38" y="4"/>
                  <a:pt x="38" y="4"/>
                </a:cubicBezTo>
                <a:cubicBezTo>
                  <a:pt x="38" y="6"/>
                  <a:pt x="38" y="6"/>
                  <a:pt x="38" y="6"/>
                </a:cubicBezTo>
                <a:cubicBezTo>
                  <a:pt x="38" y="7"/>
                  <a:pt x="38" y="7"/>
                  <a:pt x="37" y="7"/>
                </a:cubicBezTo>
                <a:cubicBezTo>
                  <a:pt x="34" y="8"/>
                  <a:pt x="34" y="8"/>
                  <a:pt x="34" y="8"/>
                </a:cubicBezTo>
                <a:cubicBezTo>
                  <a:pt x="34" y="8"/>
                  <a:pt x="34" y="8"/>
                  <a:pt x="34" y="8"/>
                </a:cubicBezTo>
                <a:cubicBezTo>
                  <a:pt x="34" y="4"/>
                  <a:pt x="34" y="4"/>
                  <a:pt x="34" y="4"/>
                </a:cubicBezTo>
                <a:cubicBezTo>
                  <a:pt x="34" y="4"/>
                  <a:pt x="34" y="3"/>
                  <a:pt x="34" y="2"/>
                </a:cubicBezTo>
                <a:cubicBezTo>
                  <a:pt x="34" y="2"/>
                  <a:pt x="35" y="2"/>
                  <a:pt x="35" y="1"/>
                </a:cubicBezTo>
                <a:cubicBezTo>
                  <a:pt x="35" y="1"/>
                  <a:pt x="36" y="0"/>
                  <a:pt x="36" y="0"/>
                </a:cubicBezTo>
                <a:cubicBezTo>
                  <a:pt x="37" y="0"/>
                  <a:pt x="37" y="0"/>
                  <a:pt x="38" y="0"/>
                </a:cubicBezTo>
                <a:cubicBezTo>
                  <a:pt x="39" y="0"/>
                  <a:pt x="39" y="0"/>
                  <a:pt x="39" y="0"/>
                </a:cubicBezTo>
                <a:cubicBezTo>
                  <a:pt x="40" y="0"/>
                  <a:pt x="40" y="0"/>
                  <a:pt x="41" y="0"/>
                </a:cubicBezTo>
                <a:cubicBezTo>
                  <a:pt x="41" y="0"/>
                  <a:pt x="42" y="1"/>
                  <a:pt x="42" y="1"/>
                </a:cubicBezTo>
                <a:cubicBezTo>
                  <a:pt x="43" y="2"/>
                  <a:pt x="43" y="2"/>
                  <a:pt x="43" y="2"/>
                </a:cubicBezTo>
                <a:cubicBezTo>
                  <a:pt x="43" y="3"/>
                  <a:pt x="44" y="4"/>
                  <a:pt x="44" y="4"/>
                </a:cubicBezTo>
                <a:cubicBezTo>
                  <a:pt x="44" y="8"/>
                  <a:pt x="44" y="8"/>
                  <a:pt x="44" y="8"/>
                </a:cubicBezTo>
                <a:cubicBezTo>
                  <a:pt x="44" y="8"/>
                  <a:pt x="43" y="8"/>
                  <a:pt x="43" y="8"/>
                </a:cubicBezTo>
                <a:cubicBezTo>
                  <a:pt x="43" y="8"/>
                  <a:pt x="43" y="9"/>
                  <a:pt x="43" y="9"/>
                </a:cubicBezTo>
                <a:cubicBezTo>
                  <a:pt x="43" y="9"/>
                  <a:pt x="43" y="10"/>
                  <a:pt x="43" y="10"/>
                </a:cubicBezTo>
                <a:cubicBezTo>
                  <a:pt x="43" y="10"/>
                  <a:pt x="42" y="11"/>
                  <a:pt x="42" y="11"/>
                </a:cubicBezTo>
                <a:cubicBezTo>
                  <a:pt x="42" y="11"/>
                  <a:pt x="43" y="11"/>
                  <a:pt x="43" y="11"/>
                </a:cubicBezTo>
                <a:cubicBezTo>
                  <a:pt x="43" y="11"/>
                  <a:pt x="43" y="12"/>
                  <a:pt x="43" y="12"/>
                </a:cubicBezTo>
                <a:cubicBezTo>
                  <a:pt x="43" y="13"/>
                  <a:pt x="44" y="13"/>
                  <a:pt x="44" y="14"/>
                </a:cubicBezTo>
                <a:cubicBezTo>
                  <a:pt x="44" y="19"/>
                  <a:pt x="44" y="19"/>
                  <a:pt x="44" y="19"/>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accent1"/>
              </a:solidFill>
            </a:endParaRPr>
          </a:p>
        </p:txBody>
      </p:sp>
      <p:sp>
        <p:nvSpPr>
          <p:cNvPr id="26" name="Freeform 248"/>
          <p:cNvSpPr>
            <a:spLocks noEditPoints="1"/>
          </p:cNvSpPr>
          <p:nvPr/>
        </p:nvSpPr>
        <p:spPr bwMode="auto">
          <a:xfrm>
            <a:off x="7011001" y="4263526"/>
            <a:ext cx="350989" cy="196142"/>
          </a:xfrm>
          <a:custGeom>
            <a:avLst/>
            <a:gdLst>
              <a:gd name="T0" fmla="*/ 6 w 43"/>
              <a:gd name="T1" fmla="*/ 16 h 24"/>
              <a:gd name="T2" fmla="*/ 4 w 43"/>
              <a:gd name="T3" fmla="*/ 20 h 24"/>
              <a:gd name="T4" fmla="*/ 9 w 43"/>
              <a:gd name="T5" fmla="*/ 23 h 24"/>
              <a:gd name="T6" fmla="*/ 0 w 43"/>
              <a:gd name="T7" fmla="*/ 23 h 24"/>
              <a:gd name="T8" fmla="*/ 0 w 43"/>
              <a:gd name="T9" fmla="*/ 20 h 24"/>
              <a:gd name="T10" fmla="*/ 1 w 43"/>
              <a:gd name="T11" fmla="*/ 16 h 24"/>
              <a:gd name="T12" fmla="*/ 5 w 43"/>
              <a:gd name="T13" fmla="*/ 10 h 24"/>
              <a:gd name="T14" fmla="*/ 5 w 43"/>
              <a:gd name="T15" fmla="*/ 4 h 24"/>
              <a:gd name="T16" fmla="*/ 4 w 43"/>
              <a:gd name="T17" fmla="*/ 3 h 24"/>
              <a:gd name="T18" fmla="*/ 4 w 43"/>
              <a:gd name="T19" fmla="*/ 6 h 24"/>
              <a:gd name="T20" fmla="*/ 0 w 43"/>
              <a:gd name="T21" fmla="*/ 8 h 24"/>
              <a:gd name="T22" fmla="*/ 1 w 43"/>
              <a:gd name="T23" fmla="*/ 1 h 24"/>
              <a:gd name="T24" fmla="*/ 5 w 43"/>
              <a:gd name="T25" fmla="*/ 0 h 24"/>
              <a:gd name="T26" fmla="*/ 9 w 43"/>
              <a:gd name="T27" fmla="*/ 2 h 24"/>
              <a:gd name="T28" fmla="*/ 9 w 43"/>
              <a:gd name="T29" fmla="*/ 8 h 24"/>
              <a:gd name="T30" fmla="*/ 7 w 43"/>
              <a:gd name="T31" fmla="*/ 13 h 24"/>
              <a:gd name="T32" fmla="*/ 21 w 43"/>
              <a:gd name="T33" fmla="*/ 21 h 24"/>
              <a:gd name="T34" fmla="*/ 17 w 43"/>
              <a:gd name="T35" fmla="*/ 24 h 24"/>
              <a:gd name="T36" fmla="*/ 13 w 43"/>
              <a:gd name="T37" fmla="*/ 22 h 24"/>
              <a:gd name="T38" fmla="*/ 12 w 43"/>
              <a:gd name="T39" fmla="*/ 4 h 24"/>
              <a:gd name="T40" fmla="*/ 14 w 43"/>
              <a:gd name="T41" fmla="*/ 0 h 24"/>
              <a:gd name="T42" fmla="*/ 19 w 43"/>
              <a:gd name="T43" fmla="*/ 0 h 24"/>
              <a:gd name="T44" fmla="*/ 22 w 43"/>
              <a:gd name="T45" fmla="*/ 4 h 24"/>
              <a:gd name="T46" fmla="*/ 17 w 43"/>
              <a:gd name="T47" fmla="*/ 4 h 24"/>
              <a:gd name="T48" fmla="*/ 16 w 43"/>
              <a:gd name="T49" fmla="*/ 4 h 24"/>
              <a:gd name="T50" fmla="*/ 16 w 43"/>
              <a:gd name="T51" fmla="*/ 20 h 24"/>
              <a:gd name="T52" fmla="*/ 17 w 43"/>
              <a:gd name="T53" fmla="*/ 20 h 24"/>
              <a:gd name="T54" fmla="*/ 30 w 43"/>
              <a:gd name="T55" fmla="*/ 0 h 24"/>
              <a:gd name="T56" fmla="*/ 30 w 43"/>
              <a:gd name="T57" fmla="*/ 23 h 24"/>
              <a:gd name="T58" fmla="*/ 27 w 43"/>
              <a:gd name="T59" fmla="*/ 6 h 24"/>
              <a:gd name="T60" fmla="*/ 24 w 43"/>
              <a:gd name="T61" fmla="*/ 7 h 24"/>
              <a:gd name="T62" fmla="*/ 24 w 43"/>
              <a:gd name="T63" fmla="*/ 4 h 24"/>
              <a:gd name="T64" fmla="*/ 27 w 43"/>
              <a:gd name="T65" fmla="*/ 2 h 24"/>
              <a:gd name="T66" fmla="*/ 30 w 43"/>
              <a:gd name="T67" fmla="*/ 0 h 24"/>
              <a:gd name="T68" fmla="*/ 40 w 43"/>
              <a:gd name="T69" fmla="*/ 16 h 24"/>
              <a:gd name="T70" fmla="*/ 38 w 43"/>
              <a:gd name="T71" fmla="*/ 20 h 24"/>
              <a:gd name="T72" fmla="*/ 43 w 43"/>
              <a:gd name="T73" fmla="*/ 23 h 24"/>
              <a:gd name="T74" fmla="*/ 34 w 43"/>
              <a:gd name="T75" fmla="*/ 23 h 24"/>
              <a:gd name="T76" fmla="*/ 34 w 43"/>
              <a:gd name="T77" fmla="*/ 20 h 24"/>
              <a:gd name="T78" fmla="*/ 35 w 43"/>
              <a:gd name="T79" fmla="*/ 16 h 24"/>
              <a:gd name="T80" fmla="*/ 39 w 43"/>
              <a:gd name="T81" fmla="*/ 10 h 24"/>
              <a:gd name="T82" fmla="*/ 39 w 43"/>
              <a:gd name="T83" fmla="*/ 4 h 24"/>
              <a:gd name="T84" fmla="*/ 38 w 43"/>
              <a:gd name="T85" fmla="*/ 3 h 24"/>
              <a:gd name="T86" fmla="*/ 37 w 43"/>
              <a:gd name="T87" fmla="*/ 6 h 24"/>
              <a:gd name="T88" fmla="*/ 34 w 43"/>
              <a:gd name="T89" fmla="*/ 8 h 24"/>
              <a:gd name="T90" fmla="*/ 35 w 43"/>
              <a:gd name="T91" fmla="*/ 1 h 24"/>
              <a:gd name="T92" fmla="*/ 39 w 43"/>
              <a:gd name="T93" fmla="*/ 0 h 24"/>
              <a:gd name="T94" fmla="*/ 43 w 43"/>
              <a:gd name="T95" fmla="*/ 2 h 24"/>
              <a:gd name="T96" fmla="*/ 43 w 43"/>
              <a:gd name="T97" fmla="*/ 8 h 24"/>
              <a:gd name="T98" fmla="*/ 41 w 43"/>
              <a:gd name="T9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24">
                <a:moveTo>
                  <a:pt x="6" y="15"/>
                </a:moveTo>
                <a:cubicBezTo>
                  <a:pt x="6" y="15"/>
                  <a:pt x="6" y="15"/>
                  <a:pt x="6" y="15"/>
                </a:cubicBezTo>
                <a:cubicBezTo>
                  <a:pt x="6" y="16"/>
                  <a:pt x="6" y="16"/>
                  <a:pt x="6" y="16"/>
                </a:cubicBezTo>
                <a:cubicBezTo>
                  <a:pt x="5" y="16"/>
                  <a:pt x="5" y="17"/>
                  <a:pt x="5" y="17"/>
                </a:cubicBezTo>
                <a:cubicBezTo>
                  <a:pt x="5" y="18"/>
                  <a:pt x="4" y="18"/>
                  <a:pt x="4" y="18"/>
                </a:cubicBezTo>
                <a:cubicBezTo>
                  <a:pt x="4" y="19"/>
                  <a:pt x="4" y="19"/>
                  <a:pt x="4" y="20"/>
                </a:cubicBezTo>
                <a:cubicBezTo>
                  <a:pt x="9" y="20"/>
                  <a:pt x="9" y="20"/>
                  <a:pt x="9" y="20"/>
                </a:cubicBezTo>
                <a:cubicBezTo>
                  <a:pt x="9" y="20"/>
                  <a:pt x="9" y="20"/>
                  <a:pt x="9" y="20"/>
                </a:cubicBezTo>
                <a:cubicBezTo>
                  <a:pt x="9" y="23"/>
                  <a:pt x="9" y="23"/>
                  <a:pt x="9" y="23"/>
                </a:cubicBezTo>
                <a:cubicBezTo>
                  <a:pt x="9" y="23"/>
                  <a:pt x="9" y="23"/>
                  <a:pt x="9" y="23"/>
                </a:cubicBezTo>
                <a:cubicBezTo>
                  <a:pt x="0" y="23"/>
                  <a:pt x="0" y="23"/>
                  <a:pt x="0" y="23"/>
                </a:cubicBezTo>
                <a:cubicBezTo>
                  <a:pt x="0" y="23"/>
                  <a:pt x="0" y="23"/>
                  <a:pt x="0" y="23"/>
                </a:cubicBezTo>
                <a:cubicBezTo>
                  <a:pt x="0" y="23"/>
                  <a:pt x="0" y="22"/>
                  <a:pt x="0" y="22"/>
                </a:cubicBezTo>
                <a:cubicBezTo>
                  <a:pt x="0" y="21"/>
                  <a:pt x="0" y="21"/>
                  <a:pt x="0" y="21"/>
                </a:cubicBezTo>
                <a:cubicBezTo>
                  <a:pt x="0" y="20"/>
                  <a:pt x="0" y="20"/>
                  <a:pt x="0" y="20"/>
                </a:cubicBezTo>
                <a:cubicBezTo>
                  <a:pt x="0" y="19"/>
                  <a:pt x="0" y="19"/>
                  <a:pt x="0" y="18"/>
                </a:cubicBezTo>
                <a:cubicBezTo>
                  <a:pt x="0" y="18"/>
                  <a:pt x="0" y="18"/>
                  <a:pt x="1" y="17"/>
                </a:cubicBezTo>
                <a:cubicBezTo>
                  <a:pt x="1" y="17"/>
                  <a:pt x="1" y="17"/>
                  <a:pt x="1" y="16"/>
                </a:cubicBezTo>
                <a:cubicBezTo>
                  <a:pt x="2" y="15"/>
                  <a:pt x="2" y="14"/>
                  <a:pt x="3" y="14"/>
                </a:cubicBezTo>
                <a:cubicBezTo>
                  <a:pt x="3" y="13"/>
                  <a:pt x="4" y="12"/>
                  <a:pt x="4" y="12"/>
                </a:cubicBezTo>
                <a:cubicBezTo>
                  <a:pt x="4" y="11"/>
                  <a:pt x="5" y="10"/>
                  <a:pt x="5" y="10"/>
                </a:cubicBezTo>
                <a:cubicBezTo>
                  <a:pt x="5" y="10"/>
                  <a:pt x="5" y="9"/>
                  <a:pt x="5" y="9"/>
                </a:cubicBezTo>
                <a:cubicBezTo>
                  <a:pt x="5" y="9"/>
                  <a:pt x="5" y="9"/>
                  <a:pt x="5" y="8"/>
                </a:cubicBezTo>
                <a:cubicBezTo>
                  <a:pt x="5" y="4"/>
                  <a:pt x="5" y="4"/>
                  <a:pt x="5" y="4"/>
                </a:cubicBezTo>
                <a:cubicBezTo>
                  <a:pt x="5" y="4"/>
                  <a:pt x="5" y="4"/>
                  <a:pt x="5" y="4"/>
                </a:cubicBezTo>
                <a:cubicBezTo>
                  <a:pt x="5" y="4"/>
                  <a:pt x="5" y="3"/>
                  <a:pt x="5" y="3"/>
                </a:cubicBezTo>
                <a:cubicBezTo>
                  <a:pt x="4" y="3"/>
                  <a:pt x="4" y="3"/>
                  <a:pt x="4" y="3"/>
                </a:cubicBezTo>
                <a:cubicBezTo>
                  <a:pt x="4" y="3"/>
                  <a:pt x="4" y="4"/>
                  <a:pt x="4" y="4"/>
                </a:cubicBezTo>
                <a:cubicBezTo>
                  <a:pt x="4" y="4"/>
                  <a:pt x="4" y="4"/>
                  <a:pt x="4" y="4"/>
                </a:cubicBezTo>
                <a:cubicBezTo>
                  <a:pt x="4" y="6"/>
                  <a:pt x="4" y="6"/>
                  <a:pt x="4" y="6"/>
                </a:cubicBezTo>
                <a:cubicBezTo>
                  <a:pt x="4" y="7"/>
                  <a:pt x="3" y="7"/>
                  <a:pt x="3" y="7"/>
                </a:cubicBezTo>
                <a:cubicBezTo>
                  <a:pt x="0" y="8"/>
                  <a:pt x="0" y="8"/>
                  <a:pt x="0" y="8"/>
                </a:cubicBezTo>
                <a:cubicBezTo>
                  <a:pt x="0" y="8"/>
                  <a:pt x="0" y="8"/>
                  <a:pt x="0" y="8"/>
                </a:cubicBezTo>
                <a:cubicBezTo>
                  <a:pt x="0" y="4"/>
                  <a:pt x="0" y="4"/>
                  <a:pt x="0" y="4"/>
                </a:cubicBezTo>
                <a:cubicBezTo>
                  <a:pt x="0" y="4"/>
                  <a:pt x="0" y="3"/>
                  <a:pt x="0" y="2"/>
                </a:cubicBezTo>
                <a:cubicBezTo>
                  <a:pt x="0" y="2"/>
                  <a:pt x="0" y="2"/>
                  <a:pt x="1" y="1"/>
                </a:cubicBezTo>
                <a:cubicBezTo>
                  <a:pt x="1" y="1"/>
                  <a:pt x="2" y="0"/>
                  <a:pt x="2" y="0"/>
                </a:cubicBezTo>
                <a:cubicBezTo>
                  <a:pt x="3" y="0"/>
                  <a:pt x="3" y="0"/>
                  <a:pt x="4" y="0"/>
                </a:cubicBezTo>
                <a:cubicBezTo>
                  <a:pt x="5" y="0"/>
                  <a:pt x="5" y="0"/>
                  <a:pt x="5" y="0"/>
                </a:cubicBezTo>
                <a:cubicBezTo>
                  <a:pt x="6" y="0"/>
                  <a:pt x="6" y="0"/>
                  <a:pt x="7" y="0"/>
                </a:cubicBezTo>
                <a:cubicBezTo>
                  <a:pt x="7" y="0"/>
                  <a:pt x="8" y="1"/>
                  <a:pt x="8" y="1"/>
                </a:cubicBezTo>
                <a:cubicBezTo>
                  <a:pt x="8" y="2"/>
                  <a:pt x="9" y="2"/>
                  <a:pt x="9" y="2"/>
                </a:cubicBezTo>
                <a:cubicBezTo>
                  <a:pt x="9" y="3"/>
                  <a:pt x="9" y="4"/>
                  <a:pt x="9" y="4"/>
                </a:cubicBezTo>
                <a:cubicBezTo>
                  <a:pt x="9" y="6"/>
                  <a:pt x="9" y="6"/>
                  <a:pt x="9" y="6"/>
                </a:cubicBezTo>
                <a:cubicBezTo>
                  <a:pt x="9" y="8"/>
                  <a:pt x="9" y="8"/>
                  <a:pt x="9" y="8"/>
                </a:cubicBezTo>
                <a:cubicBezTo>
                  <a:pt x="9" y="9"/>
                  <a:pt x="9" y="9"/>
                  <a:pt x="9" y="10"/>
                </a:cubicBezTo>
                <a:cubicBezTo>
                  <a:pt x="9" y="11"/>
                  <a:pt x="9" y="11"/>
                  <a:pt x="8" y="12"/>
                </a:cubicBezTo>
                <a:cubicBezTo>
                  <a:pt x="8" y="12"/>
                  <a:pt x="7" y="13"/>
                  <a:pt x="7" y="13"/>
                </a:cubicBezTo>
                <a:cubicBezTo>
                  <a:pt x="7" y="14"/>
                  <a:pt x="6" y="15"/>
                  <a:pt x="6" y="15"/>
                </a:cubicBezTo>
                <a:close/>
                <a:moveTo>
                  <a:pt x="22" y="19"/>
                </a:moveTo>
                <a:cubicBezTo>
                  <a:pt x="22" y="20"/>
                  <a:pt x="21" y="21"/>
                  <a:pt x="21" y="21"/>
                </a:cubicBezTo>
                <a:cubicBezTo>
                  <a:pt x="21" y="22"/>
                  <a:pt x="21" y="22"/>
                  <a:pt x="20" y="22"/>
                </a:cubicBezTo>
                <a:cubicBezTo>
                  <a:pt x="20" y="23"/>
                  <a:pt x="20" y="23"/>
                  <a:pt x="19" y="23"/>
                </a:cubicBezTo>
                <a:cubicBezTo>
                  <a:pt x="18" y="23"/>
                  <a:pt x="18" y="24"/>
                  <a:pt x="17" y="24"/>
                </a:cubicBezTo>
                <a:cubicBezTo>
                  <a:pt x="16" y="24"/>
                  <a:pt x="16" y="24"/>
                  <a:pt x="16" y="24"/>
                </a:cubicBezTo>
                <a:cubicBezTo>
                  <a:pt x="16" y="24"/>
                  <a:pt x="15" y="23"/>
                  <a:pt x="14" y="23"/>
                </a:cubicBezTo>
                <a:cubicBezTo>
                  <a:pt x="14" y="23"/>
                  <a:pt x="14" y="23"/>
                  <a:pt x="13" y="22"/>
                </a:cubicBezTo>
                <a:cubicBezTo>
                  <a:pt x="13" y="22"/>
                  <a:pt x="12" y="22"/>
                  <a:pt x="12" y="21"/>
                </a:cubicBezTo>
                <a:cubicBezTo>
                  <a:pt x="12" y="21"/>
                  <a:pt x="12" y="20"/>
                  <a:pt x="12" y="19"/>
                </a:cubicBezTo>
                <a:cubicBezTo>
                  <a:pt x="12" y="4"/>
                  <a:pt x="12" y="4"/>
                  <a:pt x="12" y="4"/>
                </a:cubicBezTo>
                <a:cubicBezTo>
                  <a:pt x="12" y="4"/>
                  <a:pt x="12" y="3"/>
                  <a:pt x="12" y="2"/>
                </a:cubicBezTo>
                <a:cubicBezTo>
                  <a:pt x="12" y="2"/>
                  <a:pt x="13" y="2"/>
                  <a:pt x="13" y="1"/>
                </a:cubicBezTo>
                <a:cubicBezTo>
                  <a:pt x="14" y="1"/>
                  <a:pt x="14" y="0"/>
                  <a:pt x="14" y="0"/>
                </a:cubicBezTo>
                <a:cubicBezTo>
                  <a:pt x="15" y="0"/>
                  <a:pt x="16" y="0"/>
                  <a:pt x="16" y="0"/>
                </a:cubicBezTo>
                <a:cubicBezTo>
                  <a:pt x="17" y="0"/>
                  <a:pt x="17" y="0"/>
                  <a:pt x="17" y="0"/>
                </a:cubicBezTo>
                <a:cubicBezTo>
                  <a:pt x="18" y="0"/>
                  <a:pt x="18" y="0"/>
                  <a:pt x="19" y="0"/>
                </a:cubicBezTo>
                <a:cubicBezTo>
                  <a:pt x="20" y="0"/>
                  <a:pt x="20" y="1"/>
                  <a:pt x="20" y="1"/>
                </a:cubicBezTo>
                <a:cubicBezTo>
                  <a:pt x="21" y="2"/>
                  <a:pt x="21" y="2"/>
                  <a:pt x="21" y="2"/>
                </a:cubicBezTo>
                <a:cubicBezTo>
                  <a:pt x="21" y="3"/>
                  <a:pt x="22" y="4"/>
                  <a:pt x="22" y="4"/>
                </a:cubicBezTo>
                <a:cubicBezTo>
                  <a:pt x="22" y="19"/>
                  <a:pt x="22" y="19"/>
                  <a:pt x="22" y="19"/>
                </a:cubicBezTo>
                <a:close/>
                <a:moveTo>
                  <a:pt x="18" y="4"/>
                </a:moveTo>
                <a:cubicBezTo>
                  <a:pt x="18" y="4"/>
                  <a:pt x="18" y="4"/>
                  <a:pt x="17" y="4"/>
                </a:cubicBezTo>
                <a:cubicBezTo>
                  <a:pt x="17" y="4"/>
                  <a:pt x="17" y="3"/>
                  <a:pt x="17" y="3"/>
                </a:cubicBezTo>
                <a:cubicBezTo>
                  <a:pt x="17" y="3"/>
                  <a:pt x="17" y="3"/>
                  <a:pt x="17" y="3"/>
                </a:cubicBezTo>
                <a:cubicBezTo>
                  <a:pt x="16" y="3"/>
                  <a:pt x="16" y="4"/>
                  <a:pt x="16" y="4"/>
                </a:cubicBezTo>
                <a:cubicBezTo>
                  <a:pt x="16" y="4"/>
                  <a:pt x="16" y="4"/>
                  <a:pt x="16" y="4"/>
                </a:cubicBezTo>
                <a:cubicBezTo>
                  <a:pt x="16" y="19"/>
                  <a:pt x="16" y="19"/>
                  <a:pt x="16" y="19"/>
                </a:cubicBezTo>
                <a:cubicBezTo>
                  <a:pt x="16" y="19"/>
                  <a:pt x="16" y="20"/>
                  <a:pt x="16" y="20"/>
                </a:cubicBezTo>
                <a:cubicBezTo>
                  <a:pt x="16" y="20"/>
                  <a:pt x="16" y="20"/>
                  <a:pt x="17" y="20"/>
                </a:cubicBezTo>
                <a:cubicBezTo>
                  <a:pt x="17" y="20"/>
                  <a:pt x="17" y="20"/>
                  <a:pt x="17" y="20"/>
                </a:cubicBezTo>
                <a:cubicBezTo>
                  <a:pt x="17" y="20"/>
                  <a:pt x="17" y="20"/>
                  <a:pt x="17" y="20"/>
                </a:cubicBezTo>
                <a:cubicBezTo>
                  <a:pt x="18" y="20"/>
                  <a:pt x="18" y="19"/>
                  <a:pt x="18" y="19"/>
                </a:cubicBezTo>
                <a:cubicBezTo>
                  <a:pt x="18" y="4"/>
                  <a:pt x="18" y="4"/>
                  <a:pt x="18" y="4"/>
                </a:cubicBezTo>
                <a:close/>
                <a:moveTo>
                  <a:pt x="30" y="0"/>
                </a:moveTo>
                <a:cubicBezTo>
                  <a:pt x="31" y="0"/>
                  <a:pt x="31" y="0"/>
                  <a:pt x="31" y="1"/>
                </a:cubicBezTo>
                <a:cubicBezTo>
                  <a:pt x="31" y="23"/>
                  <a:pt x="31" y="23"/>
                  <a:pt x="31" y="23"/>
                </a:cubicBezTo>
                <a:cubicBezTo>
                  <a:pt x="31" y="23"/>
                  <a:pt x="31" y="23"/>
                  <a:pt x="30" y="23"/>
                </a:cubicBezTo>
                <a:cubicBezTo>
                  <a:pt x="27" y="23"/>
                  <a:pt x="27" y="23"/>
                  <a:pt x="27" y="23"/>
                </a:cubicBezTo>
                <a:cubicBezTo>
                  <a:pt x="27" y="23"/>
                  <a:pt x="27" y="23"/>
                  <a:pt x="27" y="23"/>
                </a:cubicBezTo>
                <a:cubicBezTo>
                  <a:pt x="27" y="6"/>
                  <a:pt x="27" y="6"/>
                  <a:pt x="27" y="6"/>
                </a:cubicBezTo>
                <a:cubicBezTo>
                  <a:pt x="27" y="6"/>
                  <a:pt x="26" y="7"/>
                  <a:pt x="26" y="7"/>
                </a:cubicBezTo>
                <a:cubicBezTo>
                  <a:pt x="26" y="7"/>
                  <a:pt x="25" y="7"/>
                  <a:pt x="25" y="7"/>
                </a:cubicBezTo>
                <a:cubicBezTo>
                  <a:pt x="25" y="7"/>
                  <a:pt x="24" y="7"/>
                  <a:pt x="24" y="7"/>
                </a:cubicBezTo>
                <a:cubicBezTo>
                  <a:pt x="24" y="7"/>
                  <a:pt x="24" y="7"/>
                  <a:pt x="24" y="7"/>
                </a:cubicBezTo>
                <a:cubicBezTo>
                  <a:pt x="24" y="4"/>
                  <a:pt x="24" y="4"/>
                  <a:pt x="24" y="4"/>
                </a:cubicBezTo>
                <a:cubicBezTo>
                  <a:pt x="24" y="4"/>
                  <a:pt x="24" y="4"/>
                  <a:pt x="24" y="4"/>
                </a:cubicBezTo>
                <a:cubicBezTo>
                  <a:pt x="24" y="4"/>
                  <a:pt x="24" y="4"/>
                  <a:pt x="25" y="4"/>
                </a:cubicBezTo>
                <a:cubicBezTo>
                  <a:pt x="25" y="4"/>
                  <a:pt x="26" y="4"/>
                  <a:pt x="26" y="3"/>
                </a:cubicBezTo>
                <a:cubicBezTo>
                  <a:pt x="26" y="3"/>
                  <a:pt x="27" y="2"/>
                  <a:pt x="27" y="2"/>
                </a:cubicBezTo>
                <a:cubicBezTo>
                  <a:pt x="27" y="2"/>
                  <a:pt x="28" y="1"/>
                  <a:pt x="28" y="0"/>
                </a:cubicBezTo>
                <a:cubicBezTo>
                  <a:pt x="28" y="0"/>
                  <a:pt x="28" y="0"/>
                  <a:pt x="28" y="0"/>
                </a:cubicBezTo>
                <a:cubicBezTo>
                  <a:pt x="30" y="0"/>
                  <a:pt x="30" y="0"/>
                  <a:pt x="30" y="0"/>
                </a:cubicBezTo>
                <a:close/>
                <a:moveTo>
                  <a:pt x="40" y="15"/>
                </a:moveTo>
                <a:cubicBezTo>
                  <a:pt x="40" y="15"/>
                  <a:pt x="40" y="15"/>
                  <a:pt x="40" y="15"/>
                </a:cubicBezTo>
                <a:cubicBezTo>
                  <a:pt x="40" y="16"/>
                  <a:pt x="40" y="16"/>
                  <a:pt x="40" y="16"/>
                </a:cubicBezTo>
                <a:cubicBezTo>
                  <a:pt x="39" y="16"/>
                  <a:pt x="39" y="17"/>
                  <a:pt x="39" y="17"/>
                </a:cubicBezTo>
                <a:cubicBezTo>
                  <a:pt x="38" y="18"/>
                  <a:pt x="38" y="18"/>
                  <a:pt x="38" y="18"/>
                </a:cubicBezTo>
                <a:cubicBezTo>
                  <a:pt x="38" y="19"/>
                  <a:pt x="38" y="19"/>
                  <a:pt x="38" y="20"/>
                </a:cubicBezTo>
                <a:cubicBezTo>
                  <a:pt x="43" y="20"/>
                  <a:pt x="43" y="20"/>
                  <a:pt x="43" y="20"/>
                </a:cubicBezTo>
                <a:cubicBezTo>
                  <a:pt x="43" y="20"/>
                  <a:pt x="43" y="20"/>
                  <a:pt x="43" y="20"/>
                </a:cubicBezTo>
                <a:cubicBezTo>
                  <a:pt x="43" y="23"/>
                  <a:pt x="43" y="23"/>
                  <a:pt x="43" y="23"/>
                </a:cubicBezTo>
                <a:cubicBezTo>
                  <a:pt x="43" y="23"/>
                  <a:pt x="43" y="23"/>
                  <a:pt x="43" y="23"/>
                </a:cubicBezTo>
                <a:cubicBezTo>
                  <a:pt x="34" y="23"/>
                  <a:pt x="34" y="23"/>
                  <a:pt x="34" y="23"/>
                </a:cubicBezTo>
                <a:cubicBezTo>
                  <a:pt x="34" y="23"/>
                  <a:pt x="34" y="23"/>
                  <a:pt x="34" y="23"/>
                </a:cubicBezTo>
                <a:cubicBezTo>
                  <a:pt x="34" y="23"/>
                  <a:pt x="34" y="22"/>
                  <a:pt x="34" y="22"/>
                </a:cubicBezTo>
                <a:cubicBezTo>
                  <a:pt x="34" y="21"/>
                  <a:pt x="34" y="21"/>
                  <a:pt x="34" y="21"/>
                </a:cubicBezTo>
                <a:cubicBezTo>
                  <a:pt x="34" y="20"/>
                  <a:pt x="34" y="20"/>
                  <a:pt x="34" y="20"/>
                </a:cubicBezTo>
                <a:cubicBezTo>
                  <a:pt x="34" y="19"/>
                  <a:pt x="34" y="19"/>
                  <a:pt x="34" y="18"/>
                </a:cubicBezTo>
                <a:cubicBezTo>
                  <a:pt x="34" y="18"/>
                  <a:pt x="34" y="18"/>
                  <a:pt x="34" y="17"/>
                </a:cubicBezTo>
                <a:cubicBezTo>
                  <a:pt x="35" y="17"/>
                  <a:pt x="35" y="17"/>
                  <a:pt x="35" y="16"/>
                </a:cubicBezTo>
                <a:cubicBezTo>
                  <a:pt x="35" y="15"/>
                  <a:pt x="36" y="14"/>
                  <a:pt x="37" y="14"/>
                </a:cubicBezTo>
                <a:cubicBezTo>
                  <a:pt x="37" y="13"/>
                  <a:pt x="37" y="12"/>
                  <a:pt x="38" y="12"/>
                </a:cubicBezTo>
                <a:cubicBezTo>
                  <a:pt x="38" y="11"/>
                  <a:pt x="39" y="10"/>
                  <a:pt x="39" y="10"/>
                </a:cubicBezTo>
                <a:cubicBezTo>
                  <a:pt x="39" y="10"/>
                  <a:pt x="39" y="9"/>
                  <a:pt x="39" y="9"/>
                </a:cubicBezTo>
                <a:cubicBezTo>
                  <a:pt x="39" y="9"/>
                  <a:pt x="39" y="9"/>
                  <a:pt x="39" y="8"/>
                </a:cubicBezTo>
                <a:cubicBezTo>
                  <a:pt x="39" y="4"/>
                  <a:pt x="39" y="4"/>
                  <a:pt x="39" y="4"/>
                </a:cubicBezTo>
                <a:cubicBezTo>
                  <a:pt x="39" y="4"/>
                  <a:pt x="39" y="4"/>
                  <a:pt x="39" y="4"/>
                </a:cubicBezTo>
                <a:cubicBezTo>
                  <a:pt x="39" y="4"/>
                  <a:pt x="39" y="3"/>
                  <a:pt x="39" y="3"/>
                </a:cubicBezTo>
                <a:cubicBezTo>
                  <a:pt x="38" y="3"/>
                  <a:pt x="38" y="3"/>
                  <a:pt x="38" y="3"/>
                </a:cubicBezTo>
                <a:cubicBezTo>
                  <a:pt x="38" y="3"/>
                  <a:pt x="38" y="4"/>
                  <a:pt x="38" y="4"/>
                </a:cubicBezTo>
                <a:cubicBezTo>
                  <a:pt x="38" y="4"/>
                  <a:pt x="37" y="4"/>
                  <a:pt x="37" y="4"/>
                </a:cubicBezTo>
                <a:cubicBezTo>
                  <a:pt x="37" y="6"/>
                  <a:pt x="37" y="6"/>
                  <a:pt x="37" y="6"/>
                </a:cubicBezTo>
                <a:cubicBezTo>
                  <a:pt x="37" y="7"/>
                  <a:pt x="37" y="7"/>
                  <a:pt x="37" y="7"/>
                </a:cubicBezTo>
                <a:cubicBezTo>
                  <a:pt x="34" y="8"/>
                  <a:pt x="34" y="8"/>
                  <a:pt x="34" y="8"/>
                </a:cubicBezTo>
                <a:cubicBezTo>
                  <a:pt x="34" y="8"/>
                  <a:pt x="34" y="8"/>
                  <a:pt x="34" y="8"/>
                </a:cubicBezTo>
                <a:cubicBezTo>
                  <a:pt x="34" y="4"/>
                  <a:pt x="34" y="4"/>
                  <a:pt x="34" y="4"/>
                </a:cubicBezTo>
                <a:cubicBezTo>
                  <a:pt x="34" y="4"/>
                  <a:pt x="34" y="3"/>
                  <a:pt x="34" y="2"/>
                </a:cubicBezTo>
                <a:cubicBezTo>
                  <a:pt x="34" y="2"/>
                  <a:pt x="34" y="2"/>
                  <a:pt x="35" y="1"/>
                </a:cubicBezTo>
                <a:cubicBezTo>
                  <a:pt x="35" y="1"/>
                  <a:pt x="36" y="0"/>
                  <a:pt x="36" y="0"/>
                </a:cubicBezTo>
                <a:cubicBezTo>
                  <a:pt x="37" y="0"/>
                  <a:pt x="37" y="0"/>
                  <a:pt x="38" y="0"/>
                </a:cubicBezTo>
                <a:cubicBezTo>
                  <a:pt x="39" y="0"/>
                  <a:pt x="39" y="0"/>
                  <a:pt x="39" y="0"/>
                </a:cubicBezTo>
                <a:cubicBezTo>
                  <a:pt x="40" y="0"/>
                  <a:pt x="40" y="0"/>
                  <a:pt x="41" y="0"/>
                </a:cubicBezTo>
                <a:cubicBezTo>
                  <a:pt x="41" y="0"/>
                  <a:pt x="42" y="1"/>
                  <a:pt x="42" y="1"/>
                </a:cubicBezTo>
                <a:cubicBezTo>
                  <a:pt x="42" y="2"/>
                  <a:pt x="43" y="2"/>
                  <a:pt x="43" y="2"/>
                </a:cubicBezTo>
                <a:cubicBezTo>
                  <a:pt x="43" y="3"/>
                  <a:pt x="43" y="4"/>
                  <a:pt x="43" y="4"/>
                </a:cubicBezTo>
                <a:cubicBezTo>
                  <a:pt x="43" y="6"/>
                  <a:pt x="43" y="6"/>
                  <a:pt x="43" y="6"/>
                </a:cubicBezTo>
                <a:cubicBezTo>
                  <a:pt x="43" y="8"/>
                  <a:pt x="43" y="8"/>
                  <a:pt x="43" y="8"/>
                </a:cubicBezTo>
                <a:cubicBezTo>
                  <a:pt x="43" y="9"/>
                  <a:pt x="43" y="9"/>
                  <a:pt x="43" y="10"/>
                </a:cubicBezTo>
                <a:cubicBezTo>
                  <a:pt x="43" y="11"/>
                  <a:pt x="43" y="11"/>
                  <a:pt x="42" y="12"/>
                </a:cubicBezTo>
                <a:cubicBezTo>
                  <a:pt x="42" y="12"/>
                  <a:pt x="41" y="13"/>
                  <a:pt x="41" y="13"/>
                </a:cubicBezTo>
                <a:cubicBezTo>
                  <a:pt x="41" y="14"/>
                  <a:pt x="40" y="15"/>
                  <a:pt x="40" y="15"/>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accent1"/>
              </a:solidFill>
            </a:endParaRPr>
          </a:p>
        </p:txBody>
      </p:sp>
      <p:sp>
        <p:nvSpPr>
          <p:cNvPr id="27" name="Freeform 249"/>
          <p:cNvSpPr>
            <a:spLocks noEditPoints="1"/>
          </p:cNvSpPr>
          <p:nvPr/>
        </p:nvSpPr>
        <p:spPr bwMode="auto">
          <a:xfrm>
            <a:off x="5686193" y="4263526"/>
            <a:ext cx="323460" cy="196142"/>
          </a:xfrm>
          <a:custGeom>
            <a:avLst/>
            <a:gdLst>
              <a:gd name="T0" fmla="*/ 6 w 40"/>
              <a:gd name="T1" fmla="*/ 15 h 24"/>
              <a:gd name="T2" fmla="*/ 5 w 40"/>
              <a:gd name="T3" fmla="*/ 17 h 24"/>
              <a:gd name="T4" fmla="*/ 4 w 40"/>
              <a:gd name="T5" fmla="*/ 20 h 24"/>
              <a:gd name="T6" fmla="*/ 9 w 40"/>
              <a:gd name="T7" fmla="*/ 20 h 24"/>
              <a:gd name="T8" fmla="*/ 9 w 40"/>
              <a:gd name="T9" fmla="*/ 23 h 24"/>
              <a:gd name="T10" fmla="*/ 0 w 40"/>
              <a:gd name="T11" fmla="*/ 23 h 24"/>
              <a:gd name="T12" fmla="*/ 0 w 40"/>
              <a:gd name="T13" fmla="*/ 21 h 24"/>
              <a:gd name="T14" fmla="*/ 0 w 40"/>
              <a:gd name="T15" fmla="*/ 18 h 24"/>
              <a:gd name="T16" fmla="*/ 1 w 40"/>
              <a:gd name="T17" fmla="*/ 16 h 24"/>
              <a:gd name="T18" fmla="*/ 4 w 40"/>
              <a:gd name="T19" fmla="*/ 12 h 24"/>
              <a:gd name="T20" fmla="*/ 6 w 40"/>
              <a:gd name="T21" fmla="*/ 9 h 24"/>
              <a:gd name="T22" fmla="*/ 6 w 40"/>
              <a:gd name="T23" fmla="*/ 4 h 24"/>
              <a:gd name="T24" fmla="*/ 5 w 40"/>
              <a:gd name="T25" fmla="*/ 3 h 24"/>
              <a:gd name="T26" fmla="*/ 4 w 40"/>
              <a:gd name="T27" fmla="*/ 4 h 24"/>
              <a:gd name="T28" fmla="*/ 4 w 40"/>
              <a:gd name="T29" fmla="*/ 6 h 24"/>
              <a:gd name="T30" fmla="*/ 0 w 40"/>
              <a:gd name="T31" fmla="*/ 8 h 24"/>
              <a:gd name="T32" fmla="*/ 0 w 40"/>
              <a:gd name="T33" fmla="*/ 4 h 24"/>
              <a:gd name="T34" fmla="*/ 1 w 40"/>
              <a:gd name="T35" fmla="*/ 1 h 24"/>
              <a:gd name="T36" fmla="*/ 4 w 40"/>
              <a:gd name="T37" fmla="*/ 0 h 24"/>
              <a:gd name="T38" fmla="*/ 7 w 40"/>
              <a:gd name="T39" fmla="*/ 0 h 24"/>
              <a:gd name="T40" fmla="*/ 9 w 40"/>
              <a:gd name="T41" fmla="*/ 2 h 24"/>
              <a:gd name="T42" fmla="*/ 9 w 40"/>
              <a:gd name="T43" fmla="*/ 6 h 24"/>
              <a:gd name="T44" fmla="*/ 9 w 40"/>
              <a:gd name="T45" fmla="*/ 10 h 24"/>
              <a:gd name="T46" fmla="*/ 7 w 40"/>
              <a:gd name="T47" fmla="*/ 13 h 24"/>
              <a:gd name="T48" fmla="*/ 22 w 40"/>
              <a:gd name="T49" fmla="*/ 19 h 24"/>
              <a:gd name="T50" fmla="*/ 21 w 40"/>
              <a:gd name="T51" fmla="*/ 22 h 24"/>
              <a:gd name="T52" fmla="*/ 18 w 40"/>
              <a:gd name="T53" fmla="*/ 24 h 24"/>
              <a:gd name="T54" fmla="*/ 15 w 40"/>
              <a:gd name="T55" fmla="*/ 23 h 24"/>
              <a:gd name="T56" fmla="*/ 12 w 40"/>
              <a:gd name="T57" fmla="*/ 21 h 24"/>
              <a:gd name="T58" fmla="*/ 12 w 40"/>
              <a:gd name="T59" fmla="*/ 4 h 24"/>
              <a:gd name="T60" fmla="*/ 13 w 40"/>
              <a:gd name="T61" fmla="*/ 1 h 24"/>
              <a:gd name="T62" fmla="*/ 16 w 40"/>
              <a:gd name="T63" fmla="*/ 0 h 24"/>
              <a:gd name="T64" fmla="*/ 19 w 40"/>
              <a:gd name="T65" fmla="*/ 0 h 24"/>
              <a:gd name="T66" fmla="*/ 21 w 40"/>
              <a:gd name="T67" fmla="*/ 2 h 24"/>
              <a:gd name="T68" fmla="*/ 22 w 40"/>
              <a:gd name="T69" fmla="*/ 19 h 24"/>
              <a:gd name="T70" fmla="*/ 18 w 40"/>
              <a:gd name="T71" fmla="*/ 4 h 24"/>
              <a:gd name="T72" fmla="*/ 17 w 40"/>
              <a:gd name="T73" fmla="*/ 3 h 24"/>
              <a:gd name="T74" fmla="*/ 16 w 40"/>
              <a:gd name="T75" fmla="*/ 4 h 24"/>
              <a:gd name="T76" fmla="*/ 16 w 40"/>
              <a:gd name="T77" fmla="*/ 20 h 24"/>
              <a:gd name="T78" fmla="*/ 17 w 40"/>
              <a:gd name="T79" fmla="*/ 20 h 24"/>
              <a:gd name="T80" fmla="*/ 18 w 40"/>
              <a:gd name="T81" fmla="*/ 19 h 24"/>
              <a:gd name="T82" fmla="*/ 31 w 40"/>
              <a:gd name="T83" fmla="*/ 0 h 24"/>
              <a:gd name="T84" fmla="*/ 31 w 40"/>
              <a:gd name="T85" fmla="*/ 23 h 24"/>
              <a:gd name="T86" fmla="*/ 28 w 40"/>
              <a:gd name="T87" fmla="*/ 23 h 24"/>
              <a:gd name="T88" fmla="*/ 27 w 40"/>
              <a:gd name="T89" fmla="*/ 6 h 24"/>
              <a:gd name="T90" fmla="*/ 25 w 40"/>
              <a:gd name="T91" fmla="*/ 7 h 24"/>
              <a:gd name="T92" fmla="*/ 24 w 40"/>
              <a:gd name="T93" fmla="*/ 7 h 24"/>
              <a:gd name="T94" fmla="*/ 25 w 40"/>
              <a:gd name="T95" fmla="*/ 4 h 24"/>
              <a:gd name="T96" fmla="*/ 26 w 40"/>
              <a:gd name="T97" fmla="*/ 3 h 24"/>
              <a:gd name="T98" fmla="*/ 28 w 40"/>
              <a:gd name="T99" fmla="*/ 0 h 24"/>
              <a:gd name="T100" fmla="*/ 31 w 40"/>
              <a:gd name="T101" fmla="*/ 0 h 24"/>
              <a:gd name="T102" fmla="*/ 40 w 40"/>
              <a:gd name="T103" fmla="*/ 1 h 24"/>
              <a:gd name="T104" fmla="*/ 40 w 40"/>
              <a:gd name="T105" fmla="*/ 23 h 24"/>
              <a:gd name="T106" fmla="*/ 37 w 40"/>
              <a:gd name="T107" fmla="*/ 23 h 24"/>
              <a:gd name="T108" fmla="*/ 36 w 40"/>
              <a:gd name="T109" fmla="*/ 7 h 24"/>
              <a:gd name="T110" fmla="*/ 34 w 40"/>
              <a:gd name="T111" fmla="*/ 7 h 24"/>
              <a:gd name="T112" fmla="*/ 34 w 40"/>
              <a:gd name="T113" fmla="*/ 4 h 24"/>
              <a:gd name="T114" fmla="*/ 34 w 40"/>
              <a:gd name="T115" fmla="*/ 4 h 24"/>
              <a:gd name="T116" fmla="*/ 37 w 40"/>
              <a:gd name="T117" fmla="*/ 2 h 24"/>
              <a:gd name="T118" fmla="*/ 38 w 40"/>
              <a:gd name="T1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24">
                <a:moveTo>
                  <a:pt x="6" y="15"/>
                </a:moveTo>
                <a:cubicBezTo>
                  <a:pt x="6" y="15"/>
                  <a:pt x="6" y="15"/>
                  <a:pt x="6" y="15"/>
                </a:cubicBezTo>
                <a:cubicBezTo>
                  <a:pt x="6" y="16"/>
                  <a:pt x="6" y="16"/>
                  <a:pt x="6" y="16"/>
                </a:cubicBezTo>
                <a:cubicBezTo>
                  <a:pt x="5" y="16"/>
                  <a:pt x="5" y="17"/>
                  <a:pt x="5" y="17"/>
                </a:cubicBezTo>
                <a:cubicBezTo>
                  <a:pt x="5" y="18"/>
                  <a:pt x="5" y="18"/>
                  <a:pt x="4" y="18"/>
                </a:cubicBezTo>
                <a:cubicBezTo>
                  <a:pt x="4" y="19"/>
                  <a:pt x="4" y="19"/>
                  <a:pt x="4" y="20"/>
                </a:cubicBezTo>
                <a:cubicBezTo>
                  <a:pt x="9" y="20"/>
                  <a:pt x="9" y="20"/>
                  <a:pt x="9" y="20"/>
                </a:cubicBezTo>
                <a:cubicBezTo>
                  <a:pt x="9" y="20"/>
                  <a:pt x="9" y="20"/>
                  <a:pt x="9" y="20"/>
                </a:cubicBezTo>
                <a:cubicBezTo>
                  <a:pt x="9" y="23"/>
                  <a:pt x="9" y="23"/>
                  <a:pt x="9" y="23"/>
                </a:cubicBezTo>
                <a:cubicBezTo>
                  <a:pt x="9" y="23"/>
                  <a:pt x="9" y="23"/>
                  <a:pt x="9" y="23"/>
                </a:cubicBezTo>
                <a:cubicBezTo>
                  <a:pt x="0" y="23"/>
                  <a:pt x="0" y="23"/>
                  <a:pt x="0" y="23"/>
                </a:cubicBezTo>
                <a:cubicBezTo>
                  <a:pt x="0" y="23"/>
                  <a:pt x="0" y="23"/>
                  <a:pt x="0" y="23"/>
                </a:cubicBezTo>
                <a:cubicBezTo>
                  <a:pt x="0" y="23"/>
                  <a:pt x="0" y="22"/>
                  <a:pt x="0" y="22"/>
                </a:cubicBezTo>
                <a:cubicBezTo>
                  <a:pt x="0" y="21"/>
                  <a:pt x="0" y="21"/>
                  <a:pt x="0" y="21"/>
                </a:cubicBezTo>
                <a:cubicBezTo>
                  <a:pt x="0" y="20"/>
                  <a:pt x="0" y="20"/>
                  <a:pt x="0" y="20"/>
                </a:cubicBezTo>
                <a:cubicBezTo>
                  <a:pt x="0" y="19"/>
                  <a:pt x="0" y="19"/>
                  <a:pt x="0" y="18"/>
                </a:cubicBezTo>
                <a:cubicBezTo>
                  <a:pt x="0" y="18"/>
                  <a:pt x="1" y="18"/>
                  <a:pt x="1" y="17"/>
                </a:cubicBezTo>
                <a:cubicBezTo>
                  <a:pt x="1" y="17"/>
                  <a:pt x="1" y="17"/>
                  <a:pt x="1" y="16"/>
                </a:cubicBezTo>
                <a:cubicBezTo>
                  <a:pt x="2" y="15"/>
                  <a:pt x="2" y="14"/>
                  <a:pt x="3" y="14"/>
                </a:cubicBezTo>
                <a:cubicBezTo>
                  <a:pt x="3" y="13"/>
                  <a:pt x="4" y="12"/>
                  <a:pt x="4" y="12"/>
                </a:cubicBezTo>
                <a:cubicBezTo>
                  <a:pt x="5" y="11"/>
                  <a:pt x="5" y="10"/>
                  <a:pt x="5" y="10"/>
                </a:cubicBezTo>
                <a:cubicBezTo>
                  <a:pt x="6" y="10"/>
                  <a:pt x="6" y="9"/>
                  <a:pt x="6" y="9"/>
                </a:cubicBezTo>
                <a:cubicBezTo>
                  <a:pt x="6" y="9"/>
                  <a:pt x="6" y="9"/>
                  <a:pt x="6" y="8"/>
                </a:cubicBezTo>
                <a:cubicBezTo>
                  <a:pt x="6" y="4"/>
                  <a:pt x="6" y="4"/>
                  <a:pt x="6" y="4"/>
                </a:cubicBezTo>
                <a:cubicBezTo>
                  <a:pt x="6" y="4"/>
                  <a:pt x="5" y="4"/>
                  <a:pt x="5" y="4"/>
                </a:cubicBezTo>
                <a:cubicBezTo>
                  <a:pt x="5" y="4"/>
                  <a:pt x="5" y="3"/>
                  <a:pt x="5" y="3"/>
                </a:cubicBezTo>
                <a:cubicBezTo>
                  <a:pt x="5" y="3"/>
                  <a:pt x="5" y="3"/>
                  <a:pt x="5" y="3"/>
                </a:cubicBezTo>
                <a:cubicBezTo>
                  <a:pt x="4" y="3"/>
                  <a:pt x="4" y="4"/>
                  <a:pt x="4" y="4"/>
                </a:cubicBezTo>
                <a:cubicBezTo>
                  <a:pt x="4" y="4"/>
                  <a:pt x="4" y="4"/>
                  <a:pt x="4" y="4"/>
                </a:cubicBezTo>
                <a:cubicBezTo>
                  <a:pt x="4" y="6"/>
                  <a:pt x="4" y="6"/>
                  <a:pt x="4" y="6"/>
                </a:cubicBezTo>
                <a:cubicBezTo>
                  <a:pt x="4" y="7"/>
                  <a:pt x="4" y="7"/>
                  <a:pt x="3" y="7"/>
                </a:cubicBezTo>
                <a:cubicBezTo>
                  <a:pt x="0" y="8"/>
                  <a:pt x="0" y="8"/>
                  <a:pt x="0" y="8"/>
                </a:cubicBezTo>
                <a:cubicBezTo>
                  <a:pt x="0" y="8"/>
                  <a:pt x="0" y="8"/>
                  <a:pt x="0" y="8"/>
                </a:cubicBezTo>
                <a:cubicBezTo>
                  <a:pt x="0" y="4"/>
                  <a:pt x="0" y="4"/>
                  <a:pt x="0" y="4"/>
                </a:cubicBezTo>
                <a:cubicBezTo>
                  <a:pt x="0" y="4"/>
                  <a:pt x="0" y="3"/>
                  <a:pt x="0" y="2"/>
                </a:cubicBezTo>
                <a:cubicBezTo>
                  <a:pt x="0" y="2"/>
                  <a:pt x="1" y="2"/>
                  <a:pt x="1" y="1"/>
                </a:cubicBezTo>
                <a:cubicBezTo>
                  <a:pt x="1" y="1"/>
                  <a:pt x="2" y="0"/>
                  <a:pt x="2" y="0"/>
                </a:cubicBezTo>
                <a:cubicBezTo>
                  <a:pt x="3" y="0"/>
                  <a:pt x="3" y="0"/>
                  <a:pt x="4" y="0"/>
                </a:cubicBezTo>
                <a:cubicBezTo>
                  <a:pt x="5" y="0"/>
                  <a:pt x="5" y="0"/>
                  <a:pt x="5" y="0"/>
                </a:cubicBezTo>
                <a:cubicBezTo>
                  <a:pt x="6" y="0"/>
                  <a:pt x="6" y="0"/>
                  <a:pt x="7" y="0"/>
                </a:cubicBezTo>
                <a:cubicBezTo>
                  <a:pt x="7" y="0"/>
                  <a:pt x="8" y="1"/>
                  <a:pt x="8" y="1"/>
                </a:cubicBezTo>
                <a:cubicBezTo>
                  <a:pt x="9" y="2"/>
                  <a:pt x="9" y="2"/>
                  <a:pt x="9" y="2"/>
                </a:cubicBezTo>
                <a:cubicBezTo>
                  <a:pt x="9" y="3"/>
                  <a:pt x="9" y="4"/>
                  <a:pt x="9" y="4"/>
                </a:cubicBezTo>
                <a:cubicBezTo>
                  <a:pt x="9" y="6"/>
                  <a:pt x="9" y="6"/>
                  <a:pt x="9" y="6"/>
                </a:cubicBezTo>
                <a:cubicBezTo>
                  <a:pt x="9" y="8"/>
                  <a:pt x="9" y="8"/>
                  <a:pt x="9" y="8"/>
                </a:cubicBezTo>
                <a:cubicBezTo>
                  <a:pt x="9" y="9"/>
                  <a:pt x="9" y="9"/>
                  <a:pt x="9" y="10"/>
                </a:cubicBezTo>
                <a:cubicBezTo>
                  <a:pt x="9" y="11"/>
                  <a:pt x="9" y="11"/>
                  <a:pt x="8" y="12"/>
                </a:cubicBezTo>
                <a:cubicBezTo>
                  <a:pt x="8" y="12"/>
                  <a:pt x="8" y="13"/>
                  <a:pt x="7" y="13"/>
                </a:cubicBezTo>
                <a:cubicBezTo>
                  <a:pt x="7" y="14"/>
                  <a:pt x="7" y="15"/>
                  <a:pt x="6" y="15"/>
                </a:cubicBezTo>
                <a:close/>
                <a:moveTo>
                  <a:pt x="22" y="19"/>
                </a:moveTo>
                <a:cubicBezTo>
                  <a:pt x="22" y="20"/>
                  <a:pt x="22" y="21"/>
                  <a:pt x="21" y="21"/>
                </a:cubicBezTo>
                <a:cubicBezTo>
                  <a:pt x="21" y="22"/>
                  <a:pt x="21" y="22"/>
                  <a:pt x="21" y="22"/>
                </a:cubicBezTo>
                <a:cubicBezTo>
                  <a:pt x="20" y="23"/>
                  <a:pt x="20" y="23"/>
                  <a:pt x="19" y="23"/>
                </a:cubicBezTo>
                <a:cubicBezTo>
                  <a:pt x="19" y="23"/>
                  <a:pt x="18" y="24"/>
                  <a:pt x="18" y="24"/>
                </a:cubicBezTo>
                <a:cubicBezTo>
                  <a:pt x="16" y="24"/>
                  <a:pt x="16" y="24"/>
                  <a:pt x="16" y="24"/>
                </a:cubicBezTo>
                <a:cubicBezTo>
                  <a:pt x="16" y="24"/>
                  <a:pt x="15" y="23"/>
                  <a:pt x="15" y="23"/>
                </a:cubicBezTo>
                <a:cubicBezTo>
                  <a:pt x="14" y="23"/>
                  <a:pt x="14" y="23"/>
                  <a:pt x="13" y="22"/>
                </a:cubicBezTo>
                <a:cubicBezTo>
                  <a:pt x="13" y="22"/>
                  <a:pt x="13" y="22"/>
                  <a:pt x="12" y="21"/>
                </a:cubicBezTo>
                <a:cubicBezTo>
                  <a:pt x="12" y="21"/>
                  <a:pt x="12" y="20"/>
                  <a:pt x="12" y="19"/>
                </a:cubicBezTo>
                <a:cubicBezTo>
                  <a:pt x="12" y="4"/>
                  <a:pt x="12" y="4"/>
                  <a:pt x="12" y="4"/>
                </a:cubicBezTo>
                <a:cubicBezTo>
                  <a:pt x="12" y="4"/>
                  <a:pt x="12" y="3"/>
                  <a:pt x="12" y="2"/>
                </a:cubicBezTo>
                <a:cubicBezTo>
                  <a:pt x="13" y="2"/>
                  <a:pt x="13" y="2"/>
                  <a:pt x="13" y="1"/>
                </a:cubicBezTo>
                <a:cubicBezTo>
                  <a:pt x="14" y="1"/>
                  <a:pt x="14" y="0"/>
                  <a:pt x="15" y="0"/>
                </a:cubicBezTo>
                <a:cubicBezTo>
                  <a:pt x="15" y="0"/>
                  <a:pt x="16" y="0"/>
                  <a:pt x="16" y="0"/>
                </a:cubicBezTo>
                <a:cubicBezTo>
                  <a:pt x="18" y="0"/>
                  <a:pt x="18" y="0"/>
                  <a:pt x="18" y="0"/>
                </a:cubicBezTo>
                <a:cubicBezTo>
                  <a:pt x="18" y="0"/>
                  <a:pt x="19" y="0"/>
                  <a:pt x="19" y="0"/>
                </a:cubicBezTo>
                <a:cubicBezTo>
                  <a:pt x="20" y="0"/>
                  <a:pt x="20" y="1"/>
                  <a:pt x="21" y="1"/>
                </a:cubicBezTo>
                <a:cubicBezTo>
                  <a:pt x="21" y="2"/>
                  <a:pt x="21" y="2"/>
                  <a:pt x="21" y="2"/>
                </a:cubicBezTo>
                <a:cubicBezTo>
                  <a:pt x="22" y="3"/>
                  <a:pt x="22" y="4"/>
                  <a:pt x="22" y="4"/>
                </a:cubicBezTo>
                <a:cubicBezTo>
                  <a:pt x="22" y="19"/>
                  <a:pt x="22" y="19"/>
                  <a:pt x="22" y="19"/>
                </a:cubicBezTo>
                <a:close/>
                <a:moveTo>
                  <a:pt x="18" y="4"/>
                </a:moveTo>
                <a:cubicBezTo>
                  <a:pt x="18" y="4"/>
                  <a:pt x="18" y="4"/>
                  <a:pt x="18" y="4"/>
                </a:cubicBezTo>
                <a:cubicBezTo>
                  <a:pt x="17" y="4"/>
                  <a:pt x="17" y="3"/>
                  <a:pt x="17" y="3"/>
                </a:cubicBezTo>
                <a:cubicBezTo>
                  <a:pt x="17" y="3"/>
                  <a:pt x="17" y="3"/>
                  <a:pt x="17" y="3"/>
                </a:cubicBezTo>
                <a:cubicBezTo>
                  <a:pt x="17" y="3"/>
                  <a:pt x="16" y="4"/>
                  <a:pt x="16" y="4"/>
                </a:cubicBezTo>
                <a:cubicBezTo>
                  <a:pt x="16" y="4"/>
                  <a:pt x="16" y="4"/>
                  <a:pt x="16" y="4"/>
                </a:cubicBezTo>
                <a:cubicBezTo>
                  <a:pt x="16" y="19"/>
                  <a:pt x="16" y="19"/>
                  <a:pt x="16" y="19"/>
                </a:cubicBezTo>
                <a:cubicBezTo>
                  <a:pt x="16" y="19"/>
                  <a:pt x="16" y="20"/>
                  <a:pt x="16" y="20"/>
                </a:cubicBezTo>
                <a:cubicBezTo>
                  <a:pt x="16" y="20"/>
                  <a:pt x="17" y="20"/>
                  <a:pt x="17" y="20"/>
                </a:cubicBezTo>
                <a:cubicBezTo>
                  <a:pt x="17" y="20"/>
                  <a:pt x="17" y="20"/>
                  <a:pt x="17" y="20"/>
                </a:cubicBezTo>
                <a:cubicBezTo>
                  <a:pt x="17" y="20"/>
                  <a:pt x="17" y="20"/>
                  <a:pt x="18" y="20"/>
                </a:cubicBezTo>
                <a:cubicBezTo>
                  <a:pt x="18" y="20"/>
                  <a:pt x="18" y="19"/>
                  <a:pt x="18" y="19"/>
                </a:cubicBezTo>
                <a:cubicBezTo>
                  <a:pt x="18" y="4"/>
                  <a:pt x="18" y="4"/>
                  <a:pt x="18" y="4"/>
                </a:cubicBezTo>
                <a:close/>
                <a:moveTo>
                  <a:pt x="31" y="0"/>
                </a:moveTo>
                <a:cubicBezTo>
                  <a:pt x="31" y="0"/>
                  <a:pt x="31" y="0"/>
                  <a:pt x="31" y="1"/>
                </a:cubicBezTo>
                <a:cubicBezTo>
                  <a:pt x="31" y="23"/>
                  <a:pt x="31" y="23"/>
                  <a:pt x="31" y="23"/>
                </a:cubicBezTo>
                <a:cubicBezTo>
                  <a:pt x="31" y="23"/>
                  <a:pt x="31" y="23"/>
                  <a:pt x="31" y="23"/>
                </a:cubicBezTo>
                <a:cubicBezTo>
                  <a:pt x="28" y="23"/>
                  <a:pt x="28" y="23"/>
                  <a:pt x="28" y="23"/>
                </a:cubicBezTo>
                <a:cubicBezTo>
                  <a:pt x="27" y="23"/>
                  <a:pt x="27" y="23"/>
                  <a:pt x="27" y="23"/>
                </a:cubicBezTo>
                <a:cubicBezTo>
                  <a:pt x="27" y="6"/>
                  <a:pt x="27" y="6"/>
                  <a:pt x="27" y="6"/>
                </a:cubicBezTo>
                <a:cubicBezTo>
                  <a:pt x="27" y="6"/>
                  <a:pt x="27" y="7"/>
                  <a:pt x="26" y="7"/>
                </a:cubicBezTo>
                <a:cubicBezTo>
                  <a:pt x="26" y="7"/>
                  <a:pt x="25" y="7"/>
                  <a:pt x="25" y="7"/>
                </a:cubicBezTo>
                <a:cubicBezTo>
                  <a:pt x="25" y="7"/>
                  <a:pt x="25" y="7"/>
                  <a:pt x="25" y="7"/>
                </a:cubicBezTo>
                <a:cubicBezTo>
                  <a:pt x="24" y="7"/>
                  <a:pt x="24" y="7"/>
                  <a:pt x="24" y="7"/>
                </a:cubicBezTo>
                <a:cubicBezTo>
                  <a:pt x="24" y="4"/>
                  <a:pt x="24" y="4"/>
                  <a:pt x="24" y="4"/>
                </a:cubicBezTo>
                <a:cubicBezTo>
                  <a:pt x="24" y="4"/>
                  <a:pt x="24" y="4"/>
                  <a:pt x="25" y="4"/>
                </a:cubicBezTo>
                <a:cubicBezTo>
                  <a:pt x="25" y="4"/>
                  <a:pt x="25" y="4"/>
                  <a:pt x="25" y="4"/>
                </a:cubicBezTo>
                <a:cubicBezTo>
                  <a:pt x="25" y="4"/>
                  <a:pt x="26" y="4"/>
                  <a:pt x="26" y="3"/>
                </a:cubicBezTo>
                <a:cubicBezTo>
                  <a:pt x="27" y="3"/>
                  <a:pt x="27" y="2"/>
                  <a:pt x="27" y="2"/>
                </a:cubicBezTo>
                <a:cubicBezTo>
                  <a:pt x="28" y="2"/>
                  <a:pt x="28" y="1"/>
                  <a:pt x="28" y="0"/>
                </a:cubicBezTo>
                <a:cubicBezTo>
                  <a:pt x="28" y="0"/>
                  <a:pt x="28" y="0"/>
                  <a:pt x="28" y="0"/>
                </a:cubicBezTo>
                <a:cubicBezTo>
                  <a:pt x="31" y="0"/>
                  <a:pt x="31" y="0"/>
                  <a:pt x="31" y="0"/>
                </a:cubicBezTo>
                <a:close/>
                <a:moveTo>
                  <a:pt x="40" y="0"/>
                </a:moveTo>
                <a:cubicBezTo>
                  <a:pt x="40" y="0"/>
                  <a:pt x="40" y="0"/>
                  <a:pt x="40" y="1"/>
                </a:cubicBezTo>
                <a:cubicBezTo>
                  <a:pt x="40" y="23"/>
                  <a:pt x="40" y="23"/>
                  <a:pt x="40" y="23"/>
                </a:cubicBezTo>
                <a:cubicBezTo>
                  <a:pt x="40" y="23"/>
                  <a:pt x="40" y="23"/>
                  <a:pt x="40" y="23"/>
                </a:cubicBezTo>
                <a:cubicBezTo>
                  <a:pt x="37" y="23"/>
                  <a:pt x="37" y="23"/>
                  <a:pt x="37" y="23"/>
                </a:cubicBezTo>
                <a:cubicBezTo>
                  <a:pt x="37" y="23"/>
                  <a:pt x="37" y="23"/>
                  <a:pt x="37" y="23"/>
                </a:cubicBezTo>
                <a:cubicBezTo>
                  <a:pt x="37" y="6"/>
                  <a:pt x="37" y="6"/>
                  <a:pt x="37" y="6"/>
                </a:cubicBezTo>
                <a:cubicBezTo>
                  <a:pt x="36" y="6"/>
                  <a:pt x="36" y="7"/>
                  <a:pt x="36" y="7"/>
                </a:cubicBezTo>
                <a:cubicBezTo>
                  <a:pt x="35" y="7"/>
                  <a:pt x="35" y="7"/>
                  <a:pt x="34" y="7"/>
                </a:cubicBezTo>
                <a:cubicBezTo>
                  <a:pt x="34" y="7"/>
                  <a:pt x="34" y="7"/>
                  <a:pt x="34" y="7"/>
                </a:cubicBezTo>
                <a:cubicBezTo>
                  <a:pt x="34" y="7"/>
                  <a:pt x="34" y="7"/>
                  <a:pt x="34" y="7"/>
                </a:cubicBezTo>
                <a:cubicBezTo>
                  <a:pt x="34" y="4"/>
                  <a:pt x="34" y="4"/>
                  <a:pt x="34" y="4"/>
                </a:cubicBezTo>
                <a:cubicBezTo>
                  <a:pt x="34" y="4"/>
                  <a:pt x="34" y="4"/>
                  <a:pt x="34" y="4"/>
                </a:cubicBezTo>
                <a:cubicBezTo>
                  <a:pt x="34" y="4"/>
                  <a:pt x="34" y="4"/>
                  <a:pt x="34" y="4"/>
                </a:cubicBezTo>
                <a:cubicBezTo>
                  <a:pt x="35" y="4"/>
                  <a:pt x="35" y="4"/>
                  <a:pt x="36" y="3"/>
                </a:cubicBezTo>
                <a:cubicBezTo>
                  <a:pt x="36" y="3"/>
                  <a:pt x="36" y="2"/>
                  <a:pt x="37" y="2"/>
                </a:cubicBezTo>
                <a:cubicBezTo>
                  <a:pt x="37" y="2"/>
                  <a:pt x="37" y="1"/>
                  <a:pt x="37" y="0"/>
                </a:cubicBezTo>
                <a:cubicBezTo>
                  <a:pt x="37" y="0"/>
                  <a:pt x="37" y="0"/>
                  <a:pt x="38" y="0"/>
                </a:cubicBezTo>
                <a:cubicBezTo>
                  <a:pt x="40" y="0"/>
                  <a:pt x="40" y="0"/>
                  <a:pt x="40" y="0"/>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accent1"/>
              </a:solidFill>
            </a:endParaRPr>
          </a:p>
        </p:txBody>
      </p:sp>
      <p:sp>
        <p:nvSpPr>
          <p:cNvPr id="28" name="Freeform 250"/>
          <p:cNvSpPr>
            <a:spLocks noEditPoints="1"/>
          </p:cNvSpPr>
          <p:nvPr/>
        </p:nvSpPr>
        <p:spPr bwMode="auto">
          <a:xfrm>
            <a:off x="4364824" y="4263526"/>
            <a:ext cx="361313" cy="196142"/>
          </a:xfrm>
          <a:custGeom>
            <a:avLst/>
            <a:gdLst>
              <a:gd name="T0" fmla="*/ 6 w 44"/>
              <a:gd name="T1" fmla="*/ 16 h 24"/>
              <a:gd name="T2" fmla="*/ 4 w 44"/>
              <a:gd name="T3" fmla="*/ 20 h 24"/>
              <a:gd name="T4" fmla="*/ 10 w 44"/>
              <a:gd name="T5" fmla="*/ 23 h 24"/>
              <a:gd name="T6" fmla="*/ 0 w 44"/>
              <a:gd name="T7" fmla="*/ 23 h 24"/>
              <a:gd name="T8" fmla="*/ 0 w 44"/>
              <a:gd name="T9" fmla="*/ 20 h 24"/>
              <a:gd name="T10" fmla="*/ 1 w 44"/>
              <a:gd name="T11" fmla="*/ 16 h 24"/>
              <a:gd name="T12" fmla="*/ 6 w 44"/>
              <a:gd name="T13" fmla="*/ 10 h 24"/>
              <a:gd name="T14" fmla="*/ 6 w 44"/>
              <a:gd name="T15" fmla="*/ 4 h 24"/>
              <a:gd name="T16" fmla="*/ 5 w 44"/>
              <a:gd name="T17" fmla="*/ 3 h 24"/>
              <a:gd name="T18" fmla="*/ 4 w 44"/>
              <a:gd name="T19" fmla="*/ 6 h 24"/>
              <a:gd name="T20" fmla="*/ 0 w 44"/>
              <a:gd name="T21" fmla="*/ 8 h 24"/>
              <a:gd name="T22" fmla="*/ 1 w 44"/>
              <a:gd name="T23" fmla="*/ 1 h 24"/>
              <a:gd name="T24" fmla="*/ 6 w 44"/>
              <a:gd name="T25" fmla="*/ 0 h 24"/>
              <a:gd name="T26" fmla="*/ 9 w 44"/>
              <a:gd name="T27" fmla="*/ 2 h 24"/>
              <a:gd name="T28" fmla="*/ 10 w 44"/>
              <a:gd name="T29" fmla="*/ 8 h 24"/>
              <a:gd name="T30" fmla="*/ 8 w 44"/>
              <a:gd name="T31" fmla="*/ 13 h 24"/>
              <a:gd name="T32" fmla="*/ 22 w 44"/>
              <a:gd name="T33" fmla="*/ 21 h 24"/>
              <a:gd name="T34" fmla="*/ 18 w 44"/>
              <a:gd name="T35" fmla="*/ 24 h 24"/>
              <a:gd name="T36" fmla="*/ 14 w 44"/>
              <a:gd name="T37" fmla="*/ 22 h 24"/>
              <a:gd name="T38" fmla="*/ 12 w 44"/>
              <a:gd name="T39" fmla="*/ 4 h 24"/>
              <a:gd name="T40" fmla="*/ 15 w 44"/>
              <a:gd name="T41" fmla="*/ 0 h 24"/>
              <a:gd name="T42" fmla="*/ 19 w 44"/>
              <a:gd name="T43" fmla="*/ 0 h 24"/>
              <a:gd name="T44" fmla="*/ 22 w 44"/>
              <a:gd name="T45" fmla="*/ 4 h 24"/>
              <a:gd name="T46" fmla="*/ 18 w 44"/>
              <a:gd name="T47" fmla="*/ 4 h 24"/>
              <a:gd name="T48" fmla="*/ 17 w 44"/>
              <a:gd name="T49" fmla="*/ 4 h 24"/>
              <a:gd name="T50" fmla="*/ 17 w 44"/>
              <a:gd name="T51" fmla="*/ 20 h 24"/>
              <a:gd name="T52" fmla="*/ 18 w 44"/>
              <a:gd name="T53" fmla="*/ 20 h 24"/>
              <a:gd name="T54" fmla="*/ 31 w 44"/>
              <a:gd name="T55" fmla="*/ 0 h 24"/>
              <a:gd name="T56" fmla="*/ 31 w 44"/>
              <a:gd name="T57" fmla="*/ 23 h 24"/>
              <a:gd name="T58" fmla="*/ 28 w 44"/>
              <a:gd name="T59" fmla="*/ 6 h 24"/>
              <a:gd name="T60" fmla="*/ 25 w 44"/>
              <a:gd name="T61" fmla="*/ 7 h 24"/>
              <a:gd name="T62" fmla="*/ 25 w 44"/>
              <a:gd name="T63" fmla="*/ 4 h 24"/>
              <a:gd name="T64" fmla="*/ 28 w 44"/>
              <a:gd name="T65" fmla="*/ 2 h 24"/>
              <a:gd name="T66" fmla="*/ 31 w 44"/>
              <a:gd name="T67" fmla="*/ 0 h 24"/>
              <a:gd name="T68" fmla="*/ 42 w 44"/>
              <a:gd name="T69" fmla="*/ 22 h 24"/>
              <a:gd name="T70" fmla="*/ 38 w 44"/>
              <a:gd name="T71" fmla="*/ 24 h 24"/>
              <a:gd name="T72" fmla="*/ 34 w 44"/>
              <a:gd name="T73" fmla="*/ 21 h 24"/>
              <a:gd name="T74" fmla="*/ 34 w 44"/>
              <a:gd name="T75" fmla="*/ 2 h 24"/>
              <a:gd name="T76" fmla="*/ 38 w 44"/>
              <a:gd name="T77" fmla="*/ 0 h 24"/>
              <a:gd name="T78" fmla="*/ 42 w 44"/>
              <a:gd name="T79" fmla="*/ 1 h 24"/>
              <a:gd name="T80" fmla="*/ 44 w 44"/>
              <a:gd name="T81" fmla="*/ 19 h 24"/>
              <a:gd name="T82" fmla="*/ 39 w 44"/>
              <a:gd name="T83" fmla="*/ 3 h 24"/>
              <a:gd name="T84" fmla="*/ 38 w 44"/>
              <a:gd name="T85" fmla="*/ 4 h 24"/>
              <a:gd name="T86" fmla="*/ 39 w 44"/>
              <a:gd name="T87" fmla="*/ 20 h 24"/>
              <a:gd name="T88" fmla="*/ 40 w 44"/>
              <a:gd name="T8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24">
                <a:moveTo>
                  <a:pt x="6" y="15"/>
                </a:moveTo>
                <a:cubicBezTo>
                  <a:pt x="6" y="15"/>
                  <a:pt x="6" y="15"/>
                  <a:pt x="6" y="15"/>
                </a:cubicBezTo>
                <a:cubicBezTo>
                  <a:pt x="6" y="16"/>
                  <a:pt x="6" y="16"/>
                  <a:pt x="6" y="16"/>
                </a:cubicBezTo>
                <a:cubicBezTo>
                  <a:pt x="6" y="16"/>
                  <a:pt x="5" y="17"/>
                  <a:pt x="5" y="17"/>
                </a:cubicBezTo>
                <a:cubicBezTo>
                  <a:pt x="5" y="18"/>
                  <a:pt x="5" y="18"/>
                  <a:pt x="5" y="18"/>
                </a:cubicBezTo>
                <a:cubicBezTo>
                  <a:pt x="5" y="19"/>
                  <a:pt x="4" y="19"/>
                  <a:pt x="4" y="20"/>
                </a:cubicBezTo>
                <a:cubicBezTo>
                  <a:pt x="9" y="20"/>
                  <a:pt x="9" y="20"/>
                  <a:pt x="9" y="20"/>
                </a:cubicBezTo>
                <a:cubicBezTo>
                  <a:pt x="10" y="20"/>
                  <a:pt x="10" y="20"/>
                  <a:pt x="10" y="20"/>
                </a:cubicBezTo>
                <a:cubicBezTo>
                  <a:pt x="10" y="23"/>
                  <a:pt x="10" y="23"/>
                  <a:pt x="10" y="23"/>
                </a:cubicBezTo>
                <a:cubicBezTo>
                  <a:pt x="10" y="23"/>
                  <a:pt x="10" y="23"/>
                  <a:pt x="9" y="23"/>
                </a:cubicBezTo>
                <a:cubicBezTo>
                  <a:pt x="1" y="23"/>
                  <a:pt x="1" y="23"/>
                  <a:pt x="1" y="23"/>
                </a:cubicBezTo>
                <a:cubicBezTo>
                  <a:pt x="1" y="23"/>
                  <a:pt x="0" y="23"/>
                  <a:pt x="0" y="23"/>
                </a:cubicBezTo>
                <a:cubicBezTo>
                  <a:pt x="0" y="23"/>
                  <a:pt x="0" y="22"/>
                  <a:pt x="0" y="22"/>
                </a:cubicBezTo>
                <a:cubicBezTo>
                  <a:pt x="0" y="21"/>
                  <a:pt x="0" y="21"/>
                  <a:pt x="0" y="21"/>
                </a:cubicBezTo>
                <a:cubicBezTo>
                  <a:pt x="0" y="20"/>
                  <a:pt x="0" y="20"/>
                  <a:pt x="0" y="20"/>
                </a:cubicBezTo>
                <a:cubicBezTo>
                  <a:pt x="0" y="19"/>
                  <a:pt x="1" y="19"/>
                  <a:pt x="1" y="18"/>
                </a:cubicBezTo>
                <a:cubicBezTo>
                  <a:pt x="1" y="18"/>
                  <a:pt x="1" y="18"/>
                  <a:pt x="1" y="17"/>
                </a:cubicBezTo>
                <a:cubicBezTo>
                  <a:pt x="1" y="17"/>
                  <a:pt x="1" y="17"/>
                  <a:pt x="1" y="16"/>
                </a:cubicBezTo>
                <a:cubicBezTo>
                  <a:pt x="2" y="15"/>
                  <a:pt x="3" y="14"/>
                  <a:pt x="3" y="14"/>
                </a:cubicBezTo>
                <a:cubicBezTo>
                  <a:pt x="4" y="13"/>
                  <a:pt x="4" y="12"/>
                  <a:pt x="4" y="12"/>
                </a:cubicBezTo>
                <a:cubicBezTo>
                  <a:pt x="5" y="11"/>
                  <a:pt x="5" y="10"/>
                  <a:pt x="6" y="10"/>
                </a:cubicBezTo>
                <a:cubicBezTo>
                  <a:pt x="6" y="10"/>
                  <a:pt x="6" y="9"/>
                  <a:pt x="6" y="9"/>
                </a:cubicBezTo>
                <a:cubicBezTo>
                  <a:pt x="6" y="9"/>
                  <a:pt x="6" y="9"/>
                  <a:pt x="6" y="8"/>
                </a:cubicBezTo>
                <a:cubicBezTo>
                  <a:pt x="6" y="4"/>
                  <a:pt x="6" y="4"/>
                  <a:pt x="6" y="4"/>
                </a:cubicBezTo>
                <a:cubicBezTo>
                  <a:pt x="6" y="4"/>
                  <a:pt x="6" y="4"/>
                  <a:pt x="6" y="4"/>
                </a:cubicBezTo>
                <a:cubicBezTo>
                  <a:pt x="5" y="4"/>
                  <a:pt x="5" y="3"/>
                  <a:pt x="5" y="3"/>
                </a:cubicBezTo>
                <a:cubicBezTo>
                  <a:pt x="5" y="3"/>
                  <a:pt x="5" y="3"/>
                  <a:pt x="5" y="3"/>
                </a:cubicBezTo>
                <a:cubicBezTo>
                  <a:pt x="5" y="3"/>
                  <a:pt x="4" y="4"/>
                  <a:pt x="4" y="4"/>
                </a:cubicBezTo>
                <a:cubicBezTo>
                  <a:pt x="4" y="4"/>
                  <a:pt x="4" y="4"/>
                  <a:pt x="4" y="4"/>
                </a:cubicBezTo>
                <a:cubicBezTo>
                  <a:pt x="4" y="6"/>
                  <a:pt x="4" y="6"/>
                  <a:pt x="4" y="6"/>
                </a:cubicBezTo>
                <a:cubicBezTo>
                  <a:pt x="4" y="7"/>
                  <a:pt x="4" y="7"/>
                  <a:pt x="4" y="7"/>
                </a:cubicBezTo>
                <a:cubicBezTo>
                  <a:pt x="1" y="8"/>
                  <a:pt x="1" y="8"/>
                  <a:pt x="1" y="8"/>
                </a:cubicBezTo>
                <a:cubicBezTo>
                  <a:pt x="0" y="8"/>
                  <a:pt x="0" y="8"/>
                  <a:pt x="0" y="8"/>
                </a:cubicBezTo>
                <a:cubicBezTo>
                  <a:pt x="0" y="4"/>
                  <a:pt x="0" y="4"/>
                  <a:pt x="0" y="4"/>
                </a:cubicBezTo>
                <a:cubicBezTo>
                  <a:pt x="0" y="4"/>
                  <a:pt x="0" y="3"/>
                  <a:pt x="0" y="2"/>
                </a:cubicBezTo>
                <a:cubicBezTo>
                  <a:pt x="1" y="2"/>
                  <a:pt x="1" y="2"/>
                  <a:pt x="1" y="1"/>
                </a:cubicBezTo>
                <a:cubicBezTo>
                  <a:pt x="2" y="1"/>
                  <a:pt x="2" y="0"/>
                  <a:pt x="3" y="0"/>
                </a:cubicBezTo>
                <a:cubicBezTo>
                  <a:pt x="3" y="0"/>
                  <a:pt x="4" y="0"/>
                  <a:pt x="4" y="0"/>
                </a:cubicBezTo>
                <a:cubicBezTo>
                  <a:pt x="6" y="0"/>
                  <a:pt x="6" y="0"/>
                  <a:pt x="6" y="0"/>
                </a:cubicBezTo>
                <a:cubicBezTo>
                  <a:pt x="6" y="0"/>
                  <a:pt x="7" y="0"/>
                  <a:pt x="7" y="0"/>
                </a:cubicBezTo>
                <a:cubicBezTo>
                  <a:pt x="8" y="0"/>
                  <a:pt x="8" y="1"/>
                  <a:pt x="9" y="1"/>
                </a:cubicBezTo>
                <a:cubicBezTo>
                  <a:pt x="9" y="2"/>
                  <a:pt x="9" y="2"/>
                  <a:pt x="9" y="2"/>
                </a:cubicBezTo>
                <a:cubicBezTo>
                  <a:pt x="10" y="3"/>
                  <a:pt x="10" y="4"/>
                  <a:pt x="10" y="4"/>
                </a:cubicBezTo>
                <a:cubicBezTo>
                  <a:pt x="10" y="6"/>
                  <a:pt x="10" y="6"/>
                  <a:pt x="10" y="6"/>
                </a:cubicBezTo>
                <a:cubicBezTo>
                  <a:pt x="10" y="8"/>
                  <a:pt x="10" y="8"/>
                  <a:pt x="10" y="8"/>
                </a:cubicBezTo>
                <a:cubicBezTo>
                  <a:pt x="10" y="9"/>
                  <a:pt x="10" y="9"/>
                  <a:pt x="9" y="10"/>
                </a:cubicBezTo>
                <a:cubicBezTo>
                  <a:pt x="9" y="11"/>
                  <a:pt x="9" y="11"/>
                  <a:pt x="9" y="12"/>
                </a:cubicBezTo>
                <a:cubicBezTo>
                  <a:pt x="8" y="12"/>
                  <a:pt x="8" y="13"/>
                  <a:pt x="8" y="13"/>
                </a:cubicBezTo>
                <a:cubicBezTo>
                  <a:pt x="7" y="14"/>
                  <a:pt x="7" y="15"/>
                  <a:pt x="6" y="15"/>
                </a:cubicBezTo>
                <a:close/>
                <a:moveTo>
                  <a:pt x="22" y="19"/>
                </a:moveTo>
                <a:cubicBezTo>
                  <a:pt x="22" y="20"/>
                  <a:pt x="22" y="21"/>
                  <a:pt x="22" y="21"/>
                </a:cubicBezTo>
                <a:cubicBezTo>
                  <a:pt x="21" y="22"/>
                  <a:pt x="21" y="22"/>
                  <a:pt x="21" y="22"/>
                </a:cubicBezTo>
                <a:cubicBezTo>
                  <a:pt x="20" y="23"/>
                  <a:pt x="20" y="23"/>
                  <a:pt x="19" y="23"/>
                </a:cubicBezTo>
                <a:cubicBezTo>
                  <a:pt x="19" y="23"/>
                  <a:pt x="18" y="24"/>
                  <a:pt x="18" y="24"/>
                </a:cubicBezTo>
                <a:cubicBezTo>
                  <a:pt x="17" y="24"/>
                  <a:pt x="17" y="24"/>
                  <a:pt x="17" y="24"/>
                </a:cubicBezTo>
                <a:cubicBezTo>
                  <a:pt x="16" y="24"/>
                  <a:pt x="15" y="23"/>
                  <a:pt x="15" y="23"/>
                </a:cubicBezTo>
                <a:cubicBezTo>
                  <a:pt x="14" y="23"/>
                  <a:pt x="14" y="23"/>
                  <a:pt x="14" y="22"/>
                </a:cubicBezTo>
                <a:cubicBezTo>
                  <a:pt x="13" y="22"/>
                  <a:pt x="13" y="22"/>
                  <a:pt x="13" y="21"/>
                </a:cubicBezTo>
                <a:cubicBezTo>
                  <a:pt x="13" y="21"/>
                  <a:pt x="12" y="20"/>
                  <a:pt x="12" y="19"/>
                </a:cubicBezTo>
                <a:cubicBezTo>
                  <a:pt x="12" y="4"/>
                  <a:pt x="12" y="4"/>
                  <a:pt x="12" y="4"/>
                </a:cubicBezTo>
                <a:cubicBezTo>
                  <a:pt x="12" y="4"/>
                  <a:pt x="13" y="3"/>
                  <a:pt x="13" y="2"/>
                </a:cubicBezTo>
                <a:cubicBezTo>
                  <a:pt x="13" y="2"/>
                  <a:pt x="13" y="2"/>
                  <a:pt x="14" y="1"/>
                </a:cubicBezTo>
                <a:cubicBezTo>
                  <a:pt x="14" y="1"/>
                  <a:pt x="14" y="0"/>
                  <a:pt x="15" y="0"/>
                </a:cubicBezTo>
                <a:cubicBezTo>
                  <a:pt x="15" y="0"/>
                  <a:pt x="16" y="0"/>
                  <a:pt x="17" y="0"/>
                </a:cubicBezTo>
                <a:cubicBezTo>
                  <a:pt x="18" y="0"/>
                  <a:pt x="18" y="0"/>
                  <a:pt x="18" y="0"/>
                </a:cubicBezTo>
                <a:cubicBezTo>
                  <a:pt x="18" y="0"/>
                  <a:pt x="19" y="0"/>
                  <a:pt x="19" y="0"/>
                </a:cubicBezTo>
                <a:cubicBezTo>
                  <a:pt x="20" y="0"/>
                  <a:pt x="20" y="1"/>
                  <a:pt x="21" y="1"/>
                </a:cubicBezTo>
                <a:cubicBezTo>
                  <a:pt x="21" y="2"/>
                  <a:pt x="21" y="2"/>
                  <a:pt x="22" y="2"/>
                </a:cubicBezTo>
                <a:cubicBezTo>
                  <a:pt x="22" y="3"/>
                  <a:pt x="22" y="4"/>
                  <a:pt x="22" y="4"/>
                </a:cubicBezTo>
                <a:cubicBezTo>
                  <a:pt x="22" y="19"/>
                  <a:pt x="22" y="19"/>
                  <a:pt x="22" y="19"/>
                </a:cubicBezTo>
                <a:close/>
                <a:moveTo>
                  <a:pt x="18" y="4"/>
                </a:moveTo>
                <a:cubicBezTo>
                  <a:pt x="18" y="4"/>
                  <a:pt x="18" y="4"/>
                  <a:pt x="18" y="4"/>
                </a:cubicBezTo>
                <a:cubicBezTo>
                  <a:pt x="18" y="4"/>
                  <a:pt x="18" y="3"/>
                  <a:pt x="17" y="3"/>
                </a:cubicBezTo>
                <a:cubicBezTo>
                  <a:pt x="17" y="3"/>
                  <a:pt x="17" y="3"/>
                  <a:pt x="17" y="3"/>
                </a:cubicBezTo>
                <a:cubicBezTo>
                  <a:pt x="17" y="3"/>
                  <a:pt x="17" y="4"/>
                  <a:pt x="17" y="4"/>
                </a:cubicBezTo>
                <a:cubicBezTo>
                  <a:pt x="16" y="4"/>
                  <a:pt x="16" y="4"/>
                  <a:pt x="16" y="4"/>
                </a:cubicBezTo>
                <a:cubicBezTo>
                  <a:pt x="16" y="19"/>
                  <a:pt x="16" y="19"/>
                  <a:pt x="16" y="19"/>
                </a:cubicBezTo>
                <a:cubicBezTo>
                  <a:pt x="16" y="19"/>
                  <a:pt x="16" y="20"/>
                  <a:pt x="17" y="20"/>
                </a:cubicBezTo>
                <a:cubicBezTo>
                  <a:pt x="17" y="20"/>
                  <a:pt x="17" y="20"/>
                  <a:pt x="17" y="20"/>
                </a:cubicBezTo>
                <a:cubicBezTo>
                  <a:pt x="17" y="20"/>
                  <a:pt x="17" y="20"/>
                  <a:pt x="17" y="20"/>
                </a:cubicBezTo>
                <a:cubicBezTo>
                  <a:pt x="18" y="20"/>
                  <a:pt x="18" y="20"/>
                  <a:pt x="18" y="20"/>
                </a:cubicBezTo>
                <a:cubicBezTo>
                  <a:pt x="18" y="20"/>
                  <a:pt x="18" y="19"/>
                  <a:pt x="18" y="19"/>
                </a:cubicBezTo>
                <a:cubicBezTo>
                  <a:pt x="18" y="4"/>
                  <a:pt x="18" y="4"/>
                  <a:pt x="18" y="4"/>
                </a:cubicBezTo>
                <a:close/>
                <a:moveTo>
                  <a:pt x="31" y="0"/>
                </a:moveTo>
                <a:cubicBezTo>
                  <a:pt x="31" y="0"/>
                  <a:pt x="31" y="0"/>
                  <a:pt x="31" y="1"/>
                </a:cubicBezTo>
                <a:cubicBezTo>
                  <a:pt x="31" y="23"/>
                  <a:pt x="31" y="23"/>
                  <a:pt x="31" y="23"/>
                </a:cubicBezTo>
                <a:cubicBezTo>
                  <a:pt x="31" y="23"/>
                  <a:pt x="31" y="23"/>
                  <a:pt x="31" y="23"/>
                </a:cubicBezTo>
                <a:cubicBezTo>
                  <a:pt x="28" y="23"/>
                  <a:pt x="28" y="23"/>
                  <a:pt x="28" y="23"/>
                </a:cubicBezTo>
                <a:cubicBezTo>
                  <a:pt x="28" y="23"/>
                  <a:pt x="28" y="23"/>
                  <a:pt x="28" y="23"/>
                </a:cubicBezTo>
                <a:cubicBezTo>
                  <a:pt x="28" y="6"/>
                  <a:pt x="28" y="6"/>
                  <a:pt x="28" y="6"/>
                </a:cubicBezTo>
                <a:cubicBezTo>
                  <a:pt x="27" y="6"/>
                  <a:pt x="27" y="7"/>
                  <a:pt x="26" y="7"/>
                </a:cubicBezTo>
                <a:cubicBezTo>
                  <a:pt x="26" y="7"/>
                  <a:pt x="26" y="7"/>
                  <a:pt x="25" y="7"/>
                </a:cubicBezTo>
                <a:cubicBezTo>
                  <a:pt x="25" y="7"/>
                  <a:pt x="25" y="7"/>
                  <a:pt x="25" y="7"/>
                </a:cubicBezTo>
                <a:cubicBezTo>
                  <a:pt x="25" y="7"/>
                  <a:pt x="25" y="7"/>
                  <a:pt x="25" y="7"/>
                </a:cubicBezTo>
                <a:cubicBezTo>
                  <a:pt x="25" y="4"/>
                  <a:pt x="25" y="4"/>
                  <a:pt x="25" y="4"/>
                </a:cubicBezTo>
                <a:cubicBezTo>
                  <a:pt x="25" y="4"/>
                  <a:pt x="25" y="4"/>
                  <a:pt x="25" y="4"/>
                </a:cubicBezTo>
                <a:cubicBezTo>
                  <a:pt x="25" y="4"/>
                  <a:pt x="25" y="4"/>
                  <a:pt x="25" y="4"/>
                </a:cubicBezTo>
                <a:cubicBezTo>
                  <a:pt x="26" y="4"/>
                  <a:pt x="26" y="4"/>
                  <a:pt x="26" y="3"/>
                </a:cubicBezTo>
                <a:cubicBezTo>
                  <a:pt x="27" y="3"/>
                  <a:pt x="27" y="2"/>
                  <a:pt x="28" y="2"/>
                </a:cubicBezTo>
                <a:cubicBezTo>
                  <a:pt x="28" y="2"/>
                  <a:pt x="28" y="1"/>
                  <a:pt x="28" y="0"/>
                </a:cubicBezTo>
                <a:cubicBezTo>
                  <a:pt x="28" y="0"/>
                  <a:pt x="28" y="0"/>
                  <a:pt x="29" y="0"/>
                </a:cubicBezTo>
                <a:cubicBezTo>
                  <a:pt x="31" y="0"/>
                  <a:pt x="31" y="0"/>
                  <a:pt x="31" y="0"/>
                </a:cubicBezTo>
                <a:close/>
                <a:moveTo>
                  <a:pt x="44" y="19"/>
                </a:moveTo>
                <a:cubicBezTo>
                  <a:pt x="44" y="20"/>
                  <a:pt x="44" y="21"/>
                  <a:pt x="43" y="21"/>
                </a:cubicBezTo>
                <a:cubicBezTo>
                  <a:pt x="43" y="22"/>
                  <a:pt x="43" y="22"/>
                  <a:pt x="42" y="22"/>
                </a:cubicBezTo>
                <a:cubicBezTo>
                  <a:pt x="42" y="23"/>
                  <a:pt x="42" y="23"/>
                  <a:pt x="41" y="23"/>
                </a:cubicBezTo>
                <a:cubicBezTo>
                  <a:pt x="41" y="23"/>
                  <a:pt x="40" y="24"/>
                  <a:pt x="39" y="24"/>
                </a:cubicBezTo>
                <a:cubicBezTo>
                  <a:pt x="38" y="24"/>
                  <a:pt x="38" y="24"/>
                  <a:pt x="38" y="24"/>
                </a:cubicBezTo>
                <a:cubicBezTo>
                  <a:pt x="38" y="24"/>
                  <a:pt x="37" y="23"/>
                  <a:pt x="37" y="23"/>
                </a:cubicBezTo>
                <a:cubicBezTo>
                  <a:pt x="36" y="23"/>
                  <a:pt x="36" y="23"/>
                  <a:pt x="35" y="22"/>
                </a:cubicBezTo>
                <a:cubicBezTo>
                  <a:pt x="35" y="22"/>
                  <a:pt x="35" y="22"/>
                  <a:pt x="34" y="21"/>
                </a:cubicBezTo>
                <a:cubicBezTo>
                  <a:pt x="34" y="21"/>
                  <a:pt x="34" y="20"/>
                  <a:pt x="34" y="19"/>
                </a:cubicBezTo>
                <a:cubicBezTo>
                  <a:pt x="34" y="4"/>
                  <a:pt x="34" y="4"/>
                  <a:pt x="34" y="4"/>
                </a:cubicBezTo>
                <a:cubicBezTo>
                  <a:pt x="34" y="4"/>
                  <a:pt x="34" y="3"/>
                  <a:pt x="34" y="2"/>
                </a:cubicBezTo>
                <a:cubicBezTo>
                  <a:pt x="35" y="2"/>
                  <a:pt x="35" y="2"/>
                  <a:pt x="35" y="1"/>
                </a:cubicBezTo>
                <a:cubicBezTo>
                  <a:pt x="36" y="1"/>
                  <a:pt x="36" y="0"/>
                  <a:pt x="37" y="0"/>
                </a:cubicBezTo>
                <a:cubicBezTo>
                  <a:pt x="37" y="0"/>
                  <a:pt x="38" y="0"/>
                  <a:pt x="38" y="0"/>
                </a:cubicBezTo>
                <a:cubicBezTo>
                  <a:pt x="39" y="0"/>
                  <a:pt x="39" y="0"/>
                  <a:pt x="39" y="0"/>
                </a:cubicBezTo>
                <a:cubicBezTo>
                  <a:pt x="40" y="0"/>
                  <a:pt x="41" y="0"/>
                  <a:pt x="41" y="0"/>
                </a:cubicBezTo>
                <a:cubicBezTo>
                  <a:pt x="42" y="0"/>
                  <a:pt x="42" y="1"/>
                  <a:pt x="42" y="1"/>
                </a:cubicBezTo>
                <a:cubicBezTo>
                  <a:pt x="43" y="2"/>
                  <a:pt x="43" y="2"/>
                  <a:pt x="43" y="2"/>
                </a:cubicBezTo>
                <a:cubicBezTo>
                  <a:pt x="44" y="3"/>
                  <a:pt x="44" y="4"/>
                  <a:pt x="44" y="4"/>
                </a:cubicBezTo>
                <a:cubicBezTo>
                  <a:pt x="44" y="19"/>
                  <a:pt x="44" y="19"/>
                  <a:pt x="44" y="19"/>
                </a:cubicBezTo>
                <a:close/>
                <a:moveTo>
                  <a:pt x="40" y="4"/>
                </a:moveTo>
                <a:cubicBezTo>
                  <a:pt x="40" y="4"/>
                  <a:pt x="40" y="4"/>
                  <a:pt x="40" y="4"/>
                </a:cubicBezTo>
                <a:cubicBezTo>
                  <a:pt x="39" y="4"/>
                  <a:pt x="39" y="3"/>
                  <a:pt x="39" y="3"/>
                </a:cubicBezTo>
                <a:cubicBezTo>
                  <a:pt x="39" y="3"/>
                  <a:pt x="39" y="3"/>
                  <a:pt x="39" y="3"/>
                </a:cubicBezTo>
                <a:cubicBezTo>
                  <a:pt x="39" y="3"/>
                  <a:pt x="38" y="4"/>
                  <a:pt x="38" y="4"/>
                </a:cubicBezTo>
                <a:cubicBezTo>
                  <a:pt x="38" y="4"/>
                  <a:pt x="38" y="4"/>
                  <a:pt x="38" y="4"/>
                </a:cubicBezTo>
                <a:cubicBezTo>
                  <a:pt x="38" y="19"/>
                  <a:pt x="38" y="19"/>
                  <a:pt x="38" y="19"/>
                </a:cubicBezTo>
                <a:cubicBezTo>
                  <a:pt x="38" y="19"/>
                  <a:pt x="38" y="20"/>
                  <a:pt x="38" y="20"/>
                </a:cubicBezTo>
                <a:cubicBezTo>
                  <a:pt x="38" y="20"/>
                  <a:pt x="39" y="20"/>
                  <a:pt x="39" y="20"/>
                </a:cubicBezTo>
                <a:cubicBezTo>
                  <a:pt x="39" y="20"/>
                  <a:pt x="39" y="20"/>
                  <a:pt x="39" y="20"/>
                </a:cubicBezTo>
                <a:cubicBezTo>
                  <a:pt x="39" y="20"/>
                  <a:pt x="39" y="20"/>
                  <a:pt x="40" y="20"/>
                </a:cubicBezTo>
                <a:cubicBezTo>
                  <a:pt x="40" y="20"/>
                  <a:pt x="40" y="19"/>
                  <a:pt x="40" y="19"/>
                </a:cubicBezTo>
                <a:cubicBezTo>
                  <a:pt x="40" y="4"/>
                  <a:pt x="40" y="4"/>
                  <a:pt x="40" y="4"/>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accent1"/>
              </a:solidFill>
            </a:endParaRPr>
          </a:p>
        </p:txBody>
      </p:sp>
      <p:sp>
        <p:nvSpPr>
          <p:cNvPr id="29" name="Freeform 251"/>
          <p:cNvSpPr>
            <a:spLocks noEditPoints="1"/>
          </p:cNvSpPr>
          <p:nvPr/>
        </p:nvSpPr>
        <p:spPr bwMode="auto">
          <a:xfrm>
            <a:off x="3040013" y="4263526"/>
            <a:ext cx="375077" cy="196142"/>
          </a:xfrm>
          <a:custGeom>
            <a:avLst/>
            <a:gdLst>
              <a:gd name="T0" fmla="*/ 6 w 46"/>
              <a:gd name="T1" fmla="*/ 16 h 24"/>
              <a:gd name="T2" fmla="*/ 4 w 46"/>
              <a:gd name="T3" fmla="*/ 20 h 24"/>
              <a:gd name="T4" fmla="*/ 9 w 46"/>
              <a:gd name="T5" fmla="*/ 23 h 24"/>
              <a:gd name="T6" fmla="*/ 0 w 46"/>
              <a:gd name="T7" fmla="*/ 23 h 24"/>
              <a:gd name="T8" fmla="*/ 0 w 46"/>
              <a:gd name="T9" fmla="*/ 20 h 24"/>
              <a:gd name="T10" fmla="*/ 1 w 46"/>
              <a:gd name="T11" fmla="*/ 16 h 24"/>
              <a:gd name="T12" fmla="*/ 5 w 46"/>
              <a:gd name="T13" fmla="*/ 10 h 24"/>
              <a:gd name="T14" fmla="*/ 5 w 46"/>
              <a:gd name="T15" fmla="*/ 4 h 24"/>
              <a:gd name="T16" fmla="*/ 4 w 46"/>
              <a:gd name="T17" fmla="*/ 3 h 24"/>
              <a:gd name="T18" fmla="*/ 3 w 46"/>
              <a:gd name="T19" fmla="*/ 6 h 24"/>
              <a:gd name="T20" fmla="*/ 0 w 46"/>
              <a:gd name="T21" fmla="*/ 8 h 24"/>
              <a:gd name="T22" fmla="*/ 1 w 46"/>
              <a:gd name="T23" fmla="*/ 1 h 24"/>
              <a:gd name="T24" fmla="*/ 5 w 46"/>
              <a:gd name="T25" fmla="*/ 0 h 24"/>
              <a:gd name="T26" fmla="*/ 9 w 46"/>
              <a:gd name="T27" fmla="*/ 2 h 24"/>
              <a:gd name="T28" fmla="*/ 9 w 46"/>
              <a:gd name="T29" fmla="*/ 8 h 24"/>
              <a:gd name="T30" fmla="*/ 7 w 46"/>
              <a:gd name="T31" fmla="*/ 13 h 24"/>
              <a:gd name="T32" fmla="*/ 21 w 46"/>
              <a:gd name="T33" fmla="*/ 21 h 24"/>
              <a:gd name="T34" fmla="*/ 17 w 46"/>
              <a:gd name="T35" fmla="*/ 24 h 24"/>
              <a:gd name="T36" fmla="*/ 13 w 46"/>
              <a:gd name="T37" fmla="*/ 22 h 24"/>
              <a:gd name="T38" fmla="*/ 12 w 46"/>
              <a:gd name="T39" fmla="*/ 4 h 24"/>
              <a:gd name="T40" fmla="*/ 14 w 46"/>
              <a:gd name="T41" fmla="*/ 0 h 24"/>
              <a:gd name="T42" fmla="*/ 19 w 46"/>
              <a:gd name="T43" fmla="*/ 0 h 24"/>
              <a:gd name="T44" fmla="*/ 21 w 46"/>
              <a:gd name="T45" fmla="*/ 4 h 24"/>
              <a:gd name="T46" fmla="*/ 17 w 46"/>
              <a:gd name="T47" fmla="*/ 4 h 24"/>
              <a:gd name="T48" fmla="*/ 16 w 46"/>
              <a:gd name="T49" fmla="*/ 4 h 24"/>
              <a:gd name="T50" fmla="*/ 16 w 46"/>
              <a:gd name="T51" fmla="*/ 20 h 24"/>
              <a:gd name="T52" fmla="*/ 17 w 46"/>
              <a:gd name="T53" fmla="*/ 20 h 24"/>
              <a:gd name="T54" fmla="*/ 34 w 46"/>
              <a:gd name="T55" fmla="*/ 19 h 24"/>
              <a:gd name="T56" fmla="*/ 31 w 46"/>
              <a:gd name="T57" fmla="*/ 23 h 24"/>
              <a:gd name="T58" fmla="*/ 27 w 46"/>
              <a:gd name="T59" fmla="*/ 23 h 24"/>
              <a:gd name="T60" fmla="*/ 24 w 46"/>
              <a:gd name="T61" fmla="*/ 19 h 24"/>
              <a:gd name="T62" fmla="*/ 25 w 46"/>
              <a:gd name="T63" fmla="*/ 1 h 24"/>
              <a:gd name="T64" fmla="*/ 30 w 46"/>
              <a:gd name="T65" fmla="*/ 0 h 24"/>
              <a:gd name="T66" fmla="*/ 33 w 46"/>
              <a:gd name="T67" fmla="*/ 2 h 24"/>
              <a:gd name="T68" fmla="*/ 30 w 46"/>
              <a:gd name="T69" fmla="*/ 4 h 24"/>
              <a:gd name="T70" fmla="*/ 29 w 46"/>
              <a:gd name="T71" fmla="*/ 3 h 24"/>
              <a:gd name="T72" fmla="*/ 28 w 46"/>
              <a:gd name="T73" fmla="*/ 19 h 24"/>
              <a:gd name="T74" fmla="*/ 29 w 46"/>
              <a:gd name="T75" fmla="*/ 20 h 24"/>
              <a:gd name="T76" fmla="*/ 30 w 46"/>
              <a:gd name="T77" fmla="*/ 4 h 24"/>
              <a:gd name="T78" fmla="*/ 45 w 46"/>
              <a:gd name="T79" fmla="*/ 1 h 24"/>
              <a:gd name="T80" fmla="*/ 46 w 46"/>
              <a:gd name="T81" fmla="*/ 19 h 24"/>
              <a:gd name="T82" fmla="*/ 43 w 46"/>
              <a:gd name="T83" fmla="*/ 23 h 24"/>
              <a:gd name="T84" fmla="*/ 39 w 46"/>
              <a:gd name="T85" fmla="*/ 23 h 24"/>
              <a:gd name="T86" fmla="*/ 36 w 46"/>
              <a:gd name="T87" fmla="*/ 19 h 24"/>
              <a:gd name="T88" fmla="*/ 40 w 46"/>
              <a:gd name="T89" fmla="*/ 17 h 24"/>
              <a:gd name="T90" fmla="*/ 41 w 46"/>
              <a:gd name="T91" fmla="*/ 20 h 24"/>
              <a:gd name="T92" fmla="*/ 42 w 46"/>
              <a:gd name="T93" fmla="*/ 20 h 24"/>
              <a:gd name="T94" fmla="*/ 40 w 46"/>
              <a:gd name="T95" fmla="*/ 15 h 24"/>
              <a:gd name="T96" fmla="*/ 36 w 46"/>
              <a:gd name="T97" fmla="*/ 4 h 24"/>
              <a:gd name="T98" fmla="*/ 39 w 46"/>
              <a:gd name="T99" fmla="*/ 0 h 24"/>
              <a:gd name="T100" fmla="*/ 42 w 46"/>
              <a:gd name="T101" fmla="*/ 4 h 24"/>
              <a:gd name="T102" fmla="*/ 41 w 46"/>
              <a:gd name="T103" fmla="*/ 3 h 24"/>
              <a:gd name="T104" fmla="*/ 40 w 46"/>
              <a:gd name="T105" fmla="*/ 11 h 24"/>
              <a:gd name="T106" fmla="*/ 41 w 46"/>
              <a:gd name="T107" fmla="*/ 12 h 24"/>
              <a:gd name="T108" fmla="*/ 42 w 46"/>
              <a:gd name="T10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24">
                <a:moveTo>
                  <a:pt x="6" y="15"/>
                </a:moveTo>
                <a:cubicBezTo>
                  <a:pt x="6" y="15"/>
                  <a:pt x="6" y="15"/>
                  <a:pt x="6" y="15"/>
                </a:cubicBezTo>
                <a:cubicBezTo>
                  <a:pt x="6" y="16"/>
                  <a:pt x="6" y="16"/>
                  <a:pt x="6" y="16"/>
                </a:cubicBezTo>
                <a:cubicBezTo>
                  <a:pt x="5" y="16"/>
                  <a:pt x="5" y="17"/>
                  <a:pt x="5" y="17"/>
                </a:cubicBezTo>
                <a:cubicBezTo>
                  <a:pt x="4" y="18"/>
                  <a:pt x="4" y="18"/>
                  <a:pt x="4" y="18"/>
                </a:cubicBezTo>
                <a:cubicBezTo>
                  <a:pt x="4" y="19"/>
                  <a:pt x="4" y="19"/>
                  <a:pt x="4" y="20"/>
                </a:cubicBezTo>
                <a:cubicBezTo>
                  <a:pt x="9" y="20"/>
                  <a:pt x="9" y="20"/>
                  <a:pt x="9" y="20"/>
                </a:cubicBezTo>
                <a:cubicBezTo>
                  <a:pt x="9" y="20"/>
                  <a:pt x="9" y="20"/>
                  <a:pt x="9" y="20"/>
                </a:cubicBezTo>
                <a:cubicBezTo>
                  <a:pt x="9" y="23"/>
                  <a:pt x="9" y="23"/>
                  <a:pt x="9" y="23"/>
                </a:cubicBezTo>
                <a:cubicBezTo>
                  <a:pt x="9" y="23"/>
                  <a:pt x="9" y="23"/>
                  <a:pt x="9" y="23"/>
                </a:cubicBezTo>
                <a:cubicBezTo>
                  <a:pt x="0" y="23"/>
                  <a:pt x="0" y="23"/>
                  <a:pt x="0" y="23"/>
                </a:cubicBezTo>
                <a:cubicBezTo>
                  <a:pt x="0" y="23"/>
                  <a:pt x="0" y="23"/>
                  <a:pt x="0" y="23"/>
                </a:cubicBezTo>
                <a:cubicBezTo>
                  <a:pt x="0" y="23"/>
                  <a:pt x="0" y="22"/>
                  <a:pt x="0" y="22"/>
                </a:cubicBezTo>
                <a:cubicBezTo>
                  <a:pt x="0" y="21"/>
                  <a:pt x="0" y="21"/>
                  <a:pt x="0" y="21"/>
                </a:cubicBezTo>
                <a:cubicBezTo>
                  <a:pt x="0" y="20"/>
                  <a:pt x="0" y="20"/>
                  <a:pt x="0" y="20"/>
                </a:cubicBezTo>
                <a:cubicBezTo>
                  <a:pt x="0" y="19"/>
                  <a:pt x="0" y="19"/>
                  <a:pt x="0" y="18"/>
                </a:cubicBezTo>
                <a:cubicBezTo>
                  <a:pt x="0" y="18"/>
                  <a:pt x="0" y="18"/>
                  <a:pt x="0" y="17"/>
                </a:cubicBezTo>
                <a:cubicBezTo>
                  <a:pt x="1" y="17"/>
                  <a:pt x="1" y="17"/>
                  <a:pt x="1" y="16"/>
                </a:cubicBezTo>
                <a:cubicBezTo>
                  <a:pt x="1" y="15"/>
                  <a:pt x="2" y="14"/>
                  <a:pt x="3" y="14"/>
                </a:cubicBezTo>
                <a:cubicBezTo>
                  <a:pt x="3" y="13"/>
                  <a:pt x="3" y="12"/>
                  <a:pt x="4" y="12"/>
                </a:cubicBezTo>
                <a:cubicBezTo>
                  <a:pt x="4" y="11"/>
                  <a:pt x="5" y="10"/>
                  <a:pt x="5" y="10"/>
                </a:cubicBezTo>
                <a:cubicBezTo>
                  <a:pt x="5" y="10"/>
                  <a:pt x="5" y="9"/>
                  <a:pt x="5" y="9"/>
                </a:cubicBezTo>
                <a:cubicBezTo>
                  <a:pt x="5" y="9"/>
                  <a:pt x="5" y="9"/>
                  <a:pt x="5" y="8"/>
                </a:cubicBezTo>
                <a:cubicBezTo>
                  <a:pt x="5" y="4"/>
                  <a:pt x="5" y="4"/>
                  <a:pt x="5" y="4"/>
                </a:cubicBezTo>
                <a:cubicBezTo>
                  <a:pt x="5" y="4"/>
                  <a:pt x="5" y="4"/>
                  <a:pt x="5" y="4"/>
                </a:cubicBezTo>
                <a:cubicBezTo>
                  <a:pt x="5" y="4"/>
                  <a:pt x="5" y="3"/>
                  <a:pt x="4" y="3"/>
                </a:cubicBezTo>
                <a:cubicBezTo>
                  <a:pt x="4" y="3"/>
                  <a:pt x="4" y="3"/>
                  <a:pt x="4" y="3"/>
                </a:cubicBezTo>
                <a:cubicBezTo>
                  <a:pt x="4" y="3"/>
                  <a:pt x="4" y="4"/>
                  <a:pt x="4" y="4"/>
                </a:cubicBezTo>
                <a:cubicBezTo>
                  <a:pt x="4" y="4"/>
                  <a:pt x="3" y="4"/>
                  <a:pt x="3" y="4"/>
                </a:cubicBezTo>
                <a:cubicBezTo>
                  <a:pt x="3" y="6"/>
                  <a:pt x="3" y="6"/>
                  <a:pt x="3" y="6"/>
                </a:cubicBezTo>
                <a:cubicBezTo>
                  <a:pt x="3" y="7"/>
                  <a:pt x="3" y="7"/>
                  <a:pt x="3" y="7"/>
                </a:cubicBezTo>
                <a:cubicBezTo>
                  <a:pt x="0" y="8"/>
                  <a:pt x="0" y="8"/>
                  <a:pt x="0" y="8"/>
                </a:cubicBezTo>
                <a:cubicBezTo>
                  <a:pt x="0" y="8"/>
                  <a:pt x="0" y="8"/>
                  <a:pt x="0" y="8"/>
                </a:cubicBezTo>
                <a:cubicBezTo>
                  <a:pt x="0" y="4"/>
                  <a:pt x="0" y="4"/>
                  <a:pt x="0" y="4"/>
                </a:cubicBezTo>
                <a:cubicBezTo>
                  <a:pt x="0" y="4"/>
                  <a:pt x="0" y="3"/>
                  <a:pt x="0" y="2"/>
                </a:cubicBezTo>
                <a:cubicBezTo>
                  <a:pt x="0" y="2"/>
                  <a:pt x="0" y="2"/>
                  <a:pt x="1" y="1"/>
                </a:cubicBezTo>
                <a:cubicBezTo>
                  <a:pt x="1" y="1"/>
                  <a:pt x="2" y="0"/>
                  <a:pt x="2" y="0"/>
                </a:cubicBezTo>
                <a:cubicBezTo>
                  <a:pt x="3" y="0"/>
                  <a:pt x="3" y="0"/>
                  <a:pt x="4" y="0"/>
                </a:cubicBezTo>
                <a:cubicBezTo>
                  <a:pt x="5" y="0"/>
                  <a:pt x="5" y="0"/>
                  <a:pt x="5" y="0"/>
                </a:cubicBezTo>
                <a:cubicBezTo>
                  <a:pt x="6" y="0"/>
                  <a:pt x="6" y="0"/>
                  <a:pt x="7" y="0"/>
                </a:cubicBezTo>
                <a:cubicBezTo>
                  <a:pt x="7" y="0"/>
                  <a:pt x="8" y="1"/>
                  <a:pt x="8" y="1"/>
                </a:cubicBezTo>
                <a:cubicBezTo>
                  <a:pt x="8" y="2"/>
                  <a:pt x="9" y="2"/>
                  <a:pt x="9" y="2"/>
                </a:cubicBezTo>
                <a:cubicBezTo>
                  <a:pt x="9" y="3"/>
                  <a:pt x="9" y="4"/>
                  <a:pt x="9" y="4"/>
                </a:cubicBezTo>
                <a:cubicBezTo>
                  <a:pt x="9" y="6"/>
                  <a:pt x="9" y="6"/>
                  <a:pt x="9" y="6"/>
                </a:cubicBezTo>
                <a:cubicBezTo>
                  <a:pt x="9" y="8"/>
                  <a:pt x="9" y="8"/>
                  <a:pt x="9" y="8"/>
                </a:cubicBezTo>
                <a:cubicBezTo>
                  <a:pt x="9" y="9"/>
                  <a:pt x="9" y="9"/>
                  <a:pt x="9" y="10"/>
                </a:cubicBezTo>
                <a:cubicBezTo>
                  <a:pt x="9" y="11"/>
                  <a:pt x="8" y="11"/>
                  <a:pt x="8" y="12"/>
                </a:cubicBezTo>
                <a:cubicBezTo>
                  <a:pt x="8" y="12"/>
                  <a:pt x="7" y="13"/>
                  <a:pt x="7" y="13"/>
                </a:cubicBezTo>
                <a:cubicBezTo>
                  <a:pt x="7" y="14"/>
                  <a:pt x="6" y="15"/>
                  <a:pt x="6" y="15"/>
                </a:cubicBezTo>
                <a:close/>
                <a:moveTo>
                  <a:pt x="21" y="19"/>
                </a:moveTo>
                <a:cubicBezTo>
                  <a:pt x="21" y="20"/>
                  <a:pt x="21" y="21"/>
                  <a:pt x="21" y="21"/>
                </a:cubicBezTo>
                <a:cubicBezTo>
                  <a:pt x="21" y="22"/>
                  <a:pt x="21" y="22"/>
                  <a:pt x="20" y="22"/>
                </a:cubicBezTo>
                <a:cubicBezTo>
                  <a:pt x="20" y="23"/>
                  <a:pt x="19" y="23"/>
                  <a:pt x="19" y="23"/>
                </a:cubicBezTo>
                <a:cubicBezTo>
                  <a:pt x="18" y="23"/>
                  <a:pt x="18" y="24"/>
                  <a:pt x="17" y="24"/>
                </a:cubicBezTo>
                <a:cubicBezTo>
                  <a:pt x="16" y="24"/>
                  <a:pt x="16" y="24"/>
                  <a:pt x="16" y="24"/>
                </a:cubicBezTo>
                <a:cubicBezTo>
                  <a:pt x="15" y="24"/>
                  <a:pt x="15" y="23"/>
                  <a:pt x="14" y="23"/>
                </a:cubicBezTo>
                <a:cubicBezTo>
                  <a:pt x="14" y="23"/>
                  <a:pt x="13" y="23"/>
                  <a:pt x="13" y="22"/>
                </a:cubicBezTo>
                <a:cubicBezTo>
                  <a:pt x="13" y="22"/>
                  <a:pt x="12" y="22"/>
                  <a:pt x="12" y="21"/>
                </a:cubicBezTo>
                <a:cubicBezTo>
                  <a:pt x="12" y="21"/>
                  <a:pt x="12" y="20"/>
                  <a:pt x="12" y="19"/>
                </a:cubicBezTo>
                <a:cubicBezTo>
                  <a:pt x="12" y="4"/>
                  <a:pt x="12" y="4"/>
                  <a:pt x="12" y="4"/>
                </a:cubicBezTo>
                <a:cubicBezTo>
                  <a:pt x="12" y="4"/>
                  <a:pt x="12" y="3"/>
                  <a:pt x="12" y="2"/>
                </a:cubicBezTo>
                <a:cubicBezTo>
                  <a:pt x="12" y="2"/>
                  <a:pt x="13" y="2"/>
                  <a:pt x="13" y="1"/>
                </a:cubicBezTo>
                <a:cubicBezTo>
                  <a:pt x="13" y="1"/>
                  <a:pt x="14" y="0"/>
                  <a:pt x="14" y="0"/>
                </a:cubicBezTo>
                <a:cubicBezTo>
                  <a:pt x="15" y="0"/>
                  <a:pt x="15" y="0"/>
                  <a:pt x="16" y="0"/>
                </a:cubicBezTo>
                <a:cubicBezTo>
                  <a:pt x="17" y="0"/>
                  <a:pt x="17" y="0"/>
                  <a:pt x="17" y="0"/>
                </a:cubicBezTo>
                <a:cubicBezTo>
                  <a:pt x="18" y="0"/>
                  <a:pt x="18" y="0"/>
                  <a:pt x="19" y="0"/>
                </a:cubicBezTo>
                <a:cubicBezTo>
                  <a:pt x="19" y="0"/>
                  <a:pt x="20" y="1"/>
                  <a:pt x="20" y="1"/>
                </a:cubicBezTo>
                <a:cubicBezTo>
                  <a:pt x="21" y="2"/>
                  <a:pt x="21" y="2"/>
                  <a:pt x="21" y="2"/>
                </a:cubicBezTo>
                <a:cubicBezTo>
                  <a:pt x="21" y="3"/>
                  <a:pt x="21" y="4"/>
                  <a:pt x="21" y="4"/>
                </a:cubicBezTo>
                <a:cubicBezTo>
                  <a:pt x="21" y="19"/>
                  <a:pt x="21" y="19"/>
                  <a:pt x="21" y="19"/>
                </a:cubicBezTo>
                <a:close/>
                <a:moveTo>
                  <a:pt x="18" y="4"/>
                </a:moveTo>
                <a:cubicBezTo>
                  <a:pt x="18" y="4"/>
                  <a:pt x="18" y="4"/>
                  <a:pt x="17" y="4"/>
                </a:cubicBezTo>
                <a:cubicBezTo>
                  <a:pt x="17" y="4"/>
                  <a:pt x="17" y="3"/>
                  <a:pt x="17" y="3"/>
                </a:cubicBezTo>
                <a:cubicBezTo>
                  <a:pt x="17" y="3"/>
                  <a:pt x="17" y="3"/>
                  <a:pt x="17" y="3"/>
                </a:cubicBezTo>
                <a:cubicBezTo>
                  <a:pt x="16" y="3"/>
                  <a:pt x="16" y="4"/>
                  <a:pt x="16" y="4"/>
                </a:cubicBezTo>
                <a:cubicBezTo>
                  <a:pt x="16" y="4"/>
                  <a:pt x="16" y="4"/>
                  <a:pt x="16" y="4"/>
                </a:cubicBezTo>
                <a:cubicBezTo>
                  <a:pt x="16" y="19"/>
                  <a:pt x="16" y="19"/>
                  <a:pt x="16" y="19"/>
                </a:cubicBezTo>
                <a:cubicBezTo>
                  <a:pt x="16" y="19"/>
                  <a:pt x="16" y="20"/>
                  <a:pt x="16" y="20"/>
                </a:cubicBezTo>
                <a:cubicBezTo>
                  <a:pt x="16" y="20"/>
                  <a:pt x="16" y="20"/>
                  <a:pt x="17" y="20"/>
                </a:cubicBezTo>
                <a:cubicBezTo>
                  <a:pt x="17" y="20"/>
                  <a:pt x="17" y="20"/>
                  <a:pt x="17" y="20"/>
                </a:cubicBezTo>
                <a:cubicBezTo>
                  <a:pt x="17" y="20"/>
                  <a:pt x="17" y="20"/>
                  <a:pt x="17" y="20"/>
                </a:cubicBezTo>
                <a:cubicBezTo>
                  <a:pt x="18" y="20"/>
                  <a:pt x="18" y="19"/>
                  <a:pt x="18" y="19"/>
                </a:cubicBezTo>
                <a:cubicBezTo>
                  <a:pt x="18" y="4"/>
                  <a:pt x="18" y="4"/>
                  <a:pt x="18" y="4"/>
                </a:cubicBezTo>
                <a:close/>
                <a:moveTo>
                  <a:pt x="34" y="19"/>
                </a:moveTo>
                <a:cubicBezTo>
                  <a:pt x="34" y="20"/>
                  <a:pt x="34" y="21"/>
                  <a:pt x="33" y="21"/>
                </a:cubicBezTo>
                <a:cubicBezTo>
                  <a:pt x="33" y="22"/>
                  <a:pt x="33" y="22"/>
                  <a:pt x="33" y="22"/>
                </a:cubicBezTo>
                <a:cubicBezTo>
                  <a:pt x="32" y="23"/>
                  <a:pt x="32" y="23"/>
                  <a:pt x="31" y="23"/>
                </a:cubicBezTo>
                <a:cubicBezTo>
                  <a:pt x="31" y="23"/>
                  <a:pt x="30" y="24"/>
                  <a:pt x="30" y="24"/>
                </a:cubicBezTo>
                <a:cubicBezTo>
                  <a:pt x="28" y="24"/>
                  <a:pt x="28" y="24"/>
                  <a:pt x="28" y="24"/>
                </a:cubicBezTo>
                <a:cubicBezTo>
                  <a:pt x="28" y="24"/>
                  <a:pt x="27" y="23"/>
                  <a:pt x="27" y="23"/>
                </a:cubicBezTo>
                <a:cubicBezTo>
                  <a:pt x="26" y="23"/>
                  <a:pt x="26" y="23"/>
                  <a:pt x="25" y="22"/>
                </a:cubicBezTo>
                <a:cubicBezTo>
                  <a:pt x="25" y="22"/>
                  <a:pt x="25" y="22"/>
                  <a:pt x="24" y="21"/>
                </a:cubicBezTo>
                <a:cubicBezTo>
                  <a:pt x="24" y="21"/>
                  <a:pt x="24" y="20"/>
                  <a:pt x="24" y="19"/>
                </a:cubicBezTo>
                <a:cubicBezTo>
                  <a:pt x="24" y="4"/>
                  <a:pt x="24" y="4"/>
                  <a:pt x="24" y="4"/>
                </a:cubicBezTo>
                <a:cubicBezTo>
                  <a:pt x="24" y="4"/>
                  <a:pt x="24" y="3"/>
                  <a:pt x="24" y="2"/>
                </a:cubicBezTo>
                <a:cubicBezTo>
                  <a:pt x="25" y="2"/>
                  <a:pt x="25" y="2"/>
                  <a:pt x="25" y="1"/>
                </a:cubicBezTo>
                <a:cubicBezTo>
                  <a:pt x="26" y="1"/>
                  <a:pt x="26" y="0"/>
                  <a:pt x="27" y="0"/>
                </a:cubicBezTo>
                <a:cubicBezTo>
                  <a:pt x="27" y="0"/>
                  <a:pt x="28" y="0"/>
                  <a:pt x="28" y="0"/>
                </a:cubicBezTo>
                <a:cubicBezTo>
                  <a:pt x="30" y="0"/>
                  <a:pt x="30" y="0"/>
                  <a:pt x="30" y="0"/>
                </a:cubicBezTo>
                <a:cubicBezTo>
                  <a:pt x="30" y="0"/>
                  <a:pt x="31" y="0"/>
                  <a:pt x="31" y="0"/>
                </a:cubicBezTo>
                <a:cubicBezTo>
                  <a:pt x="32" y="0"/>
                  <a:pt x="32" y="1"/>
                  <a:pt x="33" y="1"/>
                </a:cubicBezTo>
                <a:cubicBezTo>
                  <a:pt x="33" y="2"/>
                  <a:pt x="33" y="2"/>
                  <a:pt x="33" y="2"/>
                </a:cubicBezTo>
                <a:cubicBezTo>
                  <a:pt x="34" y="3"/>
                  <a:pt x="34" y="4"/>
                  <a:pt x="34" y="4"/>
                </a:cubicBezTo>
                <a:cubicBezTo>
                  <a:pt x="34" y="19"/>
                  <a:pt x="34" y="19"/>
                  <a:pt x="34" y="19"/>
                </a:cubicBezTo>
                <a:close/>
                <a:moveTo>
                  <a:pt x="30" y="4"/>
                </a:moveTo>
                <a:cubicBezTo>
                  <a:pt x="30" y="4"/>
                  <a:pt x="30" y="4"/>
                  <a:pt x="30" y="4"/>
                </a:cubicBezTo>
                <a:cubicBezTo>
                  <a:pt x="29" y="4"/>
                  <a:pt x="29" y="3"/>
                  <a:pt x="29" y="3"/>
                </a:cubicBezTo>
                <a:cubicBezTo>
                  <a:pt x="29" y="3"/>
                  <a:pt x="29" y="3"/>
                  <a:pt x="29" y="3"/>
                </a:cubicBezTo>
                <a:cubicBezTo>
                  <a:pt x="29" y="3"/>
                  <a:pt x="28" y="4"/>
                  <a:pt x="28" y="4"/>
                </a:cubicBezTo>
                <a:cubicBezTo>
                  <a:pt x="28" y="4"/>
                  <a:pt x="28" y="4"/>
                  <a:pt x="28" y="4"/>
                </a:cubicBezTo>
                <a:cubicBezTo>
                  <a:pt x="28" y="19"/>
                  <a:pt x="28" y="19"/>
                  <a:pt x="28" y="19"/>
                </a:cubicBezTo>
                <a:cubicBezTo>
                  <a:pt x="28" y="19"/>
                  <a:pt x="28" y="20"/>
                  <a:pt x="28" y="20"/>
                </a:cubicBezTo>
                <a:cubicBezTo>
                  <a:pt x="28" y="20"/>
                  <a:pt x="29" y="20"/>
                  <a:pt x="29" y="20"/>
                </a:cubicBezTo>
                <a:cubicBezTo>
                  <a:pt x="29" y="20"/>
                  <a:pt x="29" y="20"/>
                  <a:pt x="29" y="20"/>
                </a:cubicBezTo>
                <a:cubicBezTo>
                  <a:pt x="29" y="20"/>
                  <a:pt x="29" y="20"/>
                  <a:pt x="30" y="20"/>
                </a:cubicBezTo>
                <a:cubicBezTo>
                  <a:pt x="30" y="20"/>
                  <a:pt x="30" y="19"/>
                  <a:pt x="30" y="19"/>
                </a:cubicBezTo>
                <a:cubicBezTo>
                  <a:pt x="30" y="4"/>
                  <a:pt x="30" y="4"/>
                  <a:pt x="30" y="4"/>
                </a:cubicBezTo>
                <a:close/>
                <a:moveTo>
                  <a:pt x="42" y="0"/>
                </a:moveTo>
                <a:cubicBezTo>
                  <a:pt x="42" y="0"/>
                  <a:pt x="43" y="0"/>
                  <a:pt x="43" y="0"/>
                </a:cubicBezTo>
                <a:cubicBezTo>
                  <a:pt x="44" y="0"/>
                  <a:pt x="44" y="1"/>
                  <a:pt x="45" y="1"/>
                </a:cubicBezTo>
                <a:cubicBezTo>
                  <a:pt x="45" y="2"/>
                  <a:pt x="45" y="2"/>
                  <a:pt x="46" y="2"/>
                </a:cubicBezTo>
                <a:cubicBezTo>
                  <a:pt x="46" y="3"/>
                  <a:pt x="46" y="4"/>
                  <a:pt x="46" y="4"/>
                </a:cubicBezTo>
                <a:cubicBezTo>
                  <a:pt x="46" y="19"/>
                  <a:pt x="46" y="19"/>
                  <a:pt x="46" y="19"/>
                </a:cubicBezTo>
                <a:cubicBezTo>
                  <a:pt x="46" y="20"/>
                  <a:pt x="46" y="21"/>
                  <a:pt x="46" y="21"/>
                </a:cubicBezTo>
                <a:cubicBezTo>
                  <a:pt x="45" y="22"/>
                  <a:pt x="45" y="22"/>
                  <a:pt x="45" y="22"/>
                </a:cubicBezTo>
                <a:cubicBezTo>
                  <a:pt x="44" y="23"/>
                  <a:pt x="44" y="23"/>
                  <a:pt x="43" y="23"/>
                </a:cubicBezTo>
                <a:cubicBezTo>
                  <a:pt x="43" y="23"/>
                  <a:pt x="42" y="24"/>
                  <a:pt x="42" y="24"/>
                </a:cubicBezTo>
                <a:cubicBezTo>
                  <a:pt x="41" y="24"/>
                  <a:pt x="41" y="24"/>
                  <a:pt x="41" y="24"/>
                </a:cubicBezTo>
                <a:cubicBezTo>
                  <a:pt x="40" y="24"/>
                  <a:pt x="39" y="23"/>
                  <a:pt x="39" y="23"/>
                </a:cubicBezTo>
                <a:cubicBezTo>
                  <a:pt x="38" y="23"/>
                  <a:pt x="38" y="23"/>
                  <a:pt x="38" y="22"/>
                </a:cubicBezTo>
                <a:cubicBezTo>
                  <a:pt x="37" y="22"/>
                  <a:pt x="37" y="22"/>
                  <a:pt x="37" y="21"/>
                </a:cubicBezTo>
                <a:cubicBezTo>
                  <a:pt x="37" y="21"/>
                  <a:pt x="36" y="20"/>
                  <a:pt x="36" y="19"/>
                </a:cubicBezTo>
                <a:cubicBezTo>
                  <a:pt x="36" y="18"/>
                  <a:pt x="36" y="18"/>
                  <a:pt x="36" y="18"/>
                </a:cubicBezTo>
                <a:cubicBezTo>
                  <a:pt x="36" y="18"/>
                  <a:pt x="37" y="18"/>
                  <a:pt x="37" y="17"/>
                </a:cubicBezTo>
                <a:cubicBezTo>
                  <a:pt x="40" y="17"/>
                  <a:pt x="40" y="17"/>
                  <a:pt x="40" y="17"/>
                </a:cubicBezTo>
                <a:cubicBezTo>
                  <a:pt x="40" y="17"/>
                  <a:pt x="40" y="17"/>
                  <a:pt x="40" y="17"/>
                </a:cubicBezTo>
                <a:cubicBezTo>
                  <a:pt x="40" y="19"/>
                  <a:pt x="40" y="19"/>
                  <a:pt x="40" y="19"/>
                </a:cubicBezTo>
                <a:cubicBezTo>
                  <a:pt x="40" y="19"/>
                  <a:pt x="40" y="20"/>
                  <a:pt x="41" y="20"/>
                </a:cubicBezTo>
                <a:cubicBezTo>
                  <a:pt x="41" y="20"/>
                  <a:pt x="41" y="20"/>
                  <a:pt x="41" y="20"/>
                </a:cubicBezTo>
                <a:cubicBezTo>
                  <a:pt x="41" y="20"/>
                  <a:pt x="41" y="20"/>
                  <a:pt x="41" y="20"/>
                </a:cubicBezTo>
                <a:cubicBezTo>
                  <a:pt x="42" y="20"/>
                  <a:pt x="42" y="20"/>
                  <a:pt x="42" y="20"/>
                </a:cubicBezTo>
                <a:cubicBezTo>
                  <a:pt x="42" y="20"/>
                  <a:pt x="42" y="19"/>
                  <a:pt x="42" y="19"/>
                </a:cubicBezTo>
                <a:cubicBezTo>
                  <a:pt x="42" y="14"/>
                  <a:pt x="42" y="14"/>
                  <a:pt x="42" y="14"/>
                </a:cubicBezTo>
                <a:cubicBezTo>
                  <a:pt x="41" y="15"/>
                  <a:pt x="41" y="15"/>
                  <a:pt x="40" y="15"/>
                </a:cubicBezTo>
                <a:cubicBezTo>
                  <a:pt x="40" y="15"/>
                  <a:pt x="39" y="15"/>
                  <a:pt x="39" y="15"/>
                </a:cubicBezTo>
                <a:cubicBezTo>
                  <a:pt x="37" y="14"/>
                  <a:pt x="36" y="13"/>
                  <a:pt x="36" y="11"/>
                </a:cubicBezTo>
                <a:cubicBezTo>
                  <a:pt x="36" y="4"/>
                  <a:pt x="36" y="4"/>
                  <a:pt x="36" y="4"/>
                </a:cubicBezTo>
                <a:cubicBezTo>
                  <a:pt x="36" y="4"/>
                  <a:pt x="37" y="3"/>
                  <a:pt x="37" y="2"/>
                </a:cubicBezTo>
                <a:cubicBezTo>
                  <a:pt x="37" y="2"/>
                  <a:pt x="37" y="2"/>
                  <a:pt x="38" y="1"/>
                </a:cubicBezTo>
                <a:cubicBezTo>
                  <a:pt x="38" y="1"/>
                  <a:pt x="38" y="0"/>
                  <a:pt x="39" y="0"/>
                </a:cubicBezTo>
                <a:cubicBezTo>
                  <a:pt x="39" y="0"/>
                  <a:pt x="40" y="0"/>
                  <a:pt x="41" y="0"/>
                </a:cubicBezTo>
                <a:cubicBezTo>
                  <a:pt x="42" y="0"/>
                  <a:pt x="42" y="0"/>
                  <a:pt x="42" y="0"/>
                </a:cubicBezTo>
                <a:close/>
                <a:moveTo>
                  <a:pt x="42" y="4"/>
                </a:moveTo>
                <a:cubicBezTo>
                  <a:pt x="42" y="4"/>
                  <a:pt x="42" y="4"/>
                  <a:pt x="42" y="4"/>
                </a:cubicBezTo>
                <a:cubicBezTo>
                  <a:pt x="42" y="4"/>
                  <a:pt x="42" y="3"/>
                  <a:pt x="41" y="3"/>
                </a:cubicBezTo>
                <a:cubicBezTo>
                  <a:pt x="41" y="3"/>
                  <a:pt x="41" y="3"/>
                  <a:pt x="41" y="3"/>
                </a:cubicBezTo>
                <a:cubicBezTo>
                  <a:pt x="41" y="3"/>
                  <a:pt x="41" y="4"/>
                  <a:pt x="41" y="4"/>
                </a:cubicBezTo>
                <a:cubicBezTo>
                  <a:pt x="40" y="4"/>
                  <a:pt x="40" y="4"/>
                  <a:pt x="40" y="4"/>
                </a:cubicBezTo>
                <a:cubicBezTo>
                  <a:pt x="40" y="11"/>
                  <a:pt x="40" y="11"/>
                  <a:pt x="40" y="11"/>
                </a:cubicBezTo>
                <a:cubicBezTo>
                  <a:pt x="40" y="11"/>
                  <a:pt x="40" y="11"/>
                  <a:pt x="40" y="11"/>
                </a:cubicBezTo>
                <a:cubicBezTo>
                  <a:pt x="41" y="11"/>
                  <a:pt x="41" y="11"/>
                  <a:pt x="41" y="11"/>
                </a:cubicBezTo>
                <a:cubicBezTo>
                  <a:pt x="41" y="12"/>
                  <a:pt x="41" y="12"/>
                  <a:pt x="41" y="12"/>
                </a:cubicBezTo>
                <a:cubicBezTo>
                  <a:pt x="41" y="12"/>
                  <a:pt x="41" y="12"/>
                  <a:pt x="41" y="12"/>
                </a:cubicBezTo>
                <a:cubicBezTo>
                  <a:pt x="42" y="12"/>
                  <a:pt x="42" y="12"/>
                  <a:pt x="42" y="11"/>
                </a:cubicBezTo>
                <a:cubicBezTo>
                  <a:pt x="42" y="11"/>
                  <a:pt x="42" y="11"/>
                  <a:pt x="42" y="11"/>
                </a:cubicBezTo>
                <a:cubicBezTo>
                  <a:pt x="42" y="11"/>
                  <a:pt x="42" y="11"/>
                  <a:pt x="42" y="11"/>
                </a:cubicBezTo>
                <a:cubicBezTo>
                  <a:pt x="42" y="4"/>
                  <a:pt x="42" y="4"/>
                  <a:pt x="42" y="4"/>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accent1"/>
              </a:solidFill>
            </a:endParaRPr>
          </a:p>
        </p:txBody>
      </p:sp>
      <p:sp>
        <p:nvSpPr>
          <p:cNvPr id="30" name="Freeform 252"/>
          <p:cNvSpPr>
            <a:spLocks noEditPoints="1"/>
          </p:cNvSpPr>
          <p:nvPr/>
        </p:nvSpPr>
        <p:spPr bwMode="auto">
          <a:xfrm>
            <a:off x="1739291" y="4263526"/>
            <a:ext cx="371635" cy="196142"/>
          </a:xfrm>
          <a:custGeom>
            <a:avLst/>
            <a:gdLst>
              <a:gd name="T0" fmla="*/ 6 w 46"/>
              <a:gd name="T1" fmla="*/ 16 h 24"/>
              <a:gd name="T2" fmla="*/ 4 w 46"/>
              <a:gd name="T3" fmla="*/ 20 h 24"/>
              <a:gd name="T4" fmla="*/ 9 w 46"/>
              <a:gd name="T5" fmla="*/ 23 h 24"/>
              <a:gd name="T6" fmla="*/ 0 w 46"/>
              <a:gd name="T7" fmla="*/ 23 h 24"/>
              <a:gd name="T8" fmla="*/ 0 w 46"/>
              <a:gd name="T9" fmla="*/ 20 h 24"/>
              <a:gd name="T10" fmla="*/ 1 w 46"/>
              <a:gd name="T11" fmla="*/ 16 h 24"/>
              <a:gd name="T12" fmla="*/ 5 w 46"/>
              <a:gd name="T13" fmla="*/ 10 h 24"/>
              <a:gd name="T14" fmla="*/ 5 w 46"/>
              <a:gd name="T15" fmla="*/ 4 h 24"/>
              <a:gd name="T16" fmla="*/ 4 w 46"/>
              <a:gd name="T17" fmla="*/ 3 h 24"/>
              <a:gd name="T18" fmla="*/ 4 w 46"/>
              <a:gd name="T19" fmla="*/ 6 h 24"/>
              <a:gd name="T20" fmla="*/ 0 w 46"/>
              <a:gd name="T21" fmla="*/ 8 h 24"/>
              <a:gd name="T22" fmla="*/ 1 w 46"/>
              <a:gd name="T23" fmla="*/ 1 h 24"/>
              <a:gd name="T24" fmla="*/ 5 w 46"/>
              <a:gd name="T25" fmla="*/ 0 h 24"/>
              <a:gd name="T26" fmla="*/ 9 w 46"/>
              <a:gd name="T27" fmla="*/ 2 h 24"/>
              <a:gd name="T28" fmla="*/ 9 w 46"/>
              <a:gd name="T29" fmla="*/ 8 h 24"/>
              <a:gd name="T30" fmla="*/ 7 w 46"/>
              <a:gd name="T31" fmla="*/ 13 h 24"/>
              <a:gd name="T32" fmla="*/ 21 w 46"/>
              <a:gd name="T33" fmla="*/ 21 h 24"/>
              <a:gd name="T34" fmla="*/ 17 w 46"/>
              <a:gd name="T35" fmla="*/ 24 h 24"/>
              <a:gd name="T36" fmla="*/ 13 w 46"/>
              <a:gd name="T37" fmla="*/ 22 h 24"/>
              <a:gd name="T38" fmla="*/ 12 w 46"/>
              <a:gd name="T39" fmla="*/ 4 h 24"/>
              <a:gd name="T40" fmla="*/ 15 w 46"/>
              <a:gd name="T41" fmla="*/ 0 h 24"/>
              <a:gd name="T42" fmla="*/ 19 w 46"/>
              <a:gd name="T43" fmla="*/ 0 h 24"/>
              <a:gd name="T44" fmla="*/ 22 w 46"/>
              <a:gd name="T45" fmla="*/ 4 h 24"/>
              <a:gd name="T46" fmla="*/ 17 w 46"/>
              <a:gd name="T47" fmla="*/ 4 h 24"/>
              <a:gd name="T48" fmla="*/ 16 w 46"/>
              <a:gd name="T49" fmla="*/ 4 h 24"/>
              <a:gd name="T50" fmla="*/ 16 w 46"/>
              <a:gd name="T51" fmla="*/ 20 h 24"/>
              <a:gd name="T52" fmla="*/ 17 w 46"/>
              <a:gd name="T53" fmla="*/ 20 h 24"/>
              <a:gd name="T54" fmla="*/ 34 w 46"/>
              <a:gd name="T55" fmla="*/ 19 h 24"/>
              <a:gd name="T56" fmla="*/ 31 w 46"/>
              <a:gd name="T57" fmla="*/ 23 h 24"/>
              <a:gd name="T58" fmla="*/ 27 w 46"/>
              <a:gd name="T59" fmla="*/ 23 h 24"/>
              <a:gd name="T60" fmla="*/ 24 w 46"/>
              <a:gd name="T61" fmla="*/ 19 h 24"/>
              <a:gd name="T62" fmla="*/ 25 w 46"/>
              <a:gd name="T63" fmla="*/ 1 h 24"/>
              <a:gd name="T64" fmla="*/ 30 w 46"/>
              <a:gd name="T65" fmla="*/ 0 h 24"/>
              <a:gd name="T66" fmla="*/ 34 w 46"/>
              <a:gd name="T67" fmla="*/ 2 h 24"/>
              <a:gd name="T68" fmla="*/ 30 w 46"/>
              <a:gd name="T69" fmla="*/ 4 h 24"/>
              <a:gd name="T70" fmla="*/ 29 w 46"/>
              <a:gd name="T71" fmla="*/ 3 h 24"/>
              <a:gd name="T72" fmla="*/ 28 w 46"/>
              <a:gd name="T73" fmla="*/ 19 h 24"/>
              <a:gd name="T74" fmla="*/ 29 w 46"/>
              <a:gd name="T75" fmla="*/ 20 h 24"/>
              <a:gd name="T76" fmla="*/ 30 w 46"/>
              <a:gd name="T77" fmla="*/ 4 h 24"/>
              <a:gd name="T78" fmla="*/ 45 w 46"/>
              <a:gd name="T79" fmla="*/ 11 h 24"/>
              <a:gd name="T80" fmla="*/ 46 w 46"/>
              <a:gd name="T81" fmla="*/ 19 h 24"/>
              <a:gd name="T82" fmla="*/ 44 w 46"/>
              <a:gd name="T83" fmla="*/ 23 h 24"/>
              <a:gd name="T84" fmla="*/ 39 w 46"/>
              <a:gd name="T85" fmla="*/ 23 h 24"/>
              <a:gd name="T86" fmla="*/ 37 w 46"/>
              <a:gd name="T87" fmla="*/ 19 h 24"/>
              <a:gd name="T88" fmla="*/ 37 w 46"/>
              <a:gd name="T89" fmla="*/ 12 h 24"/>
              <a:gd name="T90" fmla="*/ 37 w 46"/>
              <a:gd name="T91" fmla="*/ 10 h 24"/>
              <a:gd name="T92" fmla="*/ 37 w 46"/>
              <a:gd name="T93" fmla="*/ 8 h 24"/>
              <a:gd name="T94" fmla="*/ 38 w 46"/>
              <a:gd name="T95" fmla="*/ 1 h 24"/>
              <a:gd name="T96" fmla="*/ 42 w 46"/>
              <a:gd name="T97" fmla="*/ 0 h 24"/>
              <a:gd name="T98" fmla="*/ 46 w 46"/>
              <a:gd name="T99" fmla="*/ 2 h 24"/>
              <a:gd name="T100" fmla="*/ 46 w 46"/>
              <a:gd name="T101" fmla="*/ 8 h 24"/>
              <a:gd name="T102" fmla="*/ 42 w 46"/>
              <a:gd name="T103" fmla="*/ 14 h 24"/>
              <a:gd name="T104" fmla="*/ 42 w 46"/>
              <a:gd name="T105" fmla="*/ 13 h 24"/>
              <a:gd name="T106" fmla="*/ 41 w 46"/>
              <a:gd name="T107" fmla="*/ 13 h 24"/>
              <a:gd name="T108" fmla="*/ 40 w 46"/>
              <a:gd name="T109" fmla="*/ 14 h 24"/>
              <a:gd name="T110" fmla="*/ 41 w 46"/>
              <a:gd name="T111" fmla="*/ 20 h 24"/>
              <a:gd name="T112" fmla="*/ 42 w 46"/>
              <a:gd name="T113" fmla="*/ 19 h 24"/>
              <a:gd name="T114" fmla="*/ 42 w 46"/>
              <a:gd name="T115" fmla="*/ 4 h 24"/>
              <a:gd name="T116" fmla="*/ 41 w 46"/>
              <a:gd name="T117" fmla="*/ 4 h 24"/>
              <a:gd name="T118" fmla="*/ 41 w 46"/>
              <a:gd name="T119" fmla="*/ 9 h 24"/>
              <a:gd name="T120" fmla="*/ 42 w 46"/>
              <a:gd name="T121" fmla="*/ 9 h 24"/>
              <a:gd name="T122" fmla="*/ 42 w 46"/>
              <a:gd name="T12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24">
                <a:moveTo>
                  <a:pt x="6" y="15"/>
                </a:moveTo>
                <a:cubicBezTo>
                  <a:pt x="6" y="15"/>
                  <a:pt x="6" y="15"/>
                  <a:pt x="6" y="15"/>
                </a:cubicBezTo>
                <a:cubicBezTo>
                  <a:pt x="6" y="16"/>
                  <a:pt x="6" y="16"/>
                  <a:pt x="6" y="16"/>
                </a:cubicBezTo>
                <a:cubicBezTo>
                  <a:pt x="5" y="16"/>
                  <a:pt x="5" y="17"/>
                  <a:pt x="5" y="17"/>
                </a:cubicBezTo>
                <a:cubicBezTo>
                  <a:pt x="5" y="18"/>
                  <a:pt x="4" y="18"/>
                  <a:pt x="4" y="18"/>
                </a:cubicBezTo>
                <a:cubicBezTo>
                  <a:pt x="4" y="19"/>
                  <a:pt x="4" y="19"/>
                  <a:pt x="4" y="20"/>
                </a:cubicBezTo>
                <a:cubicBezTo>
                  <a:pt x="9" y="20"/>
                  <a:pt x="9" y="20"/>
                  <a:pt x="9" y="20"/>
                </a:cubicBezTo>
                <a:cubicBezTo>
                  <a:pt x="9" y="20"/>
                  <a:pt x="9" y="20"/>
                  <a:pt x="9" y="20"/>
                </a:cubicBezTo>
                <a:cubicBezTo>
                  <a:pt x="9" y="23"/>
                  <a:pt x="9" y="23"/>
                  <a:pt x="9" y="23"/>
                </a:cubicBezTo>
                <a:cubicBezTo>
                  <a:pt x="9" y="23"/>
                  <a:pt x="9" y="23"/>
                  <a:pt x="9" y="23"/>
                </a:cubicBezTo>
                <a:cubicBezTo>
                  <a:pt x="0" y="23"/>
                  <a:pt x="0" y="23"/>
                  <a:pt x="0" y="23"/>
                </a:cubicBezTo>
                <a:cubicBezTo>
                  <a:pt x="0" y="23"/>
                  <a:pt x="0" y="23"/>
                  <a:pt x="0" y="23"/>
                </a:cubicBezTo>
                <a:cubicBezTo>
                  <a:pt x="0" y="23"/>
                  <a:pt x="0" y="22"/>
                  <a:pt x="0" y="22"/>
                </a:cubicBezTo>
                <a:cubicBezTo>
                  <a:pt x="0" y="21"/>
                  <a:pt x="0" y="21"/>
                  <a:pt x="0" y="21"/>
                </a:cubicBezTo>
                <a:cubicBezTo>
                  <a:pt x="0" y="20"/>
                  <a:pt x="0" y="20"/>
                  <a:pt x="0" y="20"/>
                </a:cubicBezTo>
                <a:cubicBezTo>
                  <a:pt x="0" y="19"/>
                  <a:pt x="0" y="19"/>
                  <a:pt x="0" y="18"/>
                </a:cubicBezTo>
                <a:cubicBezTo>
                  <a:pt x="0" y="18"/>
                  <a:pt x="0" y="18"/>
                  <a:pt x="1" y="17"/>
                </a:cubicBezTo>
                <a:cubicBezTo>
                  <a:pt x="1" y="17"/>
                  <a:pt x="1" y="17"/>
                  <a:pt x="1" y="16"/>
                </a:cubicBezTo>
                <a:cubicBezTo>
                  <a:pt x="2" y="15"/>
                  <a:pt x="2" y="14"/>
                  <a:pt x="3" y="14"/>
                </a:cubicBezTo>
                <a:cubicBezTo>
                  <a:pt x="3" y="13"/>
                  <a:pt x="4" y="12"/>
                  <a:pt x="4" y="12"/>
                </a:cubicBezTo>
                <a:cubicBezTo>
                  <a:pt x="4" y="11"/>
                  <a:pt x="5" y="10"/>
                  <a:pt x="5" y="10"/>
                </a:cubicBezTo>
                <a:cubicBezTo>
                  <a:pt x="5" y="10"/>
                  <a:pt x="5" y="9"/>
                  <a:pt x="5" y="9"/>
                </a:cubicBezTo>
                <a:cubicBezTo>
                  <a:pt x="5" y="9"/>
                  <a:pt x="5" y="9"/>
                  <a:pt x="5" y="8"/>
                </a:cubicBezTo>
                <a:cubicBezTo>
                  <a:pt x="5" y="4"/>
                  <a:pt x="5" y="4"/>
                  <a:pt x="5" y="4"/>
                </a:cubicBezTo>
                <a:cubicBezTo>
                  <a:pt x="5" y="4"/>
                  <a:pt x="5" y="4"/>
                  <a:pt x="5" y="4"/>
                </a:cubicBezTo>
                <a:cubicBezTo>
                  <a:pt x="5" y="4"/>
                  <a:pt x="5" y="3"/>
                  <a:pt x="5" y="3"/>
                </a:cubicBezTo>
                <a:cubicBezTo>
                  <a:pt x="4" y="3"/>
                  <a:pt x="4" y="3"/>
                  <a:pt x="4" y="3"/>
                </a:cubicBezTo>
                <a:cubicBezTo>
                  <a:pt x="4" y="3"/>
                  <a:pt x="4" y="4"/>
                  <a:pt x="4" y="4"/>
                </a:cubicBezTo>
                <a:cubicBezTo>
                  <a:pt x="4" y="4"/>
                  <a:pt x="4" y="4"/>
                  <a:pt x="4" y="4"/>
                </a:cubicBezTo>
                <a:cubicBezTo>
                  <a:pt x="4" y="6"/>
                  <a:pt x="4" y="6"/>
                  <a:pt x="4" y="6"/>
                </a:cubicBezTo>
                <a:cubicBezTo>
                  <a:pt x="4" y="7"/>
                  <a:pt x="3" y="7"/>
                  <a:pt x="3" y="7"/>
                </a:cubicBezTo>
                <a:cubicBezTo>
                  <a:pt x="0" y="8"/>
                  <a:pt x="0" y="8"/>
                  <a:pt x="0" y="8"/>
                </a:cubicBezTo>
                <a:cubicBezTo>
                  <a:pt x="0" y="8"/>
                  <a:pt x="0" y="8"/>
                  <a:pt x="0" y="8"/>
                </a:cubicBezTo>
                <a:cubicBezTo>
                  <a:pt x="0" y="4"/>
                  <a:pt x="0" y="4"/>
                  <a:pt x="0" y="4"/>
                </a:cubicBezTo>
                <a:cubicBezTo>
                  <a:pt x="0" y="4"/>
                  <a:pt x="0" y="3"/>
                  <a:pt x="0" y="2"/>
                </a:cubicBezTo>
                <a:cubicBezTo>
                  <a:pt x="0" y="2"/>
                  <a:pt x="1" y="2"/>
                  <a:pt x="1" y="1"/>
                </a:cubicBezTo>
                <a:cubicBezTo>
                  <a:pt x="1" y="1"/>
                  <a:pt x="2" y="0"/>
                  <a:pt x="2" y="0"/>
                </a:cubicBezTo>
                <a:cubicBezTo>
                  <a:pt x="3" y="0"/>
                  <a:pt x="3" y="0"/>
                  <a:pt x="4" y="0"/>
                </a:cubicBezTo>
                <a:cubicBezTo>
                  <a:pt x="5" y="0"/>
                  <a:pt x="5" y="0"/>
                  <a:pt x="5" y="0"/>
                </a:cubicBezTo>
                <a:cubicBezTo>
                  <a:pt x="6" y="0"/>
                  <a:pt x="6" y="0"/>
                  <a:pt x="7" y="0"/>
                </a:cubicBezTo>
                <a:cubicBezTo>
                  <a:pt x="7" y="0"/>
                  <a:pt x="8" y="1"/>
                  <a:pt x="8" y="1"/>
                </a:cubicBezTo>
                <a:cubicBezTo>
                  <a:pt x="8" y="2"/>
                  <a:pt x="9" y="2"/>
                  <a:pt x="9" y="2"/>
                </a:cubicBezTo>
                <a:cubicBezTo>
                  <a:pt x="9" y="3"/>
                  <a:pt x="9" y="4"/>
                  <a:pt x="9" y="4"/>
                </a:cubicBezTo>
                <a:cubicBezTo>
                  <a:pt x="9" y="6"/>
                  <a:pt x="9" y="6"/>
                  <a:pt x="9" y="6"/>
                </a:cubicBezTo>
                <a:cubicBezTo>
                  <a:pt x="9" y="8"/>
                  <a:pt x="9" y="8"/>
                  <a:pt x="9" y="8"/>
                </a:cubicBezTo>
                <a:cubicBezTo>
                  <a:pt x="9" y="9"/>
                  <a:pt x="9" y="9"/>
                  <a:pt x="9" y="10"/>
                </a:cubicBezTo>
                <a:cubicBezTo>
                  <a:pt x="9" y="11"/>
                  <a:pt x="9" y="11"/>
                  <a:pt x="8" y="12"/>
                </a:cubicBezTo>
                <a:cubicBezTo>
                  <a:pt x="8" y="12"/>
                  <a:pt x="8" y="13"/>
                  <a:pt x="7" y="13"/>
                </a:cubicBezTo>
                <a:cubicBezTo>
                  <a:pt x="7" y="14"/>
                  <a:pt x="6" y="15"/>
                  <a:pt x="6" y="15"/>
                </a:cubicBezTo>
                <a:close/>
                <a:moveTo>
                  <a:pt x="22" y="19"/>
                </a:moveTo>
                <a:cubicBezTo>
                  <a:pt x="22" y="20"/>
                  <a:pt x="21" y="21"/>
                  <a:pt x="21" y="21"/>
                </a:cubicBezTo>
                <a:cubicBezTo>
                  <a:pt x="21" y="22"/>
                  <a:pt x="21" y="22"/>
                  <a:pt x="20" y="22"/>
                </a:cubicBezTo>
                <a:cubicBezTo>
                  <a:pt x="20" y="23"/>
                  <a:pt x="20" y="23"/>
                  <a:pt x="19" y="23"/>
                </a:cubicBezTo>
                <a:cubicBezTo>
                  <a:pt x="19" y="23"/>
                  <a:pt x="18" y="24"/>
                  <a:pt x="17" y="24"/>
                </a:cubicBezTo>
                <a:cubicBezTo>
                  <a:pt x="16" y="24"/>
                  <a:pt x="16" y="24"/>
                  <a:pt x="16" y="24"/>
                </a:cubicBezTo>
                <a:cubicBezTo>
                  <a:pt x="16" y="24"/>
                  <a:pt x="15" y="23"/>
                  <a:pt x="15" y="23"/>
                </a:cubicBezTo>
                <a:cubicBezTo>
                  <a:pt x="14" y="23"/>
                  <a:pt x="14" y="23"/>
                  <a:pt x="13" y="22"/>
                </a:cubicBezTo>
                <a:cubicBezTo>
                  <a:pt x="13" y="22"/>
                  <a:pt x="13" y="22"/>
                  <a:pt x="12" y="21"/>
                </a:cubicBezTo>
                <a:cubicBezTo>
                  <a:pt x="12" y="21"/>
                  <a:pt x="12" y="20"/>
                  <a:pt x="12" y="19"/>
                </a:cubicBezTo>
                <a:cubicBezTo>
                  <a:pt x="12" y="4"/>
                  <a:pt x="12" y="4"/>
                  <a:pt x="12" y="4"/>
                </a:cubicBezTo>
                <a:cubicBezTo>
                  <a:pt x="12" y="4"/>
                  <a:pt x="12" y="3"/>
                  <a:pt x="12" y="2"/>
                </a:cubicBezTo>
                <a:cubicBezTo>
                  <a:pt x="13" y="2"/>
                  <a:pt x="13" y="2"/>
                  <a:pt x="13" y="1"/>
                </a:cubicBezTo>
                <a:cubicBezTo>
                  <a:pt x="14" y="1"/>
                  <a:pt x="14" y="0"/>
                  <a:pt x="15" y="0"/>
                </a:cubicBezTo>
                <a:cubicBezTo>
                  <a:pt x="15" y="0"/>
                  <a:pt x="16" y="0"/>
                  <a:pt x="16" y="0"/>
                </a:cubicBezTo>
                <a:cubicBezTo>
                  <a:pt x="17" y="0"/>
                  <a:pt x="17" y="0"/>
                  <a:pt x="17" y="0"/>
                </a:cubicBezTo>
                <a:cubicBezTo>
                  <a:pt x="18" y="0"/>
                  <a:pt x="19" y="0"/>
                  <a:pt x="19" y="0"/>
                </a:cubicBezTo>
                <a:cubicBezTo>
                  <a:pt x="20" y="0"/>
                  <a:pt x="20" y="1"/>
                  <a:pt x="20" y="1"/>
                </a:cubicBezTo>
                <a:cubicBezTo>
                  <a:pt x="21" y="2"/>
                  <a:pt x="21" y="2"/>
                  <a:pt x="21" y="2"/>
                </a:cubicBezTo>
                <a:cubicBezTo>
                  <a:pt x="21" y="3"/>
                  <a:pt x="22" y="4"/>
                  <a:pt x="22" y="4"/>
                </a:cubicBezTo>
                <a:cubicBezTo>
                  <a:pt x="22" y="19"/>
                  <a:pt x="22" y="19"/>
                  <a:pt x="22" y="19"/>
                </a:cubicBezTo>
                <a:close/>
                <a:moveTo>
                  <a:pt x="18" y="4"/>
                </a:moveTo>
                <a:cubicBezTo>
                  <a:pt x="18" y="4"/>
                  <a:pt x="18" y="4"/>
                  <a:pt x="17" y="4"/>
                </a:cubicBezTo>
                <a:cubicBezTo>
                  <a:pt x="17" y="4"/>
                  <a:pt x="17" y="3"/>
                  <a:pt x="17" y="3"/>
                </a:cubicBezTo>
                <a:cubicBezTo>
                  <a:pt x="17" y="3"/>
                  <a:pt x="17" y="3"/>
                  <a:pt x="17" y="3"/>
                </a:cubicBezTo>
                <a:cubicBezTo>
                  <a:pt x="16" y="3"/>
                  <a:pt x="16" y="4"/>
                  <a:pt x="16" y="4"/>
                </a:cubicBezTo>
                <a:cubicBezTo>
                  <a:pt x="16" y="4"/>
                  <a:pt x="16" y="4"/>
                  <a:pt x="16" y="4"/>
                </a:cubicBezTo>
                <a:cubicBezTo>
                  <a:pt x="16" y="19"/>
                  <a:pt x="16" y="19"/>
                  <a:pt x="16" y="19"/>
                </a:cubicBezTo>
                <a:cubicBezTo>
                  <a:pt x="16" y="19"/>
                  <a:pt x="16" y="20"/>
                  <a:pt x="16" y="20"/>
                </a:cubicBezTo>
                <a:cubicBezTo>
                  <a:pt x="16" y="20"/>
                  <a:pt x="16" y="20"/>
                  <a:pt x="17" y="20"/>
                </a:cubicBezTo>
                <a:cubicBezTo>
                  <a:pt x="17" y="20"/>
                  <a:pt x="17" y="20"/>
                  <a:pt x="17" y="20"/>
                </a:cubicBezTo>
                <a:cubicBezTo>
                  <a:pt x="17" y="20"/>
                  <a:pt x="17" y="20"/>
                  <a:pt x="17" y="20"/>
                </a:cubicBezTo>
                <a:cubicBezTo>
                  <a:pt x="18" y="20"/>
                  <a:pt x="18" y="19"/>
                  <a:pt x="18" y="19"/>
                </a:cubicBezTo>
                <a:cubicBezTo>
                  <a:pt x="18" y="4"/>
                  <a:pt x="18" y="4"/>
                  <a:pt x="18" y="4"/>
                </a:cubicBezTo>
                <a:close/>
                <a:moveTo>
                  <a:pt x="34" y="19"/>
                </a:moveTo>
                <a:cubicBezTo>
                  <a:pt x="34" y="20"/>
                  <a:pt x="34" y="21"/>
                  <a:pt x="34" y="21"/>
                </a:cubicBezTo>
                <a:cubicBezTo>
                  <a:pt x="33" y="22"/>
                  <a:pt x="33" y="22"/>
                  <a:pt x="33" y="22"/>
                </a:cubicBezTo>
                <a:cubicBezTo>
                  <a:pt x="32" y="23"/>
                  <a:pt x="32" y="23"/>
                  <a:pt x="31" y="23"/>
                </a:cubicBezTo>
                <a:cubicBezTo>
                  <a:pt x="31" y="23"/>
                  <a:pt x="30" y="24"/>
                  <a:pt x="30" y="24"/>
                </a:cubicBezTo>
                <a:cubicBezTo>
                  <a:pt x="28" y="24"/>
                  <a:pt x="28" y="24"/>
                  <a:pt x="28" y="24"/>
                </a:cubicBezTo>
                <a:cubicBezTo>
                  <a:pt x="28" y="24"/>
                  <a:pt x="27" y="23"/>
                  <a:pt x="27" y="23"/>
                </a:cubicBezTo>
                <a:cubicBezTo>
                  <a:pt x="26" y="23"/>
                  <a:pt x="26" y="23"/>
                  <a:pt x="25" y="22"/>
                </a:cubicBezTo>
                <a:cubicBezTo>
                  <a:pt x="25" y="22"/>
                  <a:pt x="25" y="22"/>
                  <a:pt x="25" y="21"/>
                </a:cubicBezTo>
                <a:cubicBezTo>
                  <a:pt x="24" y="21"/>
                  <a:pt x="24" y="20"/>
                  <a:pt x="24" y="19"/>
                </a:cubicBezTo>
                <a:cubicBezTo>
                  <a:pt x="24" y="4"/>
                  <a:pt x="24" y="4"/>
                  <a:pt x="24" y="4"/>
                </a:cubicBezTo>
                <a:cubicBezTo>
                  <a:pt x="24" y="4"/>
                  <a:pt x="24" y="3"/>
                  <a:pt x="25" y="2"/>
                </a:cubicBezTo>
                <a:cubicBezTo>
                  <a:pt x="25" y="2"/>
                  <a:pt x="25" y="2"/>
                  <a:pt x="25" y="1"/>
                </a:cubicBezTo>
                <a:cubicBezTo>
                  <a:pt x="26" y="1"/>
                  <a:pt x="26" y="0"/>
                  <a:pt x="27" y="0"/>
                </a:cubicBezTo>
                <a:cubicBezTo>
                  <a:pt x="27" y="0"/>
                  <a:pt x="28" y="0"/>
                  <a:pt x="28" y="0"/>
                </a:cubicBezTo>
                <a:cubicBezTo>
                  <a:pt x="30" y="0"/>
                  <a:pt x="30" y="0"/>
                  <a:pt x="30" y="0"/>
                </a:cubicBezTo>
                <a:cubicBezTo>
                  <a:pt x="30" y="0"/>
                  <a:pt x="31" y="0"/>
                  <a:pt x="31" y="0"/>
                </a:cubicBezTo>
                <a:cubicBezTo>
                  <a:pt x="32" y="0"/>
                  <a:pt x="32" y="1"/>
                  <a:pt x="33" y="1"/>
                </a:cubicBezTo>
                <a:cubicBezTo>
                  <a:pt x="33" y="2"/>
                  <a:pt x="33" y="2"/>
                  <a:pt x="34" y="2"/>
                </a:cubicBezTo>
                <a:cubicBezTo>
                  <a:pt x="34" y="3"/>
                  <a:pt x="34" y="4"/>
                  <a:pt x="34" y="4"/>
                </a:cubicBezTo>
                <a:cubicBezTo>
                  <a:pt x="34" y="19"/>
                  <a:pt x="34" y="19"/>
                  <a:pt x="34" y="19"/>
                </a:cubicBezTo>
                <a:close/>
                <a:moveTo>
                  <a:pt x="30" y="4"/>
                </a:moveTo>
                <a:cubicBezTo>
                  <a:pt x="30" y="4"/>
                  <a:pt x="30" y="4"/>
                  <a:pt x="30" y="4"/>
                </a:cubicBezTo>
                <a:cubicBezTo>
                  <a:pt x="30" y="4"/>
                  <a:pt x="29" y="3"/>
                  <a:pt x="29" y="3"/>
                </a:cubicBezTo>
                <a:cubicBezTo>
                  <a:pt x="29" y="3"/>
                  <a:pt x="29" y="3"/>
                  <a:pt x="29" y="3"/>
                </a:cubicBezTo>
                <a:cubicBezTo>
                  <a:pt x="29" y="3"/>
                  <a:pt x="29" y="4"/>
                  <a:pt x="28" y="4"/>
                </a:cubicBezTo>
                <a:cubicBezTo>
                  <a:pt x="28" y="4"/>
                  <a:pt x="28" y="4"/>
                  <a:pt x="28" y="4"/>
                </a:cubicBezTo>
                <a:cubicBezTo>
                  <a:pt x="28" y="19"/>
                  <a:pt x="28" y="19"/>
                  <a:pt x="28" y="19"/>
                </a:cubicBezTo>
                <a:cubicBezTo>
                  <a:pt x="28" y="19"/>
                  <a:pt x="28" y="20"/>
                  <a:pt x="28" y="20"/>
                </a:cubicBezTo>
                <a:cubicBezTo>
                  <a:pt x="29" y="20"/>
                  <a:pt x="29" y="20"/>
                  <a:pt x="29" y="20"/>
                </a:cubicBezTo>
                <a:cubicBezTo>
                  <a:pt x="29" y="20"/>
                  <a:pt x="29" y="20"/>
                  <a:pt x="29" y="20"/>
                </a:cubicBezTo>
                <a:cubicBezTo>
                  <a:pt x="29" y="20"/>
                  <a:pt x="30" y="20"/>
                  <a:pt x="30" y="20"/>
                </a:cubicBezTo>
                <a:cubicBezTo>
                  <a:pt x="30" y="20"/>
                  <a:pt x="30" y="19"/>
                  <a:pt x="30" y="19"/>
                </a:cubicBezTo>
                <a:cubicBezTo>
                  <a:pt x="30" y="4"/>
                  <a:pt x="30" y="4"/>
                  <a:pt x="30" y="4"/>
                </a:cubicBezTo>
                <a:close/>
                <a:moveTo>
                  <a:pt x="45" y="10"/>
                </a:moveTo>
                <a:cubicBezTo>
                  <a:pt x="45" y="10"/>
                  <a:pt x="45" y="11"/>
                  <a:pt x="44" y="11"/>
                </a:cubicBezTo>
                <a:cubicBezTo>
                  <a:pt x="45" y="11"/>
                  <a:pt x="45" y="11"/>
                  <a:pt x="45" y="11"/>
                </a:cubicBezTo>
                <a:cubicBezTo>
                  <a:pt x="46" y="11"/>
                  <a:pt x="46" y="12"/>
                  <a:pt x="46" y="12"/>
                </a:cubicBezTo>
                <a:cubicBezTo>
                  <a:pt x="46" y="13"/>
                  <a:pt x="46" y="13"/>
                  <a:pt x="46" y="14"/>
                </a:cubicBezTo>
                <a:cubicBezTo>
                  <a:pt x="46" y="19"/>
                  <a:pt x="46" y="19"/>
                  <a:pt x="46" y="19"/>
                </a:cubicBezTo>
                <a:cubicBezTo>
                  <a:pt x="46" y="20"/>
                  <a:pt x="46" y="21"/>
                  <a:pt x="46" y="21"/>
                </a:cubicBezTo>
                <a:cubicBezTo>
                  <a:pt x="46" y="22"/>
                  <a:pt x="45" y="22"/>
                  <a:pt x="45" y="22"/>
                </a:cubicBezTo>
                <a:cubicBezTo>
                  <a:pt x="45" y="23"/>
                  <a:pt x="44" y="23"/>
                  <a:pt x="44" y="23"/>
                </a:cubicBezTo>
                <a:cubicBezTo>
                  <a:pt x="43" y="23"/>
                  <a:pt x="43" y="24"/>
                  <a:pt x="42" y="24"/>
                </a:cubicBezTo>
                <a:cubicBezTo>
                  <a:pt x="41" y="24"/>
                  <a:pt x="41" y="24"/>
                  <a:pt x="41" y="24"/>
                </a:cubicBezTo>
                <a:cubicBezTo>
                  <a:pt x="40" y="24"/>
                  <a:pt x="40" y="23"/>
                  <a:pt x="39" y="23"/>
                </a:cubicBezTo>
                <a:cubicBezTo>
                  <a:pt x="39" y="23"/>
                  <a:pt x="38" y="23"/>
                  <a:pt x="38" y="22"/>
                </a:cubicBezTo>
                <a:cubicBezTo>
                  <a:pt x="37" y="22"/>
                  <a:pt x="37" y="22"/>
                  <a:pt x="37" y="21"/>
                </a:cubicBezTo>
                <a:cubicBezTo>
                  <a:pt x="37" y="21"/>
                  <a:pt x="37" y="20"/>
                  <a:pt x="37" y="19"/>
                </a:cubicBezTo>
                <a:cubicBezTo>
                  <a:pt x="37" y="14"/>
                  <a:pt x="37" y="14"/>
                  <a:pt x="37" y="14"/>
                </a:cubicBezTo>
                <a:cubicBezTo>
                  <a:pt x="37" y="13"/>
                  <a:pt x="37" y="13"/>
                  <a:pt x="37" y="12"/>
                </a:cubicBezTo>
                <a:cubicBezTo>
                  <a:pt x="37" y="12"/>
                  <a:pt x="37" y="12"/>
                  <a:pt x="37" y="12"/>
                </a:cubicBezTo>
                <a:cubicBezTo>
                  <a:pt x="37" y="11"/>
                  <a:pt x="37" y="11"/>
                  <a:pt x="37" y="11"/>
                </a:cubicBezTo>
                <a:cubicBezTo>
                  <a:pt x="38" y="11"/>
                  <a:pt x="38" y="11"/>
                  <a:pt x="38" y="11"/>
                </a:cubicBezTo>
                <a:cubicBezTo>
                  <a:pt x="38" y="11"/>
                  <a:pt x="37" y="10"/>
                  <a:pt x="37" y="10"/>
                </a:cubicBezTo>
                <a:cubicBezTo>
                  <a:pt x="37" y="10"/>
                  <a:pt x="37" y="9"/>
                  <a:pt x="37" y="9"/>
                </a:cubicBezTo>
                <a:cubicBezTo>
                  <a:pt x="37" y="9"/>
                  <a:pt x="37" y="8"/>
                  <a:pt x="37" y="8"/>
                </a:cubicBezTo>
                <a:cubicBezTo>
                  <a:pt x="37" y="8"/>
                  <a:pt x="37" y="8"/>
                  <a:pt x="37" y="8"/>
                </a:cubicBezTo>
                <a:cubicBezTo>
                  <a:pt x="37" y="4"/>
                  <a:pt x="37" y="4"/>
                  <a:pt x="37" y="4"/>
                </a:cubicBezTo>
                <a:cubicBezTo>
                  <a:pt x="37" y="4"/>
                  <a:pt x="37" y="3"/>
                  <a:pt x="37" y="2"/>
                </a:cubicBezTo>
                <a:cubicBezTo>
                  <a:pt x="37" y="2"/>
                  <a:pt x="37" y="2"/>
                  <a:pt x="38" y="1"/>
                </a:cubicBezTo>
                <a:cubicBezTo>
                  <a:pt x="38" y="1"/>
                  <a:pt x="39" y="0"/>
                  <a:pt x="39" y="0"/>
                </a:cubicBezTo>
                <a:cubicBezTo>
                  <a:pt x="40" y="0"/>
                  <a:pt x="40" y="0"/>
                  <a:pt x="41" y="0"/>
                </a:cubicBezTo>
                <a:cubicBezTo>
                  <a:pt x="42" y="0"/>
                  <a:pt x="42" y="0"/>
                  <a:pt x="42" y="0"/>
                </a:cubicBezTo>
                <a:cubicBezTo>
                  <a:pt x="43" y="0"/>
                  <a:pt x="43" y="0"/>
                  <a:pt x="44" y="0"/>
                </a:cubicBezTo>
                <a:cubicBezTo>
                  <a:pt x="44" y="0"/>
                  <a:pt x="45" y="1"/>
                  <a:pt x="45" y="1"/>
                </a:cubicBezTo>
                <a:cubicBezTo>
                  <a:pt x="45" y="2"/>
                  <a:pt x="46" y="2"/>
                  <a:pt x="46" y="2"/>
                </a:cubicBezTo>
                <a:cubicBezTo>
                  <a:pt x="46" y="3"/>
                  <a:pt x="46" y="4"/>
                  <a:pt x="46" y="4"/>
                </a:cubicBezTo>
                <a:cubicBezTo>
                  <a:pt x="46" y="8"/>
                  <a:pt x="46" y="8"/>
                  <a:pt x="46" y="8"/>
                </a:cubicBezTo>
                <a:cubicBezTo>
                  <a:pt x="46" y="8"/>
                  <a:pt x="46" y="8"/>
                  <a:pt x="46" y="8"/>
                </a:cubicBezTo>
                <a:cubicBezTo>
                  <a:pt x="46" y="8"/>
                  <a:pt x="46" y="9"/>
                  <a:pt x="46" y="9"/>
                </a:cubicBezTo>
                <a:cubicBezTo>
                  <a:pt x="46" y="9"/>
                  <a:pt x="46" y="10"/>
                  <a:pt x="45" y="10"/>
                </a:cubicBezTo>
                <a:close/>
                <a:moveTo>
                  <a:pt x="42" y="14"/>
                </a:moveTo>
                <a:cubicBezTo>
                  <a:pt x="42" y="14"/>
                  <a:pt x="42" y="13"/>
                  <a:pt x="42" y="13"/>
                </a:cubicBezTo>
                <a:cubicBezTo>
                  <a:pt x="42" y="13"/>
                  <a:pt x="42" y="13"/>
                  <a:pt x="42" y="13"/>
                </a:cubicBezTo>
                <a:cubicBezTo>
                  <a:pt x="42" y="13"/>
                  <a:pt x="42" y="13"/>
                  <a:pt x="42" y="13"/>
                </a:cubicBezTo>
                <a:cubicBezTo>
                  <a:pt x="42" y="13"/>
                  <a:pt x="42" y="13"/>
                  <a:pt x="42" y="13"/>
                </a:cubicBezTo>
                <a:cubicBezTo>
                  <a:pt x="41" y="13"/>
                  <a:pt x="41" y="13"/>
                  <a:pt x="41" y="13"/>
                </a:cubicBezTo>
                <a:cubicBezTo>
                  <a:pt x="41" y="13"/>
                  <a:pt x="41" y="13"/>
                  <a:pt x="41" y="13"/>
                </a:cubicBezTo>
                <a:cubicBezTo>
                  <a:pt x="41" y="13"/>
                  <a:pt x="41" y="13"/>
                  <a:pt x="41" y="13"/>
                </a:cubicBezTo>
                <a:cubicBezTo>
                  <a:pt x="41" y="13"/>
                  <a:pt x="40" y="13"/>
                  <a:pt x="40" y="13"/>
                </a:cubicBezTo>
                <a:cubicBezTo>
                  <a:pt x="40" y="13"/>
                  <a:pt x="40" y="14"/>
                  <a:pt x="40" y="14"/>
                </a:cubicBezTo>
                <a:cubicBezTo>
                  <a:pt x="40" y="19"/>
                  <a:pt x="40" y="19"/>
                  <a:pt x="40" y="19"/>
                </a:cubicBezTo>
                <a:cubicBezTo>
                  <a:pt x="40" y="19"/>
                  <a:pt x="40" y="20"/>
                  <a:pt x="41" y="20"/>
                </a:cubicBezTo>
                <a:cubicBezTo>
                  <a:pt x="41" y="20"/>
                  <a:pt x="41" y="20"/>
                  <a:pt x="41" y="20"/>
                </a:cubicBezTo>
                <a:cubicBezTo>
                  <a:pt x="41" y="20"/>
                  <a:pt x="41" y="20"/>
                  <a:pt x="41" y="20"/>
                </a:cubicBezTo>
                <a:cubicBezTo>
                  <a:pt x="42" y="20"/>
                  <a:pt x="42" y="20"/>
                  <a:pt x="42" y="20"/>
                </a:cubicBezTo>
                <a:cubicBezTo>
                  <a:pt x="42" y="20"/>
                  <a:pt x="42" y="19"/>
                  <a:pt x="42" y="19"/>
                </a:cubicBezTo>
                <a:cubicBezTo>
                  <a:pt x="42" y="14"/>
                  <a:pt x="42" y="14"/>
                  <a:pt x="42" y="14"/>
                </a:cubicBezTo>
                <a:close/>
                <a:moveTo>
                  <a:pt x="42" y="4"/>
                </a:moveTo>
                <a:cubicBezTo>
                  <a:pt x="42" y="4"/>
                  <a:pt x="42" y="4"/>
                  <a:pt x="42" y="4"/>
                </a:cubicBezTo>
                <a:cubicBezTo>
                  <a:pt x="42" y="4"/>
                  <a:pt x="42" y="3"/>
                  <a:pt x="41" y="3"/>
                </a:cubicBezTo>
                <a:cubicBezTo>
                  <a:pt x="41" y="3"/>
                  <a:pt x="41" y="3"/>
                  <a:pt x="41" y="3"/>
                </a:cubicBezTo>
                <a:cubicBezTo>
                  <a:pt x="41" y="3"/>
                  <a:pt x="41" y="4"/>
                  <a:pt x="41" y="4"/>
                </a:cubicBezTo>
                <a:cubicBezTo>
                  <a:pt x="40" y="4"/>
                  <a:pt x="40" y="4"/>
                  <a:pt x="40" y="4"/>
                </a:cubicBezTo>
                <a:cubicBezTo>
                  <a:pt x="40" y="8"/>
                  <a:pt x="40" y="8"/>
                  <a:pt x="40" y="8"/>
                </a:cubicBezTo>
                <a:cubicBezTo>
                  <a:pt x="40" y="8"/>
                  <a:pt x="40" y="8"/>
                  <a:pt x="41" y="9"/>
                </a:cubicBezTo>
                <a:cubicBezTo>
                  <a:pt x="41" y="9"/>
                  <a:pt x="41" y="9"/>
                  <a:pt x="41" y="9"/>
                </a:cubicBezTo>
                <a:cubicBezTo>
                  <a:pt x="41" y="9"/>
                  <a:pt x="41" y="9"/>
                  <a:pt x="41" y="9"/>
                </a:cubicBezTo>
                <a:cubicBezTo>
                  <a:pt x="42" y="9"/>
                  <a:pt x="42" y="9"/>
                  <a:pt x="42" y="9"/>
                </a:cubicBezTo>
                <a:cubicBezTo>
                  <a:pt x="42" y="9"/>
                  <a:pt x="42" y="9"/>
                  <a:pt x="42" y="9"/>
                </a:cubicBezTo>
                <a:cubicBezTo>
                  <a:pt x="42" y="9"/>
                  <a:pt x="42" y="9"/>
                  <a:pt x="42" y="9"/>
                </a:cubicBezTo>
                <a:cubicBezTo>
                  <a:pt x="42" y="8"/>
                  <a:pt x="42" y="8"/>
                  <a:pt x="42" y="8"/>
                </a:cubicBezTo>
                <a:cubicBezTo>
                  <a:pt x="42" y="4"/>
                  <a:pt x="42" y="4"/>
                  <a:pt x="42" y="4"/>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accent1"/>
              </a:solidFill>
            </a:endParaRPr>
          </a:p>
        </p:txBody>
      </p:sp>
      <p:sp>
        <p:nvSpPr>
          <p:cNvPr id="31" name="Freeform 253"/>
          <p:cNvSpPr>
            <a:spLocks noEditPoints="1"/>
          </p:cNvSpPr>
          <p:nvPr/>
        </p:nvSpPr>
        <p:spPr bwMode="auto">
          <a:xfrm>
            <a:off x="393836" y="4263526"/>
            <a:ext cx="375077" cy="196142"/>
          </a:xfrm>
          <a:custGeom>
            <a:avLst/>
            <a:gdLst>
              <a:gd name="T0" fmla="*/ 6 w 46"/>
              <a:gd name="T1" fmla="*/ 16 h 24"/>
              <a:gd name="T2" fmla="*/ 5 w 46"/>
              <a:gd name="T3" fmla="*/ 20 h 24"/>
              <a:gd name="T4" fmla="*/ 10 w 46"/>
              <a:gd name="T5" fmla="*/ 23 h 24"/>
              <a:gd name="T6" fmla="*/ 1 w 46"/>
              <a:gd name="T7" fmla="*/ 23 h 24"/>
              <a:gd name="T8" fmla="*/ 1 w 46"/>
              <a:gd name="T9" fmla="*/ 20 h 24"/>
              <a:gd name="T10" fmla="*/ 2 w 46"/>
              <a:gd name="T11" fmla="*/ 16 h 24"/>
              <a:gd name="T12" fmla="*/ 6 w 46"/>
              <a:gd name="T13" fmla="*/ 10 h 24"/>
              <a:gd name="T14" fmla="*/ 6 w 46"/>
              <a:gd name="T15" fmla="*/ 4 h 24"/>
              <a:gd name="T16" fmla="*/ 5 w 46"/>
              <a:gd name="T17" fmla="*/ 3 h 24"/>
              <a:gd name="T18" fmla="*/ 4 w 46"/>
              <a:gd name="T19" fmla="*/ 6 h 24"/>
              <a:gd name="T20" fmla="*/ 0 w 46"/>
              <a:gd name="T21" fmla="*/ 8 h 24"/>
              <a:gd name="T22" fmla="*/ 2 w 46"/>
              <a:gd name="T23" fmla="*/ 1 h 24"/>
              <a:gd name="T24" fmla="*/ 6 w 46"/>
              <a:gd name="T25" fmla="*/ 0 h 24"/>
              <a:gd name="T26" fmla="*/ 10 w 46"/>
              <a:gd name="T27" fmla="*/ 2 h 24"/>
              <a:gd name="T28" fmla="*/ 10 w 46"/>
              <a:gd name="T29" fmla="*/ 8 h 24"/>
              <a:gd name="T30" fmla="*/ 8 w 46"/>
              <a:gd name="T31" fmla="*/ 13 h 24"/>
              <a:gd name="T32" fmla="*/ 22 w 46"/>
              <a:gd name="T33" fmla="*/ 21 h 24"/>
              <a:gd name="T34" fmla="*/ 18 w 46"/>
              <a:gd name="T35" fmla="*/ 24 h 24"/>
              <a:gd name="T36" fmla="*/ 14 w 46"/>
              <a:gd name="T37" fmla="*/ 22 h 24"/>
              <a:gd name="T38" fmla="*/ 13 w 46"/>
              <a:gd name="T39" fmla="*/ 4 h 24"/>
              <a:gd name="T40" fmla="*/ 15 w 46"/>
              <a:gd name="T41" fmla="*/ 0 h 24"/>
              <a:gd name="T42" fmla="*/ 20 w 46"/>
              <a:gd name="T43" fmla="*/ 0 h 24"/>
              <a:gd name="T44" fmla="*/ 22 w 46"/>
              <a:gd name="T45" fmla="*/ 4 h 24"/>
              <a:gd name="T46" fmla="*/ 18 w 46"/>
              <a:gd name="T47" fmla="*/ 4 h 24"/>
              <a:gd name="T48" fmla="*/ 17 w 46"/>
              <a:gd name="T49" fmla="*/ 4 h 24"/>
              <a:gd name="T50" fmla="*/ 17 w 46"/>
              <a:gd name="T51" fmla="*/ 20 h 24"/>
              <a:gd name="T52" fmla="*/ 18 w 46"/>
              <a:gd name="T53" fmla="*/ 20 h 24"/>
              <a:gd name="T54" fmla="*/ 35 w 46"/>
              <a:gd name="T55" fmla="*/ 19 h 24"/>
              <a:gd name="T56" fmla="*/ 32 w 46"/>
              <a:gd name="T57" fmla="*/ 23 h 24"/>
              <a:gd name="T58" fmla="*/ 27 w 46"/>
              <a:gd name="T59" fmla="*/ 23 h 24"/>
              <a:gd name="T60" fmla="*/ 25 w 46"/>
              <a:gd name="T61" fmla="*/ 19 h 24"/>
              <a:gd name="T62" fmla="*/ 26 w 46"/>
              <a:gd name="T63" fmla="*/ 1 h 24"/>
              <a:gd name="T64" fmla="*/ 30 w 46"/>
              <a:gd name="T65" fmla="*/ 0 h 24"/>
              <a:gd name="T66" fmla="*/ 34 w 46"/>
              <a:gd name="T67" fmla="*/ 2 h 24"/>
              <a:gd name="T68" fmla="*/ 31 w 46"/>
              <a:gd name="T69" fmla="*/ 4 h 24"/>
              <a:gd name="T70" fmla="*/ 30 w 46"/>
              <a:gd name="T71" fmla="*/ 3 h 24"/>
              <a:gd name="T72" fmla="*/ 29 w 46"/>
              <a:gd name="T73" fmla="*/ 19 h 24"/>
              <a:gd name="T74" fmla="*/ 30 w 46"/>
              <a:gd name="T75" fmla="*/ 20 h 24"/>
              <a:gd name="T76" fmla="*/ 31 w 46"/>
              <a:gd name="T77" fmla="*/ 4 h 24"/>
              <a:gd name="T78" fmla="*/ 39 w 46"/>
              <a:gd name="T79" fmla="*/ 23 h 24"/>
              <a:gd name="T80" fmla="*/ 41 w 46"/>
              <a:gd name="T81" fmla="*/ 6 h 24"/>
              <a:gd name="T82" fmla="*/ 37 w 46"/>
              <a:gd name="T83" fmla="*/ 4 h 24"/>
              <a:gd name="T84" fmla="*/ 37 w 46"/>
              <a:gd name="T85" fmla="*/ 0 h 24"/>
              <a:gd name="T86" fmla="*/ 45 w 46"/>
              <a:gd name="T87" fmla="*/ 0 h 24"/>
              <a:gd name="T88" fmla="*/ 44 w 46"/>
              <a:gd name="T89" fmla="*/ 7 h 24"/>
              <a:gd name="T90" fmla="*/ 43 w 46"/>
              <a:gd name="T91" fmla="*/ 15 h 24"/>
              <a:gd name="T92" fmla="*/ 42 w 46"/>
              <a:gd name="T9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24">
                <a:moveTo>
                  <a:pt x="7" y="15"/>
                </a:moveTo>
                <a:cubicBezTo>
                  <a:pt x="7" y="15"/>
                  <a:pt x="7" y="15"/>
                  <a:pt x="6" y="15"/>
                </a:cubicBezTo>
                <a:cubicBezTo>
                  <a:pt x="6" y="16"/>
                  <a:pt x="6" y="16"/>
                  <a:pt x="6" y="16"/>
                </a:cubicBezTo>
                <a:cubicBezTo>
                  <a:pt x="6" y="16"/>
                  <a:pt x="6" y="17"/>
                  <a:pt x="5" y="17"/>
                </a:cubicBezTo>
                <a:cubicBezTo>
                  <a:pt x="5" y="18"/>
                  <a:pt x="5" y="18"/>
                  <a:pt x="5" y="18"/>
                </a:cubicBezTo>
                <a:cubicBezTo>
                  <a:pt x="5" y="19"/>
                  <a:pt x="5" y="19"/>
                  <a:pt x="5" y="20"/>
                </a:cubicBezTo>
                <a:cubicBezTo>
                  <a:pt x="10" y="20"/>
                  <a:pt x="10" y="20"/>
                  <a:pt x="10" y="20"/>
                </a:cubicBezTo>
                <a:cubicBezTo>
                  <a:pt x="10" y="20"/>
                  <a:pt x="10" y="20"/>
                  <a:pt x="10" y="20"/>
                </a:cubicBezTo>
                <a:cubicBezTo>
                  <a:pt x="10" y="23"/>
                  <a:pt x="10" y="23"/>
                  <a:pt x="10" y="23"/>
                </a:cubicBezTo>
                <a:cubicBezTo>
                  <a:pt x="10" y="23"/>
                  <a:pt x="10" y="23"/>
                  <a:pt x="10" y="23"/>
                </a:cubicBezTo>
                <a:cubicBezTo>
                  <a:pt x="1" y="23"/>
                  <a:pt x="1" y="23"/>
                  <a:pt x="1" y="23"/>
                </a:cubicBezTo>
                <a:cubicBezTo>
                  <a:pt x="1" y="23"/>
                  <a:pt x="1" y="23"/>
                  <a:pt x="1" y="23"/>
                </a:cubicBezTo>
                <a:cubicBezTo>
                  <a:pt x="1" y="23"/>
                  <a:pt x="0" y="22"/>
                  <a:pt x="0" y="22"/>
                </a:cubicBezTo>
                <a:cubicBezTo>
                  <a:pt x="0" y="21"/>
                  <a:pt x="0" y="21"/>
                  <a:pt x="0" y="21"/>
                </a:cubicBezTo>
                <a:cubicBezTo>
                  <a:pt x="1" y="20"/>
                  <a:pt x="1" y="20"/>
                  <a:pt x="1" y="20"/>
                </a:cubicBezTo>
                <a:cubicBezTo>
                  <a:pt x="1" y="19"/>
                  <a:pt x="1" y="19"/>
                  <a:pt x="1" y="18"/>
                </a:cubicBezTo>
                <a:cubicBezTo>
                  <a:pt x="1" y="18"/>
                  <a:pt x="1" y="18"/>
                  <a:pt x="1" y="17"/>
                </a:cubicBezTo>
                <a:cubicBezTo>
                  <a:pt x="1" y="17"/>
                  <a:pt x="1" y="17"/>
                  <a:pt x="2" y="16"/>
                </a:cubicBezTo>
                <a:cubicBezTo>
                  <a:pt x="2" y="15"/>
                  <a:pt x="3" y="14"/>
                  <a:pt x="3" y="14"/>
                </a:cubicBezTo>
                <a:cubicBezTo>
                  <a:pt x="4" y="13"/>
                  <a:pt x="4" y="12"/>
                  <a:pt x="5" y="12"/>
                </a:cubicBezTo>
                <a:cubicBezTo>
                  <a:pt x="5" y="11"/>
                  <a:pt x="6" y="10"/>
                  <a:pt x="6" y="10"/>
                </a:cubicBezTo>
                <a:cubicBezTo>
                  <a:pt x="6" y="10"/>
                  <a:pt x="6" y="9"/>
                  <a:pt x="6" y="9"/>
                </a:cubicBezTo>
                <a:cubicBezTo>
                  <a:pt x="6" y="9"/>
                  <a:pt x="6" y="9"/>
                  <a:pt x="6" y="8"/>
                </a:cubicBezTo>
                <a:cubicBezTo>
                  <a:pt x="6" y="4"/>
                  <a:pt x="6" y="4"/>
                  <a:pt x="6" y="4"/>
                </a:cubicBezTo>
                <a:cubicBezTo>
                  <a:pt x="6" y="4"/>
                  <a:pt x="6" y="4"/>
                  <a:pt x="6" y="4"/>
                </a:cubicBezTo>
                <a:cubicBezTo>
                  <a:pt x="6" y="4"/>
                  <a:pt x="5" y="3"/>
                  <a:pt x="5" y="3"/>
                </a:cubicBezTo>
                <a:cubicBezTo>
                  <a:pt x="5" y="3"/>
                  <a:pt x="5" y="3"/>
                  <a:pt x="5" y="3"/>
                </a:cubicBezTo>
                <a:cubicBezTo>
                  <a:pt x="5" y="3"/>
                  <a:pt x="5" y="4"/>
                  <a:pt x="4" y="4"/>
                </a:cubicBezTo>
                <a:cubicBezTo>
                  <a:pt x="4" y="4"/>
                  <a:pt x="4" y="4"/>
                  <a:pt x="4" y="4"/>
                </a:cubicBezTo>
                <a:cubicBezTo>
                  <a:pt x="4" y="6"/>
                  <a:pt x="4" y="6"/>
                  <a:pt x="4" y="6"/>
                </a:cubicBezTo>
                <a:cubicBezTo>
                  <a:pt x="4" y="7"/>
                  <a:pt x="4" y="7"/>
                  <a:pt x="4" y="7"/>
                </a:cubicBezTo>
                <a:cubicBezTo>
                  <a:pt x="1" y="8"/>
                  <a:pt x="1" y="8"/>
                  <a:pt x="1" y="8"/>
                </a:cubicBezTo>
                <a:cubicBezTo>
                  <a:pt x="0" y="8"/>
                  <a:pt x="0" y="8"/>
                  <a:pt x="0" y="8"/>
                </a:cubicBezTo>
                <a:cubicBezTo>
                  <a:pt x="0" y="4"/>
                  <a:pt x="0" y="4"/>
                  <a:pt x="0" y="4"/>
                </a:cubicBezTo>
                <a:cubicBezTo>
                  <a:pt x="0" y="4"/>
                  <a:pt x="0" y="3"/>
                  <a:pt x="1" y="2"/>
                </a:cubicBezTo>
                <a:cubicBezTo>
                  <a:pt x="1" y="2"/>
                  <a:pt x="1" y="2"/>
                  <a:pt x="2" y="1"/>
                </a:cubicBezTo>
                <a:cubicBezTo>
                  <a:pt x="2" y="1"/>
                  <a:pt x="2" y="0"/>
                  <a:pt x="3" y="0"/>
                </a:cubicBezTo>
                <a:cubicBezTo>
                  <a:pt x="3" y="0"/>
                  <a:pt x="4" y="0"/>
                  <a:pt x="4" y="0"/>
                </a:cubicBezTo>
                <a:cubicBezTo>
                  <a:pt x="6" y="0"/>
                  <a:pt x="6" y="0"/>
                  <a:pt x="6" y="0"/>
                </a:cubicBezTo>
                <a:cubicBezTo>
                  <a:pt x="6" y="0"/>
                  <a:pt x="7" y="0"/>
                  <a:pt x="7" y="0"/>
                </a:cubicBezTo>
                <a:cubicBezTo>
                  <a:pt x="8" y="0"/>
                  <a:pt x="8" y="1"/>
                  <a:pt x="9" y="1"/>
                </a:cubicBezTo>
                <a:cubicBezTo>
                  <a:pt x="9" y="2"/>
                  <a:pt x="9" y="2"/>
                  <a:pt x="10" y="2"/>
                </a:cubicBezTo>
                <a:cubicBezTo>
                  <a:pt x="10" y="3"/>
                  <a:pt x="10" y="4"/>
                  <a:pt x="10" y="4"/>
                </a:cubicBezTo>
                <a:cubicBezTo>
                  <a:pt x="10" y="6"/>
                  <a:pt x="10" y="6"/>
                  <a:pt x="10" y="6"/>
                </a:cubicBezTo>
                <a:cubicBezTo>
                  <a:pt x="10" y="8"/>
                  <a:pt x="10" y="8"/>
                  <a:pt x="10" y="8"/>
                </a:cubicBezTo>
                <a:cubicBezTo>
                  <a:pt x="10" y="9"/>
                  <a:pt x="10" y="9"/>
                  <a:pt x="10" y="10"/>
                </a:cubicBezTo>
                <a:cubicBezTo>
                  <a:pt x="10" y="11"/>
                  <a:pt x="9" y="11"/>
                  <a:pt x="9" y="12"/>
                </a:cubicBezTo>
                <a:cubicBezTo>
                  <a:pt x="9" y="12"/>
                  <a:pt x="8" y="13"/>
                  <a:pt x="8" y="13"/>
                </a:cubicBezTo>
                <a:cubicBezTo>
                  <a:pt x="7" y="14"/>
                  <a:pt x="7" y="15"/>
                  <a:pt x="7" y="15"/>
                </a:cubicBezTo>
                <a:close/>
                <a:moveTo>
                  <a:pt x="22" y="19"/>
                </a:moveTo>
                <a:cubicBezTo>
                  <a:pt x="22" y="20"/>
                  <a:pt x="22" y="21"/>
                  <a:pt x="22" y="21"/>
                </a:cubicBezTo>
                <a:cubicBezTo>
                  <a:pt x="22" y="22"/>
                  <a:pt x="21" y="22"/>
                  <a:pt x="21" y="22"/>
                </a:cubicBezTo>
                <a:cubicBezTo>
                  <a:pt x="21" y="23"/>
                  <a:pt x="20" y="23"/>
                  <a:pt x="20" y="23"/>
                </a:cubicBezTo>
                <a:cubicBezTo>
                  <a:pt x="19" y="23"/>
                  <a:pt x="19" y="24"/>
                  <a:pt x="18" y="24"/>
                </a:cubicBezTo>
                <a:cubicBezTo>
                  <a:pt x="17" y="24"/>
                  <a:pt x="17" y="24"/>
                  <a:pt x="17" y="24"/>
                </a:cubicBezTo>
                <a:cubicBezTo>
                  <a:pt x="16" y="24"/>
                  <a:pt x="16" y="23"/>
                  <a:pt x="15" y="23"/>
                </a:cubicBezTo>
                <a:cubicBezTo>
                  <a:pt x="15" y="23"/>
                  <a:pt x="14" y="23"/>
                  <a:pt x="14" y="22"/>
                </a:cubicBezTo>
                <a:cubicBezTo>
                  <a:pt x="13" y="22"/>
                  <a:pt x="13" y="22"/>
                  <a:pt x="13" y="21"/>
                </a:cubicBezTo>
                <a:cubicBezTo>
                  <a:pt x="13" y="21"/>
                  <a:pt x="13" y="20"/>
                  <a:pt x="13" y="19"/>
                </a:cubicBezTo>
                <a:cubicBezTo>
                  <a:pt x="13" y="4"/>
                  <a:pt x="13" y="4"/>
                  <a:pt x="13" y="4"/>
                </a:cubicBezTo>
                <a:cubicBezTo>
                  <a:pt x="13" y="4"/>
                  <a:pt x="13" y="3"/>
                  <a:pt x="13" y="2"/>
                </a:cubicBezTo>
                <a:cubicBezTo>
                  <a:pt x="13" y="2"/>
                  <a:pt x="13" y="2"/>
                  <a:pt x="14" y="1"/>
                </a:cubicBezTo>
                <a:cubicBezTo>
                  <a:pt x="14" y="1"/>
                  <a:pt x="15" y="0"/>
                  <a:pt x="15" y="0"/>
                </a:cubicBezTo>
                <a:cubicBezTo>
                  <a:pt x="16" y="0"/>
                  <a:pt x="16" y="0"/>
                  <a:pt x="17" y="0"/>
                </a:cubicBezTo>
                <a:cubicBezTo>
                  <a:pt x="18" y="0"/>
                  <a:pt x="18" y="0"/>
                  <a:pt x="18" y="0"/>
                </a:cubicBezTo>
                <a:cubicBezTo>
                  <a:pt x="19" y="0"/>
                  <a:pt x="19" y="0"/>
                  <a:pt x="20" y="0"/>
                </a:cubicBezTo>
                <a:cubicBezTo>
                  <a:pt x="20" y="0"/>
                  <a:pt x="21" y="1"/>
                  <a:pt x="21" y="1"/>
                </a:cubicBezTo>
                <a:cubicBezTo>
                  <a:pt x="21" y="2"/>
                  <a:pt x="22" y="2"/>
                  <a:pt x="22" y="2"/>
                </a:cubicBezTo>
                <a:cubicBezTo>
                  <a:pt x="22" y="3"/>
                  <a:pt x="22" y="4"/>
                  <a:pt x="22" y="4"/>
                </a:cubicBezTo>
                <a:cubicBezTo>
                  <a:pt x="22" y="19"/>
                  <a:pt x="22" y="19"/>
                  <a:pt x="22" y="19"/>
                </a:cubicBezTo>
                <a:close/>
                <a:moveTo>
                  <a:pt x="18" y="4"/>
                </a:moveTo>
                <a:cubicBezTo>
                  <a:pt x="18" y="4"/>
                  <a:pt x="18" y="4"/>
                  <a:pt x="18" y="4"/>
                </a:cubicBezTo>
                <a:cubicBezTo>
                  <a:pt x="18" y="4"/>
                  <a:pt x="18" y="3"/>
                  <a:pt x="18" y="3"/>
                </a:cubicBezTo>
                <a:cubicBezTo>
                  <a:pt x="17" y="3"/>
                  <a:pt x="17" y="3"/>
                  <a:pt x="17" y="3"/>
                </a:cubicBezTo>
                <a:cubicBezTo>
                  <a:pt x="17" y="3"/>
                  <a:pt x="17" y="4"/>
                  <a:pt x="17" y="4"/>
                </a:cubicBezTo>
                <a:cubicBezTo>
                  <a:pt x="17" y="4"/>
                  <a:pt x="16" y="4"/>
                  <a:pt x="16" y="4"/>
                </a:cubicBezTo>
                <a:cubicBezTo>
                  <a:pt x="16" y="19"/>
                  <a:pt x="16" y="19"/>
                  <a:pt x="16" y="19"/>
                </a:cubicBezTo>
                <a:cubicBezTo>
                  <a:pt x="16" y="19"/>
                  <a:pt x="17" y="20"/>
                  <a:pt x="17" y="20"/>
                </a:cubicBezTo>
                <a:cubicBezTo>
                  <a:pt x="17" y="20"/>
                  <a:pt x="17" y="20"/>
                  <a:pt x="17" y="20"/>
                </a:cubicBezTo>
                <a:cubicBezTo>
                  <a:pt x="18" y="20"/>
                  <a:pt x="18" y="20"/>
                  <a:pt x="18" y="20"/>
                </a:cubicBezTo>
                <a:cubicBezTo>
                  <a:pt x="18" y="20"/>
                  <a:pt x="18" y="20"/>
                  <a:pt x="18" y="20"/>
                </a:cubicBezTo>
                <a:cubicBezTo>
                  <a:pt x="18" y="20"/>
                  <a:pt x="18" y="19"/>
                  <a:pt x="18" y="19"/>
                </a:cubicBezTo>
                <a:cubicBezTo>
                  <a:pt x="18" y="4"/>
                  <a:pt x="18" y="4"/>
                  <a:pt x="18" y="4"/>
                </a:cubicBezTo>
                <a:close/>
                <a:moveTo>
                  <a:pt x="35" y="19"/>
                </a:moveTo>
                <a:cubicBezTo>
                  <a:pt x="35" y="20"/>
                  <a:pt x="34" y="21"/>
                  <a:pt x="34" y="21"/>
                </a:cubicBezTo>
                <a:cubicBezTo>
                  <a:pt x="34" y="22"/>
                  <a:pt x="34" y="22"/>
                  <a:pt x="33" y="22"/>
                </a:cubicBezTo>
                <a:cubicBezTo>
                  <a:pt x="33" y="23"/>
                  <a:pt x="32" y="23"/>
                  <a:pt x="32" y="23"/>
                </a:cubicBezTo>
                <a:cubicBezTo>
                  <a:pt x="31" y="23"/>
                  <a:pt x="31" y="24"/>
                  <a:pt x="30" y="24"/>
                </a:cubicBezTo>
                <a:cubicBezTo>
                  <a:pt x="29" y="24"/>
                  <a:pt x="29" y="24"/>
                  <a:pt x="29" y="24"/>
                </a:cubicBezTo>
                <a:cubicBezTo>
                  <a:pt x="28" y="24"/>
                  <a:pt x="28" y="23"/>
                  <a:pt x="27" y="23"/>
                </a:cubicBezTo>
                <a:cubicBezTo>
                  <a:pt x="27" y="23"/>
                  <a:pt x="26" y="23"/>
                  <a:pt x="26" y="22"/>
                </a:cubicBezTo>
                <a:cubicBezTo>
                  <a:pt x="26" y="22"/>
                  <a:pt x="25" y="22"/>
                  <a:pt x="25" y="21"/>
                </a:cubicBezTo>
                <a:cubicBezTo>
                  <a:pt x="25" y="21"/>
                  <a:pt x="25" y="20"/>
                  <a:pt x="25" y="19"/>
                </a:cubicBezTo>
                <a:cubicBezTo>
                  <a:pt x="25" y="4"/>
                  <a:pt x="25" y="4"/>
                  <a:pt x="25" y="4"/>
                </a:cubicBezTo>
                <a:cubicBezTo>
                  <a:pt x="25" y="4"/>
                  <a:pt x="25" y="3"/>
                  <a:pt x="25" y="2"/>
                </a:cubicBezTo>
                <a:cubicBezTo>
                  <a:pt x="25" y="2"/>
                  <a:pt x="26" y="2"/>
                  <a:pt x="26" y="1"/>
                </a:cubicBezTo>
                <a:cubicBezTo>
                  <a:pt x="26" y="1"/>
                  <a:pt x="27" y="0"/>
                  <a:pt x="27" y="0"/>
                </a:cubicBezTo>
                <a:cubicBezTo>
                  <a:pt x="28" y="0"/>
                  <a:pt x="28" y="0"/>
                  <a:pt x="29" y="0"/>
                </a:cubicBezTo>
                <a:cubicBezTo>
                  <a:pt x="30" y="0"/>
                  <a:pt x="30" y="0"/>
                  <a:pt x="30" y="0"/>
                </a:cubicBezTo>
                <a:cubicBezTo>
                  <a:pt x="31" y="0"/>
                  <a:pt x="31" y="0"/>
                  <a:pt x="32" y="0"/>
                </a:cubicBezTo>
                <a:cubicBezTo>
                  <a:pt x="32" y="0"/>
                  <a:pt x="33" y="1"/>
                  <a:pt x="33" y="1"/>
                </a:cubicBezTo>
                <a:cubicBezTo>
                  <a:pt x="34" y="2"/>
                  <a:pt x="34" y="2"/>
                  <a:pt x="34" y="2"/>
                </a:cubicBezTo>
                <a:cubicBezTo>
                  <a:pt x="34" y="3"/>
                  <a:pt x="35" y="4"/>
                  <a:pt x="35" y="4"/>
                </a:cubicBezTo>
                <a:cubicBezTo>
                  <a:pt x="35" y="19"/>
                  <a:pt x="35" y="19"/>
                  <a:pt x="35" y="19"/>
                </a:cubicBezTo>
                <a:close/>
                <a:moveTo>
                  <a:pt x="31" y="4"/>
                </a:moveTo>
                <a:cubicBezTo>
                  <a:pt x="31" y="4"/>
                  <a:pt x="31" y="4"/>
                  <a:pt x="30" y="4"/>
                </a:cubicBezTo>
                <a:cubicBezTo>
                  <a:pt x="30" y="4"/>
                  <a:pt x="30" y="3"/>
                  <a:pt x="30" y="3"/>
                </a:cubicBezTo>
                <a:cubicBezTo>
                  <a:pt x="30" y="3"/>
                  <a:pt x="30" y="3"/>
                  <a:pt x="30" y="3"/>
                </a:cubicBezTo>
                <a:cubicBezTo>
                  <a:pt x="29" y="3"/>
                  <a:pt x="29" y="4"/>
                  <a:pt x="29" y="4"/>
                </a:cubicBezTo>
                <a:cubicBezTo>
                  <a:pt x="29" y="4"/>
                  <a:pt x="29" y="4"/>
                  <a:pt x="29" y="4"/>
                </a:cubicBezTo>
                <a:cubicBezTo>
                  <a:pt x="29" y="19"/>
                  <a:pt x="29" y="19"/>
                  <a:pt x="29" y="19"/>
                </a:cubicBezTo>
                <a:cubicBezTo>
                  <a:pt x="29" y="19"/>
                  <a:pt x="29" y="20"/>
                  <a:pt x="29" y="20"/>
                </a:cubicBezTo>
                <a:cubicBezTo>
                  <a:pt x="29" y="20"/>
                  <a:pt x="29" y="20"/>
                  <a:pt x="30" y="20"/>
                </a:cubicBezTo>
                <a:cubicBezTo>
                  <a:pt x="30" y="20"/>
                  <a:pt x="30" y="20"/>
                  <a:pt x="30" y="20"/>
                </a:cubicBezTo>
                <a:cubicBezTo>
                  <a:pt x="30" y="20"/>
                  <a:pt x="30" y="20"/>
                  <a:pt x="30" y="20"/>
                </a:cubicBezTo>
                <a:cubicBezTo>
                  <a:pt x="31" y="20"/>
                  <a:pt x="31" y="19"/>
                  <a:pt x="31" y="19"/>
                </a:cubicBezTo>
                <a:cubicBezTo>
                  <a:pt x="31" y="4"/>
                  <a:pt x="31" y="4"/>
                  <a:pt x="31" y="4"/>
                </a:cubicBezTo>
                <a:close/>
                <a:moveTo>
                  <a:pt x="39" y="23"/>
                </a:moveTo>
                <a:cubicBezTo>
                  <a:pt x="39" y="23"/>
                  <a:pt x="39" y="23"/>
                  <a:pt x="39" y="23"/>
                </a:cubicBezTo>
                <a:cubicBezTo>
                  <a:pt x="39" y="23"/>
                  <a:pt x="39" y="23"/>
                  <a:pt x="39" y="23"/>
                </a:cubicBezTo>
                <a:cubicBezTo>
                  <a:pt x="39" y="21"/>
                  <a:pt x="39" y="19"/>
                  <a:pt x="39" y="17"/>
                </a:cubicBezTo>
                <a:cubicBezTo>
                  <a:pt x="39" y="15"/>
                  <a:pt x="39" y="13"/>
                  <a:pt x="40" y="11"/>
                </a:cubicBezTo>
                <a:cubicBezTo>
                  <a:pt x="40" y="9"/>
                  <a:pt x="40" y="8"/>
                  <a:pt x="41" y="6"/>
                </a:cubicBezTo>
                <a:cubicBezTo>
                  <a:pt x="41" y="5"/>
                  <a:pt x="41" y="4"/>
                  <a:pt x="41" y="4"/>
                </a:cubicBezTo>
                <a:cubicBezTo>
                  <a:pt x="37" y="4"/>
                  <a:pt x="37" y="4"/>
                  <a:pt x="37" y="4"/>
                </a:cubicBezTo>
                <a:cubicBezTo>
                  <a:pt x="37" y="4"/>
                  <a:pt x="37" y="4"/>
                  <a:pt x="37" y="4"/>
                </a:cubicBezTo>
                <a:cubicBezTo>
                  <a:pt x="37" y="4"/>
                  <a:pt x="36" y="3"/>
                  <a:pt x="36" y="3"/>
                </a:cubicBezTo>
                <a:cubicBezTo>
                  <a:pt x="36" y="1"/>
                  <a:pt x="36" y="1"/>
                  <a:pt x="36" y="1"/>
                </a:cubicBezTo>
                <a:cubicBezTo>
                  <a:pt x="36" y="1"/>
                  <a:pt x="37" y="0"/>
                  <a:pt x="37" y="0"/>
                </a:cubicBezTo>
                <a:cubicBezTo>
                  <a:pt x="37" y="0"/>
                  <a:pt x="37" y="0"/>
                  <a:pt x="37" y="0"/>
                </a:cubicBezTo>
                <a:cubicBezTo>
                  <a:pt x="45" y="0"/>
                  <a:pt x="45" y="0"/>
                  <a:pt x="45" y="0"/>
                </a:cubicBezTo>
                <a:cubicBezTo>
                  <a:pt x="45" y="0"/>
                  <a:pt x="45" y="0"/>
                  <a:pt x="45" y="0"/>
                </a:cubicBezTo>
                <a:cubicBezTo>
                  <a:pt x="45" y="0"/>
                  <a:pt x="46" y="1"/>
                  <a:pt x="46" y="1"/>
                </a:cubicBezTo>
                <a:cubicBezTo>
                  <a:pt x="46" y="4"/>
                  <a:pt x="46" y="4"/>
                  <a:pt x="46" y="4"/>
                </a:cubicBezTo>
                <a:cubicBezTo>
                  <a:pt x="45" y="5"/>
                  <a:pt x="45" y="6"/>
                  <a:pt x="44" y="7"/>
                </a:cubicBezTo>
                <a:cubicBezTo>
                  <a:pt x="44" y="9"/>
                  <a:pt x="44" y="10"/>
                  <a:pt x="44" y="11"/>
                </a:cubicBezTo>
                <a:cubicBezTo>
                  <a:pt x="43" y="12"/>
                  <a:pt x="43" y="13"/>
                  <a:pt x="43" y="13"/>
                </a:cubicBezTo>
                <a:cubicBezTo>
                  <a:pt x="43" y="14"/>
                  <a:pt x="43" y="15"/>
                  <a:pt x="43" y="15"/>
                </a:cubicBezTo>
                <a:cubicBezTo>
                  <a:pt x="43" y="16"/>
                  <a:pt x="43" y="17"/>
                  <a:pt x="43" y="19"/>
                </a:cubicBezTo>
                <a:cubicBezTo>
                  <a:pt x="43" y="20"/>
                  <a:pt x="43" y="21"/>
                  <a:pt x="43" y="23"/>
                </a:cubicBezTo>
                <a:cubicBezTo>
                  <a:pt x="43" y="23"/>
                  <a:pt x="43" y="23"/>
                  <a:pt x="42" y="23"/>
                </a:cubicBezTo>
                <a:cubicBezTo>
                  <a:pt x="39" y="23"/>
                  <a:pt x="39" y="23"/>
                  <a:pt x="39" y="23"/>
                </a:cubicBez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accent1"/>
              </a:solidFill>
            </a:endParaRPr>
          </a:p>
        </p:txBody>
      </p:sp>
      <p:sp>
        <p:nvSpPr>
          <p:cNvPr id="32" name="Freeform 254"/>
          <p:cNvSpPr/>
          <p:nvPr/>
        </p:nvSpPr>
        <p:spPr bwMode="auto">
          <a:xfrm>
            <a:off x="775793" y="2487937"/>
            <a:ext cx="2247016" cy="856826"/>
          </a:xfrm>
          <a:custGeom>
            <a:avLst/>
            <a:gdLst>
              <a:gd name="T0" fmla="*/ 0 w 653"/>
              <a:gd name="T1" fmla="*/ 249 h 249"/>
              <a:gd name="T2" fmla="*/ 653 w 653"/>
              <a:gd name="T3" fmla="*/ 249 h 249"/>
              <a:gd name="T4" fmla="*/ 653 w 653"/>
              <a:gd name="T5" fmla="*/ 0 h 249"/>
              <a:gd name="T6" fmla="*/ 0 w 653"/>
              <a:gd name="T7" fmla="*/ 0 h 249"/>
              <a:gd name="T8" fmla="*/ 0 w 653"/>
              <a:gd name="T9" fmla="*/ 249 h 249"/>
              <a:gd name="T10" fmla="*/ 0 w 653"/>
              <a:gd name="T11" fmla="*/ 249 h 249"/>
            </a:gdLst>
            <a:ahLst/>
            <a:cxnLst>
              <a:cxn ang="0">
                <a:pos x="T0" y="T1"/>
              </a:cxn>
              <a:cxn ang="0">
                <a:pos x="T2" y="T3"/>
              </a:cxn>
              <a:cxn ang="0">
                <a:pos x="T4" y="T5"/>
              </a:cxn>
              <a:cxn ang="0">
                <a:pos x="T6" y="T7"/>
              </a:cxn>
              <a:cxn ang="0">
                <a:pos x="T8" y="T9"/>
              </a:cxn>
              <a:cxn ang="0">
                <a:pos x="T10" y="T11"/>
              </a:cxn>
            </a:cxnLst>
            <a:rect l="0" t="0" r="r" b="b"/>
            <a:pathLst>
              <a:path w="653" h="249">
                <a:moveTo>
                  <a:pt x="0" y="249"/>
                </a:moveTo>
                <a:lnTo>
                  <a:pt x="653" y="249"/>
                </a:lnTo>
                <a:lnTo>
                  <a:pt x="653" y="0"/>
                </a:lnTo>
                <a:lnTo>
                  <a:pt x="0" y="0"/>
                </a:lnTo>
                <a:lnTo>
                  <a:pt x="0" y="249"/>
                </a:lnTo>
                <a:lnTo>
                  <a:pt x="0" y="249"/>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33" name="Freeform 255"/>
          <p:cNvSpPr/>
          <p:nvPr/>
        </p:nvSpPr>
        <p:spPr bwMode="auto">
          <a:xfrm>
            <a:off x="7141761" y="2873336"/>
            <a:ext cx="48175" cy="1097701"/>
          </a:xfrm>
          <a:custGeom>
            <a:avLst/>
            <a:gdLst>
              <a:gd name="T0" fmla="*/ 14 w 14"/>
              <a:gd name="T1" fmla="*/ 319 h 319"/>
              <a:gd name="T2" fmla="*/ 0 w 14"/>
              <a:gd name="T3" fmla="*/ 319 h 319"/>
              <a:gd name="T4" fmla="*/ 0 w 14"/>
              <a:gd name="T5" fmla="*/ 0 h 319"/>
              <a:gd name="T6" fmla="*/ 14 w 14"/>
              <a:gd name="T7" fmla="*/ 0 h 319"/>
              <a:gd name="T8" fmla="*/ 14 w 14"/>
              <a:gd name="T9" fmla="*/ 319 h 319"/>
              <a:gd name="T10" fmla="*/ 14 w 14"/>
              <a:gd name="T11" fmla="*/ 319 h 319"/>
            </a:gdLst>
            <a:ahLst/>
            <a:cxnLst>
              <a:cxn ang="0">
                <a:pos x="T0" y="T1"/>
              </a:cxn>
              <a:cxn ang="0">
                <a:pos x="T2" y="T3"/>
              </a:cxn>
              <a:cxn ang="0">
                <a:pos x="T4" y="T5"/>
              </a:cxn>
              <a:cxn ang="0">
                <a:pos x="T6" y="T7"/>
              </a:cxn>
              <a:cxn ang="0">
                <a:pos x="T8" y="T9"/>
              </a:cxn>
              <a:cxn ang="0">
                <a:pos x="T10" y="T11"/>
              </a:cxn>
            </a:cxnLst>
            <a:rect l="0" t="0" r="r" b="b"/>
            <a:pathLst>
              <a:path w="14" h="319">
                <a:moveTo>
                  <a:pt x="14" y="319"/>
                </a:moveTo>
                <a:lnTo>
                  <a:pt x="0" y="319"/>
                </a:lnTo>
                <a:lnTo>
                  <a:pt x="0" y="0"/>
                </a:lnTo>
                <a:lnTo>
                  <a:pt x="14" y="0"/>
                </a:lnTo>
                <a:lnTo>
                  <a:pt x="14" y="319"/>
                </a:lnTo>
                <a:lnTo>
                  <a:pt x="14" y="319"/>
                </a:ln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34" name="Freeform 256"/>
          <p:cNvSpPr/>
          <p:nvPr/>
        </p:nvSpPr>
        <p:spPr bwMode="auto">
          <a:xfrm>
            <a:off x="6026857" y="2487937"/>
            <a:ext cx="2253898" cy="856826"/>
          </a:xfrm>
          <a:custGeom>
            <a:avLst/>
            <a:gdLst>
              <a:gd name="T0" fmla="*/ 0 w 655"/>
              <a:gd name="T1" fmla="*/ 249 h 249"/>
              <a:gd name="T2" fmla="*/ 655 w 655"/>
              <a:gd name="T3" fmla="*/ 249 h 249"/>
              <a:gd name="T4" fmla="*/ 655 w 655"/>
              <a:gd name="T5" fmla="*/ 0 h 249"/>
              <a:gd name="T6" fmla="*/ 0 w 655"/>
              <a:gd name="T7" fmla="*/ 0 h 249"/>
              <a:gd name="T8" fmla="*/ 0 w 655"/>
              <a:gd name="T9" fmla="*/ 249 h 249"/>
              <a:gd name="T10" fmla="*/ 0 w 655"/>
              <a:gd name="T11" fmla="*/ 249 h 249"/>
            </a:gdLst>
            <a:ahLst/>
            <a:cxnLst>
              <a:cxn ang="0">
                <a:pos x="T0" y="T1"/>
              </a:cxn>
              <a:cxn ang="0">
                <a:pos x="T2" y="T3"/>
              </a:cxn>
              <a:cxn ang="0">
                <a:pos x="T4" y="T5"/>
              </a:cxn>
              <a:cxn ang="0">
                <a:pos x="T6" y="T7"/>
              </a:cxn>
              <a:cxn ang="0">
                <a:pos x="T8" y="T9"/>
              </a:cxn>
              <a:cxn ang="0">
                <a:pos x="T10" y="T11"/>
              </a:cxn>
            </a:cxnLst>
            <a:rect l="0" t="0" r="r" b="b"/>
            <a:pathLst>
              <a:path w="655" h="249">
                <a:moveTo>
                  <a:pt x="0" y="249"/>
                </a:moveTo>
                <a:lnTo>
                  <a:pt x="655" y="249"/>
                </a:lnTo>
                <a:lnTo>
                  <a:pt x="655" y="0"/>
                </a:lnTo>
                <a:lnTo>
                  <a:pt x="0" y="0"/>
                </a:lnTo>
                <a:lnTo>
                  <a:pt x="0" y="249"/>
                </a:lnTo>
                <a:lnTo>
                  <a:pt x="0" y="249"/>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35" name="Freeform 257"/>
          <p:cNvSpPr/>
          <p:nvPr/>
        </p:nvSpPr>
        <p:spPr bwMode="auto">
          <a:xfrm>
            <a:off x="3415090" y="2487937"/>
            <a:ext cx="2243574" cy="856826"/>
          </a:xfrm>
          <a:custGeom>
            <a:avLst/>
            <a:gdLst>
              <a:gd name="T0" fmla="*/ 0 w 652"/>
              <a:gd name="T1" fmla="*/ 249 h 249"/>
              <a:gd name="T2" fmla="*/ 652 w 652"/>
              <a:gd name="T3" fmla="*/ 249 h 249"/>
              <a:gd name="T4" fmla="*/ 652 w 652"/>
              <a:gd name="T5" fmla="*/ 0 h 249"/>
              <a:gd name="T6" fmla="*/ 0 w 652"/>
              <a:gd name="T7" fmla="*/ 0 h 249"/>
              <a:gd name="T8" fmla="*/ 0 w 652"/>
              <a:gd name="T9" fmla="*/ 249 h 249"/>
              <a:gd name="T10" fmla="*/ 0 w 652"/>
              <a:gd name="T11" fmla="*/ 249 h 249"/>
            </a:gdLst>
            <a:ahLst/>
            <a:cxnLst>
              <a:cxn ang="0">
                <a:pos x="T0" y="T1"/>
              </a:cxn>
              <a:cxn ang="0">
                <a:pos x="T2" y="T3"/>
              </a:cxn>
              <a:cxn ang="0">
                <a:pos x="T4" y="T5"/>
              </a:cxn>
              <a:cxn ang="0">
                <a:pos x="T6" y="T7"/>
              </a:cxn>
              <a:cxn ang="0">
                <a:pos x="T8" y="T9"/>
              </a:cxn>
              <a:cxn ang="0">
                <a:pos x="T10" y="T11"/>
              </a:cxn>
            </a:cxnLst>
            <a:rect l="0" t="0" r="r" b="b"/>
            <a:pathLst>
              <a:path w="652" h="249">
                <a:moveTo>
                  <a:pt x="0" y="249"/>
                </a:moveTo>
                <a:lnTo>
                  <a:pt x="652" y="249"/>
                </a:lnTo>
                <a:lnTo>
                  <a:pt x="652" y="0"/>
                </a:lnTo>
                <a:lnTo>
                  <a:pt x="0" y="0"/>
                </a:lnTo>
                <a:lnTo>
                  <a:pt x="0" y="249"/>
                </a:lnTo>
                <a:lnTo>
                  <a:pt x="0" y="249"/>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36" name="Freeform 258"/>
          <p:cNvSpPr/>
          <p:nvPr/>
        </p:nvSpPr>
        <p:spPr bwMode="auto">
          <a:xfrm>
            <a:off x="386954" y="1283564"/>
            <a:ext cx="2253898" cy="863708"/>
          </a:xfrm>
          <a:custGeom>
            <a:avLst/>
            <a:gdLst>
              <a:gd name="T0" fmla="*/ 0 w 655"/>
              <a:gd name="T1" fmla="*/ 251 h 251"/>
              <a:gd name="T2" fmla="*/ 655 w 655"/>
              <a:gd name="T3" fmla="*/ 251 h 251"/>
              <a:gd name="T4" fmla="*/ 655 w 655"/>
              <a:gd name="T5" fmla="*/ 0 h 251"/>
              <a:gd name="T6" fmla="*/ 0 w 655"/>
              <a:gd name="T7" fmla="*/ 0 h 251"/>
              <a:gd name="T8" fmla="*/ 0 w 655"/>
              <a:gd name="T9" fmla="*/ 251 h 251"/>
              <a:gd name="T10" fmla="*/ 0 w 655"/>
              <a:gd name="T11" fmla="*/ 251 h 251"/>
            </a:gdLst>
            <a:ahLst/>
            <a:cxnLst>
              <a:cxn ang="0">
                <a:pos x="T0" y="T1"/>
              </a:cxn>
              <a:cxn ang="0">
                <a:pos x="T2" y="T3"/>
              </a:cxn>
              <a:cxn ang="0">
                <a:pos x="T4" y="T5"/>
              </a:cxn>
              <a:cxn ang="0">
                <a:pos x="T6" y="T7"/>
              </a:cxn>
              <a:cxn ang="0">
                <a:pos x="T8" y="T9"/>
              </a:cxn>
              <a:cxn ang="0">
                <a:pos x="T10" y="T11"/>
              </a:cxn>
            </a:cxnLst>
            <a:rect l="0" t="0" r="r" b="b"/>
            <a:pathLst>
              <a:path w="655" h="251">
                <a:moveTo>
                  <a:pt x="0" y="251"/>
                </a:moveTo>
                <a:lnTo>
                  <a:pt x="655" y="251"/>
                </a:lnTo>
                <a:lnTo>
                  <a:pt x="655" y="0"/>
                </a:lnTo>
                <a:lnTo>
                  <a:pt x="0" y="0"/>
                </a:lnTo>
                <a:lnTo>
                  <a:pt x="0" y="251"/>
                </a:lnTo>
                <a:lnTo>
                  <a:pt x="0" y="251"/>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37" name="Freeform 259"/>
          <p:cNvSpPr/>
          <p:nvPr/>
        </p:nvSpPr>
        <p:spPr bwMode="auto">
          <a:xfrm>
            <a:off x="5675868" y="1283564"/>
            <a:ext cx="2253898" cy="863708"/>
          </a:xfrm>
          <a:custGeom>
            <a:avLst/>
            <a:gdLst>
              <a:gd name="T0" fmla="*/ 0 w 655"/>
              <a:gd name="T1" fmla="*/ 251 h 251"/>
              <a:gd name="T2" fmla="*/ 655 w 655"/>
              <a:gd name="T3" fmla="*/ 251 h 251"/>
              <a:gd name="T4" fmla="*/ 655 w 655"/>
              <a:gd name="T5" fmla="*/ 0 h 251"/>
              <a:gd name="T6" fmla="*/ 0 w 655"/>
              <a:gd name="T7" fmla="*/ 0 h 251"/>
              <a:gd name="T8" fmla="*/ 0 w 655"/>
              <a:gd name="T9" fmla="*/ 251 h 251"/>
              <a:gd name="T10" fmla="*/ 0 w 655"/>
              <a:gd name="T11" fmla="*/ 251 h 251"/>
            </a:gdLst>
            <a:ahLst/>
            <a:cxnLst>
              <a:cxn ang="0">
                <a:pos x="T0" y="T1"/>
              </a:cxn>
              <a:cxn ang="0">
                <a:pos x="T2" y="T3"/>
              </a:cxn>
              <a:cxn ang="0">
                <a:pos x="T4" y="T5"/>
              </a:cxn>
              <a:cxn ang="0">
                <a:pos x="T6" y="T7"/>
              </a:cxn>
              <a:cxn ang="0">
                <a:pos x="T8" y="T9"/>
              </a:cxn>
              <a:cxn ang="0">
                <a:pos x="T10" y="T11"/>
              </a:cxn>
            </a:cxnLst>
            <a:rect l="0" t="0" r="r" b="b"/>
            <a:pathLst>
              <a:path w="655" h="251">
                <a:moveTo>
                  <a:pt x="0" y="251"/>
                </a:moveTo>
                <a:lnTo>
                  <a:pt x="655" y="251"/>
                </a:lnTo>
                <a:lnTo>
                  <a:pt x="655" y="0"/>
                </a:lnTo>
                <a:lnTo>
                  <a:pt x="0" y="0"/>
                </a:lnTo>
                <a:lnTo>
                  <a:pt x="0" y="251"/>
                </a:lnTo>
                <a:lnTo>
                  <a:pt x="0" y="251"/>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38" name="Freeform 260"/>
          <p:cNvSpPr/>
          <p:nvPr/>
        </p:nvSpPr>
        <p:spPr bwMode="auto">
          <a:xfrm>
            <a:off x="3040013" y="1283564"/>
            <a:ext cx="2253898" cy="863708"/>
          </a:xfrm>
          <a:custGeom>
            <a:avLst/>
            <a:gdLst>
              <a:gd name="T0" fmla="*/ 0 w 655"/>
              <a:gd name="T1" fmla="*/ 251 h 251"/>
              <a:gd name="T2" fmla="*/ 655 w 655"/>
              <a:gd name="T3" fmla="*/ 251 h 251"/>
              <a:gd name="T4" fmla="*/ 655 w 655"/>
              <a:gd name="T5" fmla="*/ 0 h 251"/>
              <a:gd name="T6" fmla="*/ 0 w 655"/>
              <a:gd name="T7" fmla="*/ 0 h 251"/>
              <a:gd name="T8" fmla="*/ 0 w 655"/>
              <a:gd name="T9" fmla="*/ 251 h 251"/>
              <a:gd name="T10" fmla="*/ 0 w 655"/>
              <a:gd name="T11" fmla="*/ 251 h 251"/>
            </a:gdLst>
            <a:ahLst/>
            <a:cxnLst>
              <a:cxn ang="0">
                <a:pos x="T0" y="T1"/>
              </a:cxn>
              <a:cxn ang="0">
                <a:pos x="T2" y="T3"/>
              </a:cxn>
              <a:cxn ang="0">
                <a:pos x="T4" y="T5"/>
              </a:cxn>
              <a:cxn ang="0">
                <a:pos x="T6" y="T7"/>
              </a:cxn>
              <a:cxn ang="0">
                <a:pos x="T8" y="T9"/>
              </a:cxn>
              <a:cxn ang="0">
                <a:pos x="T10" y="T11"/>
              </a:cxn>
            </a:cxnLst>
            <a:rect l="0" t="0" r="r" b="b"/>
            <a:pathLst>
              <a:path w="655" h="251">
                <a:moveTo>
                  <a:pt x="0" y="251"/>
                </a:moveTo>
                <a:lnTo>
                  <a:pt x="655" y="251"/>
                </a:lnTo>
                <a:lnTo>
                  <a:pt x="655" y="0"/>
                </a:lnTo>
                <a:lnTo>
                  <a:pt x="0" y="0"/>
                </a:lnTo>
                <a:lnTo>
                  <a:pt x="0" y="251"/>
                </a:lnTo>
                <a:lnTo>
                  <a:pt x="0" y="251"/>
                </a:lnTo>
                <a:close/>
              </a:path>
            </a:pathLst>
          </a:custGeom>
          <a:solidFill>
            <a:schemeClr val="accent1"/>
          </a:solidFill>
          <a:ln>
            <a:noFill/>
          </a:ln>
        </p:spPr>
        <p:txBody>
          <a:bodyPr vert="horz" wrap="square" lIns="68580" tIns="34290" rIns="68580" bIns="34290" numCol="1" anchor="t" anchorCtr="0" compatLnSpc="1"/>
          <a:lstStyle/>
          <a:p>
            <a:endParaRPr lang="zh-CN" altLang="en-US" sz="1350">
              <a:solidFill>
                <a:schemeClr val="bg2"/>
              </a:solidFill>
            </a:endParaRPr>
          </a:p>
        </p:txBody>
      </p:sp>
      <p:sp>
        <p:nvSpPr>
          <p:cNvPr id="39" name="Freeform 261"/>
          <p:cNvSpPr/>
          <p:nvPr/>
        </p:nvSpPr>
        <p:spPr bwMode="auto">
          <a:xfrm>
            <a:off x="5830717" y="1896073"/>
            <a:ext cx="48175" cy="2074964"/>
          </a:xfrm>
          <a:custGeom>
            <a:avLst/>
            <a:gdLst>
              <a:gd name="T0" fmla="*/ 14 w 14"/>
              <a:gd name="T1" fmla="*/ 603 h 603"/>
              <a:gd name="T2" fmla="*/ 0 w 14"/>
              <a:gd name="T3" fmla="*/ 603 h 603"/>
              <a:gd name="T4" fmla="*/ 0 w 14"/>
              <a:gd name="T5" fmla="*/ 0 h 603"/>
              <a:gd name="T6" fmla="*/ 14 w 14"/>
              <a:gd name="T7" fmla="*/ 0 h 603"/>
              <a:gd name="T8" fmla="*/ 14 w 14"/>
              <a:gd name="T9" fmla="*/ 603 h 603"/>
              <a:gd name="T10" fmla="*/ 14 w 14"/>
              <a:gd name="T11" fmla="*/ 603 h 603"/>
            </a:gdLst>
            <a:ahLst/>
            <a:cxnLst>
              <a:cxn ang="0">
                <a:pos x="T0" y="T1"/>
              </a:cxn>
              <a:cxn ang="0">
                <a:pos x="T2" y="T3"/>
              </a:cxn>
              <a:cxn ang="0">
                <a:pos x="T4" y="T5"/>
              </a:cxn>
              <a:cxn ang="0">
                <a:pos x="T6" y="T7"/>
              </a:cxn>
              <a:cxn ang="0">
                <a:pos x="T8" y="T9"/>
              </a:cxn>
              <a:cxn ang="0">
                <a:pos x="T10" y="T11"/>
              </a:cxn>
            </a:cxnLst>
            <a:rect l="0" t="0" r="r" b="b"/>
            <a:pathLst>
              <a:path w="14" h="603">
                <a:moveTo>
                  <a:pt x="14" y="603"/>
                </a:moveTo>
                <a:lnTo>
                  <a:pt x="0" y="603"/>
                </a:lnTo>
                <a:lnTo>
                  <a:pt x="0" y="0"/>
                </a:lnTo>
                <a:lnTo>
                  <a:pt x="14" y="0"/>
                </a:lnTo>
                <a:lnTo>
                  <a:pt x="14" y="603"/>
                </a:lnTo>
                <a:lnTo>
                  <a:pt x="14" y="603"/>
                </a:ln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40" name="Freeform 262"/>
          <p:cNvSpPr/>
          <p:nvPr/>
        </p:nvSpPr>
        <p:spPr bwMode="auto">
          <a:xfrm>
            <a:off x="4512789" y="2873336"/>
            <a:ext cx="48175" cy="1097701"/>
          </a:xfrm>
          <a:custGeom>
            <a:avLst/>
            <a:gdLst>
              <a:gd name="T0" fmla="*/ 14 w 14"/>
              <a:gd name="T1" fmla="*/ 319 h 319"/>
              <a:gd name="T2" fmla="*/ 0 w 14"/>
              <a:gd name="T3" fmla="*/ 319 h 319"/>
              <a:gd name="T4" fmla="*/ 0 w 14"/>
              <a:gd name="T5" fmla="*/ 0 h 319"/>
              <a:gd name="T6" fmla="*/ 14 w 14"/>
              <a:gd name="T7" fmla="*/ 0 h 319"/>
              <a:gd name="T8" fmla="*/ 14 w 14"/>
              <a:gd name="T9" fmla="*/ 319 h 319"/>
              <a:gd name="T10" fmla="*/ 14 w 14"/>
              <a:gd name="T11" fmla="*/ 319 h 319"/>
            </a:gdLst>
            <a:ahLst/>
            <a:cxnLst>
              <a:cxn ang="0">
                <a:pos x="T0" y="T1"/>
              </a:cxn>
              <a:cxn ang="0">
                <a:pos x="T2" y="T3"/>
              </a:cxn>
              <a:cxn ang="0">
                <a:pos x="T4" y="T5"/>
              </a:cxn>
              <a:cxn ang="0">
                <a:pos x="T6" y="T7"/>
              </a:cxn>
              <a:cxn ang="0">
                <a:pos x="T8" y="T9"/>
              </a:cxn>
              <a:cxn ang="0">
                <a:pos x="T10" y="T11"/>
              </a:cxn>
            </a:cxnLst>
            <a:rect l="0" t="0" r="r" b="b"/>
            <a:pathLst>
              <a:path w="14" h="319">
                <a:moveTo>
                  <a:pt x="14" y="319"/>
                </a:moveTo>
                <a:lnTo>
                  <a:pt x="0" y="319"/>
                </a:lnTo>
                <a:lnTo>
                  <a:pt x="0" y="0"/>
                </a:lnTo>
                <a:lnTo>
                  <a:pt x="14" y="0"/>
                </a:lnTo>
                <a:lnTo>
                  <a:pt x="14" y="319"/>
                </a:lnTo>
                <a:lnTo>
                  <a:pt x="14" y="319"/>
                </a:ln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41" name="Freeform 263"/>
          <p:cNvSpPr/>
          <p:nvPr/>
        </p:nvSpPr>
        <p:spPr bwMode="auto">
          <a:xfrm>
            <a:off x="3194862" y="1748106"/>
            <a:ext cx="55057" cy="2222928"/>
          </a:xfrm>
          <a:custGeom>
            <a:avLst/>
            <a:gdLst>
              <a:gd name="T0" fmla="*/ 16 w 16"/>
              <a:gd name="T1" fmla="*/ 646 h 646"/>
              <a:gd name="T2" fmla="*/ 0 w 16"/>
              <a:gd name="T3" fmla="*/ 646 h 646"/>
              <a:gd name="T4" fmla="*/ 0 w 16"/>
              <a:gd name="T5" fmla="*/ 0 h 646"/>
              <a:gd name="T6" fmla="*/ 16 w 16"/>
              <a:gd name="T7" fmla="*/ 0 h 646"/>
              <a:gd name="T8" fmla="*/ 16 w 16"/>
              <a:gd name="T9" fmla="*/ 646 h 646"/>
              <a:gd name="T10" fmla="*/ 16 w 16"/>
              <a:gd name="T11" fmla="*/ 646 h 646"/>
            </a:gdLst>
            <a:ahLst/>
            <a:cxnLst>
              <a:cxn ang="0">
                <a:pos x="T0" y="T1"/>
              </a:cxn>
              <a:cxn ang="0">
                <a:pos x="T2" y="T3"/>
              </a:cxn>
              <a:cxn ang="0">
                <a:pos x="T4" y="T5"/>
              </a:cxn>
              <a:cxn ang="0">
                <a:pos x="T6" y="T7"/>
              </a:cxn>
              <a:cxn ang="0">
                <a:pos x="T8" y="T9"/>
              </a:cxn>
              <a:cxn ang="0">
                <a:pos x="T10" y="T11"/>
              </a:cxn>
            </a:cxnLst>
            <a:rect l="0" t="0" r="r" b="b"/>
            <a:pathLst>
              <a:path w="16" h="646">
                <a:moveTo>
                  <a:pt x="16" y="646"/>
                </a:moveTo>
                <a:lnTo>
                  <a:pt x="0" y="646"/>
                </a:lnTo>
                <a:lnTo>
                  <a:pt x="0" y="0"/>
                </a:lnTo>
                <a:lnTo>
                  <a:pt x="16" y="0"/>
                </a:lnTo>
                <a:lnTo>
                  <a:pt x="16" y="646"/>
                </a:lnTo>
                <a:lnTo>
                  <a:pt x="16" y="646"/>
                </a:ln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42" name="Freeform 264"/>
          <p:cNvSpPr/>
          <p:nvPr/>
        </p:nvSpPr>
        <p:spPr bwMode="auto">
          <a:xfrm>
            <a:off x="1883816" y="2577405"/>
            <a:ext cx="48175" cy="1393633"/>
          </a:xfrm>
          <a:custGeom>
            <a:avLst/>
            <a:gdLst>
              <a:gd name="T0" fmla="*/ 14 w 14"/>
              <a:gd name="T1" fmla="*/ 405 h 405"/>
              <a:gd name="T2" fmla="*/ 0 w 14"/>
              <a:gd name="T3" fmla="*/ 405 h 405"/>
              <a:gd name="T4" fmla="*/ 0 w 14"/>
              <a:gd name="T5" fmla="*/ 0 h 405"/>
              <a:gd name="T6" fmla="*/ 14 w 14"/>
              <a:gd name="T7" fmla="*/ 0 h 405"/>
              <a:gd name="T8" fmla="*/ 14 w 14"/>
              <a:gd name="T9" fmla="*/ 405 h 405"/>
              <a:gd name="T10" fmla="*/ 14 w 14"/>
              <a:gd name="T11" fmla="*/ 405 h 405"/>
            </a:gdLst>
            <a:ahLst/>
            <a:cxnLst>
              <a:cxn ang="0">
                <a:pos x="T0" y="T1"/>
              </a:cxn>
              <a:cxn ang="0">
                <a:pos x="T2" y="T3"/>
              </a:cxn>
              <a:cxn ang="0">
                <a:pos x="T4" y="T5"/>
              </a:cxn>
              <a:cxn ang="0">
                <a:pos x="T6" y="T7"/>
              </a:cxn>
              <a:cxn ang="0">
                <a:pos x="T8" y="T9"/>
              </a:cxn>
              <a:cxn ang="0">
                <a:pos x="T10" y="T11"/>
              </a:cxn>
            </a:cxnLst>
            <a:rect l="0" t="0" r="r" b="b"/>
            <a:pathLst>
              <a:path w="14" h="405">
                <a:moveTo>
                  <a:pt x="14" y="405"/>
                </a:moveTo>
                <a:lnTo>
                  <a:pt x="0" y="405"/>
                </a:lnTo>
                <a:lnTo>
                  <a:pt x="0" y="0"/>
                </a:lnTo>
                <a:lnTo>
                  <a:pt x="14" y="0"/>
                </a:lnTo>
                <a:lnTo>
                  <a:pt x="14" y="405"/>
                </a:lnTo>
                <a:lnTo>
                  <a:pt x="14" y="405"/>
                </a:ln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43" name="Freeform 265"/>
          <p:cNvSpPr/>
          <p:nvPr/>
        </p:nvSpPr>
        <p:spPr bwMode="auto">
          <a:xfrm>
            <a:off x="565889" y="1455617"/>
            <a:ext cx="48175" cy="2515420"/>
          </a:xfrm>
          <a:custGeom>
            <a:avLst/>
            <a:gdLst>
              <a:gd name="T0" fmla="*/ 14 w 14"/>
              <a:gd name="T1" fmla="*/ 731 h 731"/>
              <a:gd name="T2" fmla="*/ 0 w 14"/>
              <a:gd name="T3" fmla="*/ 731 h 731"/>
              <a:gd name="T4" fmla="*/ 0 w 14"/>
              <a:gd name="T5" fmla="*/ 0 h 731"/>
              <a:gd name="T6" fmla="*/ 14 w 14"/>
              <a:gd name="T7" fmla="*/ 0 h 731"/>
              <a:gd name="T8" fmla="*/ 14 w 14"/>
              <a:gd name="T9" fmla="*/ 731 h 731"/>
              <a:gd name="T10" fmla="*/ 14 w 14"/>
              <a:gd name="T11" fmla="*/ 731 h 731"/>
            </a:gdLst>
            <a:ahLst/>
            <a:cxnLst>
              <a:cxn ang="0">
                <a:pos x="T0" y="T1"/>
              </a:cxn>
              <a:cxn ang="0">
                <a:pos x="T2" y="T3"/>
              </a:cxn>
              <a:cxn ang="0">
                <a:pos x="T4" y="T5"/>
              </a:cxn>
              <a:cxn ang="0">
                <a:pos x="T6" y="T7"/>
              </a:cxn>
              <a:cxn ang="0">
                <a:pos x="T8" y="T9"/>
              </a:cxn>
              <a:cxn ang="0">
                <a:pos x="T10" y="T11"/>
              </a:cxn>
            </a:cxnLst>
            <a:rect l="0" t="0" r="r" b="b"/>
            <a:pathLst>
              <a:path w="14" h="731">
                <a:moveTo>
                  <a:pt x="14" y="731"/>
                </a:moveTo>
                <a:lnTo>
                  <a:pt x="0" y="731"/>
                </a:lnTo>
                <a:lnTo>
                  <a:pt x="0" y="0"/>
                </a:lnTo>
                <a:lnTo>
                  <a:pt x="14" y="0"/>
                </a:lnTo>
                <a:lnTo>
                  <a:pt x="14" y="731"/>
                </a:lnTo>
                <a:lnTo>
                  <a:pt x="14" y="731"/>
                </a:lnTo>
                <a:close/>
              </a:path>
            </a:pathLst>
          </a:custGeom>
          <a:solidFill>
            <a:schemeClr val="accent1"/>
          </a:solidFill>
          <a:ln>
            <a:noFill/>
          </a:ln>
        </p:spPr>
        <p:txBody>
          <a:bodyPr vert="horz" wrap="square" lIns="68580" tIns="34290" rIns="68580" bIns="34290" numCol="1" anchor="t" anchorCtr="0" compatLnSpc="1"/>
          <a:lstStyle/>
          <a:p>
            <a:endParaRPr lang="zh-CN" altLang="en-US" sz="1350"/>
          </a:p>
        </p:txBody>
      </p:sp>
      <p:sp>
        <p:nvSpPr>
          <p:cNvPr id="68" name="文本框 67"/>
          <p:cNvSpPr txBox="1"/>
          <p:nvPr/>
        </p:nvSpPr>
        <p:spPr>
          <a:xfrm>
            <a:off x="430095" y="1653567"/>
            <a:ext cx="2265814" cy="461665"/>
          </a:xfrm>
          <a:prstGeom prst="rect">
            <a:avLst/>
          </a:prstGeom>
          <a:noFill/>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a:t>
            </a:r>
          </a:p>
        </p:txBody>
      </p:sp>
      <p:sp>
        <p:nvSpPr>
          <p:cNvPr id="69" name="文本框 68"/>
          <p:cNvSpPr txBox="1"/>
          <p:nvPr/>
        </p:nvSpPr>
        <p:spPr>
          <a:xfrm>
            <a:off x="430264" y="1261152"/>
            <a:ext cx="1700213" cy="415498"/>
          </a:xfrm>
          <a:prstGeom prst="rect">
            <a:avLst/>
          </a:prstGeom>
          <a:noFill/>
        </p:spPr>
        <p:txBody>
          <a:bodyPr wrap="square" rtlCol="0">
            <a:spAutoFit/>
          </a:bodyPr>
          <a:lstStyle/>
          <a:p>
            <a:r>
              <a:rPr lang="zh-CN" altLang="en-US" sz="2100" b="1" dirty="0">
                <a:solidFill>
                  <a:schemeClr val="bg2"/>
                </a:solidFill>
                <a:latin typeface="微软雅黑" panose="020B0503020204020204" pitchFamily="34" charset="-122"/>
                <a:ea typeface="微软雅黑" panose="020B0503020204020204" pitchFamily="34" charset="-122"/>
              </a:rPr>
              <a:t>添加标题</a:t>
            </a:r>
          </a:p>
        </p:txBody>
      </p:sp>
      <p:sp>
        <p:nvSpPr>
          <p:cNvPr id="70" name="文本框 69"/>
          <p:cNvSpPr txBox="1"/>
          <p:nvPr/>
        </p:nvSpPr>
        <p:spPr>
          <a:xfrm>
            <a:off x="3040013" y="1653567"/>
            <a:ext cx="2265814" cy="461665"/>
          </a:xfrm>
          <a:prstGeom prst="rect">
            <a:avLst/>
          </a:prstGeom>
          <a:noFill/>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a:t>
            </a:r>
          </a:p>
        </p:txBody>
      </p:sp>
      <p:sp>
        <p:nvSpPr>
          <p:cNvPr id="71" name="文本框 70"/>
          <p:cNvSpPr txBox="1"/>
          <p:nvPr/>
        </p:nvSpPr>
        <p:spPr>
          <a:xfrm>
            <a:off x="3040183" y="1261152"/>
            <a:ext cx="1700213" cy="415498"/>
          </a:xfrm>
          <a:prstGeom prst="rect">
            <a:avLst/>
          </a:prstGeom>
          <a:noFill/>
        </p:spPr>
        <p:txBody>
          <a:bodyPr wrap="square" rtlCol="0">
            <a:spAutoFit/>
          </a:bodyPr>
          <a:lstStyle/>
          <a:p>
            <a:r>
              <a:rPr lang="zh-CN" altLang="en-US" sz="2100" b="1" dirty="0">
                <a:solidFill>
                  <a:schemeClr val="bg2"/>
                </a:solidFill>
                <a:latin typeface="微软雅黑" panose="020B0503020204020204" pitchFamily="34" charset="-122"/>
                <a:ea typeface="微软雅黑" panose="020B0503020204020204" pitchFamily="34" charset="-122"/>
              </a:rPr>
              <a:t>添加标题</a:t>
            </a:r>
          </a:p>
        </p:txBody>
      </p:sp>
      <p:sp>
        <p:nvSpPr>
          <p:cNvPr id="72" name="文本框 71"/>
          <p:cNvSpPr txBox="1"/>
          <p:nvPr/>
        </p:nvSpPr>
        <p:spPr>
          <a:xfrm>
            <a:off x="5681347" y="1653567"/>
            <a:ext cx="2265814" cy="461665"/>
          </a:xfrm>
          <a:prstGeom prst="rect">
            <a:avLst/>
          </a:prstGeom>
          <a:noFill/>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a:t>
            </a:r>
          </a:p>
        </p:txBody>
      </p:sp>
      <p:sp>
        <p:nvSpPr>
          <p:cNvPr id="73" name="文本框 72"/>
          <p:cNvSpPr txBox="1"/>
          <p:nvPr/>
        </p:nvSpPr>
        <p:spPr>
          <a:xfrm>
            <a:off x="5681517" y="1261152"/>
            <a:ext cx="1700213" cy="415498"/>
          </a:xfrm>
          <a:prstGeom prst="rect">
            <a:avLst/>
          </a:prstGeom>
          <a:noFill/>
        </p:spPr>
        <p:txBody>
          <a:bodyPr wrap="square" rtlCol="0">
            <a:spAutoFit/>
          </a:bodyPr>
          <a:lstStyle/>
          <a:p>
            <a:r>
              <a:rPr lang="zh-CN" altLang="en-US" sz="2100" b="1" dirty="0">
                <a:solidFill>
                  <a:schemeClr val="bg2"/>
                </a:solidFill>
                <a:latin typeface="微软雅黑" panose="020B0503020204020204" pitchFamily="34" charset="-122"/>
                <a:ea typeface="微软雅黑" panose="020B0503020204020204" pitchFamily="34" charset="-122"/>
              </a:rPr>
              <a:t>添加标题</a:t>
            </a:r>
          </a:p>
        </p:txBody>
      </p:sp>
      <p:sp>
        <p:nvSpPr>
          <p:cNvPr id="74" name="文本框 73"/>
          <p:cNvSpPr txBox="1"/>
          <p:nvPr/>
        </p:nvSpPr>
        <p:spPr>
          <a:xfrm>
            <a:off x="811863" y="2880352"/>
            <a:ext cx="2265814" cy="461665"/>
          </a:xfrm>
          <a:prstGeom prst="rect">
            <a:avLst/>
          </a:prstGeom>
          <a:noFill/>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a:t>
            </a:r>
          </a:p>
        </p:txBody>
      </p:sp>
      <p:sp>
        <p:nvSpPr>
          <p:cNvPr id="75" name="文本框 74"/>
          <p:cNvSpPr txBox="1"/>
          <p:nvPr/>
        </p:nvSpPr>
        <p:spPr>
          <a:xfrm>
            <a:off x="812033" y="2487937"/>
            <a:ext cx="1700213" cy="415498"/>
          </a:xfrm>
          <a:prstGeom prst="rect">
            <a:avLst/>
          </a:prstGeom>
          <a:noFill/>
        </p:spPr>
        <p:txBody>
          <a:bodyPr wrap="square" rtlCol="0">
            <a:spAutoFit/>
          </a:bodyPr>
          <a:lstStyle/>
          <a:p>
            <a:r>
              <a:rPr lang="zh-CN" altLang="en-US" sz="2100" b="1" dirty="0">
                <a:solidFill>
                  <a:schemeClr val="bg2"/>
                </a:solidFill>
                <a:latin typeface="微软雅黑" panose="020B0503020204020204" pitchFamily="34" charset="-122"/>
                <a:ea typeface="微软雅黑" panose="020B0503020204020204" pitchFamily="34" charset="-122"/>
              </a:rPr>
              <a:t>添加标题</a:t>
            </a:r>
          </a:p>
        </p:txBody>
      </p:sp>
      <p:sp>
        <p:nvSpPr>
          <p:cNvPr id="76" name="文本框 75"/>
          <p:cNvSpPr txBox="1"/>
          <p:nvPr/>
        </p:nvSpPr>
        <p:spPr>
          <a:xfrm>
            <a:off x="3421782" y="2880352"/>
            <a:ext cx="2265814" cy="461665"/>
          </a:xfrm>
          <a:prstGeom prst="rect">
            <a:avLst/>
          </a:prstGeom>
          <a:noFill/>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a:t>
            </a:r>
          </a:p>
        </p:txBody>
      </p:sp>
      <p:sp>
        <p:nvSpPr>
          <p:cNvPr id="77" name="文本框 76"/>
          <p:cNvSpPr txBox="1"/>
          <p:nvPr/>
        </p:nvSpPr>
        <p:spPr>
          <a:xfrm>
            <a:off x="3421951" y="2487937"/>
            <a:ext cx="1700213" cy="415498"/>
          </a:xfrm>
          <a:prstGeom prst="rect">
            <a:avLst/>
          </a:prstGeom>
          <a:noFill/>
        </p:spPr>
        <p:txBody>
          <a:bodyPr wrap="square" rtlCol="0">
            <a:spAutoFit/>
          </a:bodyPr>
          <a:lstStyle/>
          <a:p>
            <a:r>
              <a:rPr lang="zh-CN" altLang="en-US" sz="2100" b="1" dirty="0">
                <a:solidFill>
                  <a:schemeClr val="bg2"/>
                </a:solidFill>
                <a:latin typeface="微软雅黑" panose="020B0503020204020204" pitchFamily="34" charset="-122"/>
                <a:ea typeface="微软雅黑" panose="020B0503020204020204" pitchFamily="34" charset="-122"/>
              </a:rPr>
              <a:t>添加标题</a:t>
            </a:r>
          </a:p>
        </p:txBody>
      </p:sp>
      <p:sp>
        <p:nvSpPr>
          <p:cNvPr id="78" name="文本框 77"/>
          <p:cNvSpPr txBox="1"/>
          <p:nvPr/>
        </p:nvSpPr>
        <p:spPr>
          <a:xfrm>
            <a:off x="6063116" y="2880352"/>
            <a:ext cx="2265814" cy="461665"/>
          </a:xfrm>
          <a:prstGeom prst="rect">
            <a:avLst/>
          </a:prstGeom>
          <a:noFill/>
        </p:spPr>
        <p:txBody>
          <a:bodyPr wrap="square" rtlCol="0">
            <a:spAutoFit/>
          </a:bodyPr>
          <a:lstStyle/>
          <a:p>
            <a:r>
              <a:rPr lang="zh-CN" altLang="en-US" sz="1200" dirty="0">
                <a:solidFill>
                  <a:schemeClr val="bg2"/>
                </a:solidFill>
                <a:latin typeface="微软雅黑" panose="020B0503020204020204" pitchFamily="34" charset="-122"/>
                <a:ea typeface="微软雅黑" panose="020B0503020204020204" pitchFamily="34" charset="-122"/>
              </a:rPr>
              <a:t>单击此处添加您的标题文字单击此处添加您的标题文字单击</a:t>
            </a:r>
          </a:p>
        </p:txBody>
      </p:sp>
      <p:sp>
        <p:nvSpPr>
          <p:cNvPr id="79" name="文本框 78"/>
          <p:cNvSpPr txBox="1"/>
          <p:nvPr/>
        </p:nvSpPr>
        <p:spPr>
          <a:xfrm>
            <a:off x="6063286" y="2487937"/>
            <a:ext cx="1700213" cy="415498"/>
          </a:xfrm>
          <a:prstGeom prst="rect">
            <a:avLst/>
          </a:prstGeom>
          <a:noFill/>
        </p:spPr>
        <p:txBody>
          <a:bodyPr wrap="square" rtlCol="0">
            <a:spAutoFit/>
          </a:bodyPr>
          <a:lstStyle/>
          <a:p>
            <a:r>
              <a:rPr lang="zh-CN" altLang="en-US" sz="2100" b="1" dirty="0">
                <a:solidFill>
                  <a:schemeClr val="bg2"/>
                </a:solidFill>
                <a:latin typeface="微软雅黑" panose="020B0503020204020204" pitchFamily="34" charset="-122"/>
                <a:ea typeface="微软雅黑" panose="020B0503020204020204" pitchFamily="34" charset="-122"/>
              </a:rPr>
              <a:t>添加标题</a:t>
            </a:r>
          </a:p>
        </p:txBody>
      </p:sp>
      <p:cxnSp>
        <p:nvCxnSpPr>
          <p:cNvPr id="55" name="直接连接符 54"/>
          <p:cNvCxnSpPr/>
          <p:nvPr/>
        </p:nvCxnSpPr>
        <p:spPr>
          <a:xfrm>
            <a:off x="359719" y="627534"/>
            <a:ext cx="8424563"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827584" y="215811"/>
            <a:ext cx="1700213" cy="338554"/>
          </a:xfrm>
          <a:prstGeom prst="rect">
            <a:avLst/>
          </a:prstGeom>
          <a:noFill/>
        </p:spPr>
        <p:txBody>
          <a:bodyPr wrap="square" rtlCol="0">
            <a:spAutoFit/>
          </a:bodyPr>
          <a:lstStyle/>
          <a:p>
            <a:r>
              <a:rPr lang="zh-CN" altLang="en-US" sz="1600" b="1" dirty="0">
                <a:solidFill>
                  <a:schemeClr val="tx2"/>
                </a:solidFill>
                <a:latin typeface="微软雅黑" panose="020B0503020204020204" pitchFamily="34" charset="-122"/>
                <a:ea typeface="微软雅黑" panose="020B0503020204020204" pitchFamily="34" charset="-122"/>
              </a:rPr>
              <a:t>添加标题章节</a:t>
            </a:r>
          </a:p>
        </p:txBody>
      </p:sp>
      <p:sp>
        <p:nvSpPr>
          <p:cNvPr id="57" name="TextBox 76"/>
          <p:cNvSpPr txBox="1"/>
          <p:nvPr/>
        </p:nvSpPr>
        <p:spPr>
          <a:xfrm>
            <a:off x="279499" y="123478"/>
            <a:ext cx="620093" cy="523220"/>
          </a:xfrm>
          <a:prstGeom prst="rect">
            <a:avLst/>
          </a:prstGeom>
          <a:noFill/>
        </p:spPr>
        <p:txBody>
          <a:bodyPr wrap="square" rtlCol="0">
            <a:spAutoFit/>
          </a:bodyPr>
          <a:lstStyle/>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LO</a:t>
            </a:r>
          </a:p>
          <a:p>
            <a:pPr algn="ctr"/>
            <a:r>
              <a:rPr lang="en-US" altLang="zh-CN" sz="1400" b="1" dirty="0">
                <a:solidFill>
                  <a:schemeClr val="accent1"/>
                </a:solidFill>
                <a:latin typeface="Bodoni MT Black" panose="02070A03080606020203" pitchFamily="18" charset="0"/>
                <a:ea typeface="叶根友圆趣卡通体" panose="02010601030101010101" pitchFamily="2" charset="-122"/>
              </a:rPr>
              <a:t>GO</a:t>
            </a:r>
            <a:endParaRPr lang="zh-CN" altLang="en-US" sz="1400" dirty="0">
              <a:solidFill>
                <a:schemeClr val="accent1"/>
              </a:solidFill>
              <a:latin typeface="Bodoni MT Black" panose="02070A03080606020203" pitchFamily="18" charset="0"/>
              <a:ea typeface="叶根友圆趣卡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7"/>
                                        </p:tgtEl>
                                        <p:attrNameLst>
                                          <p:attrName>style.visibility</p:attrName>
                                        </p:attrNameLst>
                                      </p:cBhvr>
                                      <p:to>
                                        <p:strVal val="visible"/>
                                      </p:to>
                                    </p:set>
                                    <p:set>
                                      <p:cBhvr>
                                        <p:cTn id="7" dur="455" fill="hold">
                                          <p:stCondLst>
                                            <p:cond delay="0"/>
                                          </p:stCondLst>
                                        </p:cTn>
                                        <p:tgtEl>
                                          <p:spTgt spid="57"/>
                                        </p:tgtEl>
                                        <p:attrNameLst>
                                          <p:attrName>style.rotation</p:attrName>
                                        </p:attrNameLst>
                                      </p:cBhvr>
                                      <p:to>
                                        <p:strVal val="-45.0"/>
                                      </p:to>
                                    </p:set>
                                    <p:anim calcmode="lin" valueType="num">
                                      <p:cBhvr>
                                        <p:cTn id="8" dur="455" fill="hold">
                                          <p:stCondLst>
                                            <p:cond delay="455"/>
                                          </p:stCondLst>
                                        </p:cTn>
                                        <p:tgtEl>
                                          <p:spTgt spid="5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r="23335"/>
          <a:stretch>
            <a:fillRect/>
          </a:stretch>
        </p:blipFill>
        <p:spPr>
          <a:xfrm>
            <a:off x="1" y="0"/>
            <a:ext cx="9144000" cy="5143500"/>
          </a:xfrm>
          <a:prstGeom prst="rect">
            <a:avLst/>
          </a:prstGeom>
        </p:spPr>
      </p:pic>
      <p:sp>
        <p:nvSpPr>
          <p:cNvPr id="6" name="矩形 5"/>
          <p:cNvSpPr/>
          <p:nvPr/>
        </p:nvSpPr>
        <p:spPr bwMode="auto">
          <a:xfrm>
            <a:off x="15416" y="0"/>
            <a:ext cx="9144000" cy="5143500"/>
          </a:xfrm>
          <a:prstGeom prst="rect">
            <a:avLst/>
          </a:prstGeom>
          <a:solidFill>
            <a:srgbClr val="0070C0">
              <a:alpha val="20000"/>
            </a:srgbClr>
          </a:solidFill>
          <a:ln w="15875">
            <a:noFill/>
          </a:ln>
          <a:effectLst/>
        </p:spPr>
        <p:txBody>
          <a:bodyPr vert="horz" wrap="square" lIns="91440" tIns="45720" rIns="91440" bIns="45720" numCol="1" rtlCol="0" anchor="t" anchorCtr="0" compatLnSpc="1"/>
          <a:lstStyle/>
          <a:p>
            <a:pPr algn="ctr"/>
            <a:endParaRPr lang="zh-CN" altLang="en-US" sz="1400"/>
          </a:p>
        </p:txBody>
      </p:sp>
      <p:sp>
        <p:nvSpPr>
          <p:cNvPr id="21" name="TextBox 76"/>
          <p:cNvSpPr txBox="1"/>
          <p:nvPr/>
        </p:nvSpPr>
        <p:spPr>
          <a:xfrm>
            <a:off x="3755911" y="1782366"/>
            <a:ext cx="1632177" cy="584775"/>
          </a:xfrm>
          <a:prstGeom prst="rect">
            <a:avLst/>
          </a:prstGeom>
          <a:noFill/>
          <a:effectLst/>
        </p:spPr>
        <p:txBody>
          <a:bodyPr wrap="none" rtlCol="0">
            <a:spAutoFit/>
          </a:bodyPr>
          <a:lstStyle/>
          <a:p>
            <a:pPr algn="ctr"/>
            <a:r>
              <a:rPr lang="en-US" altLang="zh-CN" sz="3200" dirty="0">
                <a:solidFill>
                  <a:schemeClr val="bg2"/>
                </a:solidFill>
                <a:latin typeface="幼圆" panose="02010509060101010101" pitchFamily="49" charset="-122"/>
                <a:ea typeface="幼圆" panose="02010509060101010101" pitchFamily="49" charset="-122"/>
              </a:rPr>
              <a:t>PART 02</a:t>
            </a:r>
            <a:endParaRPr lang="zh-CN" altLang="en-US" sz="3200" dirty="0">
              <a:solidFill>
                <a:schemeClr val="bg2"/>
              </a:solidFill>
              <a:latin typeface="幼圆" panose="02010509060101010101" pitchFamily="49" charset="-122"/>
              <a:ea typeface="幼圆" panose="02010509060101010101" pitchFamily="49" charset="-122"/>
            </a:endParaRPr>
          </a:p>
        </p:txBody>
      </p:sp>
      <p:sp>
        <p:nvSpPr>
          <p:cNvPr id="32" name="TextBox 76"/>
          <p:cNvSpPr txBox="1"/>
          <p:nvPr/>
        </p:nvSpPr>
        <p:spPr>
          <a:xfrm>
            <a:off x="2061375" y="2419023"/>
            <a:ext cx="5021250" cy="584775"/>
          </a:xfrm>
          <a:prstGeom prst="rect">
            <a:avLst/>
          </a:prstGeom>
          <a:noFill/>
          <a:effectLst/>
        </p:spPr>
        <p:txBody>
          <a:bodyPr wrap="square" rtlCol="0">
            <a:spAutoFit/>
          </a:bodyPr>
          <a:lstStyle/>
          <a:p>
            <a:pPr algn="ctr"/>
            <a:r>
              <a:rPr lang="zh-CN" altLang="en-US" sz="3200" b="1" dirty="0">
                <a:solidFill>
                  <a:schemeClr val="bg2"/>
                </a:solidFill>
                <a:latin typeface="幼圆" panose="02010509060101010101" pitchFamily="49" charset="-122"/>
                <a:ea typeface="幼圆" panose="02010509060101010101" pitchFamily="49" charset="-122"/>
              </a:rPr>
              <a:t>单击添加您的标题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strVal val="#ppt_w+.3"/>
                                          </p:val>
                                        </p:tav>
                                        <p:tav tm="100000">
                                          <p:val>
                                            <p:strVal val="#ppt_w"/>
                                          </p:val>
                                        </p:tav>
                                      </p:tavLst>
                                    </p:anim>
                                    <p:anim calcmode="lin" valueType="num">
                                      <p:cBhvr>
                                        <p:cTn id="14" dur="1000" fill="hold"/>
                                        <p:tgtEl>
                                          <p:spTgt spid="32"/>
                                        </p:tgtEl>
                                        <p:attrNameLst>
                                          <p:attrName>ppt_h</p:attrName>
                                        </p:attrNameLst>
                                      </p:cBhvr>
                                      <p:tavLst>
                                        <p:tav tm="0">
                                          <p:val>
                                            <p:strVal val="#ppt_h"/>
                                          </p:val>
                                        </p:tav>
                                        <p:tav tm="100000">
                                          <p:val>
                                            <p:strVal val="#ppt_h"/>
                                          </p:val>
                                        </p:tav>
                                      </p:tavLst>
                                    </p:anim>
                                    <p:animEffect transition="in" filter="fade">
                                      <p:cBhvr>
                                        <p:cTn id="1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711">
      <a:dk1>
        <a:srgbClr val="000000"/>
      </a:dk1>
      <a:lt1>
        <a:srgbClr val="FFFFFF"/>
      </a:lt1>
      <a:dk2>
        <a:srgbClr val="7F7F7F"/>
      </a:dk2>
      <a:lt2>
        <a:srgbClr val="FFFFFF"/>
      </a:lt2>
      <a:accent1>
        <a:srgbClr val="163E5F"/>
      </a:accent1>
      <a:accent2>
        <a:srgbClr val="6D8B80"/>
      </a:accent2>
      <a:accent3>
        <a:srgbClr val="E6A75F"/>
      </a:accent3>
      <a:accent4>
        <a:srgbClr val="6D8B80"/>
      </a:accent4>
      <a:accent5>
        <a:srgbClr val="E6A75F"/>
      </a:accent5>
      <a:accent6>
        <a:srgbClr val="6D8B80"/>
      </a:accent6>
      <a:hlink>
        <a:srgbClr val="E6A75F"/>
      </a:hlink>
      <a:folHlink>
        <a:srgbClr val="6D8B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15875">
          <a:noFill/>
        </a:ln>
        <a:effectLst>
          <a:innerShdw blurRad="63500" dist="25400" dir="8100000">
            <a:prstClr val="black">
              <a:alpha val="50000"/>
            </a:prstClr>
          </a:innerShdw>
        </a:effectLst>
      </a:spPr>
      <a:bodyPr vert="horz" wrap="square" lIns="91440" tIns="45720" rIns="91440" bIns="45720" numCol="1" anchor="t" anchorCtr="0" compatLnSpc="1"/>
      <a:lstStyle>
        <a:defPPr>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2131</Words>
  <Application>Microsoft Office PowerPoint</Application>
  <PresentationFormat>全屏显示(16:9)</PresentationFormat>
  <Paragraphs>339</Paragraphs>
  <Slides>25</Slides>
  <Notes>12</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微软雅黑</vt:lpstr>
      <vt:lpstr>Arial</vt:lpstr>
      <vt:lpstr>Bodoni MT Black</vt:lpstr>
      <vt:lpstr>Calibri</vt:lpstr>
      <vt:lpstr>幼圆</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 tukppt</cp:keywords>
  <cp:lastModifiedBy>天 下</cp:lastModifiedBy>
  <cp:revision>3</cp:revision>
  <dcterms:created xsi:type="dcterms:W3CDTF">2020-11-22T02:24:22Z</dcterms:created>
  <dcterms:modified xsi:type="dcterms:W3CDTF">2021-01-19T07:32:03Z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