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C355-5230-4AEC-B778-DE2069F9C9D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1F6A9-C725-48C7-B1F8-7B1D601CD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1F6A9-C725-48C7-B1F8-7B1D601CDCA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9135-8CB6-486B-93C4-ED6A9BEEC90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空心弧 36"/>
          <p:cNvSpPr/>
          <p:nvPr/>
        </p:nvSpPr>
        <p:spPr>
          <a:xfrm rot="21348104">
            <a:off x="3858263" y="869072"/>
            <a:ext cx="6409085" cy="5988928"/>
          </a:xfrm>
          <a:prstGeom prst="blockArc">
            <a:avLst>
              <a:gd name="adj1" fmla="val 12825243"/>
              <a:gd name="adj2" fmla="val 10639276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280353" y="1365263"/>
            <a:ext cx="9099550" cy="3153410"/>
            <a:chOff x="2865802" y="1185567"/>
            <a:chExt cx="9099550" cy="3153410"/>
          </a:xfrm>
        </p:grpSpPr>
        <p:sp>
          <p:nvSpPr>
            <p:cNvPr id="4" name="文本框 3"/>
            <p:cNvSpPr txBox="1"/>
            <p:nvPr/>
          </p:nvSpPr>
          <p:spPr>
            <a:xfrm>
              <a:off x="2865802" y="1185567"/>
              <a:ext cx="9099550" cy="3153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9900" b="1" dirty="0">
                  <a:solidFill>
                    <a:schemeClr val="bg1"/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2 20  5</a:t>
              </a:r>
              <a:endParaRPr lang="zh-CN" altLang="en-US" sz="199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189208" y="3196296"/>
              <a:ext cx="21160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>
                      <a:lumMod val="95000"/>
                    </a:schemeClr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自从有了你</a:t>
              </a:r>
              <a:endParaRPr lang="en-US" altLang="zh-CN" dirty="0">
                <a:solidFill>
                  <a:schemeClr val="bg1">
                    <a:lumMod val="95000"/>
                  </a:schemeClr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endParaRPr>
            </a:p>
            <a:p>
              <a:pPr algn="r"/>
              <a:r>
                <a:rPr lang="zh-CN" altLang="en-US" dirty="0">
                  <a:solidFill>
                    <a:schemeClr val="bg1">
                      <a:lumMod val="95000"/>
                    </a:schemeClr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生命变得有意义</a:t>
              </a:r>
              <a:endParaRPr lang="en-US" altLang="zh-CN" dirty="0">
                <a:solidFill>
                  <a:schemeClr val="bg1">
                    <a:lumMod val="95000"/>
                  </a:schemeClr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endParaRPr>
            </a:p>
          </p:txBody>
        </p:sp>
        <p:sp>
          <p:nvSpPr>
            <p:cNvPr id="5" name="心形 4"/>
            <p:cNvSpPr/>
            <p:nvPr/>
          </p:nvSpPr>
          <p:spPr>
            <a:xfrm rot="1097997">
              <a:off x="4486491" y="2264644"/>
              <a:ext cx="1108781" cy="1108781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751" y="2722563"/>
            <a:ext cx="2708670" cy="270867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39" name="直接连接符 38"/>
          <p:cNvCxnSpPr/>
          <p:nvPr/>
        </p:nvCxnSpPr>
        <p:spPr>
          <a:xfrm flipV="1">
            <a:off x="10005753" y="1661776"/>
            <a:ext cx="930994" cy="467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9877090" y="750627"/>
            <a:ext cx="481561" cy="1165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空心弧 9"/>
          <p:cNvSpPr/>
          <p:nvPr/>
        </p:nvSpPr>
        <p:spPr>
          <a:xfrm rot="21348104">
            <a:off x="3513150" y="553766"/>
            <a:ext cx="7083938" cy="6619540"/>
          </a:xfrm>
          <a:prstGeom prst="blockArc">
            <a:avLst>
              <a:gd name="adj1" fmla="val 14484110"/>
              <a:gd name="adj2" fmla="val 9005479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空心弧 10"/>
          <p:cNvSpPr/>
          <p:nvPr/>
        </p:nvSpPr>
        <p:spPr>
          <a:xfrm rot="21348104">
            <a:off x="3918876" y="249009"/>
            <a:ext cx="7083938" cy="7669640"/>
          </a:xfrm>
          <a:prstGeom prst="blockArc">
            <a:avLst>
              <a:gd name="adj1" fmla="val 17279690"/>
              <a:gd name="adj2" fmla="val 978204"/>
              <a:gd name="adj3" fmla="val 4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50623" y="1214651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这是我们第一次逛街的合影</a:t>
            </a:r>
          </a:p>
        </p:txBody>
      </p:sp>
      <p:sp>
        <p:nvSpPr>
          <p:cNvPr id="4" name="文本框 3"/>
          <p:cNvSpPr txBox="1"/>
          <p:nvPr/>
        </p:nvSpPr>
        <p:spPr>
          <a:xfrm rot="20038467">
            <a:off x="1103235" y="2961565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和谐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77058" y="2565779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般配</a:t>
            </a:r>
          </a:p>
        </p:txBody>
      </p:sp>
      <p:sp>
        <p:nvSpPr>
          <p:cNvPr id="6" name="文本框 5"/>
          <p:cNvSpPr txBox="1"/>
          <p:nvPr/>
        </p:nvSpPr>
        <p:spPr>
          <a:xfrm rot="1063415">
            <a:off x="1286540" y="4572553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蛋蛋的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32300" y="4100081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第一次就配合就的这么默契</a:t>
            </a:r>
          </a:p>
        </p:txBody>
      </p:sp>
      <p:sp>
        <p:nvSpPr>
          <p:cNvPr id="8" name="文本框 7"/>
          <p:cNvSpPr txBox="1"/>
          <p:nvPr/>
        </p:nvSpPr>
        <p:spPr>
          <a:xfrm rot="21065772">
            <a:off x="3272091" y="4793521"/>
            <a:ext cx="1596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FQ</a:t>
            </a:r>
            <a:r>
              <a:rPr lang="zh-CN" altLang="en-US" sz="4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相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360" y="2037194"/>
            <a:ext cx="4762500" cy="31718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36884" y="3416968"/>
            <a:ext cx="11020927" cy="0"/>
          </a:xfrm>
          <a:prstGeom prst="line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331495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Aharoni" panose="02010803020104030203" pitchFamily="2" charset="-79"/>
                <a:ea typeface="方正卡通简体" panose="03000509000000000000" pitchFamily="65" charset="-122"/>
                <a:cs typeface="Aharoni" panose="02010803020104030203" pitchFamily="2" charset="-79"/>
              </a:rPr>
              <a:t>1</a:t>
            </a:r>
            <a:endParaRPr lang="zh-CN" altLang="en-US" sz="3600" dirty="0">
              <a:solidFill>
                <a:schemeClr val="tx1"/>
              </a:solidFill>
              <a:latin typeface="Aharoni" panose="02010803020104030203" pitchFamily="2" charset="-79"/>
              <a:ea typeface="方正卡通简体" panose="03000509000000000000" pitchFamily="65" charset="-122"/>
              <a:cs typeface="Aharoni" panose="02010803020104030203" pitchFamily="2" charset="-79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6174" y="1716508"/>
            <a:ext cx="19800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第一次见面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刘姐办公室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说你可亲了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803942" y="4003430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去三厂看你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只为遇见你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49836" y="2170930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为你送工衣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担心你冷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079161" y="4024716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陪你走过很多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熟悉的道路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754359" y="2136884"/>
            <a:ext cx="3057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那夜，牵手成功，</a:t>
            </a:r>
            <a:endParaRPr lang="en-US" altLang="zh-CN" sz="28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你说要去马尔代夫</a:t>
            </a:r>
          </a:p>
        </p:txBody>
      </p:sp>
      <p:sp>
        <p:nvSpPr>
          <p:cNvPr id="18" name="椭圆 17"/>
          <p:cNvSpPr/>
          <p:nvPr/>
        </p:nvSpPr>
        <p:spPr>
          <a:xfrm>
            <a:off x="3532688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Aharoni" panose="02010803020104030203" pitchFamily="2" charset="-79"/>
                <a:ea typeface="方正卡通简体" panose="03000509000000000000" pitchFamily="65" charset="-122"/>
                <a:cs typeface="Aharoni" panose="02010803020104030203" pitchFamily="2" charset="-79"/>
              </a:rPr>
              <a:t>2</a:t>
            </a:r>
            <a:endParaRPr lang="zh-CN" altLang="en-US" sz="3600" dirty="0">
              <a:solidFill>
                <a:schemeClr val="tx1"/>
              </a:solidFill>
              <a:latin typeface="Aharoni" panose="02010803020104030203" pitchFamily="2" charset="-79"/>
              <a:ea typeface="方正卡通简体" panose="03000509000000000000" pitchFamily="65" charset="-122"/>
              <a:cs typeface="Aharoni" panose="02010803020104030203" pitchFamily="2" charset="-79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733881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Aharoni" panose="02010803020104030203" pitchFamily="2" charset="-79"/>
                <a:ea typeface="方正卡通简体" panose="03000509000000000000" pitchFamily="65" charset="-122"/>
                <a:cs typeface="Aharoni" panose="02010803020104030203" pitchFamily="2" charset="-79"/>
              </a:rPr>
              <a:t>3</a:t>
            </a:r>
            <a:endParaRPr lang="zh-CN" altLang="en-US" sz="3600" dirty="0">
              <a:solidFill>
                <a:schemeClr val="tx1"/>
              </a:solidFill>
              <a:latin typeface="Aharoni" panose="02010803020104030203" pitchFamily="2" charset="-79"/>
              <a:ea typeface="方正卡通简体" panose="03000509000000000000" pitchFamily="65" charset="-122"/>
              <a:cs typeface="Aharoni" panose="02010803020104030203" pitchFamily="2" charset="-79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823948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Aharoni" panose="02010803020104030203" pitchFamily="2" charset="-79"/>
                <a:ea typeface="方正卡通简体" panose="03000509000000000000" pitchFamily="65" charset="-122"/>
                <a:cs typeface="Aharoni" panose="02010803020104030203" pitchFamily="2" charset="-79"/>
              </a:rPr>
              <a:t>4</a:t>
            </a:r>
            <a:endParaRPr lang="zh-CN" altLang="en-US" sz="3600" dirty="0">
              <a:solidFill>
                <a:schemeClr val="tx1"/>
              </a:solidFill>
              <a:latin typeface="Aharoni" panose="02010803020104030203" pitchFamily="2" charset="-79"/>
              <a:ea typeface="方正卡通简体" panose="03000509000000000000" pitchFamily="65" charset="-122"/>
              <a:cs typeface="Aharoni" panose="02010803020104030203" pitchFamily="2" charset="-79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765045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Aharoni" panose="02010803020104030203" pitchFamily="2" charset="-79"/>
                <a:ea typeface="方正卡通简体" panose="03000509000000000000" pitchFamily="65" charset="-122"/>
                <a:cs typeface="Aharoni" panose="02010803020104030203" pitchFamily="2" charset="-79"/>
              </a:rPr>
              <a:t>5</a:t>
            </a:r>
            <a:endParaRPr lang="zh-CN" altLang="en-US" sz="3600" dirty="0">
              <a:solidFill>
                <a:schemeClr val="tx1"/>
              </a:solidFill>
              <a:latin typeface="Aharoni" panose="02010803020104030203" pitchFamily="2" charset="-79"/>
              <a:ea typeface="方正卡通简体" panose="03000509000000000000" pitchFamily="65" charset="-122"/>
              <a:cs typeface="Aharoni" panose="02010803020104030203" pitchFamily="2" charset="-79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34871" y="391207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陪你，从一开始</a:t>
            </a:r>
          </a:p>
        </p:txBody>
      </p:sp>
      <p:sp>
        <p:nvSpPr>
          <p:cNvPr id="23" name="矩形 22"/>
          <p:cNvSpPr/>
          <p:nvPr/>
        </p:nvSpPr>
        <p:spPr>
          <a:xfrm>
            <a:off x="-9388" y="526299"/>
            <a:ext cx="1134871" cy="720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-632098" y="4018548"/>
            <a:ext cx="3293764" cy="28394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5400000">
            <a:off x="1185254" y="5129694"/>
            <a:ext cx="3293764" cy="283945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4241347">
            <a:off x="2661666" y="5390896"/>
            <a:ext cx="3293764" cy="28394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2504628">
            <a:off x="4546130" y="5258821"/>
            <a:ext cx="3293764" cy="2839452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 rot="444090">
            <a:off x="7142155" y="2376993"/>
            <a:ext cx="3050133" cy="3740557"/>
            <a:chOff x="8097058" y="575647"/>
            <a:chExt cx="3121455" cy="3828023"/>
          </a:xfrm>
        </p:grpSpPr>
        <p:sp>
          <p:nvSpPr>
            <p:cNvPr id="19" name="矩形 18"/>
            <p:cNvSpPr/>
            <p:nvPr/>
          </p:nvSpPr>
          <p:spPr>
            <a:xfrm rot="20181603">
              <a:off x="8097058" y="575647"/>
              <a:ext cx="3121455" cy="382802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83331">
              <a:off x="8216057" y="690722"/>
              <a:ext cx="2877060" cy="3596325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 rot="20773091">
            <a:off x="1228808" y="7254"/>
            <a:ext cx="8032968" cy="5979999"/>
            <a:chOff x="2665152" y="398755"/>
            <a:chExt cx="8032968" cy="597999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3"/>
            <a:srcRect t="47965"/>
            <a:stretch>
              <a:fillRect/>
            </a:stretch>
          </p:blipFill>
          <p:spPr>
            <a:xfrm>
              <a:off x="2676805" y="3609336"/>
              <a:ext cx="5578323" cy="276941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/>
            <a:srcRect b="52035"/>
            <a:stretch>
              <a:fillRect/>
            </a:stretch>
          </p:blipFill>
          <p:spPr>
            <a:xfrm>
              <a:off x="2665152" y="398755"/>
              <a:ext cx="5578323" cy="255285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665152" y="2582640"/>
              <a:ext cx="803296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既然我姓刘，我就能</a:t>
              </a:r>
              <a:r>
                <a:rPr lang="zh-CN" altLang="en-US" sz="6600" dirty="0">
                  <a:solidFill>
                    <a:schemeClr val="bg1"/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留住</a:t>
              </a:r>
              <a:r>
                <a:rPr lang="zh-CN" altLang="en-US" sz="4000" dirty="0">
                  <a:solidFill>
                    <a:schemeClr val="bg1"/>
                  </a:solidFill>
                  <a:latin typeface="方正卡通简体" panose="03000509000000000000" pitchFamily="65" charset="-122"/>
                  <a:ea typeface="方正卡通简体" panose="03000509000000000000" pitchFamily="65" charset="-122"/>
                </a:rPr>
                <a:t>你的心</a:t>
              </a:r>
            </a:p>
          </p:txBody>
        </p:sp>
      </p:grpSp>
      <p:sp>
        <p:nvSpPr>
          <p:cNvPr id="22" name="心形 21"/>
          <p:cNvSpPr/>
          <p:nvPr/>
        </p:nvSpPr>
        <p:spPr>
          <a:xfrm rot="1666815">
            <a:off x="2648491" y="5065771"/>
            <a:ext cx="930442" cy="930442"/>
          </a:xfrm>
          <a:prstGeom prst="hear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心形 22"/>
          <p:cNvSpPr/>
          <p:nvPr/>
        </p:nvSpPr>
        <p:spPr>
          <a:xfrm rot="1720598">
            <a:off x="3241687" y="5377289"/>
            <a:ext cx="930442" cy="930442"/>
          </a:xfrm>
          <a:prstGeom prst="hear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485280" y="5065771"/>
            <a:ext cx="2102762" cy="1403630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5"/>
          <p:cNvGrpSpPr/>
          <p:nvPr/>
        </p:nvGrpSpPr>
        <p:grpSpPr bwMode="auto">
          <a:xfrm>
            <a:off x="3470275" y="919163"/>
            <a:ext cx="5178425" cy="5178425"/>
            <a:chOff x="1910282" y="688185"/>
            <a:chExt cx="5359651" cy="5359651"/>
          </a:xfrm>
        </p:grpSpPr>
        <p:sp>
          <p:nvSpPr>
            <p:cNvPr id="3" name="椭圆 2"/>
            <p:cNvSpPr/>
            <p:nvPr/>
          </p:nvSpPr>
          <p:spPr>
            <a:xfrm>
              <a:off x="1910282" y="688185"/>
              <a:ext cx="5359651" cy="53596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1000" sy="101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2352699" y="1068309"/>
              <a:ext cx="4561405" cy="45614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" name="Group 13"/>
          <p:cNvGrpSpPr>
            <a:grpSpLocks noChangeAspect="1"/>
          </p:cNvGrpSpPr>
          <p:nvPr/>
        </p:nvGrpSpPr>
        <p:grpSpPr bwMode="auto">
          <a:xfrm>
            <a:off x="2580899" y="1012417"/>
            <a:ext cx="850292" cy="4903068"/>
            <a:chOff x="0" y="1"/>
            <a:chExt cx="107" cy="617"/>
          </a:xfrm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0" y="1"/>
              <a:ext cx="107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7" name="Freeform 14"/>
            <p:cNvSpPr/>
            <p:nvPr/>
          </p:nvSpPr>
          <p:spPr bwMode="auto">
            <a:xfrm>
              <a:off x="0" y="-1"/>
              <a:ext cx="109" cy="617"/>
            </a:xfrm>
            <a:custGeom>
              <a:avLst/>
              <a:gdLst>
                <a:gd name="T0" fmla="*/ 25 w 43"/>
                <a:gd name="T1" fmla="*/ 92 h 258"/>
                <a:gd name="T2" fmla="*/ 27 w 43"/>
                <a:gd name="T3" fmla="*/ 89 h 258"/>
                <a:gd name="T4" fmla="*/ 43 w 43"/>
                <a:gd name="T5" fmla="*/ 45 h 258"/>
                <a:gd name="T6" fmla="*/ 40 w 43"/>
                <a:gd name="T7" fmla="*/ 0 h 258"/>
                <a:gd name="T8" fmla="*/ 39 w 43"/>
                <a:gd name="T9" fmla="*/ 0 h 258"/>
                <a:gd name="T10" fmla="*/ 36 w 43"/>
                <a:gd name="T11" fmla="*/ 58 h 258"/>
                <a:gd name="T12" fmla="*/ 34 w 43"/>
                <a:gd name="T13" fmla="*/ 60 h 258"/>
                <a:gd name="T14" fmla="*/ 32 w 43"/>
                <a:gd name="T15" fmla="*/ 58 h 258"/>
                <a:gd name="T16" fmla="*/ 29 w 43"/>
                <a:gd name="T17" fmla="*/ 0 h 258"/>
                <a:gd name="T18" fmla="*/ 27 w 43"/>
                <a:gd name="T19" fmla="*/ 0 h 258"/>
                <a:gd name="T20" fmla="*/ 24 w 43"/>
                <a:gd name="T21" fmla="*/ 58 h 258"/>
                <a:gd name="T22" fmla="*/ 22 w 43"/>
                <a:gd name="T23" fmla="*/ 60 h 258"/>
                <a:gd name="T24" fmla="*/ 20 w 43"/>
                <a:gd name="T25" fmla="*/ 58 h 258"/>
                <a:gd name="T26" fmla="*/ 17 w 43"/>
                <a:gd name="T27" fmla="*/ 0 h 258"/>
                <a:gd name="T28" fmla="*/ 15 w 43"/>
                <a:gd name="T29" fmla="*/ 0 h 258"/>
                <a:gd name="T30" fmla="*/ 12 w 43"/>
                <a:gd name="T31" fmla="*/ 58 h 258"/>
                <a:gd name="T32" fmla="*/ 10 w 43"/>
                <a:gd name="T33" fmla="*/ 60 h 258"/>
                <a:gd name="T34" fmla="*/ 8 w 43"/>
                <a:gd name="T35" fmla="*/ 58 h 258"/>
                <a:gd name="T36" fmla="*/ 5 w 43"/>
                <a:gd name="T37" fmla="*/ 0 h 258"/>
                <a:gd name="T38" fmla="*/ 3 w 43"/>
                <a:gd name="T39" fmla="*/ 0 h 258"/>
                <a:gd name="T40" fmla="*/ 0 w 43"/>
                <a:gd name="T41" fmla="*/ 45 h 258"/>
                <a:gd name="T42" fmla="*/ 17 w 43"/>
                <a:gd name="T43" fmla="*/ 89 h 258"/>
                <a:gd name="T44" fmla="*/ 19 w 43"/>
                <a:gd name="T45" fmla="*/ 92 h 258"/>
                <a:gd name="T46" fmla="*/ 10 w 43"/>
                <a:gd name="T47" fmla="*/ 244 h 258"/>
                <a:gd name="T48" fmla="*/ 22 w 43"/>
                <a:gd name="T49" fmla="*/ 258 h 258"/>
                <a:gd name="T50" fmla="*/ 22 w 43"/>
                <a:gd name="T51" fmla="*/ 258 h 258"/>
                <a:gd name="T52" fmla="*/ 22 w 43"/>
                <a:gd name="T53" fmla="*/ 258 h 258"/>
                <a:gd name="T54" fmla="*/ 22 w 43"/>
                <a:gd name="T55" fmla="*/ 258 h 258"/>
                <a:gd name="T56" fmla="*/ 34 w 43"/>
                <a:gd name="T57" fmla="*/ 244 h 258"/>
                <a:gd name="T58" fmla="*/ 25 w 43"/>
                <a:gd name="T59" fmla="*/ 9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258">
                  <a:moveTo>
                    <a:pt x="25" y="92"/>
                  </a:moveTo>
                  <a:cubicBezTo>
                    <a:pt x="25" y="91"/>
                    <a:pt x="25" y="90"/>
                    <a:pt x="27" y="89"/>
                  </a:cubicBezTo>
                  <a:cubicBezTo>
                    <a:pt x="39" y="80"/>
                    <a:pt x="43" y="70"/>
                    <a:pt x="43" y="45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5" y="60"/>
                    <a:pt x="34" y="60"/>
                  </a:cubicBezTo>
                  <a:cubicBezTo>
                    <a:pt x="33" y="60"/>
                    <a:pt x="32" y="59"/>
                    <a:pt x="32" y="58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3" y="60"/>
                    <a:pt x="22" y="60"/>
                  </a:cubicBezTo>
                  <a:cubicBezTo>
                    <a:pt x="21" y="60"/>
                    <a:pt x="20" y="59"/>
                    <a:pt x="20" y="5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9"/>
                    <a:pt x="11" y="60"/>
                    <a:pt x="10" y="60"/>
                  </a:cubicBezTo>
                  <a:cubicBezTo>
                    <a:pt x="9" y="60"/>
                    <a:pt x="8" y="59"/>
                    <a:pt x="8" y="58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70"/>
                    <a:pt x="5" y="80"/>
                    <a:pt x="17" y="89"/>
                  </a:cubicBezTo>
                  <a:cubicBezTo>
                    <a:pt x="19" y="90"/>
                    <a:pt x="19" y="91"/>
                    <a:pt x="19" y="92"/>
                  </a:cubicBezTo>
                  <a:cubicBezTo>
                    <a:pt x="21" y="110"/>
                    <a:pt x="10" y="244"/>
                    <a:pt x="10" y="244"/>
                  </a:cubicBezTo>
                  <a:cubicBezTo>
                    <a:pt x="10" y="244"/>
                    <a:pt x="10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34" y="258"/>
                    <a:pt x="34" y="244"/>
                    <a:pt x="34" y="244"/>
                  </a:cubicBezTo>
                  <a:cubicBezTo>
                    <a:pt x="34" y="244"/>
                    <a:pt x="23" y="110"/>
                    <a:pt x="25" y="92"/>
                  </a:cubicBezTo>
                  <a:close/>
                </a:path>
              </a:pathLst>
            </a:custGeom>
            <a:solidFill>
              <a:srgbClr val="3A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864100" y="2030413"/>
            <a:ext cx="2435225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经典繁仿圆" panose="02010609000101010101" pitchFamily="49" charset="-122"/>
              </a:rPr>
              <a:t>我做的饭</a:t>
            </a:r>
            <a:endParaRPr lang="en-US" altLang="zh-CN" sz="4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经典繁仿圆" panose="02010609000101010101" pitchFamily="49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经典繁仿圆" panose="02010609000101010101" pitchFamily="49" charset="-122"/>
              </a:rPr>
              <a:t>是蛋蛋的</a:t>
            </a:r>
            <a:endParaRPr lang="en-US" altLang="zh-CN" sz="4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经典繁仿圆" panose="02010609000101010101" pitchFamily="49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文鼎霹雳体" panose="020B0602010101010101" pitchFamily="33" charset="-122"/>
                <a:ea typeface="文鼎霹雳体" panose="020B0602010101010101" pitchFamily="33" charset="-122"/>
                <a:cs typeface="经典繁仿圆" panose="02010609000101010101" pitchFamily="49" charset="-122"/>
              </a:rPr>
              <a:t>最爱</a:t>
            </a:r>
            <a:endParaRPr lang="en-US" altLang="zh-CN" sz="8800" b="1" dirty="0">
              <a:solidFill>
                <a:schemeClr val="tx1">
                  <a:lumMod val="75000"/>
                  <a:lumOff val="25000"/>
                </a:schemeClr>
              </a:solidFill>
              <a:latin typeface="文鼎霹雳体" panose="020B0602010101010101" pitchFamily="33" charset="-122"/>
              <a:ea typeface="書法家行書體" panose="02010609000101010101" pitchFamily="49" charset="-120"/>
              <a:cs typeface="经典繁仿圆" panose="0201060900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 rot="403273">
            <a:off x="6734528" y="917344"/>
            <a:ext cx="1610937" cy="1673844"/>
            <a:chOff x="5935659" y="209609"/>
            <a:chExt cx="1903605" cy="1977940"/>
          </a:xfrm>
          <a:solidFill>
            <a:srgbClr val="94BD1C"/>
          </a:solidFill>
          <a:effectLst>
            <a:outerShdw blurRad="50800" dist="38100" dir="8100000" algn="tr" rotWithShape="0">
              <a:prstClr val="black">
                <a:alpha val="21000"/>
              </a:prstClr>
            </a:outerShdw>
          </a:effectLst>
        </p:grpSpPr>
        <p:sp>
          <p:nvSpPr>
            <p:cNvPr id="10" name="椭圆 9"/>
            <p:cNvSpPr/>
            <p:nvPr/>
          </p:nvSpPr>
          <p:spPr>
            <a:xfrm rot="1120763">
              <a:off x="5935659" y="209609"/>
              <a:ext cx="1903605" cy="190360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12127556">
              <a:off x="6237580" y="1606261"/>
              <a:ext cx="400934" cy="581288"/>
            </a:xfrm>
            <a:prstGeom prst="triangle">
              <a:avLst>
                <a:gd name="adj" fmla="val 771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" name="矩形 83"/>
          <p:cNvSpPr>
            <a:spLocks noChangeArrowheads="1"/>
          </p:cNvSpPr>
          <p:nvPr/>
        </p:nvSpPr>
        <p:spPr bwMode="auto">
          <a:xfrm rot="1210821">
            <a:off x="6829425" y="1550988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想吃吗！</a:t>
            </a:r>
          </a:p>
        </p:txBody>
      </p:sp>
      <p:grpSp>
        <p:nvGrpSpPr>
          <p:cNvPr id="13" name="组合 1"/>
          <p:cNvGrpSpPr/>
          <p:nvPr/>
        </p:nvGrpSpPr>
        <p:grpSpPr bwMode="auto">
          <a:xfrm>
            <a:off x="6961188" y="3746500"/>
            <a:ext cx="1392237" cy="1450975"/>
            <a:chOff x="9067483" y="1269126"/>
            <a:chExt cx="3365524" cy="3505355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0395" y="1802217"/>
              <a:ext cx="683083" cy="1054673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578064">
              <a:off x="9067483" y="2400505"/>
              <a:ext cx="759834" cy="1173565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59838" y="1269126"/>
              <a:ext cx="1143588" cy="1142884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7431" y="1710173"/>
              <a:ext cx="1036137" cy="1035499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96870" y="2316131"/>
              <a:ext cx="1036137" cy="1035499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028683">
              <a:off x="9775775" y="1055867"/>
              <a:ext cx="859080" cy="1323951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375156">
              <a:off x="11439085" y="3179046"/>
              <a:ext cx="633193" cy="705673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260051">
              <a:off x="9151909" y="3282597"/>
              <a:ext cx="629357" cy="705673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312820">
              <a:off x="9581924" y="3753999"/>
              <a:ext cx="682662" cy="1051487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872363">
              <a:off x="11884240" y="2346813"/>
              <a:ext cx="479692" cy="586781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463554">
              <a:off x="9564593" y="1504811"/>
              <a:ext cx="483233" cy="587143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35887" y="1978636"/>
              <a:ext cx="683083" cy="1050839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0731880">
              <a:off x="9224821" y="3125353"/>
              <a:ext cx="307003" cy="368177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4852386">
              <a:off x="11753858" y="3646822"/>
              <a:ext cx="314485" cy="383754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95273" y="4191534"/>
              <a:ext cx="544931" cy="544596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3026326">
              <a:off x="10946054" y="4281569"/>
              <a:ext cx="306814" cy="303165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3026326">
              <a:off x="11554304" y="4011188"/>
              <a:ext cx="302978" cy="303165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12918">
              <a:off x="11759646" y="3890328"/>
              <a:ext cx="414199" cy="464344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420272">
              <a:off x="9833282" y="3905487"/>
              <a:ext cx="682662" cy="1055326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1794749">
              <a:off x="9455074" y="3673785"/>
              <a:ext cx="353054" cy="395022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47431" y="4229885"/>
              <a:ext cx="445155" cy="444881"/>
            </a:xfrm>
            <a:prstGeom prst="rect">
              <a:avLst/>
            </a:prstGeom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5" name="椭圆 34"/>
            <p:cNvSpPr/>
            <p:nvPr/>
          </p:nvSpPr>
          <p:spPr>
            <a:xfrm>
              <a:off x="10072919" y="2385165"/>
              <a:ext cx="567956" cy="5714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640876" y="2273943"/>
              <a:ext cx="755995" cy="7593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10452835" y="2615276"/>
              <a:ext cx="157340" cy="15724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0671576" y="2619110"/>
              <a:ext cx="157338" cy="1572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Freeform 76"/>
            <p:cNvSpPr/>
            <p:nvPr/>
          </p:nvSpPr>
          <p:spPr bwMode="auto">
            <a:xfrm rot="1224355">
              <a:off x="9831153" y="2128206"/>
              <a:ext cx="149665" cy="21093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0" name="Freeform 76"/>
            <p:cNvSpPr/>
            <p:nvPr/>
          </p:nvSpPr>
          <p:spPr bwMode="auto">
            <a:xfrm rot="1111723">
              <a:off x="9827317" y="2484879"/>
              <a:ext cx="99776" cy="13806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1" name="Freeform 76"/>
            <p:cNvSpPr/>
            <p:nvPr/>
          </p:nvSpPr>
          <p:spPr bwMode="auto">
            <a:xfrm rot="20569143">
              <a:off x="11419896" y="2189569"/>
              <a:ext cx="95940" cy="13806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2" name="Freeform 76"/>
            <p:cNvSpPr/>
            <p:nvPr/>
          </p:nvSpPr>
          <p:spPr bwMode="auto">
            <a:xfrm rot="19737128">
              <a:off x="11584911" y="2492550"/>
              <a:ext cx="95937" cy="13806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3" name="Freeform 76"/>
            <p:cNvSpPr/>
            <p:nvPr/>
          </p:nvSpPr>
          <p:spPr bwMode="auto">
            <a:xfrm rot="344965">
              <a:off x="10157345" y="1951788"/>
              <a:ext cx="149663" cy="21093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4" name="Freeform 76"/>
            <p:cNvSpPr/>
            <p:nvPr/>
          </p:nvSpPr>
          <p:spPr bwMode="auto">
            <a:xfrm rot="20605607">
              <a:off x="11212668" y="1928777"/>
              <a:ext cx="149665" cy="210936"/>
            </a:xfrm>
            <a:custGeom>
              <a:avLst/>
              <a:gdLst>
                <a:gd name="T0" fmla="*/ 74 w 149"/>
                <a:gd name="T1" fmla="*/ 0 h 205"/>
                <a:gd name="T2" fmla="*/ 0 w 149"/>
                <a:gd name="T3" fmla="*/ 131 h 205"/>
                <a:gd name="T4" fmla="*/ 74 w 149"/>
                <a:gd name="T5" fmla="*/ 205 h 205"/>
                <a:gd name="T6" fmla="*/ 149 w 149"/>
                <a:gd name="T7" fmla="*/ 131 h 205"/>
                <a:gd name="T8" fmla="*/ 74 w 149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205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</p:grpSp>
      <p:grpSp>
        <p:nvGrpSpPr>
          <p:cNvPr id="45" name="Group 79"/>
          <p:cNvGrpSpPr>
            <a:grpSpLocks noChangeAspect="1"/>
          </p:cNvGrpSpPr>
          <p:nvPr/>
        </p:nvGrpSpPr>
        <p:grpSpPr bwMode="auto">
          <a:xfrm>
            <a:off x="8722552" y="929631"/>
            <a:ext cx="714100" cy="4969961"/>
            <a:chOff x="-26" y="311"/>
            <a:chExt cx="497" cy="3459"/>
          </a:xfrm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46" name="AutoShape 78"/>
            <p:cNvSpPr>
              <a:spLocks noChangeAspect="1" noChangeArrowheads="1" noTextEdit="1"/>
            </p:cNvSpPr>
            <p:nvPr/>
          </p:nvSpPr>
          <p:spPr bwMode="auto">
            <a:xfrm>
              <a:off x="82" y="337"/>
              <a:ext cx="375" cy="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  <p:sp>
          <p:nvSpPr>
            <p:cNvPr id="47" name="Freeform 80"/>
            <p:cNvSpPr/>
            <p:nvPr/>
          </p:nvSpPr>
          <p:spPr bwMode="auto">
            <a:xfrm>
              <a:off x="-26" y="311"/>
              <a:ext cx="497" cy="3459"/>
            </a:xfrm>
            <a:custGeom>
              <a:avLst/>
              <a:gdLst>
                <a:gd name="T0" fmla="*/ 112 w 207"/>
                <a:gd name="T1" fmla="*/ 747 h 1461"/>
                <a:gd name="T2" fmla="*/ 84 w 207"/>
                <a:gd name="T3" fmla="*/ 1299 h 1461"/>
                <a:gd name="T4" fmla="*/ 142 w 207"/>
                <a:gd name="T5" fmla="*/ 1460 h 1461"/>
                <a:gd name="T6" fmla="*/ 147 w 207"/>
                <a:gd name="T7" fmla="*/ 1460 h 1461"/>
                <a:gd name="T8" fmla="*/ 201 w 207"/>
                <a:gd name="T9" fmla="*/ 1296 h 1461"/>
                <a:gd name="T10" fmla="*/ 177 w 207"/>
                <a:gd name="T11" fmla="*/ 740 h 1461"/>
                <a:gd name="T12" fmla="*/ 176 w 207"/>
                <a:gd name="T13" fmla="*/ 728 h 1461"/>
                <a:gd name="T14" fmla="*/ 191 w 207"/>
                <a:gd name="T15" fmla="*/ 31 h 1461"/>
                <a:gd name="T16" fmla="*/ 132 w 207"/>
                <a:gd name="T17" fmla="*/ 25 h 1461"/>
                <a:gd name="T18" fmla="*/ 86 w 207"/>
                <a:gd name="T19" fmla="*/ 738 h 1461"/>
                <a:gd name="T20" fmla="*/ 112 w 207"/>
                <a:gd name="T21" fmla="*/ 747 h 1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1461">
                  <a:moveTo>
                    <a:pt x="112" y="747"/>
                  </a:moveTo>
                  <a:cubicBezTo>
                    <a:pt x="150" y="886"/>
                    <a:pt x="66" y="1157"/>
                    <a:pt x="84" y="1299"/>
                  </a:cubicBezTo>
                  <a:cubicBezTo>
                    <a:pt x="85" y="1344"/>
                    <a:pt x="104" y="1461"/>
                    <a:pt x="142" y="1460"/>
                  </a:cubicBezTo>
                  <a:cubicBezTo>
                    <a:pt x="147" y="1460"/>
                    <a:pt x="147" y="1460"/>
                    <a:pt x="147" y="1460"/>
                  </a:cubicBezTo>
                  <a:cubicBezTo>
                    <a:pt x="185" y="1459"/>
                    <a:pt x="202" y="1340"/>
                    <a:pt x="201" y="1296"/>
                  </a:cubicBezTo>
                  <a:cubicBezTo>
                    <a:pt x="207" y="1134"/>
                    <a:pt x="153" y="907"/>
                    <a:pt x="177" y="740"/>
                  </a:cubicBezTo>
                  <a:cubicBezTo>
                    <a:pt x="176" y="728"/>
                    <a:pt x="176" y="728"/>
                    <a:pt x="176" y="728"/>
                  </a:cubicBezTo>
                  <a:cubicBezTo>
                    <a:pt x="191" y="31"/>
                    <a:pt x="191" y="31"/>
                    <a:pt x="191" y="31"/>
                  </a:cubicBezTo>
                  <a:cubicBezTo>
                    <a:pt x="183" y="16"/>
                    <a:pt x="159" y="0"/>
                    <a:pt x="132" y="25"/>
                  </a:cubicBezTo>
                  <a:cubicBezTo>
                    <a:pt x="0" y="184"/>
                    <a:pt x="48" y="490"/>
                    <a:pt x="86" y="738"/>
                  </a:cubicBezTo>
                  <a:cubicBezTo>
                    <a:pt x="87" y="744"/>
                    <a:pt x="111" y="741"/>
                    <a:pt x="112" y="747"/>
                  </a:cubicBezTo>
                  <a:close/>
                </a:path>
              </a:pathLst>
            </a:custGeom>
            <a:solidFill>
              <a:srgbClr val="3A1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0" y="6658406"/>
            <a:ext cx="12192000" cy="19959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-36513" y="-14887"/>
            <a:ext cx="12192000" cy="19959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475" y="906497"/>
            <a:ext cx="4592450" cy="5476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078" y="1558912"/>
            <a:ext cx="2329178" cy="2329178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5310803" y="1675575"/>
            <a:ext cx="2321989" cy="3412315"/>
            <a:chOff x="7908112" y="2987003"/>
            <a:chExt cx="2321989" cy="3412315"/>
          </a:xfrm>
        </p:grpSpPr>
        <p:sp>
          <p:nvSpPr>
            <p:cNvPr id="4" name="Freeform 92"/>
            <p:cNvSpPr/>
            <p:nvPr/>
          </p:nvSpPr>
          <p:spPr bwMode="auto">
            <a:xfrm flipV="1">
              <a:off x="7908112" y="4243483"/>
              <a:ext cx="2321989" cy="2155835"/>
            </a:xfrm>
            <a:custGeom>
              <a:avLst/>
              <a:gdLst>
                <a:gd name="T0" fmla="*/ 1239 w 2443"/>
                <a:gd name="T1" fmla="*/ 2213 h 2261"/>
                <a:gd name="T2" fmla="*/ 1490 w 2443"/>
                <a:gd name="T3" fmla="*/ 2118 h 2261"/>
                <a:gd name="T4" fmla="*/ 1903 w 2443"/>
                <a:gd name="T5" fmla="*/ 1223 h 2261"/>
                <a:gd name="T6" fmla="*/ 1818 w 2443"/>
                <a:gd name="T7" fmla="*/ 964 h 2261"/>
                <a:gd name="T8" fmla="*/ 1819 w 2443"/>
                <a:gd name="T9" fmla="*/ 324 h 2261"/>
                <a:gd name="T10" fmla="*/ 2309 w 2443"/>
                <a:gd name="T11" fmla="*/ 319 h 2261"/>
                <a:gd name="T12" fmla="*/ 2309 w 2443"/>
                <a:gd name="T13" fmla="*/ 56 h 2261"/>
                <a:gd name="T14" fmla="*/ 1710 w 2443"/>
                <a:gd name="T15" fmla="*/ 51 h 2261"/>
                <a:gd name="T16" fmla="*/ 1543 w 2443"/>
                <a:gd name="T17" fmla="*/ 186 h 2261"/>
                <a:gd name="T18" fmla="*/ 1540 w 2443"/>
                <a:gd name="T19" fmla="*/ 953 h 2261"/>
                <a:gd name="T20" fmla="*/ 1044 w 2443"/>
                <a:gd name="T21" fmla="*/ 952 h 2261"/>
                <a:gd name="T22" fmla="*/ 1037 w 2443"/>
                <a:gd name="T23" fmla="*/ 154 h 2261"/>
                <a:gd name="T24" fmla="*/ 771 w 2443"/>
                <a:gd name="T25" fmla="*/ 186 h 2261"/>
                <a:gd name="T26" fmla="*/ 783 w 2443"/>
                <a:gd name="T27" fmla="*/ 1150 h 2261"/>
                <a:gd name="T28" fmla="*/ 1392 w 2443"/>
                <a:gd name="T29" fmla="*/ 1226 h 2261"/>
                <a:gd name="T30" fmla="*/ 1103 w 2443"/>
                <a:gd name="T31" fmla="*/ 1862 h 2261"/>
                <a:gd name="T32" fmla="*/ 689 w 2443"/>
                <a:gd name="T33" fmla="*/ 1648 h 2261"/>
                <a:gd name="T34" fmla="*/ 113 w 2443"/>
                <a:gd name="T35" fmla="*/ 1974 h 2261"/>
                <a:gd name="T36" fmla="*/ 192 w 2443"/>
                <a:gd name="T37" fmla="*/ 2193 h 2261"/>
                <a:gd name="T38" fmla="*/ 693 w 2443"/>
                <a:gd name="T39" fmla="*/ 1909 h 2261"/>
                <a:gd name="T40" fmla="*/ 1239 w 2443"/>
                <a:gd name="T41" fmla="*/ 2213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43" h="2261">
                  <a:moveTo>
                    <a:pt x="1239" y="2213"/>
                  </a:moveTo>
                  <a:cubicBezTo>
                    <a:pt x="1330" y="2261"/>
                    <a:pt x="1453" y="2213"/>
                    <a:pt x="1490" y="2118"/>
                  </a:cubicBezTo>
                  <a:cubicBezTo>
                    <a:pt x="1630" y="1821"/>
                    <a:pt x="1767" y="1522"/>
                    <a:pt x="1903" y="1223"/>
                  </a:cubicBezTo>
                  <a:cubicBezTo>
                    <a:pt x="1955" y="1126"/>
                    <a:pt x="1883" y="1032"/>
                    <a:pt x="1818" y="964"/>
                  </a:cubicBezTo>
                  <a:cubicBezTo>
                    <a:pt x="1818" y="751"/>
                    <a:pt x="1818" y="537"/>
                    <a:pt x="1819" y="324"/>
                  </a:cubicBezTo>
                  <a:cubicBezTo>
                    <a:pt x="1982" y="320"/>
                    <a:pt x="2146" y="332"/>
                    <a:pt x="2309" y="319"/>
                  </a:cubicBezTo>
                  <a:cubicBezTo>
                    <a:pt x="2443" y="296"/>
                    <a:pt x="2443" y="78"/>
                    <a:pt x="2309" y="56"/>
                  </a:cubicBezTo>
                  <a:cubicBezTo>
                    <a:pt x="2110" y="44"/>
                    <a:pt x="1910" y="54"/>
                    <a:pt x="1710" y="51"/>
                  </a:cubicBezTo>
                  <a:cubicBezTo>
                    <a:pt x="1629" y="40"/>
                    <a:pt x="1535" y="96"/>
                    <a:pt x="1543" y="186"/>
                  </a:cubicBezTo>
                  <a:cubicBezTo>
                    <a:pt x="1536" y="441"/>
                    <a:pt x="1543" y="697"/>
                    <a:pt x="1540" y="953"/>
                  </a:cubicBezTo>
                  <a:cubicBezTo>
                    <a:pt x="1375" y="950"/>
                    <a:pt x="1209" y="951"/>
                    <a:pt x="1044" y="952"/>
                  </a:cubicBezTo>
                  <a:cubicBezTo>
                    <a:pt x="1037" y="686"/>
                    <a:pt x="1051" y="419"/>
                    <a:pt x="1037" y="154"/>
                  </a:cubicBezTo>
                  <a:cubicBezTo>
                    <a:pt x="1015" y="0"/>
                    <a:pt x="757" y="30"/>
                    <a:pt x="771" y="186"/>
                  </a:cubicBezTo>
                  <a:cubicBezTo>
                    <a:pt x="776" y="507"/>
                    <a:pt x="752" y="832"/>
                    <a:pt x="783" y="1150"/>
                  </a:cubicBezTo>
                  <a:cubicBezTo>
                    <a:pt x="930" y="1307"/>
                    <a:pt x="1196" y="1192"/>
                    <a:pt x="1392" y="1226"/>
                  </a:cubicBezTo>
                  <a:cubicBezTo>
                    <a:pt x="1296" y="1438"/>
                    <a:pt x="1197" y="1649"/>
                    <a:pt x="1103" y="1862"/>
                  </a:cubicBezTo>
                  <a:cubicBezTo>
                    <a:pt x="961" y="1798"/>
                    <a:pt x="841" y="1687"/>
                    <a:pt x="689" y="1648"/>
                  </a:cubicBezTo>
                  <a:cubicBezTo>
                    <a:pt x="487" y="1736"/>
                    <a:pt x="305" y="1867"/>
                    <a:pt x="113" y="1974"/>
                  </a:cubicBezTo>
                  <a:cubicBezTo>
                    <a:pt x="0" y="2033"/>
                    <a:pt x="69" y="2216"/>
                    <a:pt x="192" y="2193"/>
                  </a:cubicBezTo>
                  <a:cubicBezTo>
                    <a:pt x="370" y="2119"/>
                    <a:pt x="524" y="2000"/>
                    <a:pt x="693" y="1909"/>
                  </a:cubicBezTo>
                  <a:cubicBezTo>
                    <a:pt x="878" y="2005"/>
                    <a:pt x="1049" y="2126"/>
                    <a:pt x="1239" y="221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615200" y="2987003"/>
              <a:ext cx="1025353" cy="1271233"/>
              <a:chOff x="5406388" y="1904361"/>
              <a:chExt cx="1664589" cy="2063757"/>
            </a:xfrm>
            <a:effectLst/>
          </p:grpSpPr>
          <p:sp>
            <p:nvSpPr>
              <p:cNvPr id="6" name="弦形 7"/>
              <p:cNvSpPr/>
              <p:nvPr/>
            </p:nvSpPr>
            <p:spPr>
              <a:xfrm rot="692479">
                <a:off x="5406388" y="3016827"/>
                <a:ext cx="327315" cy="442455"/>
              </a:xfrm>
              <a:custGeom>
                <a:avLst/>
                <a:gdLst>
                  <a:gd name="connsiteX0" fmla="*/ 350719 w 393936"/>
                  <a:gd name="connsiteY0" fmla="*/ 399736 h 491970"/>
                  <a:gd name="connsiteX1" fmla="*/ 85669 w 393936"/>
                  <a:gd name="connsiteY1" fmla="*/ 448934 h 491970"/>
                  <a:gd name="connsiteX2" fmla="*/ 3023 w 393936"/>
                  <a:gd name="connsiteY2" fmla="*/ 203054 h 491970"/>
                  <a:gd name="connsiteX3" fmla="*/ 180779 w 393936"/>
                  <a:gd name="connsiteY3" fmla="*/ 831 h 491970"/>
                  <a:gd name="connsiteX4" fmla="*/ 350719 w 393936"/>
                  <a:gd name="connsiteY4" fmla="*/ 399736 h 491970"/>
                  <a:gd name="connsiteX0-1" fmla="*/ 318882 w 318882"/>
                  <a:gd name="connsiteY0-2" fmla="*/ 406669 h 491916"/>
                  <a:gd name="connsiteX1-3" fmla="*/ 53832 w 318882"/>
                  <a:gd name="connsiteY1-4" fmla="*/ 455867 h 491916"/>
                  <a:gd name="connsiteX2-5" fmla="*/ 5504 w 318882"/>
                  <a:gd name="connsiteY2-6" fmla="*/ 67846 h 491916"/>
                  <a:gd name="connsiteX3-7" fmla="*/ 148942 w 318882"/>
                  <a:gd name="connsiteY3-8" fmla="*/ 7764 h 491916"/>
                  <a:gd name="connsiteX4-9" fmla="*/ 318882 w 318882"/>
                  <a:gd name="connsiteY4-10" fmla="*/ 406669 h 491916"/>
                  <a:gd name="connsiteX0-11" fmla="*/ 314377 w 314377"/>
                  <a:gd name="connsiteY0-12" fmla="*/ 406669 h 460395"/>
                  <a:gd name="connsiteX1-13" fmla="*/ 166720 w 314377"/>
                  <a:gd name="connsiteY1-14" fmla="*/ 389666 h 460395"/>
                  <a:gd name="connsiteX2-15" fmla="*/ 999 w 314377"/>
                  <a:gd name="connsiteY2-16" fmla="*/ 67846 h 460395"/>
                  <a:gd name="connsiteX3-17" fmla="*/ 144437 w 314377"/>
                  <a:gd name="connsiteY3-18" fmla="*/ 7764 h 460395"/>
                  <a:gd name="connsiteX4-19" fmla="*/ 314377 w 314377"/>
                  <a:gd name="connsiteY4-20" fmla="*/ 406669 h 460395"/>
                  <a:gd name="connsiteX0-21" fmla="*/ 314414 w 314414"/>
                  <a:gd name="connsiteY0-22" fmla="*/ 406669 h 464726"/>
                  <a:gd name="connsiteX1-23" fmla="*/ 166757 w 314414"/>
                  <a:gd name="connsiteY1-24" fmla="*/ 389666 h 464726"/>
                  <a:gd name="connsiteX2-25" fmla="*/ 1036 w 314414"/>
                  <a:gd name="connsiteY2-26" fmla="*/ 67846 h 464726"/>
                  <a:gd name="connsiteX3-27" fmla="*/ 144474 w 314414"/>
                  <a:gd name="connsiteY3-28" fmla="*/ 7764 h 464726"/>
                  <a:gd name="connsiteX4-29" fmla="*/ 314414 w 314414"/>
                  <a:gd name="connsiteY4-30" fmla="*/ 406669 h 464726"/>
                  <a:gd name="connsiteX0-31" fmla="*/ 314620 w 314620"/>
                  <a:gd name="connsiteY0-32" fmla="*/ 406669 h 454813"/>
                  <a:gd name="connsiteX1-33" fmla="*/ 166963 w 314620"/>
                  <a:gd name="connsiteY1-34" fmla="*/ 389666 h 454813"/>
                  <a:gd name="connsiteX2-35" fmla="*/ 1242 w 314620"/>
                  <a:gd name="connsiteY2-36" fmla="*/ 67846 h 454813"/>
                  <a:gd name="connsiteX3-37" fmla="*/ 144680 w 314620"/>
                  <a:gd name="connsiteY3-38" fmla="*/ 7764 h 454813"/>
                  <a:gd name="connsiteX4-39" fmla="*/ 314620 w 314620"/>
                  <a:gd name="connsiteY4-40" fmla="*/ 406669 h 454813"/>
                  <a:gd name="connsiteX0-41" fmla="*/ 314620 w 314620"/>
                  <a:gd name="connsiteY0-42" fmla="*/ 406669 h 440490"/>
                  <a:gd name="connsiteX1-43" fmla="*/ 166963 w 314620"/>
                  <a:gd name="connsiteY1-44" fmla="*/ 389666 h 440490"/>
                  <a:gd name="connsiteX2-45" fmla="*/ 1242 w 314620"/>
                  <a:gd name="connsiteY2-46" fmla="*/ 67846 h 440490"/>
                  <a:gd name="connsiteX3-47" fmla="*/ 144680 w 314620"/>
                  <a:gd name="connsiteY3-48" fmla="*/ 7764 h 440490"/>
                  <a:gd name="connsiteX4-49" fmla="*/ 314620 w 314620"/>
                  <a:gd name="connsiteY4-50" fmla="*/ 406669 h 440490"/>
                  <a:gd name="connsiteX0-51" fmla="*/ 313378 w 313378"/>
                  <a:gd name="connsiteY0-52" fmla="*/ 406669 h 440490"/>
                  <a:gd name="connsiteX1-53" fmla="*/ 165721 w 313378"/>
                  <a:gd name="connsiteY1-54" fmla="*/ 389666 h 440490"/>
                  <a:gd name="connsiteX2-55" fmla="*/ 0 w 313378"/>
                  <a:gd name="connsiteY2-56" fmla="*/ 67846 h 440490"/>
                  <a:gd name="connsiteX3-57" fmla="*/ 143438 w 313378"/>
                  <a:gd name="connsiteY3-58" fmla="*/ 7764 h 440490"/>
                  <a:gd name="connsiteX4-59" fmla="*/ 313378 w 313378"/>
                  <a:gd name="connsiteY4-60" fmla="*/ 406669 h 440490"/>
                  <a:gd name="connsiteX0-61" fmla="*/ 317118 w 317118"/>
                  <a:gd name="connsiteY0-62" fmla="*/ 405414 h 439235"/>
                  <a:gd name="connsiteX1-63" fmla="*/ 169461 w 317118"/>
                  <a:gd name="connsiteY1-64" fmla="*/ 388411 h 439235"/>
                  <a:gd name="connsiteX2-65" fmla="*/ 3740 w 317118"/>
                  <a:gd name="connsiteY2-66" fmla="*/ 66591 h 439235"/>
                  <a:gd name="connsiteX3-67" fmla="*/ 147178 w 317118"/>
                  <a:gd name="connsiteY3-68" fmla="*/ 6509 h 439235"/>
                  <a:gd name="connsiteX4-69" fmla="*/ 317118 w 317118"/>
                  <a:gd name="connsiteY4-70" fmla="*/ 405414 h 439235"/>
                  <a:gd name="connsiteX0-71" fmla="*/ 328868 w 328868"/>
                  <a:gd name="connsiteY0-72" fmla="*/ 404241 h 443866"/>
                  <a:gd name="connsiteX1-73" fmla="*/ 181211 w 328868"/>
                  <a:gd name="connsiteY1-74" fmla="*/ 387238 h 443866"/>
                  <a:gd name="connsiteX2-75" fmla="*/ 3328 w 328868"/>
                  <a:gd name="connsiteY2-76" fmla="*/ 67902 h 443866"/>
                  <a:gd name="connsiteX3-77" fmla="*/ 158928 w 328868"/>
                  <a:gd name="connsiteY3-78" fmla="*/ 5336 h 443866"/>
                  <a:gd name="connsiteX4-79" fmla="*/ 328868 w 328868"/>
                  <a:gd name="connsiteY4-80" fmla="*/ 404241 h 443866"/>
                  <a:gd name="connsiteX0-81" fmla="*/ 325540 w 325540"/>
                  <a:gd name="connsiteY0-82" fmla="*/ 406950 h 446575"/>
                  <a:gd name="connsiteX1-83" fmla="*/ 177883 w 325540"/>
                  <a:gd name="connsiteY1-84" fmla="*/ 389947 h 446575"/>
                  <a:gd name="connsiteX2-85" fmla="*/ 0 w 325540"/>
                  <a:gd name="connsiteY2-86" fmla="*/ 70611 h 446575"/>
                  <a:gd name="connsiteX3-87" fmla="*/ 155600 w 325540"/>
                  <a:gd name="connsiteY3-88" fmla="*/ 8045 h 446575"/>
                  <a:gd name="connsiteX4-89" fmla="*/ 325540 w 325540"/>
                  <a:gd name="connsiteY4-90" fmla="*/ 406950 h 446575"/>
                  <a:gd name="connsiteX0-91" fmla="*/ 325540 w 325540"/>
                  <a:gd name="connsiteY0-92" fmla="*/ 406950 h 452755"/>
                  <a:gd name="connsiteX1-93" fmla="*/ 177883 w 325540"/>
                  <a:gd name="connsiteY1-94" fmla="*/ 389947 h 452755"/>
                  <a:gd name="connsiteX2-95" fmla="*/ 0 w 325540"/>
                  <a:gd name="connsiteY2-96" fmla="*/ 70611 h 452755"/>
                  <a:gd name="connsiteX3-97" fmla="*/ 155600 w 325540"/>
                  <a:gd name="connsiteY3-98" fmla="*/ 8045 h 452755"/>
                  <a:gd name="connsiteX4-99" fmla="*/ 325540 w 325540"/>
                  <a:gd name="connsiteY4-100" fmla="*/ 406950 h 452755"/>
                  <a:gd name="connsiteX0-101" fmla="*/ 325540 w 325540"/>
                  <a:gd name="connsiteY0-102" fmla="*/ 406950 h 452755"/>
                  <a:gd name="connsiteX1-103" fmla="*/ 177883 w 325540"/>
                  <a:gd name="connsiteY1-104" fmla="*/ 389947 h 452755"/>
                  <a:gd name="connsiteX2-105" fmla="*/ 0 w 325540"/>
                  <a:gd name="connsiteY2-106" fmla="*/ 70611 h 452755"/>
                  <a:gd name="connsiteX3-107" fmla="*/ 155600 w 325540"/>
                  <a:gd name="connsiteY3-108" fmla="*/ 8045 h 452755"/>
                  <a:gd name="connsiteX4-109" fmla="*/ 325540 w 325540"/>
                  <a:gd name="connsiteY4-110" fmla="*/ 406950 h 452755"/>
                  <a:gd name="connsiteX0-111" fmla="*/ 325540 w 325540"/>
                  <a:gd name="connsiteY0-112" fmla="*/ 406950 h 441296"/>
                  <a:gd name="connsiteX1-113" fmla="*/ 177883 w 325540"/>
                  <a:gd name="connsiteY1-114" fmla="*/ 389947 h 441296"/>
                  <a:gd name="connsiteX2-115" fmla="*/ 0 w 325540"/>
                  <a:gd name="connsiteY2-116" fmla="*/ 70611 h 441296"/>
                  <a:gd name="connsiteX3-117" fmla="*/ 155600 w 325540"/>
                  <a:gd name="connsiteY3-118" fmla="*/ 8045 h 441296"/>
                  <a:gd name="connsiteX4-119" fmla="*/ 325540 w 325540"/>
                  <a:gd name="connsiteY4-120" fmla="*/ 406950 h 441296"/>
                  <a:gd name="connsiteX0-121" fmla="*/ 325540 w 325540"/>
                  <a:gd name="connsiteY0-122" fmla="*/ 406950 h 427748"/>
                  <a:gd name="connsiteX1-123" fmla="*/ 177883 w 325540"/>
                  <a:gd name="connsiteY1-124" fmla="*/ 389947 h 427748"/>
                  <a:gd name="connsiteX2-125" fmla="*/ 0 w 325540"/>
                  <a:gd name="connsiteY2-126" fmla="*/ 70611 h 427748"/>
                  <a:gd name="connsiteX3-127" fmla="*/ 155600 w 325540"/>
                  <a:gd name="connsiteY3-128" fmla="*/ 8045 h 427748"/>
                  <a:gd name="connsiteX4-129" fmla="*/ 325540 w 325540"/>
                  <a:gd name="connsiteY4-130" fmla="*/ 406950 h 427748"/>
                  <a:gd name="connsiteX0-131" fmla="*/ 325540 w 325540"/>
                  <a:gd name="connsiteY0-132" fmla="*/ 406950 h 424042"/>
                  <a:gd name="connsiteX1-133" fmla="*/ 177883 w 325540"/>
                  <a:gd name="connsiteY1-134" fmla="*/ 389947 h 424042"/>
                  <a:gd name="connsiteX2-135" fmla="*/ 0 w 325540"/>
                  <a:gd name="connsiteY2-136" fmla="*/ 70611 h 424042"/>
                  <a:gd name="connsiteX3-137" fmla="*/ 155600 w 325540"/>
                  <a:gd name="connsiteY3-138" fmla="*/ 8045 h 424042"/>
                  <a:gd name="connsiteX4-139" fmla="*/ 325540 w 325540"/>
                  <a:gd name="connsiteY4-140" fmla="*/ 406950 h 424042"/>
                  <a:gd name="connsiteX0-141" fmla="*/ 325540 w 325540"/>
                  <a:gd name="connsiteY0-142" fmla="*/ 406950 h 423706"/>
                  <a:gd name="connsiteX1-143" fmla="*/ 182548 w 325540"/>
                  <a:gd name="connsiteY1-144" fmla="*/ 388994 h 423706"/>
                  <a:gd name="connsiteX2-145" fmla="*/ 0 w 325540"/>
                  <a:gd name="connsiteY2-146" fmla="*/ 70611 h 423706"/>
                  <a:gd name="connsiteX3-147" fmla="*/ 155600 w 325540"/>
                  <a:gd name="connsiteY3-148" fmla="*/ 8045 h 423706"/>
                  <a:gd name="connsiteX4-149" fmla="*/ 325540 w 325540"/>
                  <a:gd name="connsiteY4-150" fmla="*/ 406950 h 423706"/>
                  <a:gd name="connsiteX0-151" fmla="*/ 325540 w 325540"/>
                  <a:gd name="connsiteY0-152" fmla="*/ 406950 h 423706"/>
                  <a:gd name="connsiteX1-153" fmla="*/ 182548 w 325540"/>
                  <a:gd name="connsiteY1-154" fmla="*/ 388994 h 423706"/>
                  <a:gd name="connsiteX2-155" fmla="*/ 0 w 325540"/>
                  <a:gd name="connsiteY2-156" fmla="*/ 70611 h 423706"/>
                  <a:gd name="connsiteX3-157" fmla="*/ 155600 w 325540"/>
                  <a:gd name="connsiteY3-158" fmla="*/ 8045 h 423706"/>
                  <a:gd name="connsiteX4-159" fmla="*/ 325540 w 325540"/>
                  <a:gd name="connsiteY4-160" fmla="*/ 406950 h 423706"/>
                  <a:gd name="connsiteX0-161" fmla="*/ 325540 w 325540"/>
                  <a:gd name="connsiteY0-162" fmla="*/ 406950 h 421907"/>
                  <a:gd name="connsiteX1-163" fmla="*/ 186262 w 325540"/>
                  <a:gd name="connsiteY1-164" fmla="*/ 383376 h 421907"/>
                  <a:gd name="connsiteX2-165" fmla="*/ 0 w 325540"/>
                  <a:gd name="connsiteY2-166" fmla="*/ 70611 h 421907"/>
                  <a:gd name="connsiteX3-167" fmla="*/ 155600 w 325540"/>
                  <a:gd name="connsiteY3-168" fmla="*/ 8045 h 421907"/>
                  <a:gd name="connsiteX4-169" fmla="*/ 325540 w 325540"/>
                  <a:gd name="connsiteY4-170" fmla="*/ 406950 h 421907"/>
                  <a:gd name="connsiteX0-171" fmla="*/ 325540 w 325540"/>
                  <a:gd name="connsiteY0-172" fmla="*/ 406950 h 421907"/>
                  <a:gd name="connsiteX1-173" fmla="*/ 186262 w 325540"/>
                  <a:gd name="connsiteY1-174" fmla="*/ 383376 h 421907"/>
                  <a:gd name="connsiteX2-175" fmla="*/ 0 w 325540"/>
                  <a:gd name="connsiteY2-176" fmla="*/ 70611 h 421907"/>
                  <a:gd name="connsiteX3-177" fmla="*/ 155600 w 325540"/>
                  <a:gd name="connsiteY3-178" fmla="*/ 8045 h 421907"/>
                  <a:gd name="connsiteX4-179" fmla="*/ 325540 w 325540"/>
                  <a:gd name="connsiteY4-180" fmla="*/ 406950 h 421907"/>
                  <a:gd name="connsiteX0-181" fmla="*/ 325540 w 325856"/>
                  <a:gd name="connsiteY0-182" fmla="*/ 406950 h 473410"/>
                  <a:gd name="connsiteX1-183" fmla="*/ 186262 w 325856"/>
                  <a:gd name="connsiteY1-184" fmla="*/ 383376 h 473410"/>
                  <a:gd name="connsiteX2-185" fmla="*/ 0 w 325856"/>
                  <a:gd name="connsiteY2-186" fmla="*/ 70611 h 473410"/>
                  <a:gd name="connsiteX3-187" fmla="*/ 155600 w 325856"/>
                  <a:gd name="connsiteY3-188" fmla="*/ 8045 h 473410"/>
                  <a:gd name="connsiteX4-189" fmla="*/ 325540 w 325856"/>
                  <a:gd name="connsiteY4-190" fmla="*/ 406950 h 473410"/>
                  <a:gd name="connsiteX0-191" fmla="*/ 325540 w 325785"/>
                  <a:gd name="connsiteY0-192" fmla="*/ 406950 h 448528"/>
                  <a:gd name="connsiteX1-193" fmla="*/ 186262 w 325785"/>
                  <a:gd name="connsiteY1-194" fmla="*/ 383376 h 448528"/>
                  <a:gd name="connsiteX2-195" fmla="*/ 0 w 325785"/>
                  <a:gd name="connsiteY2-196" fmla="*/ 70611 h 448528"/>
                  <a:gd name="connsiteX3-197" fmla="*/ 155600 w 325785"/>
                  <a:gd name="connsiteY3-198" fmla="*/ 8045 h 448528"/>
                  <a:gd name="connsiteX4-199" fmla="*/ 325540 w 325785"/>
                  <a:gd name="connsiteY4-200" fmla="*/ 406950 h 448528"/>
                  <a:gd name="connsiteX0-201" fmla="*/ 325540 w 325759"/>
                  <a:gd name="connsiteY0-202" fmla="*/ 406950 h 445269"/>
                  <a:gd name="connsiteX1-203" fmla="*/ 186262 w 325759"/>
                  <a:gd name="connsiteY1-204" fmla="*/ 383376 h 445269"/>
                  <a:gd name="connsiteX2-205" fmla="*/ 0 w 325759"/>
                  <a:gd name="connsiteY2-206" fmla="*/ 70611 h 445269"/>
                  <a:gd name="connsiteX3-207" fmla="*/ 155600 w 325759"/>
                  <a:gd name="connsiteY3-208" fmla="*/ 8045 h 445269"/>
                  <a:gd name="connsiteX4-209" fmla="*/ 325540 w 325759"/>
                  <a:gd name="connsiteY4-210" fmla="*/ 406950 h 445269"/>
                  <a:gd name="connsiteX0-211" fmla="*/ 325540 w 325759"/>
                  <a:gd name="connsiteY0-212" fmla="*/ 414188 h 452507"/>
                  <a:gd name="connsiteX1-213" fmla="*/ 186262 w 325759"/>
                  <a:gd name="connsiteY1-214" fmla="*/ 390614 h 452507"/>
                  <a:gd name="connsiteX2-215" fmla="*/ 0 w 325759"/>
                  <a:gd name="connsiteY2-216" fmla="*/ 77849 h 452507"/>
                  <a:gd name="connsiteX3-217" fmla="*/ 155600 w 325759"/>
                  <a:gd name="connsiteY3-218" fmla="*/ 15283 h 452507"/>
                  <a:gd name="connsiteX4-219" fmla="*/ 325540 w 325759"/>
                  <a:gd name="connsiteY4-220" fmla="*/ 414188 h 452507"/>
                  <a:gd name="connsiteX0-221" fmla="*/ 328442 w 328661"/>
                  <a:gd name="connsiteY0-222" fmla="*/ 414188 h 452507"/>
                  <a:gd name="connsiteX1-223" fmla="*/ 189164 w 328661"/>
                  <a:gd name="connsiteY1-224" fmla="*/ 390614 h 452507"/>
                  <a:gd name="connsiteX2-225" fmla="*/ 67011 w 328661"/>
                  <a:gd name="connsiteY2-226" fmla="*/ 229433 h 452507"/>
                  <a:gd name="connsiteX3-227" fmla="*/ 2902 w 328661"/>
                  <a:gd name="connsiteY3-228" fmla="*/ 77849 h 452507"/>
                  <a:gd name="connsiteX4-229" fmla="*/ 158502 w 328661"/>
                  <a:gd name="connsiteY4-230" fmla="*/ 15283 h 452507"/>
                  <a:gd name="connsiteX5" fmla="*/ 328442 w 328661"/>
                  <a:gd name="connsiteY5" fmla="*/ 414188 h 452507"/>
                  <a:gd name="connsiteX0-231" fmla="*/ 327095 w 327267"/>
                  <a:gd name="connsiteY0-232" fmla="*/ 414188 h 441545"/>
                  <a:gd name="connsiteX1-233" fmla="*/ 187817 w 327267"/>
                  <a:gd name="connsiteY1-234" fmla="*/ 390614 h 441545"/>
                  <a:gd name="connsiteX2-235" fmla="*/ 118569 w 327267"/>
                  <a:gd name="connsiteY2-236" fmla="*/ 262376 h 441545"/>
                  <a:gd name="connsiteX3-237" fmla="*/ 1555 w 327267"/>
                  <a:gd name="connsiteY3-238" fmla="*/ 77849 h 441545"/>
                  <a:gd name="connsiteX4-239" fmla="*/ 157155 w 327267"/>
                  <a:gd name="connsiteY4-240" fmla="*/ 15283 h 441545"/>
                  <a:gd name="connsiteX5-241" fmla="*/ 327095 w 327267"/>
                  <a:gd name="connsiteY5-242" fmla="*/ 414188 h 441545"/>
                  <a:gd name="connsiteX0-243" fmla="*/ 327315 w 327487"/>
                  <a:gd name="connsiteY0-244" fmla="*/ 414188 h 441545"/>
                  <a:gd name="connsiteX1-245" fmla="*/ 188037 w 327487"/>
                  <a:gd name="connsiteY1-246" fmla="*/ 390614 h 441545"/>
                  <a:gd name="connsiteX2-247" fmla="*/ 118789 w 327487"/>
                  <a:gd name="connsiteY2-248" fmla="*/ 262376 h 441545"/>
                  <a:gd name="connsiteX3-249" fmla="*/ 1775 w 327487"/>
                  <a:gd name="connsiteY3-250" fmla="*/ 77849 h 441545"/>
                  <a:gd name="connsiteX4-251" fmla="*/ 157375 w 327487"/>
                  <a:gd name="connsiteY4-252" fmla="*/ 15283 h 441545"/>
                  <a:gd name="connsiteX5-253" fmla="*/ 327315 w 327487"/>
                  <a:gd name="connsiteY5-254" fmla="*/ 414188 h 441545"/>
                  <a:gd name="connsiteX0-255" fmla="*/ 327315 w 327315"/>
                  <a:gd name="connsiteY0-256" fmla="*/ 414188 h 442455"/>
                  <a:gd name="connsiteX1-257" fmla="*/ 188037 w 327315"/>
                  <a:gd name="connsiteY1-258" fmla="*/ 390614 h 442455"/>
                  <a:gd name="connsiteX2-259" fmla="*/ 118789 w 327315"/>
                  <a:gd name="connsiteY2-260" fmla="*/ 262376 h 442455"/>
                  <a:gd name="connsiteX3-261" fmla="*/ 1775 w 327315"/>
                  <a:gd name="connsiteY3-262" fmla="*/ 77849 h 442455"/>
                  <a:gd name="connsiteX4-263" fmla="*/ 157375 w 327315"/>
                  <a:gd name="connsiteY4-264" fmla="*/ 15283 h 442455"/>
                  <a:gd name="connsiteX5-265" fmla="*/ 327315 w 327315"/>
                  <a:gd name="connsiteY5-266" fmla="*/ 414188 h 4424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41" y="connsiteY5-242"/>
                  </a:cxn>
                </a:cxnLst>
                <a:rect l="l" t="t" r="r" b="b"/>
                <a:pathLst>
                  <a:path w="327315" h="442455">
                    <a:moveTo>
                      <a:pt x="327315" y="414188"/>
                    </a:moveTo>
                    <a:cubicBezTo>
                      <a:pt x="286667" y="478795"/>
                      <a:pt x="222791" y="415916"/>
                      <a:pt x="188037" y="390614"/>
                    </a:cubicBezTo>
                    <a:cubicBezTo>
                      <a:pt x="153283" y="365312"/>
                      <a:pt x="149833" y="314504"/>
                      <a:pt x="118789" y="262376"/>
                    </a:cubicBezTo>
                    <a:cubicBezTo>
                      <a:pt x="73221" y="198632"/>
                      <a:pt x="-13474" y="113541"/>
                      <a:pt x="1775" y="77849"/>
                    </a:cubicBezTo>
                    <a:cubicBezTo>
                      <a:pt x="16558" y="-36199"/>
                      <a:pt x="122794" y="6031"/>
                      <a:pt x="157375" y="15283"/>
                    </a:cubicBezTo>
                    <a:lnTo>
                      <a:pt x="327315" y="414188"/>
                    </a:ln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圆角矩形 3"/>
              <p:cNvSpPr/>
              <p:nvPr/>
            </p:nvSpPr>
            <p:spPr>
              <a:xfrm>
                <a:off x="5591944" y="2232533"/>
                <a:ext cx="1289177" cy="1735585"/>
              </a:xfrm>
              <a:custGeom>
                <a:avLst/>
                <a:gdLst>
                  <a:gd name="connsiteX0" fmla="*/ 0 w 1152128"/>
                  <a:gd name="connsiteY0" fmla="*/ 573691 h 1728192"/>
                  <a:gd name="connsiteX1" fmla="*/ 573691 w 1152128"/>
                  <a:gd name="connsiteY1" fmla="*/ 0 h 1728192"/>
                  <a:gd name="connsiteX2" fmla="*/ 578437 w 1152128"/>
                  <a:gd name="connsiteY2" fmla="*/ 0 h 1728192"/>
                  <a:gd name="connsiteX3" fmla="*/ 1152128 w 1152128"/>
                  <a:gd name="connsiteY3" fmla="*/ 573691 h 1728192"/>
                  <a:gd name="connsiteX4" fmla="*/ 1152128 w 1152128"/>
                  <a:gd name="connsiteY4" fmla="*/ 1154501 h 1728192"/>
                  <a:gd name="connsiteX5" fmla="*/ 578437 w 1152128"/>
                  <a:gd name="connsiteY5" fmla="*/ 1728192 h 1728192"/>
                  <a:gd name="connsiteX6" fmla="*/ 573691 w 1152128"/>
                  <a:gd name="connsiteY6" fmla="*/ 1728192 h 1728192"/>
                  <a:gd name="connsiteX7" fmla="*/ 0 w 1152128"/>
                  <a:gd name="connsiteY7" fmla="*/ 1154501 h 1728192"/>
                  <a:gd name="connsiteX8" fmla="*/ 0 w 1152128"/>
                  <a:gd name="connsiteY8" fmla="*/ 573691 h 1728192"/>
                  <a:gd name="connsiteX0-1" fmla="*/ 0 w 1215739"/>
                  <a:gd name="connsiteY0-2" fmla="*/ 597545 h 1728192"/>
                  <a:gd name="connsiteX1-3" fmla="*/ 637302 w 1215739"/>
                  <a:gd name="connsiteY1-4" fmla="*/ 0 h 1728192"/>
                  <a:gd name="connsiteX2-5" fmla="*/ 642048 w 1215739"/>
                  <a:gd name="connsiteY2-6" fmla="*/ 0 h 1728192"/>
                  <a:gd name="connsiteX3-7" fmla="*/ 1215739 w 1215739"/>
                  <a:gd name="connsiteY3-8" fmla="*/ 573691 h 1728192"/>
                  <a:gd name="connsiteX4-9" fmla="*/ 1215739 w 1215739"/>
                  <a:gd name="connsiteY4-10" fmla="*/ 1154501 h 1728192"/>
                  <a:gd name="connsiteX5-11" fmla="*/ 642048 w 1215739"/>
                  <a:gd name="connsiteY5-12" fmla="*/ 1728192 h 1728192"/>
                  <a:gd name="connsiteX6-13" fmla="*/ 637302 w 1215739"/>
                  <a:gd name="connsiteY6-14" fmla="*/ 1728192 h 1728192"/>
                  <a:gd name="connsiteX7-15" fmla="*/ 63611 w 1215739"/>
                  <a:gd name="connsiteY7-16" fmla="*/ 1154501 h 1728192"/>
                  <a:gd name="connsiteX8-17" fmla="*/ 0 w 1215739"/>
                  <a:gd name="connsiteY8-18" fmla="*/ 597545 h 1728192"/>
                  <a:gd name="connsiteX0-19" fmla="*/ 0 w 1215739"/>
                  <a:gd name="connsiteY0-20" fmla="*/ 597545 h 1728192"/>
                  <a:gd name="connsiteX1-21" fmla="*/ 637302 w 1215739"/>
                  <a:gd name="connsiteY1-22" fmla="*/ 0 h 1728192"/>
                  <a:gd name="connsiteX2-23" fmla="*/ 642048 w 1215739"/>
                  <a:gd name="connsiteY2-24" fmla="*/ 0 h 1728192"/>
                  <a:gd name="connsiteX3-25" fmla="*/ 1215739 w 1215739"/>
                  <a:gd name="connsiteY3-26" fmla="*/ 573691 h 1728192"/>
                  <a:gd name="connsiteX4-27" fmla="*/ 1215739 w 1215739"/>
                  <a:gd name="connsiteY4-28" fmla="*/ 1154501 h 1728192"/>
                  <a:gd name="connsiteX5-29" fmla="*/ 642048 w 1215739"/>
                  <a:gd name="connsiteY5-30" fmla="*/ 1728192 h 1728192"/>
                  <a:gd name="connsiteX6-31" fmla="*/ 637302 w 1215739"/>
                  <a:gd name="connsiteY6-32" fmla="*/ 1728192 h 1728192"/>
                  <a:gd name="connsiteX7-33" fmla="*/ 63611 w 1215739"/>
                  <a:gd name="connsiteY7-34" fmla="*/ 1154501 h 1728192"/>
                  <a:gd name="connsiteX8-35" fmla="*/ 0 w 1215739"/>
                  <a:gd name="connsiteY8-36" fmla="*/ 597545 h 1728192"/>
                  <a:gd name="connsiteX0-37" fmla="*/ 262 w 1216001"/>
                  <a:gd name="connsiteY0-38" fmla="*/ 597545 h 1728192"/>
                  <a:gd name="connsiteX1-39" fmla="*/ 637564 w 1216001"/>
                  <a:gd name="connsiteY1-40" fmla="*/ 0 h 1728192"/>
                  <a:gd name="connsiteX2-41" fmla="*/ 642310 w 1216001"/>
                  <a:gd name="connsiteY2-42" fmla="*/ 0 h 1728192"/>
                  <a:gd name="connsiteX3-43" fmla="*/ 1216001 w 1216001"/>
                  <a:gd name="connsiteY3-44" fmla="*/ 573691 h 1728192"/>
                  <a:gd name="connsiteX4-45" fmla="*/ 1216001 w 1216001"/>
                  <a:gd name="connsiteY4-46" fmla="*/ 1154501 h 1728192"/>
                  <a:gd name="connsiteX5-47" fmla="*/ 642310 w 1216001"/>
                  <a:gd name="connsiteY5-48" fmla="*/ 1728192 h 1728192"/>
                  <a:gd name="connsiteX6-49" fmla="*/ 637564 w 1216001"/>
                  <a:gd name="connsiteY6-50" fmla="*/ 1728192 h 1728192"/>
                  <a:gd name="connsiteX7-51" fmla="*/ 63873 w 1216001"/>
                  <a:gd name="connsiteY7-52" fmla="*/ 1154501 h 1728192"/>
                  <a:gd name="connsiteX8-53" fmla="*/ 262 w 1216001"/>
                  <a:gd name="connsiteY8-54" fmla="*/ 597545 h 1728192"/>
                  <a:gd name="connsiteX0-55" fmla="*/ 262 w 1216001"/>
                  <a:gd name="connsiteY0-56" fmla="*/ 599586 h 1730233"/>
                  <a:gd name="connsiteX1-57" fmla="*/ 637564 w 1216001"/>
                  <a:gd name="connsiteY1-58" fmla="*/ 2041 h 1730233"/>
                  <a:gd name="connsiteX2-59" fmla="*/ 642310 w 1216001"/>
                  <a:gd name="connsiteY2-60" fmla="*/ 2041 h 1730233"/>
                  <a:gd name="connsiteX3-61" fmla="*/ 1216001 w 1216001"/>
                  <a:gd name="connsiteY3-62" fmla="*/ 575732 h 1730233"/>
                  <a:gd name="connsiteX4-63" fmla="*/ 1216001 w 1216001"/>
                  <a:gd name="connsiteY4-64" fmla="*/ 1156542 h 1730233"/>
                  <a:gd name="connsiteX5-65" fmla="*/ 642310 w 1216001"/>
                  <a:gd name="connsiteY5-66" fmla="*/ 1730233 h 1730233"/>
                  <a:gd name="connsiteX6-67" fmla="*/ 637564 w 1216001"/>
                  <a:gd name="connsiteY6-68" fmla="*/ 1730233 h 1730233"/>
                  <a:gd name="connsiteX7-69" fmla="*/ 63873 w 1216001"/>
                  <a:gd name="connsiteY7-70" fmla="*/ 1156542 h 1730233"/>
                  <a:gd name="connsiteX8-71" fmla="*/ 262 w 1216001"/>
                  <a:gd name="connsiteY8-72" fmla="*/ 599586 h 1730233"/>
                  <a:gd name="connsiteX0-73" fmla="*/ 262 w 1224137"/>
                  <a:gd name="connsiteY0-74" fmla="*/ 599586 h 1730233"/>
                  <a:gd name="connsiteX1-75" fmla="*/ 637564 w 1224137"/>
                  <a:gd name="connsiteY1-76" fmla="*/ 2041 h 1730233"/>
                  <a:gd name="connsiteX2-77" fmla="*/ 642310 w 1224137"/>
                  <a:gd name="connsiteY2-78" fmla="*/ 2041 h 1730233"/>
                  <a:gd name="connsiteX3-79" fmla="*/ 1216001 w 1224137"/>
                  <a:gd name="connsiteY3-80" fmla="*/ 575732 h 1730233"/>
                  <a:gd name="connsiteX4-81" fmla="*/ 1216001 w 1224137"/>
                  <a:gd name="connsiteY4-82" fmla="*/ 1156542 h 1730233"/>
                  <a:gd name="connsiteX5-83" fmla="*/ 642310 w 1224137"/>
                  <a:gd name="connsiteY5-84" fmla="*/ 1730233 h 1730233"/>
                  <a:gd name="connsiteX6-85" fmla="*/ 637564 w 1224137"/>
                  <a:gd name="connsiteY6-86" fmla="*/ 1730233 h 1730233"/>
                  <a:gd name="connsiteX7-87" fmla="*/ 63873 w 1224137"/>
                  <a:gd name="connsiteY7-88" fmla="*/ 1156542 h 1730233"/>
                  <a:gd name="connsiteX8-89" fmla="*/ 262 w 1224137"/>
                  <a:gd name="connsiteY8-90" fmla="*/ 599586 h 1730233"/>
                  <a:gd name="connsiteX0-91" fmla="*/ 262 w 1225241"/>
                  <a:gd name="connsiteY0-92" fmla="*/ 599586 h 1730233"/>
                  <a:gd name="connsiteX1-93" fmla="*/ 637564 w 1225241"/>
                  <a:gd name="connsiteY1-94" fmla="*/ 2041 h 1730233"/>
                  <a:gd name="connsiteX2-95" fmla="*/ 642310 w 1225241"/>
                  <a:gd name="connsiteY2-96" fmla="*/ 2041 h 1730233"/>
                  <a:gd name="connsiteX3-97" fmla="*/ 1216001 w 1225241"/>
                  <a:gd name="connsiteY3-98" fmla="*/ 575732 h 1730233"/>
                  <a:gd name="connsiteX4-99" fmla="*/ 1216001 w 1225241"/>
                  <a:gd name="connsiteY4-100" fmla="*/ 1156542 h 1730233"/>
                  <a:gd name="connsiteX5-101" fmla="*/ 642310 w 1225241"/>
                  <a:gd name="connsiteY5-102" fmla="*/ 1730233 h 1730233"/>
                  <a:gd name="connsiteX6-103" fmla="*/ 637564 w 1225241"/>
                  <a:gd name="connsiteY6-104" fmla="*/ 1730233 h 1730233"/>
                  <a:gd name="connsiteX7-105" fmla="*/ 63873 w 1225241"/>
                  <a:gd name="connsiteY7-106" fmla="*/ 1156542 h 1730233"/>
                  <a:gd name="connsiteX8-107" fmla="*/ 262 w 1225241"/>
                  <a:gd name="connsiteY8-108" fmla="*/ 599586 h 1730233"/>
                  <a:gd name="connsiteX0-109" fmla="*/ 262 w 1216001"/>
                  <a:gd name="connsiteY0-110" fmla="*/ 599586 h 1730233"/>
                  <a:gd name="connsiteX1-111" fmla="*/ 637564 w 1216001"/>
                  <a:gd name="connsiteY1-112" fmla="*/ 2041 h 1730233"/>
                  <a:gd name="connsiteX2-113" fmla="*/ 642310 w 1216001"/>
                  <a:gd name="connsiteY2-114" fmla="*/ 2041 h 1730233"/>
                  <a:gd name="connsiteX3-115" fmla="*/ 1216001 w 1216001"/>
                  <a:gd name="connsiteY3-116" fmla="*/ 575732 h 1730233"/>
                  <a:gd name="connsiteX4-117" fmla="*/ 1216001 w 1216001"/>
                  <a:gd name="connsiteY4-118" fmla="*/ 1156542 h 1730233"/>
                  <a:gd name="connsiteX5-119" fmla="*/ 642310 w 1216001"/>
                  <a:gd name="connsiteY5-120" fmla="*/ 1730233 h 1730233"/>
                  <a:gd name="connsiteX6-121" fmla="*/ 637564 w 1216001"/>
                  <a:gd name="connsiteY6-122" fmla="*/ 1730233 h 1730233"/>
                  <a:gd name="connsiteX7-123" fmla="*/ 63873 w 1216001"/>
                  <a:gd name="connsiteY7-124" fmla="*/ 1156542 h 1730233"/>
                  <a:gd name="connsiteX8-125" fmla="*/ 262 w 1216001"/>
                  <a:gd name="connsiteY8-126" fmla="*/ 599586 h 1730233"/>
                  <a:gd name="connsiteX0-127" fmla="*/ 262 w 1270322"/>
                  <a:gd name="connsiteY0-128" fmla="*/ 599586 h 1730233"/>
                  <a:gd name="connsiteX1-129" fmla="*/ 637564 w 1270322"/>
                  <a:gd name="connsiteY1-130" fmla="*/ 2041 h 1730233"/>
                  <a:gd name="connsiteX2-131" fmla="*/ 642310 w 1270322"/>
                  <a:gd name="connsiteY2-132" fmla="*/ 2041 h 1730233"/>
                  <a:gd name="connsiteX3-133" fmla="*/ 1270322 w 1270322"/>
                  <a:gd name="connsiteY3-134" fmla="*/ 716061 h 1730233"/>
                  <a:gd name="connsiteX4-135" fmla="*/ 1216001 w 1270322"/>
                  <a:gd name="connsiteY4-136" fmla="*/ 1156542 h 1730233"/>
                  <a:gd name="connsiteX5-137" fmla="*/ 642310 w 1270322"/>
                  <a:gd name="connsiteY5-138" fmla="*/ 1730233 h 1730233"/>
                  <a:gd name="connsiteX6-139" fmla="*/ 637564 w 1270322"/>
                  <a:gd name="connsiteY6-140" fmla="*/ 1730233 h 1730233"/>
                  <a:gd name="connsiteX7-141" fmla="*/ 63873 w 1270322"/>
                  <a:gd name="connsiteY7-142" fmla="*/ 1156542 h 1730233"/>
                  <a:gd name="connsiteX8-143" fmla="*/ 262 w 1270322"/>
                  <a:gd name="connsiteY8-144" fmla="*/ 599586 h 1730233"/>
                  <a:gd name="connsiteX0-145" fmla="*/ 262 w 1270322"/>
                  <a:gd name="connsiteY0-146" fmla="*/ 599586 h 1730233"/>
                  <a:gd name="connsiteX1-147" fmla="*/ 637564 w 1270322"/>
                  <a:gd name="connsiteY1-148" fmla="*/ 2041 h 1730233"/>
                  <a:gd name="connsiteX2-149" fmla="*/ 642310 w 1270322"/>
                  <a:gd name="connsiteY2-150" fmla="*/ 2041 h 1730233"/>
                  <a:gd name="connsiteX3-151" fmla="*/ 1270322 w 1270322"/>
                  <a:gd name="connsiteY3-152" fmla="*/ 716061 h 1730233"/>
                  <a:gd name="connsiteX4-153" fmla="*/ 1216001 w 1270322"/>
                  <a:gd name="connsiteY4-154" fmla="*/ 1165595 h 1730233"/>
                  <a:gd name="connsiteX5-155" fmla="*/ 642310 w 1270322"/>
                  <a:gd name="connsiteY5-156" fmla="*/ 1730233 h 1730233"/>
                  <a:gd name="connsiteX6-157" fmla="*/ 637564 w 1270322"/>
                  <a:gd name="connsiteY6-158" fmla="*/ 1730233 h 1730233"/>
                  <a:gd name="connsiteX7-159" fmla="*/ 63873 w 1270322"/>
                  <a:gd name="connsiteY7-160" fmla="*/ 1156542 h 1730233"/>
                  <a:gd name="connsiteX8-161" fmla="*/ 262 w 1270322"/>
                  <a:gd name="connsiteY8-162" fmla="*/ 599586 h 1730233"/>
                  <a:gd name="connsiteX0-163" fmla="*/ 262 w 1270322"/>
                  <a:gd name="connsiteY0-164" fmla="*/ 599586 h 1730233"/>
                  <a:gd name="connsiteX1-165" fmla="*/ 637564 w 1270322"/>
                  <a:gd name="connsiteY1-166" fmla="*/ 2041 h 1730233"/>
                  <a:gd name="connsiteX2-167" fmla="*/ 642310 w 1270322"/>
                  <a:gd name="connsiteY2-168" fmla="*/ 2041 h 1730233"/>
                  <a:gd name="connsiteX3-169" fmla="*/ 1270322 w 1270322"/>
                  <a:gd name="connsiteY3-170" fmla="*/ 716061 h 1730233"/>
                  <a:gd name="connsiteX4-171" fmla="*/ 1216001 w 1270322"/>
                  <a:gd name="connsiteY4-172" fmla="*/ 1165595 h 1730233"/>
                  <a:gd name="connsiteX5-173" fmla="*/ 642310 w 1270322"/>
                  <a:gd name="connsiteY5-174" fmla="*/ 1730233 h 1730233"/>
                  <a:gd name="connsiteX6-175" fmla="*/ 637564 w 1270322"/>
                  <a:gd name="connsiteY6-176" fmla="*/ 1730233 h 1730233"/>
                  <a:gd name="connsiteX7-177" fmla="*/ 63873 w 1270322"/>
                  <a:gd name="connsiteY7-178" fmla="*/ 1156542 h 1730233"/>
                  <a:gd name="connsiteX8-179" fmla="*/ 262 w 1270322"/>
                  <a:gd name="connsiteY8-180" fmla="*/ 599586 h 1730233"/>
                  <a:gd name="connsiteX0-181" fmla="*/ 262 w 1270322"/>
                  <a:gd name="connsiteY0-182" fmla="*/ 599586 h 1730233"/>
                  <a:gd name="connsiteX1-183" fmla="*/ 637564 w 1270322"/>
                  <a:gd name="connsiteY1-184" fmla="*/ 2041 h 1730233"/>
                  <a:gd name="connsiteX2-185" fmla="*/ 642310 w 1270322"/>
                  <a:gd name="connsiteY2-186" fmla="*/ 2041 h 1730233"/>
                  <a:gd name="connsiteX3-187" fmla="*/ 1270322 w 1270322"/>
                  <a:gd name="connsiteY3-188" fmla="*/ 716061 h 1730233"/>
                  <a:gd name="connsiteX4-189" fmla="*/ 1216001 w 1270322"/>
                  <a:gd name="connsiteY4-190" fmla="*/ 1165595 h 1730233"/>
                  <a:gd name="connsiteX5-191" fmla="*/ 642310 w 1270322"/>
                  <a:gd name="connsiteY5-192" fmla="*/ 1730233 h 1730233"/>
                  <a:gd name="connsiteX6-193" fmla="*/ 637564 w 1270322"/>
                  <a:gd name="connsiteY6-194" fmla="*/ 1730233 h 1730233"/>
                  <a:gd name="connsiteX7-195" fmla="*/ 63873 w 1270322"/>
                  <a:gd name="connsiteY7-196" fmla="*/ 1156542 h 1730233"/>
                  <a:gd name="connsiteX8-197" fmla="*/ 262 w 1270322"/>
                  <a:gd name="connsiteY8-198" fmla="*/ 599586 h 1730233"/>
                  <a:gd name="connsiteX0-199" fmla="*/ 262 w 1270322"/>
                  <a:gd name="connsiteY0-200" fmla="*/ 599586 h 1730233"/>
                  <a:gd name="connsiteX1-201" fmla="*/ 637564 w 1270322"/>
                  <a:gd name="connsiteY1-202" fmla="*/ 2041 h 1730233"/>
                  <a:gd name="connsiteX2-203" fmla="*/ 642310 w 1270322"/>
                  <a:gd name="connsiteY2-204" fmla="*/ 2041 h 1730233"/>
                  <a:gd name="connsiteX3-205" fmla="*/ 1270322 w 1270322"/>
                  <a:gd name="connsiteY3-206" fmla="*/ 716061 h 1730233"/>
                  <a:gd name="connsiteX4-207" fmla="*/ 1216001 w 1270322"/>
                  <a:gd name="connsiteY4-208" fmla="*/ 1165595 h 1730233"/>
                  <a:gd name="connsiteX5-209" fmla="*/ 642310 w 1270322"/>
                  <a:gd name="connsiteY5-210" fmla="*/ 1730233 h 1730233"/>
                  <a:gd name="connsiteX6-211" fmla="*/ 637564 w 1270322"/>
                  <a:gd name="connsiteY6-212" fmla="*/ 1730233 h 1730233"/>
                  <a:gd name="connsiteX7-213" fmla="*/ 63873 w 1270322"/>
                  <a:gd name="connsiteY7-214" fmla="*/ 1156542 h 1730233"/>
                  <a:gd name="connsiteX8-215" fmla="*/ 262 w 1270322"/>
                  <a:gd name="connsiteY8-216" fmla="*/ 599586 h 1730233"/>
                  <a:gd name="connsiteX0-217" fmla="*/ 262 w 1270322"/>
                  <a:gd name="connsiteY0-218" fmla="*/ 599586 h 1730233"/>
                  <a:gd name="connsiteX1-219" fmla="*/ 637564 w 1270322"/>
                  <a:gd name="connsiteY1-220" fmla="*/ 2041 h 1730233"/>
                  <a:gd name="connsiteX2-221" fmla="*/ 642310 w 1270322"/>
                  <a:gd name="connsiteY2-222" fmla="*/ 2041 h 1730233"/>
                  <a:gd name="connsiteX3-223" fmla="*/ 1270322 w 1270322"/>
                  <a:gd name="connsiteY3-224" fmla="*/ 716061 h 1730233"/>
                  <a:gd name="connsiteX4-225" fmla="*/ 1216001 w 1270322"/>
                  <a:gd name="connsiteY4-226" fmla="*/ 1165595 h 1730233"/>
                  <a:gd name="connsiteX5-227" fmla="*/ 642310 w 1270322"/>
                  <a:gd name="connsiteY5-228" fmla="*/ 1730233 h 1730233"/>
                  <a:gd name="connsiteX6-229" fmla="*/ 63873 w 1270322"/>
                  <a:gd name="connsiteY6-230" fmla="*/ 1156542 h 1730233"/>
                  <a:gd name="connsiteX7-231" fmla="*/ 262 w 1270322"/>
                  <a:gd name="connsiteY7-232" fmla="*/ 599586 h 1730233"/>
                  <a:gd name="connsiteX0-233" fmla="*/ 262 w 1270322"/>
                  <a:gd name="connsiteY0-234" fmla="*/ 599586 h 1734037"/>
                  <a:gd name="connsiteX1-235" fmla="*/ 637564 w 1270322"/>
                  <a:gd name="connsiteY1-236" fmla="*/ 2041 h 1734037"/>
                  <a:gd name="connsiteX2-237" fmla="*/ 642310 w 1270322"/>
                  <a:gd name="connsiteY2-238" fmla="*/ 2041 h 1734037"/>
                  <a:gd name="connsiteX3-239" fmla="*/ 1270322 w 1270322"/>
                  <a:gd name="connsiteY3-240" fmla="*/ 716061 h 1734037"/>
                  <a:gd name="connsiteX4-241" fmla="*/ 1216001 w 1270322"/>
                  <a:gd name="connsiteY4-242" fmla="*/ 1165595 h 1734037"/>
                  <a:gd name="connsiteX5-243" fmla="*/ 642310 w 1270322"/>
                  <a:gd name="connsiteY5-244" fmla="*/ 1730233 h 1734037"/>
                  <a:gd name="connsiteX6-245" fmla="*/ 63873 w 1270322"/>
                  <a:gd name="connsiteY6-246" fmla="*/ 1156542 h 1734037"/>
                  <a:gd name="connsiteX7-247" fmla="*/ 262 w 1270322"/>
                  <a:gd name="connsiteY7-248" fmla="*/ 599586 h 1734037"/>
                  <a:gd name="connsiteX0-249" fmla="*/ 262 w 1270322"/>
                  <a:gd name="connsiteY0-250" fmla="*/ 599586 h 1735585"/>
                  <a:gd name="connsiteX1-251" fmla="*/ 637564 w 1270322"/>
                  <a:gd name="connsiteY1-252" fmla="*/ 2041 h 1735585"/>
                  <a:gd name="connsiteX2-253" fmla="*/ 642310 w 1270322"/>
                  <a:gd name="connsiteY2-254" fmla="*/ 2041 h 1735585"/>
                  <a:gd name="connsiteX3-255" fmla="*/ 1270322 w 1270322"/>
                  <a:gd name="connsiteY3-256" fmla="*/ 716061 h 1735585"/>
                  <a:gd name="connsiteX4-257" fmla="*/ 1216001 w 1270322"/>
                  <a:gd name="connsiteY4-258" fmla="*/ 1165595 h 1735585"/>
                  <a:gd name="connsiteX5-259" fmla="*/ 642310 w 1270322"/>
                  <a:gd name="connsiteY5-260" fmla="*/ 1730233 h 1735585"/>
                  <a:gd name="connsiteX6-261" fmla="*/ 63873 w 1270322"/>
                  <a:gd name="connsiteY6-262" fmla="*/ 1156542 h 1735585"/>
                  <a:gd name="connsiteX7-263" fmla="*/ 262 w 1270322"/>
                  <a:gd name="connsiteY7-264" fmla="*/ 599586 h 1735585"/>
                  <a:gd name="connsiteX0-265" fmla="*/ 262 w 1270322"/>
                  <a:gd name="connsiteY0-266" fmla="*/ 599586 h 1735585"/>
                  <a:gd name="connsiteX1-267" fmla="*/ 637564 w 1270322"/>
                  <a:gd name="connsiteY1-268" fmla="*/ 2041 h 1735585"/>
                  <a:gd name="connsiteX2-269" fmla="*/ 642310 w 1270322"/>
                  <a:gd name="connsiteY2-270" fmla="*/ 2041 h 1735585"/>
                  <a:gd name="connsiteX3-271" fmla="*/ 1270322 w 1270322"/>
                  <a:gd name="connsiteY3-272" fmla="*/ 716061 h 1735585"/>
                  <a:gd name="connsiteX4-273" fmla="*/ 1216001 w 1270322"/>
                  <a:gd name="connsiteY4-274" fmla="*/ 1165595 h 1735585"/>
                  <a:gd name="connsiteX5-275" fmla="*/ 642310 w 1270322"/>
                  <a:gd name="connsiteY5-276" fmla="*/ 1730233 h 1735585"/>
                  <a:gd name="connsiteX6-277" fmla="*/ 63873 w 1270322"/>
                  <a:gd name="connsiteY6-278" fmla="*/ 1156542 h 1735585"/>
                  <a:gd name="connsiteX7-279" fmla="*/ 262 w 1270322"/>
                  <a:gd name="connsiteY7-280" fmla="*/ 599586 h 1735585"/>
                  <a:gd name="connsiteX0-281" fmla="*/ 262 w 1270322"/>
                  <a:gd name="connsiteY0-282" fmla="*/ 599586 h 1735585"/>
                  <a:gd name="connsiteX1-283" fmla="*/ 637564 w 1270322"/>
                  <a:gd name="connsiteY1-284" fmla="*/ 2041 h 1735585"/>
                  <a:gd name="connsiteX2-285" fmla="*/ 642310 w 1270322"/>
                  <a:gd name="connsiteY2-286" fmla="*/ 2041 h 1735585"/>
                  <a:gd name="connsiteX3-287" fmla="*/ 1270322 w 1270322"/>
                  <a:gd name="connsiteY3-288" fmla="*/ 716061 h 1735585"/>
                  <a:gd name="connsiteX4-289" fmla="*/ 1216001 w 1270322"/>
                  <a:gd name="connsiteY4-290" fmla="*/ 1165595 h 1735585"/>
                  <a:gd name="connsiteX5-291" fmla="*/ 642310 w 1270322"/>
                  <a:gd name="connsiteY5-292" fmla="*/ 1730233 h 1735585"/>
                  <a:gd name="connsiteX6-293" fmla="*/ 63873 w 1270322"/>
                  <a:gd name="connsiteY6-294" fmla="*/ 1156542 h 1735585"/>
                  <a:gd name="connsiteX7-295" fmla="*/ 262 w 1270322"/>
                  <a:gd name="connsiteY7-296" fmla="*/ 599586 h 1735585"/>
                  <a:gd name="connsiteX0-297" fmla="*/ 262 w 1289177"/>
                  <a:gd name="connsiteY0-298" fmla="*/ 599586 h 1735585"/>
                  <a:gd name="connsiteX1-299" fmla="*/ 637564 w 1289177"/>
                  <a:gd name="connsiteY1-300" fmla="*/ 2041 h 1735585"/>
                  <a:gd name="connsiteX2-301" fmla="*/ 642310 w 1289177"/>
                  <a:gd name="connsiteY2-302" fmla="*/ 2041 h 1735585"/>
                  <a:gd name="connsiteX3-303" fmla="*/ 1270322 w 1289177"/>
                  <a:gd name="connsiteY3-304" fmla="*/ 716061 h 1735585"/>
                  <a:gd name="connsiteX4-305" fmla="*/ 1216001 w 1289177"/>
                  <a:gd name="connsiteY4-306" fmla="*/ 1165595 h 1735585"/>
                  <a:gd name="connsiteX5-307" fmla="*/ 642310 w 1289177"/>
                  <a:gd name="connsiteY5-308" fmla="*/ 1730233 h 1735585"/>
                  <a:gd name="connsiteX6-309" fmla="*/ 63873 w 1289177"/>
                  <a:gd name="connsiteY6-310" fmla="*/ 1156542 h 1735585"/>
                  <a:gd name="connsiteX7-311" fmla="*/ 262 w 1289177"/>
                  <a:gd name="connsiteY7-312" fmla="*/ 599586 h 173558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289177" h="1735585">
                    <a:moveTo>
                      <a:pt x="262" y="599586"/>
                    </a:moveTo>
                    <a:cubicBezTo>
                      <a:pt x="63872" y="-67112"/>
                      <a:pt x="320723" y="2041"/>
                      <a:pt x="637564" y="2041"/>
                    </a:cubicBezTo>
                    <a:lnTo>
                      <a:pt x="642310" y="2041"/>
                    </a:lnTo>
                    <a:cubicBezTo>
                      <a:pt x="1142661" y="-10437"/>
                      <a:pt x="1357289" y="256428"/>
                      <a:pt x="1270322" y="716061"/>
                    </a:cubicBezTo>
                    <a:cubicBezTo>
                      <a:pt x="1252215" y="865906"/>
                      <a:pt x="1261268" y="1015750"/>
                      <a:pt x="1216001" y="1165595"/>
                    </a:cubicBezTo>
                    <a:cubicBezTo>
                      <a:pt x="1139047" y="1491489"/>
                      <a:pt x="968205" y="1766447"/>
                      <a:pt x="642310" y="1730233"/>
                    </a:cubicBezTo>
                    <a:cubicBezTo>
                      <a:pt x="331803" y="1778920"/>
                      <a:pt x="161624" y="1488101"/>
                      <a:pt x="63873" y="1156542"/>
                    </a:cubicBezTo>
                    <a:cubicBezTo>
                      <a:pt x="-7688" y="962939"/>
                      <a:pt x="262" y="793189"/>
                      <a:pt x="262" y="599586"/>
                    </a:cubicBez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弦形 7"/>
              <p:cNvSpPr/>
              <p:nvPr/>
            </p:nvSpPr>
            <p:spPr>
              <a:xfrm rot="20711544" flipH="1">
                <a:off x="6743662" y="2989134"/>
                <a:ext cx="327315" cy="442455"/>
              </a:xfrm>
              <a:custGeom>
                <a:avLst/>
                <a:gdLst>
                  <a:gd name="connsiteX0" fmla="*/ 350719 w 393936"/>
                  <a:gd name="connsiteY0" fmla="*/ 399736 h 491970"/>
                  <a:gd name="connsiteX1" fmla="*/ 85669 w 393936"/>
                  <a:gd name="connsiteY1" fmla="*/ 448934 h 491970"/>
                  <a:gd name="connsiteX2" fmla="*/ 3023 w 393936"/>
                  <a:gd name="connsiteY2" fmla="*/ 203054 h 491970"/>
                  <a:gd name="connsiteX3" fmla="*/ 180779 w 393936"/>
                  <a:gd name="connsiteY3" fmla="*/ 831 h 491970"/>
                  <a:gd name="connsiteX4" fmla="*/ 350719 w 393936"/>
                  <a:gd name="connsiteY4" fmla="*/ 399736 h 491970"/>
                  <a:gd name="connsiteX0-1" fmla="*/ 318882 w 318882"/>
                  <a:gd name="connsiteY0-2" fmla="*/ 406669 h 491916"/>
                  <a:gd name="connsiteX1-3" fmla="*/ 53832 w 318882"/>
                  <a:gd name="connsiteY1-4" fmla="*/ 455867 h 491916"/>
                  <a:gd name="connsiteX2-5" fmla="*/ 5504 w 318882"/>
                  <a:gd name="connsiteY2-6" fmla="*/ 67846 h 491916"/>
                  <a:gd name="connsiteX3-7" fmla="*/ 148942 w 318882"/>
                  <a:gd name="connsiteY3-8" fmla="*/ 7764 h 491916"/>
                  <a:gd name="connsiteX4-9" fmla="*/ 318882 w 318882"/>
                  <a:gd name="connsiteY4-10" fmla="*/ 406669 h 491916"/>
                  <a:gd name="connsiteX0-11" fmla="*/ 314377 w 314377"/>
                  <a:gd name="connsiteY0-12" fmla="*/ 406669 h 460395"/>
                  <a:gd name="connsiteX1-13" fmla="*/ 166720 w 314377"/>
                  <a:gd name="connsiteY1-14" fmla="*/ 389666 h 460395"/>
                  <a:gd name="connsiteX2-15" fmla="*/ 999 w 314377"/>
                  <a:gd name="connsiteY2-16" fmla="*/ 67846 h 460395"/>
                  <a:gd name="connsiteX3-17" fmla="*/ 144437 w 314377"/>
                  <a:gd name="connsiteY3-18" fmla="*/ 7764 h 460395"/>
                  <a:gd name="connsiteX4-19" fmla="*/ 314377 w 314377"/>
                  <a:gd name="connsiteY4-20" fmla="*/ 406669 h 460395"/>
                  <a:gd name="connsiteX0-21" fmla="*/ 314414 w 314414"/>
                  <a:gd name="connsiteY0-22" fmla="*/ 406669 h 464726"/>
                  <a:gd name="connsiteX1-23" fmla="*/ 166757 w 314414"/>
                  <a:gd name="connsiteY1-24" fmla="*/ 389666 h 464726"/>
                  <a:gd name="connsiteX2-25" fmla="*/ 1036 w 314414"/>
                  <a:gd name="connsiteY2-26" fmla="*/ 67846 h 464726"/>
                  <a:gd name="connsiteX3-27" fmla="*/ 144474 w 314414"/>
                  <a:gd name="connsiteY3-28" fmla="*/ 7764 h 464726"/>
                  <a:gd name="connsiteX4-29" fmla="*/ 314414 w 314414"/>
                  <a:gd name="connsiteY4-30" fmla="*/ 406669 h 464726"/>
                  <a:gd name="connsiteX0-31" fmla="*/ 314620 w 314620"/>
                  <a:gd name="connsiteY0-32" fmla="*/ 406669 h 454813"/>
                  <a:gd name="connsiteX1-33" fmla="*/ 166963 w 314620"/>
                  <a:gd name="connsiteY1-34" fmla="*/ 389666 h 454813"/>
                  <a:gd name="connsiteX2-35" fmla="*/ 1242 w 314620"/>
                  <a:gd name="connsiteY2-36" fmla="*/ 67846 h 454813"/>
                  <a:gd name="connsiteX3-37" fmla="*/ 144680 w 314620"/>
                  <a:gd name="connsiteY3-38" fmla="*/ 7764 h 454813"/>
                  <a:gd name="connsiteX4-39" fmla="*/ 314620 w 314620"/>
                  <a:gd name="connsiteY4-40" fmla="*/ 406669 h 454813"/>
                  <a:gd name="connsiteX0-41" fmla="*/ 314620 w 314620"/>
                  <a:gd name="connsiteY0-42" fmla="*/ 406669 h 440490"/>
                  <a:gd name="connsiteX1-43" fmla="*/ 166963 w 314620"/>
                  <a:gd name="connsiteY1-44" fmla="*/ 389666 h 440490"/>
                  <a:gd name="connsiteX2-45" fmla="*/ 1242 w 314620"/>
                  <a:gd name="connsiteY2-46" fmla="*/ 67846 h 440490"/>
                  <a:gd name="connsiteX3-47" fmla="*/ 144680 w 314620"/>
                  <a:gd name="connsiteY3-48" fmla="*/ 7764 h 440490"/>
                  <a:gd name="connsiteX4-49" fmla="*/ 314620 w 314620"/>
                  <a:gd name="connsiteY4-50" fmla="*/ 406669 h 440490"/>
                  <a:gd name="connsiteX0-51" fmla="*/ 313378 w 313378"/>
                  <a:gd name="connsiteY0-52" fmla="*/ 406669 h 440490"/>
                  <a:gd name="connsiteX1-53" fmla="*/ 165721 w 313378"/>
                  <a:gd name="connsiteY1-54" fmla="*/ 389666 h 440490"/>
                  <a:gd name="connsiteX2-55" fmla="*/ 0 w 313378"/>
                  <a:gd name="connsiteY2-56" fmla="*/ 67846 h 440490"/>
                  <a:gd name="connsiteX3-57" fmla="*/ 143438 w 313378"/>
                  <a:gd name="connsiteY3-58" fmla="*/ 7764 h 440490"/>
                  <a:gd name="connsiteX4-59" fmla="*/ 313378 w 313378"/>
                  <a:gd name="connsiteY4-60" fmla="*/ 406669 h 440490"/>
                  <a:gd name="connsiteX0-61" fmla="*/ 317118 w 317118"/>
                  <a:gd name="connsiteY0-62" fmla="*/ 405414 h 439235"/>
                  <a:gd name="connsiteX1-63" fmla="*/ 169461 w 317118"/>
                  <a:gd name="connsiteY1-64" fmla="*/ 388411 h 439235"/>
                  <a:gd name="connsiteX2-65" fmla="*/ 3740 w 317118"/>
                  <a:gd name="connsiteY2-66" fmla="*/ 66591 h 439235"/>
                  <a:gd name="connsiteX3-67" fmla="*/ 147178 w 317118"/>
                  <a:gd name="connsiteY3-68" fmla="*/ 6509 h 439235"/>
                  <a:gd name="connsiteX4-69" fmla="*/ 317118 w 317118"/>
                  <a:gd name="connsiteY4-70" fmla="*/ 405414 h 439235"/>
                  <a:gd name="connsiteX0-71" fmla="*/ 328868 w 328868"/>
                  <a:gd name="connsiteY0-72" fmla="*/ 404241 h 443866"/>
                  <a:gd name="connsiteX1-73" fmla="*/ 181211 w 328868"/>
                  <a:gd name="connsiteY1-74" fmla="*/ 387238 h 443866"/>
                  <a:gd name="connsiteX2-75" fmla="*/ 3328 w 328868"/>
                  <a:gd name="connsiteY2-76" fmla="*/ 67902 h 443866"/>
                  <a:gd name="connsiteX3-77" fmla="*/ 158928 w 328868"/>
                  <a:gd name="connsiteY3-78" fmla="*/ 5336 h 443866"/>
                  <a:gd name="connsiteX4-79" fmla="*/ 328868 w 328868"/>
                  <a:gd name="connsiteY4-80" fmla="*/ 404241 h 443866"/>
                  <a:gd name="connsiteX0-81" fmla="*/ 325540 w 325540"/>
                  <a:gd name="connsiteY0-82" fmla="*/ 406950 h 446575"/>
                  <a:gd name="connsiteX1-83" fmla="*/ 177883 w 325540"/>
                  <a:gd name="connsiteY1-84" fmla="*/ 389947 h 446575"/>
                  <a:gd name="connsiteX2-85" fmla="*/ 0 w 325540"/>
                  <a:gd name="connsiteY2-86" fmla="*/ 70611 h 446575"/>
                  <a:gd name="connsiteX3-87" fmla="*/ 155600 w 325540"/>
                  <a:gd name="connsiteY3-88" fmla="*/ 8045 h 446575"/>
                  <a:gd name="connsiteX4-89" fmla="*/ 325540 w 325540"/>
                  <a:gd name="connsiteY4-90" fmla="*/ 406950 h 446575"/>
                  <a:gd name="connsiteX0-91" fmla="*/ 325540 w 325540"/>
                  <a:gd name="connsiteY0-92" fmla="*/ 406950 h 452755"/>
                  <a:gd name="connsiteX1-93" fmla="*/ 177883 w 325540"/>
                  <a:gd name="connsiteY1-94" fmla="*/ 389947 h 452755"/>
                  <a:gd name="connsiteX2-95" fmla="*/ 0 w 325540"/>
                  <a:gd name="connsiteY2-96" fmla="*/ 70611 h 452755"/>
                  <a:gd name="connsiteX3-97" fmla="*/ 155600 w 325540"/>
                  <a:gd name="connsiteY3-98" fmla="*/ 8045 h 452755"/>
                  <a:gd name="connsiteX4-99" fmla="*/ 325540 w 325540"/>
                  <a:gd name="connsiteY4-100" fmla="*/ 406950 h 452755"/>
                  <a:gd name="connsiteX0-101" fmla="*/ 325540 w 325540"/>
                  <a:gd name="connsiteY0-102" fmla="*/ 406950 h 452755"/>
                  <a:gd name="connsiteX1-103" fmla="*/ 177883 w 325540"/>
                  <a:gd name="connsiteY1-104" fmla="*/ 389947 h 452755"/>
                  <a:gd name="connsiteX2-105" fmla="*/ 0 w 325540"/>
                  <a:gd name="connsiteY2-106" fmla="*/ 70611 h 452755"/>
                  <a:gd name="connsiteX3-107" fmla="*/ 155600 w 325540"/>
                  <a:gd name="connsiteY3-108" fmla="*/ 8045 h 452755"/>
                  <a:gd name="connsiteX4-109" fmla="*/ 325540 w 325540"/>
                  <a:gd name="connsiteY4-110" fmla="*/ 406950 h 452755"/>
                  <a:gd name="connsiteX0-111" fmla="*/ 325540 w 325540"/>
                  <a:gd name="connsiteY0-112" fmla="*/ 406950 h 441296"/>
                  <a:gd name="connsiteX1-113" fmla="*/ 177883 w 325540"/>
                  <a:gd name="connsiteY1-114" fmla="*/ 389947 h 441296"/>
                  <a:gd name="connsiteX2-115" fmla="*/ 0 w 325540"/>
                  <a:gd name="connsiteY2-116" fmla="*/ 70611 h 441296"/>
                  <a:gd name="connsiteX3-117" fmla="*/ 155600 w 325540"/>
                  <a:gd name="connsiteY3-118" fmla="*/ 8045 h 441296"/>
                  <a:gd name="connsiteX4-119" fmla="*/ 325540 w 325540"/>
                  <a:gd name="connsiteY4-120" fmla="*/ 406950 h 441296"/>
                  <a:gd name="connsiteX0-121" fmla="*/ 325540 w 325540"/>
                  <a:gd name="connsiteY0-122" fmla="*/ 406950 h 427748"/>
                  <a:gd name="connsiteX1-123" fmla="*/ 177883 w 325540"/>
                  <a:gd name="connsiteY1-124" fmla="*/ 389947 h 427748"/>
                  <a:gd name="connsiteX2-125" fmla="*/ 0 w 325540"/>
                  <a:gd name="connsiteY2-126" fmla="*/ 70611 h 427748"/>
                  <a:gd name="connsiteX3-127" fmla="*/ 155600 w 325540"/>
                  <a:gd name="connsiteY3-128" fmla="*/ 8045 h 427748"/>
                  <a:gd name="connsiteX4-129" fmla="*/ 325540 w 325540"/>
                  <a:gd name="connsiteY4-130" fmla="*/ 406950 h 427748"/>
                  <a:gd name="connsiteX0-131" fmla="*/ 325540 w 325540"/>
                  <a:gd name="connsiteY0-132" fmla="*/ 406950 h 424042"/>
                  <a:gd name="connsiteX1-133" fmla="*/ 177883 w 325540"/>
                  <a:gd name="connsiteY1-134" fmla="*/ 389947 h 424042"/>
                  <a:gd name="connsiteX2-135" fmla="*/ 0 w 325540"/>
                  <a:gd name="connsiteY2-136" fmla="*/ 70611 h 424042"/>
                  <a:gd name="connsiteX3-137" fmla="*/ 155600 w 325540"/>
                  <a:gd name="connsiteY3-138" fmla="*/ 8045 h 424042"/>
                  <a:gd name="connsiteX4-139" fmla="*/ 325540 w 325540"/>
                  <a:gd name="connsiteY4-140" fmla="*/ 406950 h 424042"/>
                  <a:gd name="connsiteX0-141" fmla="*/ 325540 w 325540"/>
                  <a:gd name="connsiteY0-142" fmla="*/ 406950 h 423706"/>
                  <a:gd name="connsiteX1-143" fmla="*/ 182548 w 325540"/>
                  <a:gd name="connsiteY1-144" fmla="*/ 388994 h 423706"/>
                  <a:gd name="connsiteX2-145" fmla="*/ 0 w 325540"/>
                  <a:gd name="connsiteY2-146" fmla="*/ 70611 h 423706"/>
                  <a:gd name="connsiteX3-147" fmla="*/ 155600 w 325540"/>
                  <a:gd name="connsiteY3-148" fmla="*/ 8045 h 423706"/>
                  <a:gd name="connsiteX4-149" fmla="*/ 325540 w 325540"/>
                  <a:gd name="connsiteY4-150" fmla="*/ 406950 h 423706"/>
                  <a:gd name="connsiteX0-151" fmla="*/ 325540 w 325540"/>
                  <a:gd name="connsiteY0-152" fmla="*/ 406950 h 423706"/>
                  <a:gd name="connsiteX1-153" fmla="*/ 182548 w 325540"/>
                  <a:gd name="connsiteY1-154" fmla="*/ 388994 h 423706"/>
                  <a:gd name="connsiteX2-155" fmla="*/ 0 w 325540"/>
                  <a:gd name="connsiteY2-156" fmla="*/ 70611 h 423706"/>
                  <a:gd name="connsiteX3-157" fmla="*/ 155600 w 325540"/>
                  <a:gd name="connsiteY3-158" fmla="*/ 8045 h 423706"/>
                  <a:gd name="connsiteX4-159" fmla="*/ 325540 w 325540"/>
                  <a:gd name="connsiteY4-160" fmla="*/ 406950 h 423706"/>
                  <a:gd name="connsiteX0-161" fmla="*/ 325540 w 325540"/>
                  <a:gd name="connsiteY0-162" fmla="*/ 406950 h 421907"/>
                  <a:gd name="connsiteX1-163" fmla="*/ 186262 w 325540"/>
                  <a:gd name="connsiteY1-164" fmla="*/ 383376 h 421907"/>
                  <a:gd name="connsiteX2-165" fmla="*/ 0 w 325540"/>
                  <a:gd name="connsiteY2-166" fmla="*/ 70611 h 421907"/>
                  <a:gd name="connsiteX3-167" fmla="*/ 155600 w 325540"/>
                  <a:gd name="connsiteY3-168" fmla="*/ 8045 h 421907"/>
                  <a:gd name="connsiteX4-169" fmla="*/ 325540 w 325540"/>
                  <a:gd name="connsiteY4-170" fmla="*/ 406950 h 421907"/>
                  <a:gd name="connsiteX0-171" fmla="*/ 325540 w 325540"/>
                  <a:gd name="connsiteY0-172" fmla="*/ 406950 h 421907"/>
                  <a:gd name="connsiteX1-173" fmla="*/ 186262 w 325540"/>
                  <a:gd name="connsiteY1-174" fmla="*/ 383376 h 421907"/>
                  <a:gd name="connsiteX2-175" fmla="*/ 0 w 325540"/>
                  <a:gd name="connsiteY2-176" fmla="*/ 70611 h 421907"/>
                  <a:gd name="connsiteX3-177" fmla="*/ 155600 w 325540"/>
                  <a:gd name="connsiteY3-178" fmla="*/ 8045 h 421907"/>
                  <a:gd name="connsiteX4-179" fmla="*/ 325540 w 325540"/>
                  <a:gd name="connsiteY4-180" fmla="*/ 406950 h 421907"/>
                  <a:gd name="connsiteX0-181" fmla="*/ 325540 w 325856"/>
                  <a:gd name="connsiteY0-182" fmla="*/ 406950 h 473410"/>
                  <a:gd name="connsiteX1-183" fmla="*/ 186262 w 325856"/>
                  <a:gd name="connsiteY1-184" fmla="*/ 383376 h 473410"/>
                  <a:gd name="connsiteX2-185" fmla="*/ 0 w 325856"/>
                  <a:gd name="connsiteY2-186" fmla="*/ 70611 h 473410"/>
                  <a:gd name="connsiteX3-187" fmla="*/ 155600 w 325856"/>
                  <a:gd name="connsiteY3-188" fmla="*/ 8045 h 473410"/>
                  <a:gd name="connsiteX4-189" fmla="*/ 325540 w 325856"/>
                  <a:gd name="connsiteY4-190" fmla="*/ 406950 h 473410"/>
                  <a:gd name="connsiteX0-191" fmla="*/ 325540 w 325785"/>
                  <a:gd name="connsiteY0-192" fmla="*/ 406950 h 448528"/>
                  <a:gd name="connsiteX1-193" fmla="*/ 186262 w 325785"/>
                  <a:gd name="connsiteY1-194" fmla="*/ 383376 h 448528"/>
                  <a:gd name="connsiteX2-195" fmla="*/ 0 w 325785"/>
                  <a:gd name="connsiteY2-196" fmla="*/ 70611 h 448528"/>
                  <a:gd name="connsiteX3-197" fmla="*/ 155600 w 325785"/>
                  <a:gd name="connsiteY3-198" fmla="*/ 8045 h 448528"/>
                  <a:gd name="connsiteX4-199" fmla="*/ 325540 w 325785"/>
                  <a:gd name="connsiteY4-200" fmla="*/ 406950 h 448528"/>
                  <a:gd name="connsiteX0-201" fmla="*/ 325540 w 325759"/>
                  <a:gd name="connsiteY0-202" fmla="*/ 406950 h 445269"/>
                  <a:gd name="connsiteX1-203" fmla="*/ 186262 w 325759"/>
                  <a:gd name="connsiteY1-204" fmla="*/ 383376 h 445269"/>
                  <a:gd name="connsiteX2-205" fmla="*/ 0 w 325759"/>
                  <a:gd name="connsiteY2-206" fmla="*/ 70611 h 445269"/>
                  <a:gd name="connsiteX3-207" fmla="*/ 155600 w 325759"/>
                  <a:gd name="connsiteY3-208" fmla="*/ 8045 h 445269"/>
                  <a:gd name="connsiteX4-209" fmla="*/ 325540 w 325759"/>
                  <a:gd name="connsiteY4-210" fmla="*/ 406950 h 445269"/>
                  <a:gd name="connsiteX0-211" fmla="*/ 325540 w 325759"/>
                  <a:gd name="connsiteY0-212" fmla="*/ 414188 h 452507"/>
                  <a:gd name="connsiteX1-213" fmla="*/ 186262 w 325759"/>
                  <a:gd name="connsiteY1-214" fmla="*/ 390614 h 452507"/>
                  <a:gd name="connsiteX2-215" fmla="*/ 0 w 325759"/>
                  <a:gd name="connsiteY2-216" fmla="*/ 77849 h 452507"/>
                  <a:gd name="connsiteX3-217" fmla="*/ 155600 w 325759"/>
                  <a:gd name="connsiteY3-218" fmla="*/ 15283 h 452507"/>
                  <a:gd name="connsiteX4-219" fmla="*/ 325540 w 325759"/>
                  <a:gd name="connsiteY4-220" fmla="*/ 414188 h 452507"/>
                  <a:gd name="connsiteX0-221" fmla="*/ 328442 w 328661"/>
                  <a:gd name="connsiteY0-222" fmla="*/ 414188 h 452507"/>
                  <a:gd name="connsiteX1-223" fmla="*/ 189164 w 328661"/>
                  <a:gd name="connsiteY1-224" fmla="*/ 390614 h 452507"/>
                  <a:gd name="connsiteX2-225" fmla="*/ 67011 w 328661"/>
                  <a:gd name="connsiteY2-226" fmla="*/ 229433 h 452507"/>
                  <a:gd name="connsiteX3-227" fmla="*/ 2902 w 328661"/>
                  <a:gd name="connsiteY3-228" fmla="*/ 77849 h 452507"/>
                  <a:gd name="connsiteX4-229" fmla="*/ 158502 w 328661"/>
                  <a:gd name="connsiteY4-230" fmla="*/ 15283 h 452507"/>
                  <a:gd name="connsiteX5" fmla="*/ 328442 w 328661"/>
                  <a:gd name="connsiteY5" fmla="*/ 414188 h 452507"/>
                  <a:gd name="connsiteX0-231" fmla="*/ 327095 w 327267"/>
                  <a:gd name="connsiteY0-232" fmla="*/ 414188 h 441545"/>
                  <a:gd name="connsiteX1-233" fmla="*/ 187817 w 327267"/>
                  <a:gd name="connsiteY1-234" fmla="*/ 390614 h 441545"/>
                  <a:gd name="connsiteX2-235" fmla="*/ 118569 w 327267"/>
                  <a:gd name="connsiteY2-236" fmla="*/ 262376 h 441545"/>
                  <a:gd name="connsiteX3-237" fmla="*/ 1555 w 327267"/>
                  <a:gd name="connsiteY3-238" fmla="*/ 77849 h 441545"/>
                  <a:gd name="connsiteX4-239" fmla="*/ 157155 w 327267"/>
                  <a:gd name="connsiteY4-240" fmla="*/ 15283 h 441545"/>
                  <a:gd name="connsiteX5-241" fmla="*/ 327095 w 327267"/>
                  <a:gd name="connsiteY5-242" fmla="*/ 414188 h 441545"/>
                  <a:gd name="connsiteX0-243" fmla="*/ 327315 w 327487"/>
                  <a:gd name="connsiteY0-244" fmla="*/ 414188 h 441545"/>
                  <a:gd name="connsiteX1-245" fmla="*/ 188037 w 327487"/>
                  <a:gd name="connsiteY1-246" fmla="*/ 390614 h 441545"/>
                  <a:gd name="connsiteX2-247" fmla="*/ 118789 w 327487"/>
                  <a:gd name="connsiteY2-248" fmla="*/ 262376 h 441545"/>
                  <a:gd name="connsiteX3-249" fmla="*/ 1775 w 327487"/>
                  <a:gd name="connsiteY3-250" fmla="*/ 77849 h 441545"/>
                  <a:gd name="connsiteX4-251" fmla="*/ 157375 w 327487"/>
                  <a:gd name="connsiteY4-252" fmla="*/ 15283 h 441545"/>
                  <a:gd name="connsiteX5-253" fmla="*/ 327315 w 327487"/>
                  <a:gd name="connsiteY5-254" fmla="*/ 414188 h 441545"/>
                  <a:gd name="connsiteX0-255" fmla="*/ 327315 w 327315"/>
                  <a:gd name="connsiteY0-256" fmla="*/ 414188 h 442455"/>
                  <a:gd name="connsiteX1-257" fmla="*/ 188037 w 327315"/>
                  <a:gd name="connsiteY1-258" fmla="*/ 390614 h 442455"/>
                  <a:gd name="connsiteX2-259" fmla="*/ 118789 w 327315"/>
                  <a:gd name="connsiteY2-260" fmla="*/ 262376 h 442455"/>
                  <a:gd name="connsiteX3-261" fmla="*/ 1775 w 327315"/>
                  <a:gd name="connsiteY3-262" fmla="*/ 77849 h 442455"/>
                  <a:gd name="connsiteX4-263" fmla="*/ 157375 w 327315"/>
                  <a:gd name="connsiteY4-264" fmla="*/ 15283 h 442455"/>
                  <a:gd name="connsiteX5-265" fmla="*/ 327315 w 327315"/>
                  <a:gd name="connsiteY5-266" fmla="*/ 414188 h 4424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41" y="connsiteY5-242"/>
                  </a:cxn>
                </a:cxnLst>
                <a:rect l="l" t="t" r="r" b="b"/>
                <a:pathLst>
                  <a:path w="327315" h="442455">
                    <a:moveTo>
                      <a:pt x="327315" y="414188"/>
                    </a:moveTo>
                    <a:cubicBezTo>
                      <a:pt x="286667" y="478795"/>
                      <a:pt x="222791" y="415916"/>
                      <a:pt x="188037" y="390614"/>
                    </a:cubicBezTo>
                    <a:cubicBezTo>
                      <a:pt x="153283" y="365312"/>
                      <a:pt x="149833" y="314504"/>
                      <a:pt x="118789" y="262376"/>
                    </a:cubicBezTo>
                    <a:cubicBezTo>
                      <a:pt x="73221" y="198632"/>
                      <a:pt x="-13474" y="113541"/>
                      <a:pt x="1775" y="77849"/>
                    </a:cubicBezTo>
                    <a:cubicBezTo>
                      <a:pt x="16558" y="-36199"/>
                      <a:pt x="122794" y="6031"/>
                      <a:pt x="157375" y="15283"/>
                    </a:cubicBezTo>
                    <a:lnTo>
                      <a:pt x="327315" y="414188"/>
                    </a:ln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圆角矩形 12"/>
              <p:cNvSpPr/>
              <p:nvPr/>
            </p:nvSpPr>
            <p:spPr>
              <a:xfrm>
                <a:off x="6326420" y="2934322"/>
                <a:ext cx="433334" cy="249341"/>
              </a:xfrm>
              <a:custGeom>
                <a:avLst/>
                <a:gdLst>
                  <a:gd name="connsiteX0" fmla="*/ 0 w 432048"/>
                  <a:gd name="connsiteY0" fmla="*/ 74922 h 249498"/>
                  <a:gd name="connsiteX1" fmla="*/ 74922 w 432048"/>
                  <a:gd name="connsiteY1" fmla="*/ 0 h 249498"/>
                  <a:gd name="connsiteX2" fmla="*/ 357126 w 432048"/>
                  <a:gd name="connsiteY2" fmla="*/ 0 h 249498"/>
                  <a:gd name="connsiteX3" fmla="*/ 432048 w 432048"/>
                  <a:gd name="connsiteY3" fmla="*/ 74922 h 249498"/>
                  <a:gd name="connsiteX4" fmla="*/ 432048 w 432048"/>
                  <a:gd name="connsiteY4" fmla="*/ 174576 h 249498"/>
                  <a:gd name="connsiteX5" fmla="*/ 357126 w 432048"/>
                  <a:gd name="connsiteY5" fmla="*/ 249498 h 249498"/>
                  <a:gd name="connsiteX6" fmla="*/ 74922 w 432048"/>
                  <a:gd name="connsiteY6" fmla="*/ 249498 h 249498"/>
                  <a:gd name="connsiteX7" fmla="*/ 0 w 432048"/>
                  <a:gd name="connsiteY7" fmla="*/ 174576 h 249498"/>
                  <a:gd name="connsiteX8" fmla="*/ 0 w 432048"/>
                  <a:gd name="connsiteY8" fmla="*/ 74922 h 249498"/>
                  <a:gd name="connsiteX0-1" fmla="*/ 0 w 432048"/>
                  <a:gd name="connsiteY0-2" fmla="*/ 74922 h 249498"/>
                  <a:gd name="connsiteX1-3" fmla="*/ 74922 w 432048"/>
                  <a:gd name="connsiteY1-4" fmla="*/ 0 h 249498"/>
                  <a:gd name="connsiteX2-5" fmla="*/ 357126 w 432048"/>
                  <a:gd name="connsiteY2-6" fmla="*/ 0 h 249498"/>
                  <a:gd name="connsiteX3-7" fmla="*/ 432048 w 432048"/>
                  <a:gd name="connsiteY3-8" fmla="*/ 74922 h 249498"/>
                  <a:gd name="connsiteX4-9" fmla="*/ 432048 w 432048"/>
                  <a:gd name="connsiteY4-10" fmla="*/ 174576 h 249498"/>
                  <a:gd name="connsiteX5-11" fmla="*/ 357126 w 432048"/>
                  <a:gd name="connsiteY5-12" fmla="*/ 249498 h 249498"/>
                  <a:gd name="connsiteX6-13" fmla="*/ 101115 w 432048"/>
                  <a:gd name="connsiteY6-14" fmla="*/ 247116 h 249498"/>
                  <a:gd name="connsiteX7-15" fmla="*/ 0 w 432048"/>
                  <a:gd name="connsiteY7-16" fmla="*/ 174576 h 249498"/>
                  <a:gd name="connsiteX8-17" fmla="*/ 0 w 432048"/>
                  <a:gd name="connsiteY8-18" fmla="*/ 74922 h 249498"/>
                  <a:gd name="connsiteX0-19" fmla="*/ 0 w 432048"/>
                  <a:gd name="connsiteY0-20" fmla="*/ 74922 h 249498"/>
                  <a:gd name="connsiteX1-21" fmla="*/ 74922 w 432048"/>
                  <a:gd name="connsiteY1-22" fmla="*/ 0 h 249498"/>
                  <a:gd name="connsiteX2-23" fmla="*/ 357126 w 432048"/>
                  <a:gd name="connsiteY2-24" fmla="*/ 0 h 249498"/>
                  <a:gd name="connsiteX3-25" fmla="*/ 432048 w 432048"/>
                  <a:gd name="connsiteY3-26" fmla="*/ 74922 h 249498"/>
                  <a:gd name="connsiteX4-27" fmla="*/ 432048 w 432048"/>
                  <a:gd name="connsiteY4-28" fmla="*/ 174576 h 249498"/>
                  <a:gd name="connsiteX5-29" fmla="*/ 357126 w 432048"/>
                  <a:gd name="connsiteY5-30" fmla="*/ 249498 h 249498"/>
                  <a:gd name="connsiteX6-31" fmla="*/ 101115 w 432048"/>
                  <a:gd name="connsiteY6-32" fmla="*/ 247116 h 249498"/>
                  <a:gd name="connsiteX7-33" fmla="*/ 16669 w 432048"/>
                  <a:gd name="connsiteY7-34" fmla="*/ 169814 h 249498"/>
                  <a:gd name="connsiteX8-35" fmla="*/ 0 w 432048"/>
                  <a:gd name="connsiteY8-36" fmla="*/ 74922 h 249498"/>
                  <a:gd name="connsiteX0-37" fmla="*/ 0 w 432048"/>
                  <a:gd name="connsiteY0-38" fmla="*/ 74922 h 249498"/>
                  <a:gd name="connsiteX1-39" fmla="*/ 74922 w 432048"/>
                  <a:gd name="connsiteY1-40" fmla="*/ 0 h 249498"/>
                  <a:gd name="connsiteX2-41" fmla="*/ 357126 w 432048"/>
                  <a:gd name="connsiteY2-42" fmla="*/ 0 h 249498"/>
                  <a:gd name="connsiteX3-43" fmla="*/ 432048 w 432048"/>
                  <a:gd name="connsiteY3-44" fmla="*/ 74922 h 249498"/>
                  <a:gd name="connsiteX4-45" fmla="*/ 432048 w 432048"/>
                  <a:gd name="connsiteY4-46" fmla="*/ 174576 h 249498"/>
                  <a:gd name="connsiteX5-47" fmla="*/ 357126 w 432048"/>
                  <a:gd name="connsiteY5-48" fmla="*/ 249498 h 249498"/>
                  <a:gd name="connsiteX6-49" fmla="*/ 101115 w 432048"/>
                  <a:gd name="connsiteY6-50" fmla="*/ 247116 h 249498"/>
                  <a:gd name="connsiteX7-51" fmla="*/ 16669 w 432048"/>
                  <a:gd name="connsiteY7-52" fmla="*/ 169814 h 249498"/>
                  <a:gd name="connsiteX8-53" fmla="*/ 0 w 432048"/>
                  <a:gd name="connsiteY8-54" fmla="*/ 74922 h 249498"/>
                  <a:gd name="connsiteX0-55" fmla="*/ 0 w 432048"/>
                  <a:gd name="connsiteY0-56" fmla="*/ 74922 h 247116"/>
                  <a:gd name="connsiteX1-57" fmla="*/ 74922 w 432048"/>
                  <a:gd name="connsiteY1-58" fmla="*/ 0 h 247116"/>
                  <a:gd name="connsiteX2-59" fmla="*/ 357126 w 432048"/>
                  <a:gd name="connsiteY2-60" fmla="*/ 0 h 247116"/>
                  <a:gd name="connsiteX3-61" fmla="*/ 432048 w 432048"/>
                  <a:gd name="connsiteY3-62" fmla="*/ 74922 h 247116"/>
                  <a:gd name="connsiteX4-63" fmla="*/ 432048 w 432048"/>
                  <a:gd name="connsiteY4-64" fmla="*/ 174576 h 247116"/>
                  <a:gd name="connsiteX5-65" fmla="*/ 354745 w 432048"/>
                  <a:gd name="connsiteY5-66" fmla="*/ 239973 h 247116"/>
                  <a:gd name="connsiteX6-67" fmla="*/ 101115 w 432048"/>
                  <a:gd name="connsiteY6-68" fmla="*/ 247116 h 247116"/>
                  <a:gd name="connsiteX7-69" fmla="*/ 16669 w 432048"/>
                  <a:gd name="connsiteY7-70" fmla="*/ 169814 h 247116"/>
                  <a:gd name="connsiteX8-71" fmla="*/ 0 w 432048"/>
                  <a:gd name="connsiteY8-72" fmla="*/ 74922 h 247116"/>
                  <a:gd name="connsiteX0-73" fmla="*/ 0 w 432048"/>
                  <a:gd name="connsiteY0-74" fmla="*/ 74922 h 247116"/>
                  <a:gd name="connsiteX1-75" fmla="*/ 74922 w 432048"/>
                  <a:gd name="connsiteY1-76" fmla="*/ 0 h 247116"/>
                  <a:gd name="connsiteX2-77" fmla="*/ 357126 w 432048"/>
                  <a:gd name="connsiteY2-78" fmla="*/ 0 h 247116"/>
                  <a:gd name="connsiteX3-79" fmla="*/ 432048 w 432048"/>
                  <a:gd name="connsiteY3-80" fmla="*/ 74922 h 247116"/>
                  <a:gd name="connsiteX4-81" fmla="*/ 432048 w 432048"/>
                  <a:gd name="connsiteY4-82" fmla="*/ 174576 h 247116"/>
                  <a:gd name="connsiteX5-83" fmla="*/ 354745 w 432048"/>
                  <a:gd name="connsiteY5-84" fmla="*/ 239973 h 247116"/>
                  <a:gd name="connsiteX6-85" fmla="*/ 101115 w 432048"/>
                  <a:gd name="connsiteY6-86" fmla="*/ 247116 h 247116"/>
                  <a:gd name="connsiteX7-87" fmla="*/ 16669 w 432048"/>
                  <a:gd name="connsiteY7-88" fmla="*/ 169814 h 247116"/>
                  <a:gd name="connsiteX8-89" fmla="*/ 0 w 432048"/>
                  <a:gd name="connsiteY8-90" fmla="*/ 74922 h 247116"/>
                  <a:gd name="connsiteX0-91" fmla="*/ 0 w 432048"/>
                  <a:gd name="connsiteY0-92" fmla="*/ 74922 h 247116"/>
                  <a:gd name="connsiteX1-93" fmla="*/ 74922 w 432048"/>
                  <a:gd name="connsiteY1-94" fmla="*/ 0 h 247116"/>
                  <a:gd name="connsiteX2-95" fmla="*/ 357126 w 432048"/>
                  <a:gd name="connsiteY2-96" fmla="*/ 0 h 247116"/>
                  <a:gd name="connsiteX3-97" fmla="*/ 432048 w 432048"/>
                  <a:gd name="connsiteY3-98" fmla="*/ 74922 h 247116"/>
                  <a:gd name="connsiteX4-99" fmla="*/ 432048 w 432048"/>
                  <a:gd name="connsiteY4-100" fmla="*/ 174576 h 247116"/>
                  <a:gd name="connsiteX5-101" fmla="*/ 354745 w 432048"/>
                  <a:gd name="connsiteY5-102" fmla="*/ 239973 h 247116"/>
                  <a:gd name="connsiteX6-103" fmla="*/ 101115 w 432048"/>
                  <a:gd name="connsiteY6-104" fmla="*/ 247116 h 247116"/>
                  <a:gd name="connsiteX7-105" fmla="*/ 16669 w 432048"/>
                  <a:gd name="connsiteY7-106" fmla="*/ 169814 h 247116"/>
                  <a:gd name="connsiteX8-107" fmla="*/ 0 w 432048"/>
                  <a:gd name="connsiteY8-108" fmla="*/ 74922 h 247116"/>
                  <a:gd name="connsiteX0-109" fmla="*/ 0 w 432048"/>
                  <a:gd name="connsiteY0-110" fmla="*/ 74922 h 247116"/>
                  <a:gd name="connsiteX1-111" fmla="*/ 74922 w 432048"/>
                  <a:gd name="connsiteY1-112" fmla="*/ 0 h 247116"/>
                  <a:gd name="connsiteX2-113" fmla="*/ 357126 w 432048"/>
                  <a:gd name="connsiteY2-114" fmla="*/ 0 h 247116"/>
                  <a:gd name="connsiteX3-115" fmla="*/ 432048 w 432048"/>
                  <a:gd name="connsiteY3-116" fmla="*/ 74922 h 247116"/>
                  <a:gd name="connsiteX4-117" fmla="*/ 432048 w 432048"/>
                  <a:gd name="connsiteY4-118" fmla="*/ 174576 h 247116"/>
                  <a:gd name="connsiteX5-119" fmla="*/ 354745 w 432048"/>
                  <a:gd name="connsiteY5-120" fmla="*/ 239973 h 247116"/>
                  <a:gd name="connsiteX6-121" fmla="*/ 101115 w 432048"/>
                  <a:gd name="connsiteY6-122" fmla="*/ 247116 h 247116"/>
                  <a:gd name="connsiteX7-123" fmla="*/ 16669 w 432048"/>
                  <a:gd name="connsiteY7-124" fmla="*/ 169814 h 247116"/>
                  <a:gd name="connsiteX8-125" fmla="*/ 0 w 432048"/>
                  <a:gd name="connsiteY8-126" fmla="*/ 74922 h 247116"/>
                  <a:gd name="connsiteX0-127" fmla="*/ 0 w 432048"/>
                  <a:gd name="connsiteY0-128" fmla="*/ 74922 h 239973"/>
                  <a:gd name="connsiteX1-129" fmla="*/ 74922 w 432048"/>
                  <a:gd name="connsiteY1-130" fmla="*/ 0 h 239973"/>
                  <a:gd name="connsiteX2-131" fmla="*/ 357126 w 432048"/>
                  <a:gd name="connsiteY2-132" fmla="*/ 0 h 239973"/>
                  <a:gd name="connsiteX3-133" fmla="*/ 432048 w 432048"/>
                  <a:gd name="connsiteY3-134" fmla="*/ 74922 h 239973"/>
                  <a:gd name="connsiteX4-135" fmla="*/ 432048 w 432048"/>
                  <a:gd name="connsiteY4-136" fmla="*/ 174576 h 239973"/>
                  <a:gd name="connsiteX5-137" fmla="*/ 354745 w 432048"/>
                  <a:gd name="connsiteY5-138" fmla="*/ 239973 h 239973"/>
                  <a:gd name="connsiteX6-139" fmla="*/ 101115 w 432048"/>
                  <a:gd name="connsiteY6-140" fmla="*/ 239972 h 239973"/>
                  <a:gd name="connsiteX7-141" fmla="*/ 16669 w 432048"/>
                  <a:gd name="connsiteY7-142" fmla="*/ 169814 h 239973"/>
                  <a:gd name="connsiteX8-143" fmla="*/ 0 w 432048"/>
                  <a:gd name="connsiteY8-144" fmla="*/ 74922 h 239973"/>
                  <a:gd name="connsiteX0-145" fmla="*/ 0 w 432048"/>
                  <a:gd name="connsiteY0-146" fmla="*/ 74922 h 239973"/>
                  <a:gd name="connsiteX1-147" fmla="*/ 74922 w 432048"/>
                  <a:gd name="connsiteY1-148" fmla="*/ 0 h 239973"/>
                  <a:gd name="connsiteX2-149" fmla="*/ 357126 w 432048"/>
                  <a:gd name="connsiteY2-150" fmla="*/ 0 h 239973"/>
                  <a:gd name="connsiteX3-151" fmla="*/ 432048 w 432048"/>
                  <a:gd name="connsiteY3-152" fmla="*/ 74922 h 239973"/>
                  <a:gd name="connsiteX4-153" fmla="*/ 432048 w 432048"/>
                  <a:gd name="connsiteY4-154" fmla="*/ 174576 h 239973"/>
                  <a:gd name="connsiteX5-155" fmla="*/ 354745 w 432048"/>
                  <a:gd name="connsiteY5-156" fmla="*/ 239973 h 239973"/>
                  <a:gd name="connsiteX6-157" fmla="*/ 101115 w 432048"/>
                  <a:gd name="connsiteY6-158" fmla="*/ 239972 h 239973"/>
                  <a:gd name="connsiteX7-159" fmla="*/ 16669 w 432048"/>
                  <a:gd name="connsiteY7-160" fmla="*/ 169814 h 239973"/>
                  <a:gd name="connsiteX8-161" fmla="*/ 0 w 432048"/>
                  <a:gd name="connsiteY8-162" fmla="*/ 74922 h 239973"/>
                  <a:gd name="connsiteX0-163" fmla="*/ 0 w 432048"/>
                  <a:gd name="connsiteY0-164" fmla="*/ 74922 h 240665"/>
                  <a:gd name="connsiteX1-165" fmla="*/ 74922 w 432048"/>
                  <a:gd name="connsiteY1-166" fmla="*/ 0 h 240665"/>
                  <a:gd name="connsiteX2-167" fmla="*/ 357126 w 432048"/>
                  <a:gd name="connsiteY2-168" fmla="*/ 0 h 240665"/>
                  <a:gd name="connsiteX3-169" fmla="*/ 432048 w 432048"/>
                  <a:gd name="connsiteY3-170" fmla="*/ 74922 h 240665"/>
                  <a:gd name="connsiteX4-171" fmla="*/ 432048 w 432048"/>
                  <a:gd name="connsiteY4-172" fmla="*/ 174576 h 240665"/>
                  <a:gd name="connsiteX5-173" fmla="*/ 354745 w 432048"/>
                  <a:gd name="connsiteY5-174" fmla="*/ 239973 h 240665"/>
                  <a:gd name="connsiteX6-175" fmla="*/ 101115 w 432048"/>
                  <a:gd name="connsiteY6-176" fmla="*/ 239972 h 240665"/>
                  <a:gd name="connsiteX7-177" fmla="*/ 16669 w 432048"/>
                  <a:gd name="connsiteY7-178" fmla="*/ 169814 h 240665"/>
                  <a:gd name="connsiteX8-179" fmla="*/ 0 w 432048"/>
                  <a:gd name="connsiteY8-180" fmla="*/ 74922 h 240665"/>
                  <a:gd name="connsiteX0-181" fmla="*/ 0 w 432048"/>
                  <a:gd name="connsiteY0-182" fmla="*/ 74922 h 243146"/>
                  <a:gd name="connsiteX1-183" fmla="*/ 74922 w 432048"/>
                  <a:gd name="connsiteY1-184" fmla="*/ 0 h 243146"/>
                  <a:gd name="connsiteX2-185" fmla="*/ 357126 w 432048"/>
                  <a:gd name="connsiteY2-186" fmla="*/ 0 h 243146"/>
                  <a:gd name="connsiteX3-187" fmla="*/ 432048 w 432048"/>
                  <a:gd name="connsiteY3-188" fmla="*/ 74922 h 243146"/>
                  <a:gd name="connsiteX4-189" fmla="*/ 432048 w 432048"/>
                  <a:gd name="connsiteY4-190" fmla="*/ 174576 h 243146"/>
                  <a:gd name="connsiteX5-191" fmla="*/ 354745 w 432048"/>
                  <a:gd name="connsiteY5-192" fmla="*/ 239973 h 243146"/>
                  <a:gd name="connsiteX6-193" fmla="*/ 101115 w 432048"/>
                  <a:gd name="connsiteY6-194" fmla="*/ 239972 h 243146"/>
                  <a:gd name="connsiteX7-195" fmla="*/ 16669 w 432048"/>
                  <a:gd name="connsiteY7-196" fmla="*/ 169814 h 243146"/>
                  <a:gd name="connsiteX8-197" fmla="*/ 0 w 432048"/>
                  <a:gd name="connsiteY8-198" fmla="*/ 74922 h 243146"/>
                  <a:gd name="connsiteX0-199" fmla="*/ 0 w 432048"/>
                  <a:gd name="connsiteY0-200" fmla="*/ 74922 h 243146"/>
                  <a:gd name="connsiteX1-201" fmla="*/ 74922 w 432048"/>
                  <a:gd name="connsiteY1-202" fmla="*/ 0 h 243146"/>
                  <a:gd name="connsiteX2-203" fmla="*/ 357126 w 432048"/>
                  <a:gd name="connsiteY2-204" fmla="*/ 0 h 243146"/>
                  <a:gd name="connsiteX3-205" fmla="*/ 432048 w 432048"/>
                  <a:gd name="connsiteY3-206" fmla="*/ 74922 h 243146"/>
                  <a:gd name="connsiteX4-207" fmla="*/ 432048 w 432048"/>
                  <a:gd name="connsiteY4-208" fmla="*/ 174576 h 243146"/>
                  <a:gd name="connsiteX5-209" fmla="*/ 354745 w 432048"/>
                  <a:gd name="connsiteY5-210" fmla="*/ 239973 h 243146"/>
                  <a:gd name="connsiteX6-211" fmla="*/ 101115 w 432048"/>
                  <a:gd name="connsiteY6-212" fmla="*/ 239972 h 243146"/>
                  <a:gd name="connsiteX7-213" fmla="*/ 16669 w 432048"/>
                  <a:gd name="connsiteY7-214" fmla="*/ 169814 h 243146"/>
                  <a:gd name="connsiteX8-215" fmla="*/ 0 w 432048"/>
                  <a:gd name="connsiteY8-216" fmla="*/ 74922 h 243146"/>
                  <a:gd name="connsiteX0-217" fmla="*/ 0 w 432048"/>
                  <a:gd name="connsiteY0-218" fmla="*/ 74922 h 247224"/>
                  <a:gd name="connsiteX1-219" fmla="*/ 74922 w 432048"/>
                  <a:gd name="connsiteY1-220" fmla="*/ 0 h 247224"/>
                  <a:gd name="connsiteX2-221" fmla="*/ 357126 w 432048"/>
                  <a:gd name="connsiteY2-222" fmla="*/ 0 h 247224"/>
                  <a:gd name="connsiteX3-223" fmla="*/ 432048 w 432048"/>
                  <a:gd name="connsiteY3-224" fmla="*/ 74922 h 247224"/>
                  <a:gd name="connsiteX4-225" fmla="*/ 432048 w 432048"/>
                  <a:gd name="connsiteY4-226" fmla="*/ 174576 h 247224"/>
                  <a:gd name="connsiteX5-227" fmla="*/ 354745 w 432048"/>
                  <a:gd name="connsiteY5-228" fmla="*/ 239973 h 247224"/>
                  <a:gd name="connsiteX6-229" fmla="*/ 101115 w 432048"/>
                  <a:gd name="connsiteY6-230" fmla="*/ 239972 h 247224"/>
                  <a:gd name="connsiteX7-231" fmla="*/ 16669 w 432048"/>
                  <a:gd name="connsiteY7-232" fmla="*/ 169814 h 247224"/>
                  <a:gd name="connsiteX8-233" fmla="*/ 0 w 432048"/>
                  <a:gd name="connsiteY8-234" fmla="*/ 74922 h 247224"/>
                  <a:gd name="connsiteX0-235" fmla="*/ 859 w 432907"/>
                  <a:gd name="connsiteY0-236" fmla="*/ 74922 h 247224"/>
                  <a:gd name="connsiteX1-237" fmla="*/ 75781 w 432907"/>
                  <a:gd name="connsiteY1-238" fmla="*/ 0 h 247224"/>
                  <a:gd name="connsiteX2-239" fmla="*/ 357985 w 432907"/>
                  <a:gd name="connsiteY2-240" fmla="*/ 0 h 247224"/>
                  <a:gd name="connsiteX3-241" fmla="*/ 432907 w 432907"/>
                  <a:gd name="connsiteY3-242" fmla="*/ 74922 h 247224"/>
                  <a:gd name="connsiteX4-243" fmla="*/ 432907 w 432907"/>
                  <a:gd name="connsiteY4-244" fmla="*/ 174576 h 247224"/>
                  <a:gd name="connsiteX5-245" fmla="*/ 355604 w 432907"/>
                  <a:gd name="connsiteY5-246" fmla="*/ 239973 h 247224"/>
                  <a:gd name="connsiteX6-247" fmla="*/ 101974 w 432907"/>
                  <a:gd name="connsiteY6-248" fmla="*/ 239972 h 247224"/>
                  <a:gd name="connsiteX7-249" fmla="*/ 17528 w 432907"/>
                  <a:gd name="connsiteY7-250" fmla="*/ 169814 h 247224"/>
                  <a:gd name="connsiteX8-251" fmla="*/ 859 w 432907"/>
                  <a:gd name="connsiteY8-252" fmla="*/ 74922 h 247224"/>
                  <a:gd name="connsiteX0-253" fmla="*/ 4045 w 436093"/>
                  <a:gd name="connsiteY0-254" fmla="*/ 74922 h 247224"/>
                  <a:gd name="connsiteX1-255" fmla="*/ 78967 w 436093"/>
                  <a:gd name="connsiteY1-256" fmla="*/ 0 h 247224"/>
                  <a:gd name="connsiteX2-257" fmla="*/ 361171 w 436093"/>
                  <a:gd name="connsiteY2-258" fmla="*/ 0 h 247224"/>
                  <a:gd name="connsiteX3-259" fmla="*/ 436093 w 436093"/>
                  <a:gd name="connsiteY3-260" fmla="*/ 74922 h 247224"/>
                  <a:gd name="connsiteX4-261" fmla="*/ 436093 w 436093"/>
                  <a:gd name="connsiteY4-262" fmla="*/ 174576 h 247224"/>
                  <a:gd name="connsiteX5-263" fmla="*/ 358790 w 436093"/>
                  <a:gd name="connsiteY5-264" fmla="*/ 239973 h 247224"/>
                  <a:gd name="connsiteX6-265" fmla="*/ 105160 w 436093"/>
                  <a:gd name="connsiteY6-266" fmla="*/ 239972 h 247224"/>
                  <a:gd name="connsiteX7-267" fmla="*/ 20714 w 436093"/>
                  <a:gd name="connsiteY7-268" fmla="*/ 169814 h 247224"/>
                  <a:gd name="connsiteX8-269" fmla="*/ 4045 w 436093"/>
                  <a:gd name="connsiteY8-270" fmla="*/ 74922 h 247224"/>
                  <a:gd name="connsiteX0-271" fmla="*/ 896 w 432944"/>
                  <a:gd name="connsiteY0-272" fmla="*/ 82330 h 254632"/>
                  <a:gd name="connsiteX1-273" fmla="*/ 75818 w 432944"/>
                  <a:gd name="connsiteY1-274" fmla="*/ 7408 h 254632"/>
                  <a:gd name="connsiteX2-275" fmla="*/ 358022 w 432944"/>
                  <a:gd name="connsiteY2-276" fmla="*/ 7408 h 254632"/>
                  <a:gd name="connsiteX3-277" fmla="*/ 432944 w 432944"/>
                  <a:gd name="connsiteY3-278" fmla="*/ 82330 h 254632"/>
                  <a:gd name="connsiteX4-279" fmla="*/ 432944 w 432944"/>
                  <a:gd name="connsiteY4-280" fmla="*/ 181984 h 254632"/>
                  <a:gd name="connsiteX5-281" fmla="*/ 355641 w 432944"/>
                  <a:gd name="connsiteY5-282" fmla="*/ 247381 h 254632"/>
                  <a:gd name="connsiteX6-283" fmla="*/ 102011 w 432944"/>
                  <a:gd name="connsiteY6-284" fmla="*/ 247380 h 254632"/>
                  <a:gd name="connsiteX7-285" fmla="*/ 17565 w 432944"/>
                  <a:gd name="connsiteY7-286" fmla="*/ 177222 h 254632"/>
                  <a:gd name="connsiteX8-287" fmla="*/ 896 w 432944"/>
                  <a:gd name="connsiteY8-288" fmla="*/ 82330 h 254632"/>
                  <a:gd name="connsiteX0-289" fmla="*/ 1286 w 433334"/>
                  <a:gd name="connsiteY0-290" fmla="*/ 77039 h 249341"/>
                  <a:gd name="connsiteX1-291" fmla="*/ 76208 w 433334"/>
                  <a:gd name="connsiteY1-292" fmla="*/ 2117 h 249341"/>
                  <a:gd name="connsiteX2-293" fmla="*/ 358412 w 433334"/>
                  <a:gd name="connsiteY2-294" fmla="*/ 2117 h 249341"/>
                  <a:gd name="connsiteX3-295" fmla="*/ 433334 w 433334"/>
                  <a:gd name="connsiteY3-296" fmla="*/ 77039 h 249341"/>
                  <a:gd name="connsiteX4-297" fmla="*/ 433334 w 433334"/>
                  <a:gd name="connsiteY4-298" fmla="*/ 176693 h 249341"/>
                  <a:gd name="connsiteX5-299" fmla="*/ 356031 w 433334"/>
                  <a:gd name="connsiteY5-300" fmla="*/ 242090 h 249341"/>
                  <a:gd name="connsiteX6-301" fmla="*/ 102401 w 433334"/>
                  <a:gd name="connsiteY6-302" fmla="*/ 242089 h 249341"/>
                  <a:gd name="connsiteX7-303" fmla="*/ 17955 w 433334"/>
                  <a:gd name="connsiteY7-304" fmla="*/ 171931 h 249341"/>
                  <a:gd name="connsiteX8-305" fmla="*/ 1286 w 433334"/>
                  <a:gd name="connsiteY8-306" fmla="*/ 77039 h 24934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3334" h="249341">
                    <a:moveTo>
                      <a:pt x="1286" y="77039"/>
                    </a:moveTo>
                    <a:cubicBezTo>
                      <a:pt x="-4270" y="45408"/>
                      <a:pt x="5952" y="6879"/>
                      <a:pt x="76208" y="2117"/>
                    </a:cubicBezTo>
                    <a:cubicBezTo>
                      <a:pt x="146464" y="-2645"/>
                      <a:pt x="264344" y="2117"/>
                      <a:pt x="358412" y="2117"/>
                    </a:cubicBezTo>
                    <a:cubicBezTo>
                      <a:pt x="399790" y="2117"/>
                      <a:pt x="433334" y="35661"/>
                      <a:pt x="433334" y="77039"/>
                    </a:cubicBezTo>
                    <a:lnTo>
                      <a:pt x="433334" y="176693"/>
                    </a:lnTo>
                    <a:cubicBezTo>
                      <a:pt x="420450" y="204201"/>
                      <a:pt x="426287" y="230184"/>
                      <a:pt x="356031" y="242090"/>
                    </a:cubicBezTo>
                    <a:cubicBezTo>
                      <a:pt x="285775" y="253996"/>
                      <a:pt x="158369" y="249232"/>
                      <a:pt x="102401" y="242089"/>
                    </a:cubicBezTo>
                    <a:cubicBezTo>
                      <a:pt x="46433" y="234946"/>
                      <a:pt x="34807" y="199439"/>
                      <a:pt x="17955" y="171931"/>
                    </a:cubicBezTo>
                    <a:lnTo>
                      <a:pt x="1286" y="77039"/>
                    </a:lnTo>
                    <a:close/>
                  </a:path>
                </a:pathLst>
              </a:custGeom>
              <a:solidFill>
                <a:schemeClr val="accent1">
                  <a:alpha val="3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圆角矩形 12"/>
              <p:cNvSpPr/>
              <p:nvPr/>
            </p:nvSpPr>
            <p:spPr>
              <a:xfrm flipH="1">
                <a:off x="5742515" y="2939235"/>
                <a:ext cx="433334" cy="249341"/>
              </a:xfrm>
              <a:custGeom>
                <a:avLst/>
                <a:gdLst>
                  <a:gd name="connsiteX0" fmla="*/ 0 w 432048"/>
                  <a:gd name="connsiteY0" fmla="*/ 74922 h 249498"/>
                  <a:gd name="connsiteX1" fmla="*/ 74922 w 432048"/>
                  <a:gd name="connsiteY1" fmla="*/ 0 h 249498"/>
                  <a:gd name="connsiteX2" fmla="*/ 357126 w 432048"/>
                  <a:gd name="connsiteY2" fmla="*/ 0 h 249498"/>
                  <a:gd name="connsiteX3" fmla="*/ 432048 w 432048"/>
                  <a:gd name="connsiteY3" fmla="*/ 74922 h 249498"/>
                  <a:gd name="connsiteX4" fmla="*/ 432048 w 432048"/>
                  <a:gd name="connsiteY4" fmla="*/ 174576 h 249498"/>
                  <a:gd name="connsiteX5" fmla="*/ 357126 w 432048"/>
                  <a:gd name="connsiteY5" fmla="*/ 249498 h 249498"/>
                  <a:gd name="connsiteX6" fmla="*/ 74922 w 432048"/>
                  <a:gd name="connsiteY6" fmla="*/ 249498 h 249498"/>
                  <a:gd name="connsiteX7" fmla="*/ 0 w 432048"/>
                  <a:gd name="connsiteY7" fmla="*/ 174576 h 249498"/>
                  <a:gd name="connsiteX8" fmla="*/ 0 w 432048"/>
                  <a:gd name="connsiteY8" fmla="*/ 74922 h 249498"/>
                  <a:gd name="connsiteX0-1" fmla="*/ 0 w 432048"/>
                  <a:gd name="connsiteY0-2" fmla="*/ 74922 h 249498"/>
                  <a:gd name="connsiteX1-3" fmla="*/ 74922 w 432048"/>
                  <a:gd name="connsiteY1-4" fmla="*/ 0 h 249498"/>
                  <a:gd name="connsiteX2-5" fmla="*/ 357126 w 432048"/>
                  <a:gd name="connsiteY2-6" fmla="*/ 0 h 249498"/>
                  <a:gd name="connsiteX3-7" fmla="*/ 432048 w 432048"/>
                  <a:gd name="connsiteY3-8" fmla="*/ 74922 h 249498"/>
                  <a:gd name="connsiteX4-9" fmla="*/ 432048 w 432048"/>
                  <a:gd name="connsiteY4-10" fmla="*/ 174576 h 249498"/>
                  <a:gd name="connsiteX5-11" fmla="*/ 357126 w 432048"/>
                  <a:gd name="connsiteY5-12" fmla="*/ 249498 h 249498"/>
                  <a:gd name="connsiteX6-13" fmla="*/ 101115 w 432048"/>
                  <a:gd name="connsiteY6-14" fmla="*/ 247116 h 249498"/>
                  <a:gd name="connsiteX7-15" fmla="*/ 0 w 432048"/>
                  <a:gd name="connsiteY7-16" fmla="*/ 174576 h 249498"/>
                  <a:gd name="connsiteX8-17" fmla="*/ 0 w 432048"/>
                  <a:gd name="connsiteY8-18" fmla="*/ 74922 h 249498"/>
                  <a:gd name="connsiteX0-19" fmla="*/ 0 w 432048"/>
                  <a:gd name="connsiteY0-20" fmla="*/ 74922 h 249498"/>
                  <a:gd name="connsiteX1-21" fmla="*/ 74922 w 432048"/>
                  <a:gd name="connsiteY1-22" fmla="*/ 0 h 249498"/>
                  <a:gd name="connsiteX2-23" fmla="*/ 357126 w 432048"/>
                  <a:gd name="connsiteY2-24" fmla="*/ 0 h 249498"/>
                  <a:gd name="connsiteX3-25" fmla="*/ 432048 w 432048"/>
                  <a:gd name="connsiteY3-26" fmla="*/ 74922 h 249498"/>
                  <a:gd name="connsiteX4-27" fmla="*/ 432048 w 432048"/>
                  <a:gd name="connsiteY4-28" fmla="*/ 174576 h 249498"/>
                  <a:gd name="connsiteX5-29" fmla="*/ 357126 w 432048"/>
                  <a:gd name="connsiteY5-30" fmla="*/ 249498 h 249498"/>
                  <a:gd name="connsiteX6-31" fmla="*/ 101115 w 432048"/>
                  <a:gd name="connsiteY6-32" fmla="*/ 247116 h 249498"/>
                  <a:gd name="connsiteX7-33" fmla="*/ 16669 w 432048"/>
                  <a:gd name="connsiteY7-34" fmla="*/ 169814 h 249498"/>
                  <a:gd name="connsiteX8-35" fmla="*/ 0 w 432048"/>
                  <a:gd name="connsiteY8-36" fmla="*/ 74922 h 249498"/>
                  <a:gd name="connsiteX0-37" fmla="*/ 0 w 432048"/>
                  <a:gd name="connsiteY0-38" fmla="*/ 74922 h 249498"/>
                  <a:gd name="connsiteX1-39" fmla="*/ 74922 w 432048"/>
                  <a:gd name="connsiteY1-40" fmla="*/ 0 h 249498"/>
                  <a:gd name="connsiteX2-41" fmla="*/ 357126 w 432048"/>
                  <a:gd name="connsiteY2-42" fmla="*/ 0 h 249498"/>
                  <a:gd name="connsiteX3-43" fmla="*/ 432048 w 432048"/>
                  <a:gd name="connsiteY3-44" fmla="*/ 74922 h 249498"/>
                  <a:gd name="connsiteX4-45" fmla="*/ 432048 w 432048"/>
                  <a:gd name="connsiteY4-46" fmla="*/ 174576 h 249498"/>
                  <a:gd name="connsiteX5-47" fmla="*/ 357126 w 432048"/>
                  <a:gd name="connsiteY5-48" fmla="*/ 249498 h 249498"/>
                  <a:gd name="connsiteX6-49" fmla="*/ 101115 w 432048"/>
                  <a:gd name="connsiteY6-50" fmla="*/ 247116 h 249498"/>
                  <a:gd name="connsiteX7-51" fmla="*/ 16669 w 432048"/>
                  <a:gd name="connsiteY7-52" fmla="*/ 169814 h 249498"/>
                  <a:gd name="connsiteX8-53" fmla="*/ 0 w 432048"/>
                  <a:gd name="connsiteY8-54" fmla="*/ 74922 h 249498"/>
                  <a:gd name="connsiteX0-55" fmla="*/ 0 w 432048"/>
                  <a:gd name="connsiteY0-56" fmla="*/ 74922 h 247116"/>
                  <a:gd name="connsiteX1-57" fmla="*/ 74922 w 432048"/>
                  <a:gd name="connsiteY1-58" fmla="*/ 0 h 247116"/>
                  <a:gd name="connsiteX2-59" fmla="*/ 357126 w 432048"/>
                  <a:gd name="connsiteY2-60" fmla="*/ 0 h 247116"/>
                  <a:gd name="connsiteX3-61" fmla="*/ 432048 w 432048"/>
                  <a:gd name="connsiteY3-62" fmla="*/ 74922 h 247116"/>
                  <a:gd name="connsiteX4-63" fmla="*/ 432048 w 432048"/>
                  <a:gd name="connsiteY4-64" fmla="*/ 174576 h 247116"/>
                  <a:gd name="connsiteX5-65" fmla="*/ 354745 w 432048"/>
                  <a:gd name="connsiteY5-66" fmla="*/ 239973 h 247116"/>
                  <a:gd name="connsiteX6-67" fmla="*/ 101115 w 432048"/>
                  <a:gd name="connsiteY6-68" fmla="*/ 247116 h 247116"/>
                  <a:gd name="connsiteX7-69" fmla="*/ 16669 w 432048"/>
                  <a:gd name="connsiteY7-70" fmla="*/ 169814 h 247116"/>
                  <a:gd name="connsiteX8-71" fmla="*/ 0 w 432048"/>
                  <a:gd name="connsiteY8-72" fmla="*/ 74922 h 247116"/>
                  <a:gd name="connsiteX0-73" fmla="*/ 0 w 432048"/>
                  <a:gd name="connsiteY0-74" fmla="*/ 74922 h 247116"/>
                  <a:gd name="connsiteX1-75" fmla="*/ 74922 w 432048"/>
                  <a:gd name="connsiteY1-76" fmla="*/ 0 h 247116"/>
                  <a:gd name="connsiteX2-77" fmla="*/ 357126 w 432048"/>
                  <a:gd name="connsiteY2-78" fmla="*/ 0 h 247116"/>
                  <a:gd name="connsiteX3-79" fmla="*/ 432048 w 432048"/>
                  <a:gd name="connsiteY3-80" fmla="*/ 74922 h 247116"/>
                  <a:gd name="connsiteX4-81" fmla="*/ 432048 w 432048"/>
                  <a:gd name="connsiteY4-82" fmla="*/ 174576 h 247116"/>
                  <a:gd name="connsiteX5-83" fmla="*/ 354745 w 432048"/>
                  <a:gd name="connsiteY5-84" fmla="*/ 239973 h 247116"/>
                  <a:gd name="connsiteX6-85" fmla="*/ 101115 w 432048"/>
                  <a:gd name="connsiteY6-86" fmla="*/ 247116 h 247116"/>
                  <a:gd name="connsiteX7-87" fmla="*/ 16669 w 432048"/>
                  <a:gd name="connsiteY7-88" fmla="*/ 169814 h 247116"/>
                  <a:gd name="connsiteX8-89" fmla="*/ 0 w 432048"/>
                  <a:gd name="connsiteY8-90" fmla="*/ 74922 h 247116"/>
                  <a:gd name="connsiteX0-91" fmla="*/ 0 w 432048"/>
                  <a:gd name="connsiteY0-92" fmla="*/ 74922 h 247116"/>
                  <a:gd name="connsiteX1-93" fmla="*/ 74922 w 432048"/>
                  <a:gd name="connsiteY1-94" fmla="*/ 0 h 247116"/>
                  <a:gd name="connsiteX2-95" fmla="*/ 357126 w 432048"/>
                  <a:gd name="connsiteY2-96" fmla="*/ 0 h 247116"/>
                  <a:gd name="connsiteX3-97" fmla="*/ 432048 w 432048"/>
                  <a:gd name="connsiteY3-98" fmla="*/ 74922 h 247116"/>
                  <a:gd name="connsiteX4-99" fmla="*/ 432048 w 432048"/>
                  <a:gd name="connsiteY4-100" fmla="*/ 174576 h 247116"/>
                  <a:gd name="connsiteX5-101" fmla="*/ 354745 w 432048"/>
                  <a:gd name="connsiteY5-102" fmla="*/ 239973 h 247116"/>
                  <a:gd name="connsiteX6-103" fmla="*/ 101115 w 432048"/>
                  <a:gd name="connsiteY6-104" fmla="*/ 247116 h 247116"/>
                  <a:gd name="connsiteX7-105" fmla="*/ 16669 w 432048"/>
                  <a:gd name="connsiteY7-106" fmla="*/ 169814 h 247116"/>
                  <a:gd name="connsiteX8-107" fmla="*/ 0 w 432048"/>
                  <a:gd name="connsiteY8-108" fmla="*/ 74922 h 247116"/>
                  <a:gd name="connsiteX0-109" fmla="*/ 0 w 432048"/>
                  <a:gd name="connsiteY0-110" fmla="*/ 74922 h 247116"/>
                  <a:gd name="connsiteX1-111" fmla="*/ 74922 w 432048"/>
                  <a:gd name="connsiteY1-112" fmla="*/ 0 h 247116"/>
                  <a:gd name="connsiteX2-113" fmla="*/ 357126 w 432048"/>
                  <a:gd name="connsiteY2-114" fmla="*/ 0 h 247116"/>
                  <a:gd name="connsiteX3-115" fmla="*/ 432048 w 432048"/>
                  <a:gd name="connsiteY3-116" fmla="*/ 74922 h 247116"/>
                  <a:gd name="connsiteX4-117" fmla="*/ 432048 w 432048"/>
                  <a:gd name="connsiteY4-118" fmla="*/ 174576 h 247116"/>
                  <a:gd name="connsiteX5-119" fmla="*/ 354745 w 432048"/>
                  <a:gd name="connsiteY5-120" fmla="*/ 239973 h 247116"/>
                  <a:gd name="connsiteX6-121" fmla="*/ 101115 w 432048"/>
                  <a:gd name="connsiteY6-122" fmla="*/ 247116 h 247116"/>
                  <a:gd name="connsiteX7-123" fmla="*/ 16669 w 432048"/>
                  <a:gd name="connsiteY7-124" fmla="*/ 169814 h 247116"/>
                  <a:gd name="connsiteX8-125" fmla="*/ 0 w 432048"/>
                  <a:gd name="connsiteY8-126" fmla="*/ 74922 h 247116"/>
                  <a:gd name="connsiteX0-127" fmla="*/ 0 w 432048"/>
                  <a:gd name="connsiteY0-128" fmla="*/ 74922 h 239973"/>
                  <a:gd name="connsiteX1-129" fmla="*/ 74922 w 432048"/>
                  <a:gd name="connsiteY1-130" fmla="*/ 0 h 239973"/>
                  <a:gd name="connsiteX2-131" fmla="*/ 357126 w 432048"/>
                  <a:gd name="connsiteY2-132" fmla="*/ 0 h 239973"/>
                  <a:gd name="connsiteX3-133" fmla="*/ 432048 w 432048"/>
                  <a:gd name="connsiteY3-134" fmla="*/ 74922 h 239973"/>
                  <a:gd name="connsiteX4-135" fmla="*/ 432048 w 432048"/>
                  <a:gd name="connsiteY4-136" fmla="*/ 174576 h 239973"/>
                  <a:gd name="connsiteX5-137" fmla="*/ 354745 w 432048"/>
                  <a:gd name="connsiteY5-138" fmla="*/ 239973 h 239973"/>
                  <a:gd name="connsiteX6-139" fmla="*/ 101115 w 432048"/>
                  <a:gd name="connsiteY6-140" fmla="*/ 239972 h 239973"/>
                  <a:gd name="connsiteX7-141" fmla="*/ 16669 w 432048"/>
                  <a:gd name="connsiteY7-142" fmla="*/ 169814 h 239973"/>
                  <a:gd name="connsiteX8-143" fmla="*/ 0 w 432048"/>
                  <a:gd name="connsiteY8-144" fmla="*/ 74922 h 239973"/>
                  <a:gd name="connsiteX0-145" fmla="*/ 0 w 432048"/>
                  <a:gd name="connsiteY0-146" fmla="*/ 74922 h 239973"/>
                  <a:gd name="connsiteX1-147" fmla="*/ 74922 w 432048"/>
                  <a:gd name="connsiteY1-148" fmla="*/ 0 h 239973"/>
                  <a:gd name="connsiteX2-149" fmla="*/ 357126 w 432048"/>
                  <a:gd name="connsiteY2-150" fmla="*/ 0 h 239973"/>
                  <a:gd name="connsiteX3-151" fmla="*/ 432048 w 432048"/>
                  <a:gd name="connsiteY3-152" fmla="*/ 74922 h 239973"/>
                  <a:gd name="connsiteX4-153" fmla="*/ 432048 w 432048"/>
                  <a:gd name="connsiteY4-154" fmla="*/ 174576 h 239973"/>
                  <a:gd name="connsiteX5-155" fmla="*/ 354745 w 432048"/>
                  <a:gd name="connsiteY5-156" fmla="*/ 239973 h 239973"/>
                  <a:gd name="connsiteX6-157" fmla="*/ 101115 w 432048"/>
                  <a:gd name="connsiteY6-158" fmla="*/ 239972 h 239973"/>
                  <a:gd name="connsiteX7-159" fmla="*/ 16669 w 432048"/>
                  <a:gd name="connsiteY7-160" fmla="*/ 169814 h 239973"/>
                  <a:gd name="connsiteX8-161" fmla="*/ 0 w 432048"/>
                  <a:gd name="connsiteY8-162" fmla="*/ 74922 h 239973"/>
                  <a:gd name="connsiteX0-163" fmla="*/ 0 w 432048"/>
                  <a:gd name="connsiteY0-164" fmla="*/ 74922 h 240665"/>
                  <a:gd name="connsiteX1-165" fmla="*/ 74922 w 432048"/>
                  <a:gd name="connsiteY1-166" fmla="*/ 0 h 240665"/>
                  <a:gd name="connsiteX2-167" fmla="*/ 357126 w 432048"/>
                  <a:gd name="connsiteY2-168" fmla="*/ 0 h 240665"/>
                  <a:gd name="connsiteX3-169" fmla="*/ 432048 w 432048"/>
                  <a:gd name="connsiteY3-170" fmla="*/ 74922 h 240665"/>
                  <a:gd name="connsiteX4-171" fmla="*/ 432048 w 432048"/>
                  <a:gd name="connsiteY4-172" fmla="*/ 174576 h 240665"/>
                  <a:gd name="connsiteX5-173" fmla="*/ 354745 w 432048"/>
                  <a:gd name="connsiteY5-174" fmla="*/ 239973 h 240665"/>
                  <a:gd name="connsiteX6-175" fmla="*/ 101115 w 432048"/>
                  <a:gd name="connsiteY6-176" fmla="*/ 239972 h 240665"/>
                  <a:gd name="connsiteX7-177" fmla="*/ 16669 w 432048"/>
                  <a:gd name="connsiteY7-178" fmla="*/ 169814 h 240665"/>
                  <a:gd name="connsiteX8-179" fmla="*/ 0 w 432048"/>
                  <a:gd name="connsiteY8-180" fmla="*/ 74922 h 240665"/>
                  <a:gd name="connsiteX0-181" fmla="*/ 0 w 432048"/>
                  <a:gd name="connsiteY0-182" fmla="*/ 74922 h 243146"/>
                  <a:gd name="connsiteX1-183" fmla="*/ 74922 w 432048"/>
                  <a:gd name="connsiteY1-184" fmla="*/ 0 h 243146"/>
                  <a:gd name="connsiteX2-185" fmla="*/ 357126 w 432048"/>
                  <a:gd name="connsiteY2-186" fmla="*/ 0 h 243146"/>
                  <a:gd name="connsiteX3-187" fmla="*/ 432048 w 432048"/>
                  <a:gd name="connsiteY3-188" fmla="*/ 74922 h 243146"/>
                  <a:gd name="connsiteX4-189" fmla="*/ 432048 w 432048"/>
                  <a:gd name="connsiteY4-190" fmla="*/ 174576 h 243146"/>
                  <a:gd name="connsiteX5-191" fmla="*/ 354745 w 432048"/>
                  <a:gd name="connsiteY5-192" fmla="*/ 239973 h 243146"/>
                  <a:gd name="connsiteX6-193" fmla="*/ 101115 w 432048"/>
                  <a:gd name="connsiteY6-194" fmla="*/ 239972 h 243146"/>
                  <a:gd name="connsiteX7-195" fmla="*/ 16669 w 432048"/>
                  <a:gd name="connsiteY7-196" fmla="*/ 169814 h 243146"/>
                  <a:gd name="connsiteX8-197" fmla="*/ 0 w 432048"/>
                  <a:gd name="connsiteY8-198" fmla="*/ 74922 h 243146"/>
                  <a:gd name="connsiteX0-199" fmla="*/ 0 w 432048"/>
                  <a:gd name="connsiteY0-200" fmla="*/ 74922 h 243146"/>
                  <a:gd name="connsiteX1-201" fmla="*/ 74922 w 432048"/>
                  <a:gd name="connsiteY1-202" fmla="*/ 0 h 243146"/>
                  <a:gd name="connsiteX2-203" fmla="*/ 357126 w 432048"/>
                  <a:gd name="connsiteY2-204" fmla="*/ 0 h 243146"/>
                  <a:gd name="connsiteX3-205" fmla="*/ 432048 w 432048"/>
                  <a:gd name="connsiteY3-206" fmla="*/ 74922 h 243146"/>
                  <a:gd name="connsiteX4-207" fmla="*/ 432048 w 432048"/>
                  <a:gd name="connsiteY4-208" fmla="*/ 174576 h 243146"/>
                  <a:gd name="connsiteX5-209" fmla="*/ 354745 w 432048"/>
                  <a:gd name="connsiteY5-210" fmla="*/ 239973 h 243146"/>
                  <a:gd name="connsiteX6-211" fmla="*/ 101115 w 432048"/>
                  <a:gd name="connsiteY6-212" fmla="*/ 239972 h 243146"/>
                  <a:gd name="connsiteX7-213" fmla="*/ 16669 w 432048"/>
                  <a:gd name="connsiteY7-214" fmla="*/ 169814 h 243146"/>
                  <a:gd name="connsiteX8-215" fmla="*/ 0 w 432048"/>
                  <a:gd name="connsiteY8-216" fmla="*/ 74922 h 243146"/>
                  <a:gd name="connsiteX0-217" fmla="*/ 0 w 432048"/>
                  <a:gd name="connsiteY0-218" fmla="*/ 74922 h 247224"/>
                  <a:gd name="connsiteX1-219" fmla="*/ 74922 w 432048"/>
                  <a:gd name="connsiteY1-220" fmla="*/ 0 h 247224"/>
                  <a:gd name="connsiteX2-221" fmla="*/ 357126 w 432048"/>
                  <a:gd name="connsiteY2-222" fmla="*/ 0 h 247224"/>
                  <a:gd name="connsiteX3-223" fmla="*/ 432048 w 432048"/>
                  <a:gd name="connsiteY3-224" fmla="*/ 74922 h 247224"/>
                  <a:gd name="connsiteX4-225" fmla="*/ 432048 w 432048"/>
                  <a:gd name="connsiteY4-226" fmla="*/ 174576 h 247224"/>
                  <a:gd name="connsiteX5-227" fmla="*/ 354745 w 432048"/>
                  <a:gd name="connsiteY5-228" fmla="*/ 239973 h 247224"/>
                  <a:gd name="connsiteX6-229" fmla="*/ 101115 w 432048"/>
                  <a:gd name="connsiteY6-230" fmla="*/ 239972 h 247224"/>
                  <a:gd name="connsiteX7-231" fmla="*/ 16669 w 432048"/>
                  <a:gd name="connsiteY7-232" fmla="*/ 169814 h 247224"/>
                  <a:gd name="connsiteX8-233" fmla="*/ 0 w 432048"/>
                  <a:gd name="connsiteY8-234" fmla="*/ 74922 h 247224"/>
                  <a:gd name="connsiteX0-235" fmla="*/ 859 w 432907"/>
                  <a:gd name="connsiteY0-236" fmla="*/ 74922 h 247224"/>
                  <a:gd name="connsiteX1-237" fmla="*/ 75781 w 432907"/>
                  <a:gd name="connsiteY1-238" fmla="*/ 0 h 247224"/>
                  <a:gd name="connsiteX2-239" fmla="*/ 357985 w 432907"/>
                  <a:gd name="connsiteY2-240" fmla="*/ 0 h 247224"/>
                  <a:gd name="connsiteX3-241" fmla="*/ 432907 w 432907"/>
                  <a:gd name="connsiteY3-242" fmla="*/ 74922 h 247224"/>
                  <a:gd name="connsiteX4-243" fmla="*/ 432907 w 432907"/>
                  <a:gd name="connsiteY4-244" fmla="*/ 174576 h 247224"/>
                  <a:gd name="connsiteX5-245" fmla="*/ 355604 w 432907"/>
                  <a:gd name="connsiteY5-246" fmla="*/ 239973 h 247224"/>
                  <a:gd name="connsiteX6-247" fmla="*/ 101974 w 432907"/>
                  <a:gd name="connsiteY6-248" fmla="*/ 239972 h 247224"/>
                  <a:gd name="connsiteX7-249" fmla="*/ 17528 w 432907"/>
                  <a:gd name="connsiteY7-250" fmla="*/ 169814 h 247224"/>
                  <a:gd name="connsiteX8-251" fmla="*/ 859 w 432907"/>
                  <a:gd name="connsiteY8-252" fmla="*/ 74922 h 247224"/>
                  <a:gd name="connsiteX0-253" fmla="*/ 4045 w 436093"/>
                  <a:gd name="connsiteY0-254" fmla="*/ 74922 h 247224"/>
                  <a:gd name="connsiteX1-255" fmla="*/ 78967 w 436093"/>
                  <a:gd name="connsiteY1-256" fmla="*/ 0 h 247224"/>
                  <a:gd name="connsiteX2-257" fmla="*/ 361171 w 436093"/>
                  <a:gd name="connsiteY2-258" fmla="*/ 0 h 247224"/>
                  <a:gd name="connsiteX3-259" fmla="*/ 436093 w 436093"/>
                  <a:gd name="connsiteY3-260" fmla="*/ 74922 h 247224"/>
                  <a:gd name="connsiteX4-261" fmla="*/ 436093 w 436093"/>
                  <a:gd name="connsiteY4-262" fmla="*/ 174576 h 247224"/>
                  <a:gd name="connsiteX5-263" fmla="*/ 358790 w 436093"/>
                  <a:gd name="connsiteY5-264" fmla="*/ 239973 h 247224"/>
                  <a:gd name="connsiteX6-265" fmla="*/ 105160 w 436093"/>
                  <a:gd name="connsiteY6-266" fmla="*/ 239972 h 247224"/>
                  <a:gd name="connsiteX7-267" fmla="*/ 20714 w 436093"/>
                  <a:gd name="connsiteY7-268" fmla="*/ 169814 h 247224"/>
                  <a:gd name="connsiteX8-269" fmla="*/ 4045 w 436093"/>
                  <a:gd name="connsiteY8-270" fmla="*/ 74922 h 247224"/>
                  <a:gd name="connsiteX0-271" fmla="*/ 896 w 432944"/>
                  <a:gd name="connsiteY0-272" fmla="*/ 82330 h 254632"/>
                  <a:gd name="connsiteX1-273" fmla="*/ 75818 w 432944"/>
                  <a:gd name="connsiteY1-274" fmla="*/ 7408 h 254632"/>
                  <a:gd name="connsiteX2-275" fmla="*/ 358022 w 432944"/>
                  <a:gd name="connsiteY2-276" fmla="*/ 7408 h 254632"/>
                  <a:gd name="connsiteX3-277" fmla="*/ 432944 w 432944"/>
                  <a:gd name="connsiteY3-278" fmla="*/ 82330 h 254632"/>
                  <a:gd name="connsiteX4-279" fmla="*/ 432944 w 432944"/>
                  <a:gd name="connsiteY4-280" fmla="*/ 181984 h 254632"/>
                  <a:gd name="connsiteX5-281" fmla="*/ 355641 w 432944"/>
                  <a:gd name="connsiteY5-282" fmla="*/ 247381 h 254632"/>
                  <a:gd name="connsiteX6-283" fmla="*/ 102011 w 432944"/>
                  <a:gd name="connsiteY6-284" fmla="*/ 247380 h 254632"/>
                  <a:gd name="connsiteX7-285" fmla="*/ 17565 w 432944"/>
                  <a:gd name="connsiteY7-286" fmla="*/ 177222 h 254632"/>
                  <a:gd name="connsiteX8-287" fmla="*/ 896 w 432944"/>
                  <a:gd name="connsiteY8-288" fmla="*/ 82330 h 254632"/>
                  <a:gd name="connsiteX0-289" fmla="*/ 1286 w 433334"/>
                  <a:gd name="connsiteY0-290" fmla="*/ 77039 h 249341"/>
                  <a:gd name="connsiteX1-291" fmla="*/ 76208 w 433334"/>
                  <a:gd name="connsiteY1-292" fmla="*/ 2117 h 249341"/>
                  <a:gd name="connsiteX2-293" fmla="*/ 358412 w 433334"/>
                  <a:gd name="connsiteY2-294" fmla="*/ 2117 h 249341"/>
                  <a:gd name="connsiteX3-295" fmla="*/ 433334 w 433334"/>
                  <a:gd name="connsiteY3-296" fmla="*/ 77039 h 249341"/>
                  <a:gd name="connsiteX4-297" fmla="*/ 433334 w 433334"/>
                  <a:gd name="connsiteY4-298" fmla="*/ 176693 h 249341"/>
                  <a:gd name="connsiteX5-299" fmla="*/ 356031 w 433334"/>
                  <a:gd name="connsiteY5-300" fmla="*/ 242090 h 249341"/>
                  <a:gd name="connsiteX6-301" fmla="*/ 102401 w 433334"/>
                  <a:gd name="connsiteY6-302" fmla="*/ 242089 h 249341"/>
                  <a:gd name="connsiteX7-303" fmla="*/ 17955 w 433334"/>
                  <a:gd name="connsiteY7-304" fmla="*/ 171931 h 249341"/>
                  <a:gd name="connsiteX8-305" fmla="*/ 1286 w 433334"/>
                  <a:gd name="connsiteY8-306" fmla="*/ 77039 h 24934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3334" h="249341">
                    <a:moveTo>
                      <a:pt x="1286" y="77039"/>
                    </a:moveTo>
                    <a:cubicBezTo>
                      <a:pt x="-4270" y="45408"/>
                      <a:pt x="5952" y="6879"/>
                      <a:pt x="76208" y="2117"/>
                    </a:cubicBezTo>
                    <a:cubicBezTo>
                      <a:pt x="146464" y="-2645"/>
                      <a:pt x="264344" y="2117"/>
                      <a:pt x="358412" y="2117"/>
                    </a:cubicBezTo>
                    <a:cubicBezTo>
                      <a:pt x="399790" y="2117"/>
                      <a:pt x="433334" y="35661"/>
                      <a:pt x="433334" y="77039"/>
                    </a:cubicBezTo>
                    <a:lnTo>
                      <a:pt x="433334" y="176693"/>
                    </a:lnTo>
                    <a:cubicBezTo>
                      <a:pt x="420450" y="204201"/>
                      <a:pt x="426287" y="230184"/>
                      <a:pt x="356031" y="242090"/>
                    </a:cubicBezTo>
                    <a:cubicBezTo>
                      <a:pt x="285775" y="253996"/>
                      <a:pt x="158369" y="249232"/>
                      <a:pt x="102401" y="242089"/>
                    </a:cubicBezTo>
                    <a:cubicBezTo>
                      <a:pt x="46433" y="234946"/>
                      <a:pt x="34807" y="199439"/>
                      <a:pt x="17955" y="171931"/>
                    </a:cubicBezTo>
                    <a:lnTo>
                      <a:pt x="1286" y="77039"/>
                    </a:lnTo>
                    <a:close/>
                  </a:path>
                </a:pathLst>
              </a:custGeom>
              <a:solidFill>
                <a:schemeClr val="accent1">
                  <a:alpha val="3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圆角矩形 14"/>
              <p:cNvSpPr/>
              <p:nvPr/>
            </p:nvSpPr>
            <p:spPr>
              <a:xfrm>
                <a:off x="6143274" y="2940367"/>
                <a:ext cx="218847" cy="150589"/>
              </a:xfrm>
              <a:custGeom>
                <a:avLst/>
                <a:gdLst>
                  <a:gd name="connsiteX0" fmla="*/ 0 w 153496"/>
                  <a:gd name="connsiteY0" fmla="*/ 36005 h 72009"/>
                  <a:gd name="connsiteX1" fmla="*/ 36005 w 153496"/>
                  <a:gd name="connsiteY1" fmla="*/ 0 h 72009"/>
                  <a:gd name="connsiteX2" fmla="*/ 117492 w 153496"/>
                  <a:gd name="connsiteY2" fmla="*/ 0 h 72009"/>
                  <a:gd name="connsiteX3" fmla="*/ 153497 w 153496"/>
                  <a:gd name="connsiteY3" fmla="*/ 36005 h 72009"/>
                  <a:gd name="connsiteX4" fmla="*/ 153496 w 153496"/>
                  <a:gd name="connsiteY4" fmla="*/ 36005 h 72009"/>
                  <a:gd name="connsiteX5" fmla="*/ 117491 w 153496"/>
                  <a:gd name="connsiteY5" fmla="*/ 72010 h 72009"/>
                  <a:gd name="connsiteX6" fmla="*/ 36005 w 153496"/>
                  <a:gd name="connsiteY6" fmla="*/ 72009 h 72009"/>
                  <a:gd name="connsiteX7" fmla="*/ 0 w 153496"/>
                  <a:gd name="connsiteY7" fmla="*/ 36004 h 72009"/>
                  <a:gd name="connsiteX8" fmla="*/ 0 w 153496"/>
                  <a:gd name="connsiteY8" fmla="*/ 36005 h 72009"/>
                  <a:gd name="connsiteX0-1" fmla="*/ 1319 w 154816"/>
                  <a:gd name="connsiteY0-2" fmla="*/ 36005 h 72010"/>
                  <a:gd name="connsiteX1-3" fmla="*/ 37324 w 154816"/>
                  <a:gd name="connsiteY1-4" fmla="*/ 0 h 72010"/>
                  <a:gd name="connsiteX2-5" fmla="*/ 118811 w 154816"/>
                  <a:gd name="connsiteY2-6" fmla="*/ 0 h 72010"/>
                  <a:gd name="connsiteX3-7" fmla="*/ 154816 w 154816"/>
                  <a:gd name="connsiteY3-8" fmla="*/ 36005 h 72010"/>
                  <a:gd name="connsiteX4-9" fmla="*/ 154815 w 154816"/>
                  <a:gd name="connsiteY4-10" fmla="*/ 36005 h 72010"/>
                  <a:gd name="connsiteX5-11" fmla="*/ 118810 w 154816"/>
                  <a:gd name="connsiteY5-12" fmla="*/ 72010 h 72010"/>
                  <a:gd name="connsiteX6-13" fmla="*/ 37324 w 154816"/>
                  <a:gd name="connsiteY6-14" fmla="*/ 72009 h 72010"/>
                  <a:gd name="connsiteX7-15" fmla="*/ 1319 w 154816"/>
                  <a:gd name="connsiteY7-16" fmla="*/ 36004 h 72010"/>
                  <a:gd name="connsiteX8-17" fmla="*/ 1319 w 154816"/>
                  <a:gd name="connsiteY8-18" fmla="*/ 36005 h 72010"/>
                  <a:gd name="connsiteX0-19" fmla="*/ 1319 w 154865"/>
                  <a:gd name="connsiteY0-20" fmla="*/ 36005 h 72010"/>
                  <a:gd name="connsiteX1-21" fmla="*/ 37324 w 154865"/>
                  <a:gd name="connsiteY1-22" fmla="*/ 0 h 72010"/>
                  <a:gd name="connsiteX2-23" fmla="*/ 118811 w 154865"/>
                  <a:gd name="connsiteY2-24" fmla="*/ 0 h 72010"/>
                  <a:gd name="connsiteX3-25" fmla="*/ 154816 w 154865"/>
                  <a:gd name="connsiteY3-26" fmla="*/ 36005 h 72010"/>
                  <a:gd name="connsiteX4-27" fmla="*/ 154815 w 154865"/>
                  <a:gd name="connsiteY4-28" fmla="*/ 36005 h 72010"/>
                  <a:gd name="connsiteX5-29" fmla="*/ 118810 w 154865"/>
                  <a:gd name="connsiteY5-30" fmla="*/ 72010 h 72010"/>
                  <a:gd name="connsiteX6-31" fmla="*/ 37324 w 154865"/>
                  <a:gd name="connsiteY6-32" fmla="*/ 72009 h 72010"/>
                  <a:gd name="connsiteX7-33" fmla="*/ 1319 w 154865"/>
                  <a:gd name="connsiteY7-34" fmla="*/ 36004 h 72010"/>
                  <a:gd name="connsiteX8-35" fmla="*/ 1319 w 154865"/>
                  <a:gd name="connsiteY8-36" fmla="*/ 36005 h 72010"/>
                  <a:gd name="connsiteX0-37" fmla="*/ 1319 w 154865"/>
                  <a:gd name="connsiteY0-38" fmla="*/ 36005 h 72010"/>
                  <a:gd name="connsiteX1-39" fmla="*/ 37324 w 154865"/>
                  <a:gd name="connsiteY1-40" fmla="*/ 0 h 72010"/>
                  <a:gd name="connsiteX2-41" fmla="*/ 118811 w 154865"/>
                  <a:gd name="connsiteY2-42" fmla="*/ 0 h 72010"/>
                  <a:gd name="connsiteX3-43" fmla="*/ 154816 w 154865"/>
                  <a:gd name="connsiteY3-44" fmla="*/ 36005 h 72010"/>
                  <a:gd name="connsiteX4-45" fmla="*/ 154815 w 154865"/>
                  <a:gd name="connsiteY4-46" fmla="*/ 36005 h 72010"/>
                  <a:gd name="connsiteX5-47" fmla="*/ 118810 w 154865"/>
                  <a:gd name="connsiteY5-48" fmla="*/ 72010 h 72010"/>
                  <a:gd name="connsiteX6-49" fmla="*/ 37324 w 154865"/>
                  <a:gd name="connsiteY6-50" fmla="*/ 72009 h 72010"/>
                  <a:gd name="connsiteX7-51" fmla="*/ 1319 w 154865"/>
                  <a:gd name="connsiteY7-52" fmla="*/ 36004 h 72010"/>
                  <a:gd name="connsiteX8-53" fmla="*/ 1319 w 154865"/>
                  <a:gd name="connsiteY8-54" fmla="*/ 36005 h 72010"/>
                  <a:gd name="connsiteX0-55" fmla="*/ 1319 w 154865"/>
                  <a:gd name="connsiteY0-56" fmla="*/ 37348 h 73353"/>
                  <a:gd name="connsiteX1-57" fmla="*/ 37324 w 154865"/>
                  <a:gd name="connsiteY1-58" fmla="*/ 1343 h 73353"/>
                  <a:gd name="connsiteX2-59" fmla="*/ 71474 w 154865"/>
                  <a:gd name="connsiteY2-60" fmla="*/ 0 h 73353"/>
                  <a:gd name="connsiteX3-61" fmla="*/ 118811 w 154865"/>
                  <a:gd name="connsiteY3-62" fmla="*/ 1343 h 73353"/>
                  <a:gd name="connsiteX4-63" fmla="*/ 154816 w 154865"/>
                  <a:gd name="connsiteY4-64" fmla="*/ 37348 h 73353"/>
                  <a:gd name="connsiteX5-65" fmla="*/ 154815 w 154865"/>
                  <a:gd name="connsiteY5-66" fmla="*/ 37348 h 73353"/>
                  <a:gd name="connsiteX6-67" fmla="*/ 118810 w 154865"/>
                  <a:gd name="connsiteY6-68" fmla="*/ 73353 h 73353"/>
                  <a:gd name="connsiteX7-69" fmla="*/ 37324 w 154865"/>
                  <a:gd name="connsiteY7-70" fmla="*/ 73352 h 73353"/>
                  <a:gd name="connsiteX8-71" fmla="*/ 1319 w 154865"/>
                  <a:gd name="connsiteY8-72" fmla="*/ 37347 h 73353"/>
                  <a:gd name="connsiteX9" fmla="*/ 1319 w 154865"/>
                  <a:gd name="connsiteY9" fmla="*/ 37348 h 73353"/>
                  <a:gd name="connsiteX0-73" fmla="*/ 1319 w 154865"/>
                  <a:gd name="connsiteY0-74" fmla="*/ 38797 h 74802"/>
                  <a:gd name="connsiteX1-75" fmla="*/ 37324 w 154865"/>
                  <a:gd name="connsiteY1-76" fmla="*/ 2792 h 74802"/>
                  <a:gd name="connsiteX2-77" fmla="*/ 75737 w 154865"/>
                  <a:gd name="connsiteY2-78" fmla="*/ 0 h 74802"/>
                  <a:gd name="connsiteX3-79" fmla="*/ 118811 w 154865"/>
                  <a:gd name="connsiteY3-80" fmla="*/ 2792 h 74802"/>
                  <a:gd name="connsiteX4-81" fmla="*/ 154816 w 154865"/>
                  <a:gd name="connsiteY4-82" fmla="*/ 38797 h 74802"/>
                  <a:gd name="connsiteX5-83" fmla="*/ 154815 w 154865"/>
                  <a:gd name="connsiteY5-84" fmla="*/ 38797 h 74802"/>
                  <a:gd name="connsiteX6-85" fmla="*/ 118810 w 154865"/>
                  <a:gd name="connsiteY6-86" fmla="*/ 74802 h 74802"/>
                  <a:gd name="connsiteX7-87" fmla="*/ 37324 w 154865"/>
                  <a:gd name="connsiteY7-88" fmla="*/ 74801 h 74802"/>
                  <a:gd name="connsiteX8-89" fmla="*/ 1319 w 154865"/>
                  <a:gd name="connsiteY8-90" fmla="*/ 38796 h 74802"/>
                  <a:gd name="connsiteX9-91" fmla="*/ 1319 w 154865"/>
                  <a:gd name="connsiteY9-92" fmla="*/ 38797 h 74802"/>
                  <a:gd name="connsiteX0-93" fmla="*/ 1319 w 154865"/>
                  <a:gd name="connsiteY0-94" fmla="*/ 36006 h 72011"/>
                  <a:gd name="connsiteX1-95" fmla="*/ 37324 w 154865"/>
                  <a:gd name="connsiteY1-96" fmla="*/ 1 h 72011"/>
                  <a:gd name="connsiteX2-97" fmla="*/ 75737 w 154865"/>
                  <a:gd name="connsiteY2-98" fmla="*/ 8794 h 72011"/>
                  <a:gd name="connsiteX3-99" fmla="*/ 118811 w 154865"/>
                  <a:gd name="connsiteY3-100" fmla="*/ 1 h 72011"/>
                  <a:gd name="connsiteX4-101" fmla="*/ 154816 w 154865"/>
                  <a:gd name="connsiteY4-102" fmla="*/ 36006 h 72011"/>
                  <a:gd name="connsiteX5-103" fmla="*/ 154815 w 154865"/>
                  <a:gd name="connsiteY5-104" fmla="*/ 36006 h 72011"/>
                  <a:gd name="connsiteX6-105" fmla="*/ 118810 w 154865"/>
                  <a:gd name="connsiteY6-106" fmla="*/ 72011 h 72011"/>
                  <a:gd name="connsiteX7-107" fmla="*/ 37324 w 154865"/>
                  <a:gd name="connsiteY7-108" fmla="*/ 72010 h 72011"/>
                  <a:gd name="connsiteX8-109" fmla="*/ 1319 w 154865"/>
                  <a:gd name="connsiteY8-110" fmla="*/ 36005 h 72011"/>
                  <a:gd name="connsiteX9-111" fmla="*/ 1319 w 154865"/>
                  <a:gd name="connsiteY9-112" fmla="*/ 36006 h 72011"/>
                  <a:gd name="connsiteX0-113" fmla="*/ 1319 w 154865"/>
                  <a:gd name="connsiteY0-114" fmla="*/ 36006 h 72516"/>
                  <a:gd name="connsiteX1-115" fmla="*/ 37324 w 154865"/>
                  <a:gd name="connsiteY1-116" fmla="*/ 1 h 72516"/>
                  <a:gd name="connsiteX2-117" fmla="*/ 75737 w 154865"/>
                  <a:gd name="connsiteY2-118" fmla="*/ 8794 h 72516"/>
                  <a:gd name="connsiteX3-119" fmla="*/ 118811 w 154865"/>
                  <a:gd name="connsiteY3-120" fmla="*/ 1 h 72516"/>
                  <a:gd name="connsiteX4-121" fmla="*/ 154816 w 154865"/>
                  <a:gd name="connsiteY4-122" fmla="*/ 36006 h 72516"/>
                  <a:gd name="connsiteX5-123" fmla="*/ 154815 w 154865"/>
                  <a:gd name="connsiteY5-124" fmla="*/ 36006 h 72516"/>
                  <a:gd name="connsiteX6-125" fmla="*/ 118810 w 154865"/>
                  <a:gd name="connsiteY6-126" fmla="*/ 72011 h 72516"/>
                  <a:gd name="connsiteX7-127" fmla="*/ 74316 w 154865"/>
                  <a:gd name="connsiteY7-128" fmla="*/ 72516 h 72516"/>
                  <a:gd name="connsiteX8-129" fmla="*/ 37324 w 154865"/>
                  <a:gd name="connsiteY8-130" fmla="*/ 72010 h 72516"/>
                  <a:gd name="connsiteX9-131" fmla="*/ 1319 w 154865"/>
                  <a:gd name="connsiteY9-132" fmla="*/ 36005 h 72516"/>
                  <a:gd name="connsiteX10" fmla="*/ 1319 w 154865"/>
                  <a:gd name="connsiteY10" fmla="*/ 36006 h 72516"/>
                  <a:gd name="connsiteX0-133" fmla="*/ 1319 w 154865"/>
                  <a:gd name="connsiteY0-134" fmla="*/ 36006 h 72011"/>
                  <a:gd name="connsiteX1-135" fmla="*/ 37324 w 154865"/>
                  <a:gd name="connsiteY1-136" fmla="*/ 1 h 72011"/>
                  <a:gd name="connsiteX2-137" fmla="*/ 75737 w 154865"/>
                  <a:gd name="connsiteY2-138" fmla="*/ 8794 h 72011"/>
                  <a:gd name="connsiteX3-139" fmla="*/ 118811 w 154865"/>
                  <a:gd name="connsiteY3-140" fmla="*/ 1 h 72011"/>
                  <a:gd name="connsiteX4-141" fmla="*/ 154816 w 154865"/>
                  <a:gd name="connsiteY4-142" fmla="*/ 36006 h 72011"/>
                  <a:gd name="connsiteX5-143" fmla="*/ 154815 w 154865"/>
                  <a:gd name="connsiteY5-144" fmla="*/ 36006 h 72011"/>
                  <a:gd name="connsiteX6-145" fmla="*/ 118810 w 154865"/>
                  <a:gd name="connsiteY6-146" fmla="*/ 72011 h 72011"/>
                  <a:gd name="connsiteX7-147" fmla="*/ 75737 w 154865"/>
                  <a:gd name="connsiteY7-148" fmla="*/ 62379 h 72011"/>
                  <a:gd name="connsiteX8-149" fmla="*/ 37324 w 154865"/>
                  <a:gd name="connsiteY8-150" fmla="*/ 72010 h 72011"/>
                  <a:gd name="connsiteX9-151" fmla="*/ 1319 w 154865"/>
                  <a:gd name="connsiteY9-152" fmla="*/ 36005 h 72011"/>
                  <a:gd name="connsiteX10-153" fmla="*/ 1319 w 154865"/>
                  <a:gd name="connsiteY10-154" fmla="*/ 36006 h 72011"/>
                  <a:gd name="connsiteX0-155" fmla="*/ 1319 w 192909"/>
                  <a:gd name="connsiteY0-156" fmla="*/ 55056 h 91061"/>
                  <a:gd name="connsiteX1-157" fmla="*/ 37324 w 192909"/>
                  <a:gd name="connsiteY1-158" fmla="*/ 19051 h 91061"/>
                  <a:gd name="connsiteX2-159" fmla="*/ 75737 w 192909"/>
                  <a:gd name="connsiteY2-160" fmla="*/ 27844 h 91061"/>
                  <a:gd name="connsiteX3-161" fmla="*/ 188483 w 192909"/>
                  <a:gd name="connsiteY3-162" fmla="*/ 0 h 91061"/>
                  <a:gd name="connsiteX4-163" fmla="*/ 154816 w 192909"/>
                  <a:gd name="connsiteY4-164" fmla="*/ 55056 h 91061"/>
                  <a:gd name="connsiteX5-165" fmla="*/ 154815 w 192909"/>
                  <a:gd name="connsiteY5-166" fmla="*/ 55056 h 91061"/>
                  <a:gd name="connsiteX6-167" fmla="*/ 118810 w 192909"/>
                  <a:gd name="connsiteY6-168" fmla="*/ 91061 h 91061"/>
                  <a:gd name="connsiteX7-169" fmla="*/ 75737 w 192909"/>
                  <a:gd name="connsiteY7-170" fmla="*/ 81429 h 91061"/>
                  <a:gd name="connsiteX8-171" fmla="*/ 37324 w 192909"/>
                  <a:gd name="connsiteY8-172" fmla="*/ 91060 h 91061"/>
                  <a:gd name="connsiteX9-173" fmla="*/ 1319 w 192909"/>
                  <a:gd name="connsiteY9-174" fmla="*/ 55055 h 91061"/>
                  <a:gd name="connsiteX10-175" fmla="*/ 1319 w 192909"/>
                  <a:gd name="connsiteY10-176" fmla="*/ 55056 h 91061"/>
                  <a:gd name="connsiteX0-177" fmla="*/ 1319 w 192909"/>
                  <a:gd name="connsiteY0-178" fmla="*/ 55056 h 183932"/>
                  <a:gd name="connsiteX1-179" fmla="*/ 37324 w 192909"/>
                  <a:gd name="connsiteY1-180" fmla="*/ 19051 h 183932"/>
                  <a:gd name="connsiteX2-181" fmla="*/ 75737 w 192909"/>
                  <a:gd name="connsiteY2-182" fmla="*/ 27844 h 183932"/>
                  <a:gd name="connsiteX3-183" fmla="*/ 188483 w 192909"/>
                  <a:gd name="connsiteY3-184" fmla="*/ 0 h 183932"/>
                  <a:gd name="connsiteX4-185" fmla="*/ 154816 w 192909"/>
                  <a:gd name="connsiteY4-186" fmla="*/ 55056 h 183932"/>
                  <a:gd name="connsiteX5-187" fmla="*/ 154815 w 192909"/>
                  <a:gd name="connsiteY5-188" fmla="*/ 55056 h 183932"/>
                  <a:gd name="connsiteX6-189" fmla="*/ 169262 w 192909"/>
                  <a:gd name="connsiteY6-190" fmla="*/ 183932 h 183932"/>
                  <a:gd name="connsiteX7-191" fmla="*/ 75737 w 192909"/>
                  <a:gd name="connsiteY7-192" fmla="*/ 81429 h 183932"/>
                  <a:gd name="connsiteX8-193" fmla="*/ 37324 w 192909"/>
                  <a:gd name="connsiteY8-194" fmla="*/ 91060 h 183932"/>
                  <a:gd name="connsiteX9-195" fmla="*/ 1319 w 192909"/>
                  <a:gd name="connsiteY9-196" fmla="*/ 55055 h 183932"/>
                  <a:gd name="connsiteX10-197" fmla="*/ 1319 w 192909"/>
                  <a:gd name="connsiteY10-198" fmla="*/ 55056 h 183932"/>
                  <a:gd name="connsiteX0-199" fmla="*/ 1319 w 192909"/>
                  <a:gd name="connsiteY0-200" fmla="*/ 55056 h 183932"/>
                  <a:gd name="connsiteX1-201" fmla="*/ 37324 w 192909"/>
                  <a:gd name="connsiteY1-202" fmla="*/ 19051 h 183932"/>
                  <a:gd name="connsiteX2-203" fmla="*/ 75737 w 192909"/>
                  <a:gd name="connsiteY2-204" fmla="*/ 27844 h 183932"/>
                  <a:gd name="connsiteX3-205" fmla="*/ 188483 w 192909"/>
                  <a:gd name="connsiteY3-206" fmla="*/ 0 h 183932"/>
                  <a:gd name="connsiteX4-207" fmla="*/ 154816 w 192909"/>
                  <a:gd name="connsiteY4-208" fmla="*/ 55056 h 183932"/>
                  <a:gd name="connsiteX5-209" fmla="*/ 154815 w 192909"/>
                  <a:gd name="connsiteY5-210" fmla="*/ 55056 h 183932"/>
                  <a:gd name="connsiteX6-211" fmla="*/ 169262 w 192909"/>
                  <a:gd name="connsiteY6-212" fmla="*/ 183932 h 183932"/>
                  <a:gd name="connsiteX7-213" fmla="*/ 75737 w 192909"/>
                  <a:gd name="connsiteY7-214" fmla="*/ 81429 h 183932"/>
                  <a:gd name="connsiteX8-215" fmla="*/ 37324 w 192909"/>
                  <a:gd name="connsiteY8-216" fmla="*/ 91060 h 183932"/>
                  <a:gd name="connsiteX9-217" fmla="*/ 1319 w 192909"/>
                  <a:gd name="connsiteY9-218" fmla="*/ 55055 h 183932"/>
                  <a:gd name="connsiteX10-219" fmla="*/ 1319 w 192909"/>
                  <a:gd name="connsiteY10-220" fmla="*/ 55056 h 183932"/>
                  <a:gd name="connsiteX0-221" fmla="*/ 21800 w 213390"/>
                  <a:gd name="connsiteY0-222" fmla="*/ 55056 h 183932"/>
                  <a:gd name="connsiteX1-223" fmla="*/ 57805 w 213390"/>
                  <a:gd name="connsiteY1-224" fmla="*/ 19051 h 183932"/>
                  <a:gd name="connsiteX2-225" fmla="*/ 96218 w 213390"/>
                  <a:gd name="connsiteY2-226" fmla="*/ 27844 h 183932"/>
                  <a:gd name="connsiteX3-227" fmla="*/ 208964 w 213390"/>
                  <a:gd name="connsiteY3-228" fmla="*/ 0 h 183932"/>
                  <a:gd name="connsiteX4-229" fmla="*/ 175297 w 213390"/>
                  <a:gd name="connsiteY4-230" fmla="*/ 55056 h 183932"/>
                  <a:gd name="connsiteX5-231" fmla="*/ 175296 w 213390"/>
                  <a:gd name="connsiteY5-232" fmla="*/ 55056 h 183932"/>
                  <a:gd name="connsiteX6-233" fmla="*/ 189743 w 213390"/>
                  <a:gd name="connsiteY6-234" fmla="*/ 183932 h 183932"/>
                  <a:gd name="connsiteX7-235" fmla="*/ 96218 w 213390"/>
                  <a:gd name="connsiteY7-236" fmla="*/ 81429 h 183932"/>
                  <a:gd name="connsiteX8-237" fmla="*/ 14560 w 213390"/>
                  <a:gd name="connsiteY8-238" fmla="*/ 157737 h 183932"/>
                  <a:gd name="connsiteX9-239" fmla="*/ 21800 w 213390"/>
                  <a:gd name="connsiteY9-240" fmla="*/ 55055 h 183932"/>
                  <a:gd name="connsiteX10-241" fmla="*/ 21800 w 213390"/>
                  <a:gd name="connsiteY10-242" fmla="*/ 55056 h 183932"/>
                  <a:gd name="connsiteX0-243" fmla="*/ 21800 w 213390"/>
                  <a:gd name="connsiteY0-244" fmla="*/ 55056 h 162500"/>
                  <a:gd name="connsiteX1-245" fmla="*/ 57805 w 213390"/>
                  <a:gd name="connsiteY1-246" fmla="*/ 19051 h 162500"/>
                  <a:gd name="connsiteX2-247" fmla="*/ 96218 w 213390"/>
                  <a:gd name="connsiteY2-248" fmla="*/ 27844 h 162500"/>
                  <a:gd name="connsiteX3-249" fmla="*/ 208964 w 213390"/>
                  <a:gd name="connsiteY3-250" fmla="*/ 0 h 162500"/>
                  <a:gd name="connsiteX4-251" fmla="*/ 175297 w 213390"/>
                  <a:gd name="connsiteY4-252" fmla="*/ 55056 h 162500"/>
                  <a:gd name="connsiteX5-253" fmla="*/ 175296 w 213390"/>
                  <a:gd name="connsiteY5-254" fmla="*/ 55056 h 162500"/>
                  <a:gd name="connsiteX6-255" fmla="*/ 192145 w 213390"/>
                  <a:gd name="connsiteY6-256" fmla="*/ 162500 h 162500"/>
                  <a:gd name="connsiteX7-257" fmla="*/ 96218 w 213390"/>
                  <a:gd name="connsiteY7-258" fmla="*/ 81429 h 162500"/>
                  <a:gd name="connsiteX8-259" fmla="*/ 14560 w 213390"/>
                  <a:gd name="connsiteY8-260" fmla="*/ 157737 h 162500"/>
                  <a:gd name="connsiteX9-261" fmla="*/ 21800 w 213390"/>
                  <a:gd name="connsiteY9-262" fmla="*/ 55055 h 162500"/>
                  <a:gd name="connsiteX10-263" fmla="*/ 21800 w 213390"/>
                  <a:gd name="connsiteY10-264" fmla="*/ 55056 h 162500"/>
                  <a:gd name="connsiteX0-265" fmla="*/ 21800 w 213390"/>
                  <a:gd name="connsiteY0-266" fmla="*/ 55056 h 162500"/>
                  <a:gd name="connsiteX1-267" fmla="*/ 57805 w 213390"/>
                  <a:gd name="connsiteY1-268" fmla="*/ 19051 h 162500"/>
                  <a:gd name="connsiteX2-269" fmla="*/ 96218 w 213390"/>
                  <a:gd name="connsiteY2-270" fmla="*/ 27844 h 162500"/>
                  <a:gd name="connsiteX3-271" fmla="*/ 208964 w 213390"/>
                  <a:gd name="connsiteY3-272" fmla="*/ 0 h 162500"/>
                  <a:gd name="connsiteX4-273" fmla="*/ 175297 w 213390"/>
                  <a:gd name="connsiteY4-274" fmla="*/ 55056 h 162500"/>
                  <a:gd name="connsiteX5-275" fmla="*/ 175296 w 213390"/>
                  <a:gd name="connsiteY5-276" fmla="*/ 55056 h 162500"/>
                  <a:gd name="connsiteX6-277" fmla="*/ 192145 w 213390"/>
                  <a:gd name="connsiteY6-278" fmla="*/ 162500 h 162500"/>
                  <a:gd name="connsiteX7-279" fmla="*/ 96218 w 213390"/>
                  <a:gd name="connsiteY7-280" fmla="*/ 81429 h 162500"/>
                  <a:gd name="connsiteX8-281" fmla="*/ 14560 w 213390"/>
                  <a:gd name="connsiteY8-282" fmla="*/ 157737 h 162500"/>
                  <a:gd name="connsiteX9-283" fmla="*/ 21800 w 213390"/>
                  <a:gd name="connsiteY9-284" fmla="*/ 55055 h 162500"/>
                  <a:gd name="connsiteX10-285" fmla="*/ 21800 w 213390"/>
                  <a:gd name="connsiteY10-286" fmla="*/ 55056 h 162500"/>
                  <a:gd name="connsiteX0-287" fmla="*/ 21800 w 213390"/>
                  <a:gd name="connsiteY0-288" fmla="*/ 55056 h 162500"/>
                  <a:gd name="connsiteX1-289" fmla="*/ 57805 w 213390"/>
                  <a:gd name="connsiteY1-290" fmla="*/ 19051 h 162500"/>
                  <a:gd name="connsiteX2-291" fmla="*/ 96218 w 213390"/>
                  <a:gd name="connsiteY2-292" fmla="*/ 27844 h 162500"/>
                  <a:gd name="connsiteX3-293" fmla="*/ 208964 w 213390"/>
                  <a:gd name="connsiteY3-294" fmla="*/ 0 h 162500"/>
                  <a:gd name="connsiteX4-295" fmla="*/ 175297 w 213390"/>
                  <a:gd name="connsiteY4-296" fmla="*/ 55056 h 162500"/>
                  <a:gd name="connsiteX5-297" fmla="*/ 175296 w 213390"/>
                  <a:gd name="connsiteY5-298" fmla="*/ 55056 h 162500"/>
                  <a:gd name="connsiteX6-299" fmla="*/ 192145 w 213390"/>
                  <a:gd name="connsiteY6-300" fmla="*/ 162500 h 162500"/>
                  <a:gd name="connsiteX7-301" fmla="*/ 96218 w 213390"/>
                  <a:gd name="connsiteY7-302" fmla="*/ 81429 h 162500"/>
                  <a:gd name="connsiteX8-303" fmla="*/ 14560 w 213390"/>
                  <a:gd name="connsiteY8-304" fmla="*/ 157737 h 162500"/>
                  <a:gd name="connsiteX9-305" fmla="*/ 21800 w 213390"/>
                  <a:gd name="connsiteY9-306" fmla="*/ 55055 h 162500"/>
                  <a:gd name="connsiteX10-307" fmla="*/ 21800 w 213390"/>
                  <a:gd name="connsiteY10-308" fmla="*/ 55056 h 162500"/>
                  <a:gd name="connsiteX0-309" fmla="*/ 9455 w 201045"/>
                  <a:gd name="connsiteY0-310" fmla="*/ 55056 h 162500"/>
                  <a:gd name="connsiteX1-311" fmla="*/ 45460 w 201045"/>
                  <a:gd name="connsiteY1-312" fmla="*/ 19051 h 162500"/>
                  <a:gd name="connsiteX2-313" fmla="*/ 83873 w 201045"/>
                  <a:gd name="connsiteY2-314" fmla="*/ 27844 h 162500"/>
                  <a:gd name="connsiteX3-315" fmla="*/ 196619 w 201045"/>
                  <a:gd name="connsiteY3-316" fmla="*/ 0 h 162500"/>
                  <a:gd name="connsiteX4-317" fmla="*/ 162952 w 201045"/>
                  <a:gd name="connsiteY4-318" fmla="*/ 55056 h 162500"/>
                  <a:gd name="connsiteX5-319" fmla="*/ 162951 w 201045"/>
                  <a:gd name="connsiteY5-320" fmla="*/ 55056 h 162500"/>
                  <a:gd name="connsiteX6-321" fmla="*/ 179800 w 201045"/>
                  <a:gd name="connsiteY6-322" fmla="*/ 162500 h 162500"/>
                  <a:gd name="connsiteX7-323" fmla="*/ 83873 w 201045"/>
                  <a:gd name="connsiteY7-324" fmla="*/ 81429 h 162500"/>
                  <a:gd name="connsiteX8-325" fmla="*/ 2215 w 201045"/>
                  <a:gd name="connsiteY8-326" fmla="*/ 157737 h 162500"/>
                  <a:gd name="connsiteX9-327" fmla="*/ 9455 w 201045"/>
                  <a:gd name="connsiteY9-328" fmla="*/ 55055 h 162500"/>
                  <a:gd name="connsiteX10-329" fmla="*/ 9455 w 201045"/>
                  <a:gd name="connsiteY10-330" fmla="*/ 55056 h 162500"/>
                  <a:gd name="connsiteX0-331" fmla="*/ 11623 w 203213"/>
                  <a:gd name="connsiteY0-332" fmla="*/ 55056 h 162500"/>
                  <a:gd name="connsiteX1-333" fmla="*/ 47628 w 203213"/>
                  <a:gd name="connsiteY1-334" fmla="*/ 19051 h 162500"/>
                  <a:gd name="connsiteX2-335" fmla="*/ 86041 w 203213"/>
                  <a:gd name="connsiteY2-336" fmla="*/ 27844 h 162500"/>
                  <a:gd name="connsiteX3-337" fmla="*/ 198787 w 203213"/>
                  <a:gd name="connsiteY3-338" fmla="*/ 0 h 162500"/>
                  <a:gd name="connsiteX4-339" fmla="*/ 165120 w 203213"/>
                  <a:gd name="connsiteY4-340" fmla="*/ 55056 h 162500"/>
                  <a:gd name="connsiteX5-341" fmla="*/ 165119 w 203213"/>
                  <a:gd name="connsiteY5-342" fmla="*/ 55056 h 162500"/>
                  <a:gd name="connsiteX6-343" fmla="*/ 181968 w 203213"/>
                  <a:gd name="connsiteY6-344" fmla="*/ 162500 h 162500"/>
                  <a:gd name="connsiteX7-345" fmla="*/ 86041 w 203213"/>
                  <a:gd name="connsiteY7-346" fmla="*/ 81429 h 162500"/>
                  <a:gd name="connsiteX8-347" fmla="*/ 1980 w 203213"/>
                  <a:gd name="connsiteY8-348" fmla="*/ 155356 h 162500"/>
                  <a:gd name="connsiteX9-349" fmla="*/ 11623 w 203213"/>
                  <a:gd name="connsiteY9-350" fmla="*/ 55055 h 162500"/>
                  <a:gd name="connsiteX10-351" fmla="*/ 11623 w 203213"/>
                  <a:gd name="connsiteY10-352" fmla="*/ 55056 h 162500"/>
                  <a:gd name="connsiteX0-353" fmla="*/ 11623 w 203213"/>
                  <a:gd name="connsiteY0-354" fmla="*/ 55056 h 162500"/>
                  <a:gd name="connsiteX1-355" fmla="*/ 47628 w 203213"/>
                  <a:gd name="connsiteY1-356" fmla="*/ 19051 h 162500"/>
                  <a:gd name="connsiteX2-357" fmla="*/ 86041 w 203213"/>
                  <a:gd name="connsiteY2-358" fmla="*/ 27844 h 162500"/>
                  <a:gd name="connsiteX3-359" fmla="*/ 198787 w 203213"/>
                  <a:gd name="connsiteY3-360" fmla="*/ 0 h 162500"/>
                  <a:gd name="connsiteX4-361" fmla="*/ 165120 w 203213"/>
                  <a:gd name="connsiteY4-362" fmla="*/ 55056 h 162500"/>
                  <a:gd name="connsiteX5-363" fmla="*/ 165119 w 203213"/>
                  <a:gd name="connsiteY5-364" fmla="*/ 55056 h 162500"/>
                  <a:gd name="connsiteX6-365" fmla="*/ 181968 w 203213"/>
                  <a:gd name="connsiteY6-366" fmla="*/ 162500 h 162500"/>
                  <a:gd name="connsiteX7-367" fmla="*/ 98054 w 203213"/>
                  <a:gd name="connsiteY7-368" fmla="*/ 69521 h 162500"/>
                  <a:gd name="connsiteX8-369" fmla="*/ 1980 w 203213"/>
                  <a:gd name="connsiteY8-370" fmla="*/ 155356 h 162500"/>
                  <a:gd name="connsiteX9-371" fmla="*/ 11623 w 203213"/>
                  <a:gd name="connsiteY9-372" fmla="*/ 55055 h 162500"/>
                  <a:gd name="connsiteX10-373" fmla="*/ 11623 w 203213"/>
                  <a:gd name="connsiteY10-374" fmla="*/ 55056 h 162500"/>
                  <a:gd name="connsiteX0-375" fmla="*/ 11623 w 203213"/>
                  <a:gd name="connsiteY0-376" fmla="*/ 55056 h 162500"/>
                  <a:gd name="connsiteX1-377" fmla="*/ 47628 w 203213"/>
                  <a:gd name="connsiteY1-378" fmla="*/ 19051 h 162500"/>
                  <a:gd name="connsiteX2-379" fmla="*/ 86041 w 203213"/>
                  <a:gd name="connsiteY2-380" fmla="*/ 27844 h 162500"/>
                  <a:gd name="connsiteX3-381" fmla="*/ 198787 w 203213"/>
                  <a:gd name="connsiteY3-382" fmla="*/ 0 h 162500"/>
                  <a:gd name="connsiteX4-383" fmla="*/ 165120 w 203213"/>
                  <a:gd name="connsiteY4-384" fmla="*/ 55056 h 162500"/>
                  <a:gd name="connsiteX5-385" fmla="*/ 165119 w 203213"/>
                  <a:gd name="connsiteY5-386" fmla="*/ 55056 h 162500"/>
                  <a:gd name="connsiteX6-387" fmla="*/ 181968 w 203213"/>
                  <a:gd name="connsiteY6-388" fmla="*/ 162500 h 162500"/>
                  <a:gd name="connsiteX7-389" fmla="*/ 88444 w 203213"/>
                  <a:gd name="connsiteY7-390" fmla="*/ 69521 h 162500"/>
                  <a:gd name="connsiteX8-391" fmla="*/ 1980 w 203213"/>
                  <a:gd name="connsiteY8-392" fmla="*/ 155356 h 162500"/>
                  <a:gd name="connsiteX9-393" fmla="*/ 11623 w 203213"/>
                  <a:gd name="connsiteY9-394" fmla="*/ 55055 h 162500"/>
                  <a:gd name="connsiteX10-395" fmla="*/ 11623 w 203213"/>
                  <a:gd name="connsiteY10-396" fmla="*/ 55056 h 162500"/>
                  <a:gd name="connsiteX0-397" fmla="*/ 11623 w 203213"/>
                  <a:gd name="connsiteY0-398" fmla="*/ 55056 h 162500"/>
                  <a:gd name="connsiteX1-399" fmla="*/ 47628 w 203213"/>
                  <a:gd name="connsiteY1-400" fmla="*/ 19051 h 162500"/>
                  <a:gd name="connsiteX2-401" fmla="*/ 86041 w 203213"/>
                  <a:gd name="connsiteY2-402" fmla="*/ 27844 h 162500"/>
                  <a:gd name="connsiteX3-403" fmla="*/ 198787 w 203213"/>
                  <a:gd name="connsiteY3-404" fmla="*/ 0 h 162500"/>
                  <a:gd name="connsiteX4-405" fmla="*/ 165120 w 203213"/>
                  <a:gd name="connsiteY4-406" fmla="*/ 55056 h 162500"/>
                  <a:gd name="connsiteX5-407" fmla="*/ 165119 w 203213"/>
                  <a:gd name="connsiteY5-408" fmla="*/ 55056 h 162500"/>
                  <a:gd name="connsiteX6-409" fmla="*/ 181968 w 203213"/>
                  <a:gd name="connsiteY6-410" fmla="*/ 162500 h 162500"/>
                  <a:gd name="connsiteX7-411" fmla="*/ 88444 w 203213"/>
                  <a:gd name="connsiteY7-412" fmla="*/ 69521 h 162500"/>
                  <a:gd name="connsiteX8-413" fmla="*/ 1980 w 203213"/>
                  <a:gd name="connsiteY8-414" fmla="*/ 155356 h 162500"/>
                  <a:gd name="connsiteX9-415" fmla="*/ 11623 w 203213"/>
                  <a:gd name="connsiteY9-416" fmla="*/ 55055 h 162500"/>
                  <a:gd name="connsiteX10-417" fmla="*/ 11623 w 203213"/>
                  <a:gd name="connsiteY10-418" fmla="*/ 55056 h 162500"/>
                  <a:gd name="connsiteX0-419" fmla="*/ 11623 w 203213"/>
                  <a:gd name="connsiteY0-420" fmla="*/ 55056 h 162500"/>
                  <a:gd name="connsiteX1-421" fmla="*/ 47628 w 203213"/>
                  <a:gd name="connsiteY1-422" fmla="*/ 19051 h 162500"/>
                  <a:gd name="connsiteX2-423" fmla="*/ 86041 w 203213"/>
                  <a:gd name="connsiteY2-424" fmla="*/ 27844 h 162500"/>
                  <a:gd name="connsiteX3-425" fmla="*/ 198787 w 203213"/>
                  <a:gd name="connsiteY3-426" fmla="*/ 0 h 162500"/>
                  <a:gd name="connsiteX4-427" fmla="*/ 165120 w 203213"/>
                  <a:gd name="connsiteY4-428" fmla="*/ 55056 h 162500"/>
                  <a:gd name="connsiteX5-429" fmla="*/ 165119 w 203213"/>
                  <a:gd name="connsiteY5-430" fmla="*/ 55056 h 162500"/>
                  <a:gd name="connsiteX6-431" fmla="*/ 181968 w 203213"/>
                  <a:gd name="connsiteY6-432" fmla="*/ 162500 h 162500"/>
                  <a:gd name="connsiteX7-433" fmla="*/ 88444 w 203213"/>
                  <a:gd name="connsiteY7-434" fmla="*/ 69521 h 162500"/>
                  <a:gd name="connsiteX8-435" fmla="*/ 1980 w 203213"/>
                  <a:gd name="connsiteY8-436" fmla="*/ 155356 h 162500"/>
                  <a:gd name="connsiteX9-437" fmla="*/ 11623 w 203213"/>
                  <a:gd name="connsiteY9-438" fmla="*/ 55055 h 162500"/>
                  <a:gd name="connsiteX10-439" fmla="*/ 11623 w 203213"/>
                  <a:gd name="connsiteY10-440" fmla="*/ 55056 h 162500"/>
                  <a:gd name="connsiteX0-441" fmla="*/ 11623 w 203213"/>
                  <a:gd name="connsiteY0-442" fmla="*/ 55056 h 162500"/>
                  <a:gd name="connsiteX1-443" fmla="*/ 47628 w 203213"/>
                  <a:gd name="connsiteY1-444" fmla="*/ 19051 h 162500"/>
                  <a:gd name="connsiteX2-445" fmla="*/ 86041 w 203213"/>
                  <a:gd name="connsiteY2-446" fmla="*/ 27844 h 162500"/>
                  <a:gd name="connsiteX3-447" fmla="*/ 198787 w 203213"/>
                  <a:gd name="connsiteY3-448" fmla="*/ 0 h 162500"/>
                  <a:gd name="connsiteX4-449" fmla="*/ 165120 w 203213"/>
                  <a:gd name="connsiteY4-450" fmla="*/ 55056 h 162500"/>
                  <a:gd name="connsiteX5-451" fmla="*/ 165119 w 203213"/>
                  <a:gd name="connsiteY5-452" fmla="*/ 55056 h 162500"/>
                  <a:gd name="connsiteX6-453" fmla="*/ 181968 w 203213"/>
                  <a:gd name="connsiteY6-454" fmla="*/ 162500 h 162500"/>
                  <a:gd name="connsiteX7-455" fmla="*/ 88444 w 203213"/>
                  <a:gd name="connsiteY7-456" fmla="*/ 64759 h 162500"/>
                  <a:gd name="connsiteX8-457" fmla="*/ 1980 w 203213"/>
                  <a:gd name="connsiteY8-458" fmla="*/ 155356 h 162500"/>
                  <a:gd name="connsiteX9-459" fmla="*/ 11623 w 203213"/>
                  <a:gd name="connsiteY9-460" fmla="*/ 55055 h 162500"/>
                  <a:gd name="connsiteX10-461" fmla="*/ 11623 w 203213"/>
                  <a:gd name="connsiteY10-462" fmla="*/ 55056 h 162500"/>
                  <a:gd name="connsiteX0-463" fmla="*/ 11623 w 203213"/>
                  <a:gd name="connsiteY0-464" fmla="*/ 55056 h 162500"/>
                  <a:gd name="connsiteX1-465" fmla="*/ 47628 w 203213"/>
                  <a:gd name="connsiteY1-466" fmla="*/ 19051 h 162500"/>
                  <a:gd name="connsiteX2-467" fmla="*/ 86041 w 203213"/>
                  <a:gd name="connsiteY2-468" fmla="*/ 27844 h 162500"/>
                  <a:gd name="connsiteX3-469" fmla="*/ 198787 w 203213"/>
                  <a:gd name="connsiteY3-470" fmla="*/ 0 h 162500"/>
                  <a:gd name="connsiteX4-471" fmla="*/ 165120 w 203213"/>
                  <a:gd name="connsiteY4-472" fmla="*/ 55056 h 162500"/>
                  <a:gd name="connsiteX5-473" fmla="*/ 165119 w 203213"/>
                  <a:gd name="connsiteY5-474" fmla="*/ 55056 h 162500"/>
                  <a:gd name="connsiteX6-475" fmla="*/ 181968 w 203213"/>
                  <a:gd name="connsiteY6-476" fmla="*/ 162500 h 162500"/>
                  <a:gd name="connsiteX7-477" fmla="*/ 88444 w 203213"/>
                  <a:gd name="connsiteY7-478" fmla="*/ 64759 h 162500"/>
                  <a:gd name="connsiteX8-479" fmla="*/ 1980 w 203213"/>
                  <a:gd name="connsiteY8-480" fmla="*/ 155356 h 162500"/>
                  <a:gd name="connsiteX9-481" fmla="*/ 11623 w 203213"/>
                  <a:gd name="connsiteY9-482" fmla="*/ 55055 h 162500"/>
                  <a:gd name="connsiteX10-483" fmla="*/ 11623 w 203213"/>
                  <a:gd name="connsiteY10-484" fmla="*/ 55056 h 162500"/>
                  <a:gd name="connsiteX0-485" fmla="*/ 9642 w 201232"/>
                  <a:gd name="connsiteY0-486" fmla="*/ 55056 h 162500"/>
                  <a:gd name="connsiteX1-487" fmla="*/ 45647 w 201232"/>
                  <a:gd name="connsiteY1-488" fmla="*/ 19051 h 162500"/>
                  <a:gd name="connsiteX2-489" fmla="*/ 84060 w 201232"/>
                  <a:gd name="connsiteY2-490" fmla="*/ 27844 h 162500"/>
                  <a:gd name="connsiteX3-491" fmla="*/ 196806 w 201232"/>
                  <a:gd name="connsiteY3-492" fmla="*/ 0 h 162500"/>
                  <a:gd name="connsiteX4-493" fmla="*/ 163139 w 201232"/>
                  <a:gd name="connsiteY4-494" fmla="*/ 55056 h 162500"/>
                  <a:gd name="connsiteX5-495" fmla="*/ 163138 w 201232"/>
                  <a:gd name="connsiteY5-496" fmla="*/ 55056 h 162500"/>
                  <a:gd name="connsiteX6-497" fmla="*/ 179987 w 201232"/>
                  <a:gd name="connsiteY6-498" fmla="*/ 162500 h 162500"/>
                  <a:gd name="connsiteX7-499" fmla="*/ 86463 w 201232"/>
                  <a:gd name="connsiteY7-500" fmla="*/ 64759 h 162500"/>
                  <a:gd name="connsiteX8-501" fmla="*/ -1 w 201232"/>
                  <a:gd name="connsiteY8-502" fmla="*/ 155356 h 162500"/>
                  <a:gd name="connsiteX9-503" fmla="*/ 9642 w 201232"/>
                  <a:gd name="connsiteY9-504" fmla="*/ 55055 h 162500"/>
                  <a:gd name="connsiteX10-505" fmla="*/ 9642 w 201232"/>
                  <a:gd name="connsiteY10-506" fmla="*/ 55056 h 162500"/>
                  <a:gd name="connsiteX0-507" fmla="*/ 9643 w 201233"/>
                  <a:gd name="connsiteY0-508" fmla="*/ 55056 h 162500"/>
                  <a:gd name="connsiteX1-509" fmla="*/ 45648 w 201233"/>
                  <a:gd name="connsiteY1-510" fmla="*/ 19051 h 162500"/>
                  <a:gd name="connsiteX2-511" fmla="*/ 84061 w 201233"/>
                  <a:gd name="connsiteY2-512" fmla="*/ 27844 h 162500"/>
                  <a:gd name="connsiteX3-513" fmla="*/ 196807 w 201233"/>
                  <a:gd name="connsiteY3-514" fmla="*/ 0 h 162500"/>
                  <a:gd name="connsiteX4-515" fmla="*/ 163140 w 201233"/>
                  <a:gd name="connsiteY4-516" fmla="*/ 55056 h 162500"/>
                  <a:gd name="connsiteX5-517" fmla="*/ 163139 w 201233"/>
                  <a:gd name="connsiteY5-518" fmla="*/ 55056 h 162500"/>
                  <a:gd name="connsiteX6-519" fmla="*/ 179988 w 201233"/>
                  <a:gd name="connsiteY6-520" fmla="*/ 162500 h 162500"/>
                  <a:gd name="connsiteX7-521" fmla="*/ 86464 w 201233"/>
                  <a:gd name="connsiteY7-522" fmla="*/ 64759 h 162500"/>
                  <a:gd name="connsiteX8-523" fmla="*/ 0 w 201233"/>
                  <a:gd name="connsiteY8-524" fmla="*/ 155356 h 162500"/>
                  <a:gd name="connsiteX9-525" fmla="*/ 9643 w 201233"/>
                  <a:gd name="connsiteY9-526" fmla="*/ 55055 h 162500"/>
                  <a:gd name="connsiteX10-527" fmla="*/ 9643 w 201233"/>
                  <a:gd name="connsiteY10-528" fmla="*/ 55056 h 162500"/>
                  <a:gd name="connsiteX0-529" fmla="*/ 9643 w 203483"/>
                  <a:gd name="connsiteY0-530" fmla="*/ 55056 h 162500"/>
                  <a:gd name="connsiteX1-531" fmla="*/ 45648 w 203483"/>
                  <a:gd name="connsiteY1-532" fmla="*/ 19051 h 162500"/>
                  <a:gd name="connsiteX2-533" fmla="*/ 84061 w 203483"/>
                  <a:gd name="connsiteY2-534" fmla="*/ 27844 h 162500"/>
                  <a:gd name="connsiteX3-535" fmla="*/ 199209 w 203483"/>
                  <a:gd name="connsiteY3-536" fmla="*/ 0 h 162500"/>
                  <a:gd name="connsiteX4-537" fmla="*/ 163140 w 203483"/>
                  <a:gd name="connsiteY4-538" fmla="*/ 55056 h 162500"/>
                  <a:gd name="connsiteX5-539" fmla="*/ 163139 w 203483"/>
                  <a:gd name="connsiteY5-540" fmla="*/ 55056 h 162500"/>
                  <a:gd name="connsiteX6-541" fmla="*/ 179988 w 203483"/>
                  <a:gd name="connsiteY6-542" fmla="*/ 162500 h 162500"/>
                  <a:gd name="connsiteX7-543" fmla="*/ 86464 w 203483"/>
                  <a:gd name="connsiteY7-544" fmla="*/ 64759 h 162500"/>
                  <a:gd name="connsiteX8-545" fmla="*/ 0 w 203483"/>
                  <a:gd name="connsiteY8-546" fmla="*/ 155356 h 162500"/>
                  <a:gd name="connsiteX9-547" fmla="*/ 9643 w 203483"/>
                  <a:gd name="connsiteY9-548" fmla="*/ 55055 h 162500"/>
                  <a:gd name="connsiteX10-549" fmla="*/ 9643 w 203483"/>
                  <a:gd name="connsiteY10-550" fmla="*/ 55056 h 162500"/>
                  <a:gd name="connsiteX0-551" fmla="*/ 9643 w 203483"/>
                  <a:gd name="connsiteY0-552" fmla="*/ 55056 h 162500"/>
                  <a:gd name="connsiteX1-553" fmla="*/ 84061 w 203483"/>
                  <a:gd name="connsiteY1-554" fmla="*/ 27844 h 162500"/>
                  <a:gd name="connsiteX2-555" fmla="*/ 199209 w 203483"/>
                  <a:gd name="connsiteY2-556" fmla="*/ 0 h 162500"/>
                  <a:gd name="connsiteX3-557" fmla="*/ 163140 w 203483"/>
                  <a:gd name="connsiteY3-558" fmla="*/ 55056 h 162500"/>
                  <a:gd name="connsiteX4-559" fmla="*/ 163139 w 203483"/>
                  <a:gd name="connsiteY4-560" fmla="*/ 55056 h 162500"/>
                  <a:gd name="connsiteX5-561" fmla="*/ 179988 w 203483"/>
                  <a:gd name="connsiteY5-562" fmla="*/ 162500 h 162500"/>
                  <a:gd name="connsiteX6-563" fmla="*/ 86464 w 203483"/>
                  <a:gd name="connsiteY6-564" fmla="*/ 64759 h 162500"/>
                  <a:gd name="connsiteX7-565" fmla="*/ 0 w 203483"/>
                  <a:gd name="connsiteY7-566" fmla="*/ 155356 h 162500"/>
                  <a:gd name="connsiteX8-567" fmla="*/ 9643 w 203483"/>
                  <a:gd name="connsiteY8-568" fmla="*/ 55055 h 162500"/>
                  <a:gd name="connsiteX9-569" fmla="*/ 9643 w 203483"/>
                  <a:gd name="connsiteY9-570" fmla="*/ 55056 h 162500"/>
                  <a:gd name="connsiteX0-571" fmla="*/ 0 w 225072"/>
                  <a:gd name="connsiteY0-572" fmla="*/ 12192 h 162500"/>
                  <a:gd name="connsiteX1-573" fmla="*/ 105650 w 225072"/>
                  <a:gd name="connsiteY1-574" fmla="*/ 27844 h 162500"/>
                  <a:gd name="connsiteX2-575" fmla="*/ 220798 w 225072"/>
                  <a:gd name="connsiteY2-576" fmla="*/ 0 h 162500"/>
                  <a:gd name="connsiteX3-577" fmla="*/ 184729 w 225072"/>
                  <a:gd name="connsiteY3-578" fmla="*/ 55056 h 162500"/>
                  <a:gd name="connsiteX4-579" fmla="*/ 184728 w 225072"/>
                  <a:gd name="connsiteY4-580" fmla="*/ 55056 h 162500"/>
                  <a:gd name="connsiteX5-581" fmla="*/ 201577 w 225072"/>
                  <a:gd name="connsiteY5-582" fmla="*/ 162500 h 162500"/>
                  <a:gd name="connsiteX6-583" fmla="*/ 108053 w 225072"/>
                  <a:gd name="connsiteY6-584" fmla="*/ 64759 h 162500"/>
                  <a:gd name="connsiteX7-585" fmla="*/ 21589 w 225072"/>
                  <a:gd name="connsiteY7-586" fmla="*/ 155356 h 162500"/>
                  <a:gd name="connsiteX8-587" fmla="*/ 31232 w 225072"/>
                  <a:gd name="connsiteY8-588" fmla="*/ 55055 h 162500"/>
                  <a:gd name="connsiteX9-589" fmla="*/ 0 w 225072"/>
                  <a:gd name="connsiteY9-590" fmla="*/ 12192 h 162500"/>
                  <a:gd name="connsiteX0-591" fmla="*/ 5070 w 230142"/>
                  <a:gd name="connsiteY0-592" fmla="*/ 12192 h 162500"/>
                  <a:gd name="connsiteX1-593" fmla="*/ 110720 w 230142"/>
                  <a:gd name="connsiteY1-594" fmla="*/ 27844 h 162500"/>
                  <a:gd name="connsiteX2-595" fmla="*/ 225868 w 230142"/>
                  <a:gd name="connsiteY2-596" fmla="*/ 0 h 162500"/>
                  <a:gd name="connsiteX3-597" fmla="*/ 189799 w 230142"/>
                  <a:gd name="connsiteY3-598" fmla="*/ 55056 h 162500"/>
                  <a:gd name="connsiteX4-599" fmla="*/ 189798 w 230142"/>
                  <a:gd name="connsiteY4-600" fmla="*/ 55056 h 162500"/>
                  <a:gd name="connsiteX5-601" fmla="*/ 206647 w 230142"/>
                  <a:gd name="connsiteY5-602" fmla="*/ 162500 h 162500"/>
                  <a:gd name="connsiteX6-603" fmla="*/ 113123 w 230142"/>
                  <a:gd name="connsiteY6-604" fmla="*/ 64759 h 162500"/>
                  <a:gd name="connsiteX7-605" fmla="*/ 26659 w 230142"/>
                  <a:gd name="connsiteY7-606" fmla="*/ 155356 h 162500"/>
                  <a:gd name="connsiteX8-607" fmla="*/ 5070 w 230142"/>
                  <a:gd name="connsiteY8-608" fmla="*/ 12192 h 162500"/>
                  <a:gd name="connsiteX0-609" fmla="*/ 0 w 225072"/>
                  <a:gd name="connsiteY0-610" fmla="*/ 12192 h 162500"/>
                  <a:gd name="connsiteX1-611" fmla="*/ 105650 w 225072"/>
                  <a:gd name="connsiteY1-612" fmla="*/ 27844 h 162500"/>
                  <a:gd name="connsiteX2-613" fmla="*/ 220798 w 225072"/>
                  <a:gd name="connsiteY2-614" fmla="*/ 0 h 162500"/>
                  <a:gd name="connsiteX3-615" fmla="*/ 184729 w 225072"/>
                  <a:gd name="connsiteY3-616" fmla="*/ 55056 h 162500"/>
                  <a:gd name="connsiteX4-617" fmla="*/ 184728 w 225072"/>
                  <a:gd name="connsiteY4-618" fmla="*/ 55056 h 162500"/>
                  <a:gd name="connsiteX5-619" fmla="*/ 201577 w 225072"/>
                  <a:gd name="connsiteY5-620" fmla="*/ 162500 h 162500"/>
                  <a:gd name="connsiteX6-621" fmla="*/ 108053 w 225072"/>
                  <a:gd name="connsiteY6-622" fmla="*/ 64759 h 162500"/>
                  <a:gd name="connsiteX7-623" fmla="*/ 21589 w 225072"/>
                  <a:gd name="connsiteY7-624" fmla="*/ 155356 h 162500"/>
                  <a:gd name="connsiteX8-625" fmla="*/ 0 w 225072"/>
                  <a:gd name="connsiteY8-626" fmla="*/ 12192 h 162500"/>
                  <a:gd name="connsiteX0-627" fmla="*/ 0 w 225072"/>
                  <a:gd name="connsiteY0-628" fmla="*/ 9811 h 160119"/>
                  <a:gd name="connsiteX1-629" fmla="*/ 105650 w 225072"/>
                  <a:gd name="connsiteY1-630" fmla="*/ 25463 h 160119"/>
                  <a:gd name="connsiteX2-631" fmla="*/ 220798 w 225072"/>
                  <a:gd name="connsiteY2-632" fmla="*/ 0 h 160119"/>
                  <a:gd name="connsiteX3-633" fmla="*/ 184729 w 225072"/>
                  <a:gd name="connsiteY3-634" fmla="*/ 52675 h 160119"/>
                  <a:gd name="connsiteX4-635" fmla="*/ 184728 w 225072"/>
                  <a:gd name="connsiteY4-636" fmla="*/ 52675 h 160119"/>
                  <a:gd name="connsiteX5-637" fmla="*/ 201577 w 225072"/>
                  <a:gd name="connsiteY5-638" fmla="*/ 160119 h 160119"/>
                  <a:gd name="connsiteX6-639" fmla="*/ 108053 w 225072"/>
                  <a:gd name="connsiteY6-640" fmla="*/ 62378 h 160119"/>
                  <a:gd name="connsiteX7-641" fmla="*/ 21589 w 225072"/>
                  <a:gd name="connsiteY7-642" fmla="*/ 152975 h 160119"/>
                  <a:gd name="connsiteX8-643" fmla="*/ 0 w 225072"/>
                  <a:gd name="connsiteY8-644" fmla="*/ 9811 h 160119"/>
                  <a:gd name="connsiteX0-645" fmla="*/ 0 w 220798"/>
                  <a:gd name="connsiteY0-646" fmla="*/ 9811 h 160119"/>
                  <a:gd name="connsiteX1-647" fmla="*/ 105650 w 220798"/>
                  <a:gd name="connsiteY1-648" fmla="*/ 25463 h 160119"/>
                  <a:gd name="connsiteX2-649" fmla="*/ 220798 w 220798"/>
                  <a:gd name="connsiteY2-650" fmla="*/ 0 h 160119"/>
                  <a:gd name="connsiteX3-651" fmla="*/ 184729 w 220798"/>
                  <a:gd name="connsiteY3-652" fmla="*/ 52675 h 160119"/>
                  <a:gd name="connsiteX4-653" fmla="*/ 184728 w 220798"/>
                  <a:gd name="connsiteY4-654" fmla="*/ 52675 h 160119"/>
                  <a:gd name="connsiteX5-655" fmla="*/ 201577 w 220798"/>
                  <a:gd name="connsiteY5-656" fmla="*/ 160119 h 160119"/>
                  <a:gd name="connsiteX6-657" fmla="*/ 108053 w 220798"/>
                  <a:gd name="connsiteY6-658" fmla="*/ 62378 h 160119"/>
                  <a:gd name="connsiteX7-659" fmla="*/ 21589 w 220798"/>
                  <a:gd name="connsiteY7-660" fmla="*/ 152975 h 160119"/>
                  <a:gd name="connsiteX8-661" fmla="*/ 0 w 220798"/>
                  <a:gd name="connsiteY8-662" fmla="*/ 9811 h 160119"/>
                  <a:gd name="connsiteX0-663" fmla="*/ 0 w 223200"/>
                  <a:gd name="connsiteY0-664" fmla="*/ 9811 h 160119"/>
                  <a:gd name="connsiteX1-665" fmla="*/ 105650 w 223200"/>
                  <a:gd name="connsiteY1-666" fmla="*/ 25463 h 160119"/>
                  <a:gd name="connsiteX2-667" fmla="*/ 223200 w 223200"/>
                  <a:gd name="connsiteY2-668" fmla="*/ 0 h 160119"/>
                  <a:gd name="connsiteX3-669" fmla="*/ 184729 w 223200"/>
                  <a:gd name="connsiteY3-670" fmla="*/ 52675 h 160119"/>
                  <a:gd name="connsiteX4-671" fmla="*/ 184728 w 223200"/>
                  <a:gd name="connsiteY4-672" fmla="*/ 52675 h 160119"/>
                  <a:gd name="connsiteX5-673" fmla="*/ 201577 w 223200"/>
                  <a:gd name="connsiteY5-674" fmla="*/ 160119 h 160119"/>
                  <a:gd name="connsiteX6-675" fmla="*/ 108053 w 223200"/>
                  <a:gd name="connsiteY6-676" fmla="*/ 62378 h 160119"/>
                  <a:gd name="connsiteX7-677" fmla="*/ 21589 w 223200"/>
                  <a:gd name="connsiteY7-678" fmla="*/ 152975 h 160119"/>
                  <a:gd name="connsiteX8-679" fmla="*/ 0 w 223200"/>
                  <a:gd name="connsiteY8-680" fmla="*/ 9811 h 160119"/>
                  <a:gd name="connsiteX0-681" fmla="*/ 0 w 223200"/>
                  <a:gd name="connsiteY0-682" fmla="*/ 9811 h 160119"/>
                  <a:gd name="connsiteX1-683" fmla="*/ 105650 w 223200"/>
                  <a:gd name="connsiteY1-684" fmla="*/ 25463 h 160119"/>
                  <a:gd name="connsiteX2-685" fmla="*/ 223200 w 223200"/>
                  <a:gd name="connsiteY2-686" fmla="*/ 0 h 160119"/>
                  <a:gd name="connsiteX3-687" fmla="*/ 184729 w 223200"/>
                  <a:gd name="connsiteY3-688" fmla="*/ 52675 h 160119"/>
                  <a:gd name="connsiteX4-689" fmla="*/ 184728 w 223200"/>
                  <a:gd name="connsiteY4-690" fmla="*/ 52675 h 160119"/>
                  <a:gd name="connsiteX5-691" fmla="*/ 201577 w 223200"/>
                  <a:gd name="connsiteY5-692" fmla="*/ 160119 h 160119"/>
                  <a:gd name="connsiteX6-693" fmla="*/ 108053 w 223200"/>
                  <a:gd name="connsiteY6-694" fmla="*/ 62378 h 160119"/>
                  <a:gd name="connsiteX7-695" fmla="*/ 21589 w 223200"/>
                  <a:gd name="connsiteY7-696" fmla="*/ 152975 h 160119"/>
                  <a:gd name="connsiteX8-697" fmla="*/ 0 w 223200"/>
                  <a:gd name="connsiteY8-698" fmla="*/ 9811 h 160119"/>
                  <a:gd name="connsiteX0-699" fmla="*/ 0 w 223200"/>
                  <a:gd name="connsiteY0-700" fmla="*/ 9811 h 160119"/>
                  <a:gd name="connsiteX1-701" fmla="*/ 105650 w 223200"/>
                  <a:gd name="connsiteY1-702" fmla="*/ 25463 h 160119"/>
                  <a:gd name="connsiteX2-703" fmla="*/ 223200 w 223200"/>
                  <a:gd name="connsiteY2-704" fmla="*/ 0 h 160119"/>
                  <a:gd name="connsiteX3-705" fmla="*/ 184729 w 223200"/>
                  <a:gd name="connsiteY3-706" fmla="*/ 52675 h 160119"/>
                  <a:gd name="connsiteX4-707" fmla="*/ 184728 w 223200"/>
                  <a:gd name="connsiteY4-708" fmla="*/ 52675 h 160119"/>
                  <a:gd name="connsiteX5-709" fmla="*/ 201577 w 223200"/>
                  <a:gd name="connsiteY5-710" fmla="*/ 160119 h 160119"/>
                  <a:gd name="connsiteX6-711" fmla="*/ 108053 w 223200"/>
                  <a:gd name="connsiteY6-712" fmla="*/ 62378 h 160119"/>
                  <a:gd name="connsiteX7-713" fmla="*/ 21589 w 223200"/>
                  <a:gd name="connsiteY7-714" fmla="*/ 152975 h 160119"/>
                  <a:gd name="connsiteX8-715" fmla="*/ 0 w 223200"/>
                  <a:gd name="connsiteY8-716" fmla="*/ 9811 h 160119"/>
                  <a:gd name="connsiteX0-717" fmla="*/ 0 w 223200"/>
                  <a:gd name="connsiteY0-718" fmla="*/ 9811 h 152975"/>
                  <a:gd name="connsiteX1-719" fmla="*/ 105650 w 223200"/>
                  <a:gd name="connsiteY1-720" fmla="*/ 25463 h 152975"/>
                  <a:gd name="connsiteX2-721" fmla="*/ 223200 w 223200"/>
                  <a:gd name="connsiteY2-722" fmla="*/ 0 h 152975"/>
                  <a:gd name="connsiteX3-723" fmla="*/ 184729 w 223200"/>
                  <a:gd name="connsiteY3-724" fmla="*/ 52675 h 152975"/>
                  <a:gd name="connsiteX4-725" fmla="*/ 184728 w 223200"/>
                  <a:gd name="connsiteY4-726" fmla="*/ 52675 h 152975"/>
                  <a:gd name="connsiteX5-727" fmla="*/ 194370 w 223200"/>
                  <a:gd name="connsiteY5-728" fmla="*/ 141068 h 152975"/>
                  <a:gd name="connsiteX6-729" fmla="*/ 108053 w 223200"/>
                  <a:gd name="connsiteY6-730" fmla="*/ 62378 h 152975"/>
                  <a:gd name="connsiteX7-731" fmla="*/ 21589 w 223200"/>
                  <a:gd name="connsiteY7-732" fmla="*/ 152975 h 152975"/>
                  <a:gd name="connsiteX8-733" fmla="*/ 0 w 223200"/>
                  <a:gd name="connsiteY8-734" fmla="*/ 9811 h 152975"/>
                  <a:gd name="connsiteX0-735" fmla="*/ 0 w 223200"/>
                  <a:gd name="connsiteY0-736" fmla="*/ 9811 h 152975"/>
                  <a:gd name="connsiteX1-737" fmla="*/ 105650 w 223200"/>
                  <a:gd name="connsiteY1-738" fmla="*/ 25463 h 152975"/>
                  <a:gd name="connsiteX2-739" fmla="*/ 223200 w 223200"/>
                  <a:gd name="connsiteY2-740" fmla="*/ 0 h 152975"/>
                  <a:gd name="connsiteX3-741" fmla="*/ 184729 w 223200"/>
                  <a:gd name="connsiteY3-742" fmla="*/ 52675 h 152975"/>
                  <a:gd name="connsiteX4-743" fmla="*/ 184728 w 223200"/>
                  <a:gd name="connsiteY4-744" fmla="*/ 52675 h 152975"/>
                  <a:gd name="connsiteX5-745" fmla="*/ 194370 w 223200"/>
                  <a:gd name="connsiteY5-746" fmla="*/ 143449 h 152975"/>
                  <a:gd name="connsiteX6-747" fmla="*/ 108053 w 223200"/>
                  <a:gd name="connsiteY6-748" fmla="*/ 62378 h 152975"/>
                  <a:gd name="connsiteX7-749" fmla="*/ 21589 w 223200"/>
                  <a:gd name="connsiteY7-750" fmla="*/ 152975 h 152975"/>
                  <a:gd name="connsiteX8-751" fmla="*/ 0 w 223200"/>
                  <a:gd name="connsiteY8-752" fmla="*/ 9811 h 152975"/>
                  <a:gd name="connsiteX0-753" fmla="*/ 0 w 223200"/>
                  <a:gd name="connsiteY0-754" fmla="*/ 9811 h 152975"/>
                  <a:gd name="connsiteX1-755" fmla="*/ 105650 w 223200"/>
                  <a:gd name="connsiteY1-756" fmla="*/ 25463 h 152975"/>
                  <a:gd name="connsiteX2-757" fmla="*/ 223200 w 223200"/>
                  <a:gd name="connsiteY2-758" fmla="*/ 0 h 152975"/>
                  <a:gd name="connsiteX3-759" fmla="*/ 184729 w 223200"/>
                  <a:gd name="connsiteY3-760" fmla="*/ 52675 h 152975"/>
                  <a:gd name="connsiteX4-761" fmla="*/ 184728 w 223200"/>
                  <a:gd name="connsiteY4-762" fmla="*/ 52675 h 152975"/>
                  <a:gd name="connsiteX5-763" fmla="*/ 194370 w 223200"/>
                  <a:gd name="connsiteY5-764" fmla="*/ 143449 h 152975"/>
                  <a:gd name="connsiteX6-765" fmla="*/ 108053 w 223200"/>
                  <a:gd name="connsiteY6-766" fmla="*/ 62378 h 152975"/>
                  <a:gd name="connsiteX7-767" fmla="*/ 21589 w 223200"/>
                  <a:gd name="connsiteY7-768" fmla="*/ 152975 h 152975"/>
                  <a:gd name="connsiteX8-769" fmla="*/ 0 w 223200"/>
                  <a:gd name="connsiteY8-770" fmla="*/ 9811 h 152975"/>
                  <a:gd name="connsiteX0-771" fmla="*/ 0 w 223200"/>
                  <a:gd name="connsiteY0-772" fmla="*/ 9811 h 152975"/>
                  <a:gd name="connsiteX1-773" fmla="*/ 105650 w 223200"/>
                  <a:gd name="connsiteY1-774" fmla="*/ 25463 h 152975"/>
                  <a:gd name="connsiteX2-775" fmla="*/ 223200 w 223200"/>
                  <a:gd name="connsiteY2-776" fmla="*/ 0 h 152975"/>
                  <a:gd name="connsiteX3-777" fmla="*/ 184729 w 223200"/>
                  <a:gd name="connsiteY3-778" fmla="*/ 52675 h 152975"/>
                  <a:gd name="connsiteX4-779" fmla="*/ 184728 w 223200"/>
                  <a:gd name="connsiteY4-780" fmla="*/ 52675 h 152975"/>
                  <a:gd name="connsiteX5-781" fmla="*/ 196774 w 223200"/>
                  <a:gd name="connsiteY5-782" fmla="*/ 143449 h 152975"/>
                  <a:gd name="connsiteX6-783" fmla="*/ 108053 w 223200"/>
                  <a:gd name="connsiteY6-784" fmla="*/ 62378 h 152975"/>
                  <a:gd name="connsiteX7-785" fmla="*/ 21589 w 223200"/>
                  <a:gd name="connsiteY7-786" fmla="*/ 152975 h 152975"/>
                  <a:gd name="connsiteX8-787" fmla="*/ 0 w 223200"/>
                  <a:gd name="connsiteY8-788" fmla="*/ 9811 h 152975"/>
                  <a:gd name="connsiteX0-789" fmla="*/ 0 w 220798"/>
                  <a:gd name="connsiteY0-790" fmla="*/ 7430 h 150594"/>
                  <a:gd name="connsiteX1-791" fmla="*/ 105650 w 220798"/>
                  <a:gd name="connsiteY1-792" fmla="*/ 23082 h 150594"/>
                  <a:gd name="connsiteX2-793" fmla="*/ 220798 w 220798"/>
                  <a:gd name="connsiteY2-794" fmla="*/ 0 h 150594"/>
                  <a:gd name="connsiteX3-795" fmla="*/ 184729 w 220798"/>
                  <a:gd name="connsiteY3-796" fmla="*/ 50294 h 150594"/>
                  <a:gd name="connsiteX4-797" fmla="*/ 184728 w 220798"/>
                  <a:gd name="connsiteY4-798" fmla="*/ 50294 h 150594"/>
                  <a:gd name="connsiteX5-799" fmla="*/ 196774 w 220798"/>
                  <a:gd name="connsiteY5-800" fmla="*/ 141068 h 150594"/>
                  <a:gd name="connsiteX6-801" fmla="*/ 108053 w 220798"/>
                  <a:gd name="connsiteY6-802" fmla="*/ 59997 h 150594"/>
                  <a:gd name="connsiteX7-803" fmla="*/ 21589 w 220798"/>
                  <a:gd name="connsiteY7-804" fmla="*/ 150594 h 150594"/>
                  <a:gd name="connsiteX8-805" fmla="*/ 0 w 220798"/>
                  <a:gd name="connsiteY8-806" fmla="*/ 7430 h 150594"/>
                  <a:gd name="connsiteX0-807" fmla="*/ 0 w 220798"/>
                  <a:gd name="connsiteY0-808" fmla="*/ 7430 h 150594"/>
                  <a:gd name="connsiteX1-809" fmla="*/ 105650 w 220798"/>
                  <a:gd name="connsiteY1-810" fmla="*/ 23082 h 150594"/>
                  <a:gd name="connsiteX2-811" fmla="*/ 220798 w 220798"/>
                  <a:gd name="connsiteY2-812" fmla="*/ 0 h 150594"/>
                  <a:gd name="connsiteX3-813" fmla="*/ 184729 w 220798"/>
                  <a:gd name="connsiteY3-814" fmla="*/ 50294 h 150594"/>
                  <a:gd name="connsiteX4-815" fmla="*/ 184728 w 220798"/>
                  <a:gd name="connsiteY4-816" fmla="*/ 50294 h 150594"/>
                  <a:gd name="connsiteX5-817" fmla="*/ 196774 w 220798"/>
                  <a:gd name="connsiteY5-818" fmla="*/ 141068 h 150594"/>
                  <a:gd name="connsiteX6-819" fmla="*/ 108053 w 220798"/>
                  <a:gd name="connsiteY6-820" fmla="*/ 59997 h 150594"/>
                  <a:gd name="connsiteX7-821" fmla="*/ 21589 w 220798"/>
                  <a:gd name="connsiteY7-822" fmla="*/ 150594 h 150594"/>
                  <a:gd name="connsiteX8-823" fmla="*/ 0 w 220798"/>
                  <a:gd name="connsiteY8-824" fmla="*/ 7430 h 15059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220798" h="150594">
                    <a:moveTo>
                      <a:pt x="0" y="7430"/>
                    </a:moveTo>
                    <a:cubicBezTo>
                      <a:pt x="12403" y="2895"/>
                      <a:pt x="74056" y="32258"/>
                      <a:pt x="105650" y="23082"/>
                    </a:cubicBezTo>
                    <a:lnTo>
                      <a:pt x="220798" y="0"/>
                    </a:lnTo>
                    <a:cubicBezTo>
                      <a:pt x="190232" y="30958"/>
                      <a:pt x="184729" y="30409"/>
                      <a:pt x="184729" y="50294"/>
                    </a:cubicBezTo>
                    <a:lnTo>
                      <a:pt x="184728" y="50294"/>
                    </a:lnTo>
                    <a:cubicBezTo>
                      <a:pt x="184728" y="70179"/>
                      <a:pt x="190061" y="93442"/>
                      <a:pt x="196774" y="141068"/>
                    </a:cubicBezTo>
                    <a:cubicBezTo>
                      <a:pt x="184018" y="102137"/>
                      <a:pt x="137250" y="58409"/>
                      <a:pt x="108053" y="59997"/>
                    </a:cubicBezTo>
                    <a:cubicBezTo>
                      <a:pt x="78856" y="61585"/>
                      <a:pt x="26785" y="135939"/>
                      <a:pt x="21589" y="150594"/>
                    </a:cubicBezTo>
                    <a:cubicBezTo>
                      <a:pt x="17994" y="137071"/>
                      <a:pt x="74882" y="64401"/>
                      <a:pt x="0" y="7430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新月形 11"/>
              <p:cNvSpPr/>
              <p:nvPr/>
            </p:nvSpPr>
            <p:spPr>
              <a:xfrm rot="5575250">
                <a:off x="5934967" y="2619714"/>
                <a:ext cx="95330" cy="399608"/>
              </a:xfrm>
              <a:prstGeom prst="moon">
                <a:avLst>
                  <a:gd name="adj" fmla="val 70212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新月形 12"/>
              <p:cNvSpPr/>
              <p:nvPr/>
            </p:nvSpPr>
            <p:spPr>
              <a:xfrm rot="5108109">
                <a:off x="6502355" y="2600456"/>
                <a:ext cx="95330" cy="399608"/>
              </a:xfrm>
              <a:prstGeom prst="moon">
                <a:avLst>
                  <a:gd name="adj" fmla="val 65144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圆角矩形 17"/>
              <p:cNvSpPr/>
              <p:nvPr/>
            </p:nvSpPr>
            <p:spPr>
              <a:xfrm>
                <a:off x="6733560" y="2949205"/>
                <a:ext cx="128913" cy="148847"/>
              </a:xfrm>
              <a:custGeom>
                <a:avLst/>
                <a:gdLst>
                  <a:gd name="connsiteX0" fmla="*/ 0 w 93194"/>
                  <a:gd name="connsiteY0" fmla="*/ 35565 h 97365"/>
                  <a:gd name="connsiteX1" fmla="*/ 35565 w 93194"/>
                  <a:gd name="connsiteY1" fmla="*/ 0 h 97365"/>
                  <a:gd name="connsiteX2" fmla="*/ 57629 w 93194"/>
                  <a:gd name="connsiteY2" fmla="*/ 0 h 97365"/>
                  <a:gd name="connsiteX3" fmla="*/ 93194 w 93194"/>
                  <a:gd name="connsiteY3" fmla="*/ 35565 h 97365"/>
                  <a:gd name="connsiteX4" fmla="*/ 93194 w 93194"/>
                  <a:gd name="connsiteY4" fmla="*/ 61800 h 97365"/>
                  <a:gd name="connsiteX5" fmla="*/ 57629 w 93194"/>
                  <a:gd name="connsiteY5" fmla="*/ 97365 h 97365"/>
                  <a:gd name="connsiteX6" fmla="*/ 35565 w 93194"/>
                  <a:gd name="connsiteY6" fmla="*/ 97365 h 97365"/>
                  <a:gd name="connsiteX7" fmla="*/ 0 w 93194"/>
                  <a:gd name="connsiteY7" fmla="*/ 61800 h 97365"/>
                  <a:gd name="connsiteX8" fmla="*/ 0 w 93194"/>
                  <a:gd name="connsiteY8" fmla="*/ 35565 h 97365"/>
                  <a:gd name="connsiteX0-1" fmla="*/ 0 w 93194"/>
                  <a:gd name="connsiteY0-2" fmla="*/ 35565 h 97365"/>
                  <a:gd name="connsiteX1-3" fmla="*/ 57629 w 93194"/>
                  <a:gd name="connsiteY1-4" fmla="*/ 0 h 97365"/>
                  <a:gd name="connsiteX2-5" fmla="*/ 93194 w 93194"/>
                  <a:gd name="connsiteY2-6" fmla="*/ 35565 h 97365"/>
                  <a:gd name="connsiteX3-7" fmla="*/ 93194 w 93194"/>
                  <a:gd name="connsiteY3-8" fmla="*/ 61800 h 97365"/>
                  <a:gd name="connsiteX4-9" fmla="*/ 57629 w 93194"/>
                  <a:gd name="connsiteY4-10" fmla="*/ 97365 h 97365"/>
                  <a:gd name="connsiteX5-11" fmla="*/ 35565 w 93194"/>
                  <a:gd name="connsiteY5-12" fmla="*/ 97365 h 97365"/>
                  <a:gd name="connsiteX6-13" fmla="*/ 0 w 93194"/>
                  <a:gd name="connsiteY6-14" fmla="*/ 61800 h 97365"/>
                  <a:gd name="connsiteX7-15" fmla="*/ 0 w 93194"/>
                  <a:gd name="connsiteY7-16" fmla="*/ 35565 h 97365"/>
                  <a:gd name="connsiteX0-17" fmla="*/ 0 w 119388"/>
                  <a:gd name="connsiteY0-18" fmla="*/ 2182 h 118751"/>
                  <a:gd name="connsiteX1-19" fmla="*/ 83823 w 119388"/>
                  <a:gd name="connsiteY1-20" fmla="*/ 21386 h 118751"/>
                  <a:gd name="connsiteX2-21" fmla="*/ 119388 w 119388"/>
                  <a:gd name="connsiteY2-22" fmla="*/ 56951 h 118751"/>
                  <a:gd name="connsiteX3-23" fmla="*/ 119388 w 119388"/>
                  <a:gd name="connsiteY3-24" fmla="*/ 83186 h 118751"/>
                  <a:gd name="connsiteX4-25" fmla="*/ 83823 w 119388"/>
                  <a:gd name="connsiteY4-26" fmla="*/ 118751 h 118751"/>
                  <a:gd name="connsiteX5-27" fmla="*/ 61759 w 119388"/>
                  <a:gd name="connsiteY5-28" fmla="*/ 118751 h 118751"/>
                  <a:gd name="connsiteX6-29" fmla="*/ 26194 w 119388"/>
                  <a:gd name="connsiteY6-30" fmla="*/ 83186 h 118751"/>
                  <a:gd name="connsiteX7-31" fmla="*/ 0 w 119388"/>
                  <a:gd name="connsiteY7-32" fmla="*/ 2182 h 118751"/>
                  <a:gd name="connsiteX0-33" fmla="*/ 187 w 119575"/>
                  <a:gd name="connsiteY0-34" fmla="*/ 2182 h 118751"/>
                  <a:gd name="connsiteX1-35" fmla="*/ 84010 w 119575"/>
                  <a:gd name="connsiteY1-36" fmla="*/ 21386 h 118751"/>
                  <a:gd name="connsiteX2-37" fmla="*/ 119575 w 119575"/>
                  <a:gd name="connsiteY2-38" fmla="*/ 56951 h 118751"/>
                  <a:gd name="connsiteX3-39" fmla="*/ 119575 w 119575"/>
                  <a:gd name="connsiteY3-40" fmla="*/ 83186 h 118751"/>
                  <a:gd name="connsiteX4-41" fmla="*/ 84010 w 119575"/>
                  <a:gd name="connsiteY4-42" fmla="*/ 118751 h 118751"/>
                  <a:gd name="connsiteX5-43" fmla="*/ 61946 w 119575"/>
                  <a:gd name="connsiteY5-44" fmla="*/ 118751 h 118751"/>
                  <a:gd name="connsiteX6-45" fmla="*/ 187 w 119575"/>
                  <a:gd name="connsiteY6-46" fmla="*/ 2182 h 118751"/>
                  <a:gd name="connsiteX0-47" fmla="*/ 0 w 119388"/>
                  <a:gd name="connsiteY0-48" fmla="*/ 2182 h 118751"/>
                  <a:gd name="connsiteX1-49" fmla="*/ 83823 w 119388"/>
                  <a:gd name="connsiteY1-50" fmla="*/ 21386 h 118751"/>
                  <a:gd name="connsiteX2-51" fmla="*/ 119388 w 119388"/>
                  <a:gd name="connsiteY2-52" fmla="*/ 56951 h 118751"/>
                  <a:gd name="connsiteX3-53" fmla="*/ 119388 w 119388"/>
                  <a:gd name="connsiteY3-54" fmla="*/ 83186 h 118751"/>
                  <a:gd name="connsiteX4-55" fmla="*/ 83823 w 119388"/>
                  <a:gd name="connsiteY4-56" fmla="*/ 118751 h 118751"/>
                  <a:gd name="connsiteX5-57" fmla="*/ 61759 w 119388"/>
                  <a:gd name="connsiteY5-58" fmla="*/ 118751 h 118751"/>
                  <a:gd name="connsiteX6-59" fmla="*/ 0 w 119388"/>
                  <a:gd name="connsiteY6-60" fmla="*/ 2182 h 118751"/>
                  <a:gd name="connsiteX0-61" fmla="*/ 0 w 119388"/>
                  <a:gd name="connsiteY0-62" fmla="*/ 2182 h 161614"/>
                  <a:gd name="connsiteX1-63" fmla="*/ 83823 w 119388"/>
                  <a:gd name="connsiteY1-64" fmla="*/ 21386 h 161614"/>
                  <a:gd name="connsiteX2-65" fmla="*/ 119388 w 119388"/>
                  <a:gd name="connsiteY2-66" fmla="*/ 56951 h 161614"/>
                  <a:gd name="connsiteX3-67" fmla="*/ 119388 w 119388"/>
                  <a:gd name="connsiteY3-68" fmla="*/ 83186 h 161614"/>
                  <a:gd name="connsiteX4-69" fmla="*/ 83823 w 119388"/>
                  <a:gd name="connsiteY4-70" fmla="*/ 118751 h 161614"/>
                  <a:gd name="connsiteX5-71" fmla="*/ 37946 w 119388"/>
                  <a:gd name="connsiteY5-72" fmla="*/ 161614 h 161614"/>
                  <a:gd name="connsiteX6-73" fmla="*/ 0 w 119388"/>
                  <a:gd name="connsiteY6-74" fmla="*/ 2182 h 161614"/>
                  <a:gd name="connsiteX0-75" fmla="*/ 0 w 119388"/>
                  <a:gd name="connsiteY0-76" fmla="*/ 2182 h 161614"/>
                  <a:gd name="connsiteX1-77" fmla="*/ 83823 w 119388"/>
                  <a:gd name="connsiteY1-78" fmla="*/ 21386 h 161614"/>
                  <a:gd name="connsiteX2-79" fmla="*/ 119388 w 119388"/>
                  <a:gd name="connsiteY2-80" fmla="*/ 56951 h 161614"/>
                  <a:gd name="connsiteX3-81" fmla="*/ 119388 w 119388"/>
                  <a:gd name="connsiteY3-82" fmla="*/ 83186 h 161614"/>
                  <a:gd name="connsiteX4-83" fmla="*/ 71916 w 119388"/>
                  <a:gd name="connsiteY4-84" fmla="*/ 99701 h 161614"/>
                  <a:gd name="connsiteX5-85" fmla="*/ 37946 w 119388"/>
                  <a:gd name="connsiteY5-86" fmla="*/ 161614 h 161614"/>
                  <a:gd name="connsiteX6-87" fmla="*/ 0 w 119388"/>
                  <a:gd name="connsiteY6-88" fmla="*/ 2182 h 161614"/>
                  <a:gd name="connsiteX0-89" fmla="*/ 0 w 119388"/>
                  <a:gd name="connsiteY0-90" fmla="*/ 2182 h 161614"/>
                  <a:gd name="connsiteX1-91" fmla="*/ 83823 w 119388"/>
                  <a:gd name="connsiteY1-92" fmla="*/ 21386 h 161614"/>
                  <a:gd name="connsiteX2-93" fmla="*/ 119388 w 119388"/>
                  <a:gd name="connsiteY2-94" fmla="*/ 56951 h 161614"/>
                  <a:gd name="connsiteX3-95" fmla="*/ 119388 w 119388"/>
                  <a:gd name="connsiteY3-96" fmla="*/ 83186 h 161614"/>
                  <a:gd name="connsiteX4-97" fmla="*/ 71916 w 119388"/>
                  <a:gd name="connsiteY4-98" fmla="*/ 99701 h 161614"/>
                  <a:gd name="connsiteX5-99" fmla="*/ 37946 w 119388"/>
                  <a:gd name="connsiteY5-100" fmla="*/ 161614 h 161614"/>
                  <a:gd name="connsiteX6-101" fmla="*/ 0 w 119388"/>
                  <a:gd name="connsiteY6-102" fmla="*/ 2182 h 161614"/>
                  <a:gd name="connsiteX0-103" fmla="*/ 0 w 119388"/>
                  <a:gd name="connsiteY0-104" fmla="*/ 2182 h 161614"/>
                  <a:gd name="connsiteX1-105" fmla="*/ 83823 w 119388"/>
                  <a:gd name="connsiteY1-106" fmla="*/ 21386 h 161614"/>
                  <a:gd name="connsiteX2-107" fmla="*/ 119388 w 119388"/>
                  <a:gd name="connsiteY2-108" fmla="*/ 56951 h 161614"/>
                  <a:gd name="connsiteX3-109" fmla="*/ 71916 w 119388"/>
                  <a:gd name="connsiteY3-110" fmla="*/ 99701 h 161614"/>
                  <a:gd name="connsiteX4-111" fmla="*/ 37946 w 119388"/>
                  <a:gd name="connsiteY4-112" fmla="*/ 161614 h 161614"/>
                  <a:gd name="connsiteX5-113" fmla="*/ 0 w 119388"/>
                  <a:gd name="connsiteY5-114" fmla="*/ 2182 h 161614"/>
                  <a:gd name="connsiteX0-115" fmla="*/ 0 w 119388"/>
                  <a:gd name="connsiteY0-116" fmla="*/ 3331 h 162763"/>
                  <a:gd name="connsiteX1-117" fmla="*/ 119388 w 119388"/>
                  <a:gd name="connsiteY1-118" fmla="*/ 58100 h 162763"/>
                  <a:gd name="connsiteX2-119" fmla="*/ 71916 w 119388"/>
                  <a:gd name="connsiteY2-120" fmla="*/ 100850 h 162763"/>
                  <a:gd name="connsiteX3-121" fmla="*/ 37946 w 119388"/>
                  <a:gd name="connsiteY3-122" fmla="*/ 162763 h 162763"/>
                  <a:gd name="connsiteX4-123" fmla="*/ 0 w 119388"/>
                  <a:gd name="connsiteY4-124" fmla="*/ 3331 h 162763"/>
                  <a:gd name="connsiteX0-125" fmla="*/ 0 w 119388"/>
                  <a:gd name="connsiteY0-126" fmla="*/ 3331 h 162763"/>
                  <a:gd name="connsiteX1-127" fmla="*/ 119388 w 119388"/>
                  <a:gd name="connsiteY1-128" fmla="*/ 58100 h 162763"/>
                  <a:gd name="connsiteX2-129" fmla="*/ 71916 w 119388"/>
                  <a:gd name="connsiteY2-130" fmla="*/ 100850 h 162763"/>
                  <a:gd name="connsiteX3-131" fmla="*/ 37946 w 119388"/>
                  <a:gd name="connsiteY3-132" fmla="*/ 162763 h 162763"/>
                  <a:gd name="connsiteX4-133" fmla="*/ 0 w 119388"/>
                  <a:gd name="connsiteY4-134" fmla="*/ 3331 h 162763"/>
                  <a:gd name="connsiteX0-135" fmla="*/ 0 w 119388"/>
                  <a:gd name="connsiteY0-136" fmla="*/ 3331 h 155619"/>
                  <a:gd name="connsiteX1-137" fmla="*/ 119388 w 119388"/>
                  <a:gd name="connsiteY1-138" fmla="*/ 58100 h 155619"/>
                  <a:gd name="connsiteX2-139" fmla="*/ 71916 w 119388"/>
                  <a:gd name="connsiteY2-140" fmla="*/ 100850 h 155619"/>
                  <a:gd name="connsiteX3-141" fmla="*/ 37946 w 119388"/>
                  <a:gd name="connsiteY3-142" fmla="*/ 155619 h 155619"/>
                  <a:gd name="connsiteX4-143" fmla="*/ 0 w 119388"/>
                  <a:gd name="connsiteY4-144" fmla="*/ 3331 h 155619"/>
                  <a:gd name="connsiteX0-145" fmla="*/ 0 w 119388"/>
                  <a:gd name="connsiteY0-146" fmla="*/ 2272 h 154560"/>
                  <a:gd name="connsiteX1-147" fmla="*/ 119388 w 119388"/>
                  <a:gd name="connsiteY1-148" fmla="*/ 57041 h 154560"/>
                  <a:gd name="connsiteX2-149" fmla="*/ 71916 w 119388"/>
                  <a:gd name="connsiteY2-150" fmla="*/ 99791 h 154560"/>
                  <a:gd name="connsiteX3-151" fmla="*/ 37946 w 119388"/>
                  <a:gd name="connsiteY3-152" fmla="*/ 154560 h 154560"/>
                  <a:gd name="connsiteX4-153" fmla="*/ 0 w 119388"/>
                  <a:gd name="connsiteY4-154" fmla="*/ 2272 h 154560"/>
                  <a:gd name="connsiteX0-155" fmla="*/ 0 w 119388"/>
                  <a:gd name="connsiteY0-156" fmla="*/ 2272 h 154560"/>
                  <a:gd name="connsiteX1-157" fmla="*/ 119388 w 119388"/>
                  <a:gd name="connsiteY1-158" fmla="*/ 57041 h 154560"/>
                  <a:gd name="connsiteX2-159" fmla="*/ 71916 w 119388"/>
                  <a:gd name="connsiteY2-160" fmla="*/ 92647 h 154560"/>
                  <a:gd name="connsiteX3-161" fmla="*/ 37946 w 119388"/>
                  <a:gd name="connsiteY3-162" fmla="*/ 154560 h 154560"/>
                  <a:gd name="connsiteX4-163" fmla="*/ 0 w 119388"/>
                  <a:gd name="connsiteY4-164" fmla="*/ 2272 h 154560"/>
                  <a:gd name="connsiteX0-165" fmla="*/ 0 w 119388"/>
                  <a:gd name="connsiteY0-166" fmla="*/ 2272 h 156808"/>
                  <a:gd name="connsiteX1-167" fmla="*/ 119388 w 119388"/>
                  <a:gd name="connsiteY1-168" fmla="*/ 57041 h 156808"/>
                  <a:gd name="connsiteX2-169" fmla="*/ 71916 w 119388"/>
                  <a:gd name="connsiteY2-170" fmla="*/ 92647 h 156808"/>
                  <a:gd name="connsiteX3-171" fmla="*/ 37946 w 119388"/>
                  <a:gd name="connsiteY3-172" fmla="*/ 154560 h 156808"/>
                  <a:gd name="connsiteX4-173" fmla="*/ 0 w 119388"/>
                  <a:gd name="connsiteY4-174" fmla="*/ 2272 h 156808"/>
                  <a:gd name="connsiteX0-175" fmla="*/ 0 w 119388"/>
                  <a:gd name="connsiteY0-176" fmla="*/ 2272 h 156939"/>
                  <a:gd name="connsiteX1-177" fmla="*/ 119388 w 119388"/>
                  <a:gd name="connsiteY1-178" fmla="*/ 57041 h 156939"/>
                  <a:gd name="connsiteX2-179" fmla="*/ 71916 w 119388"/>
                  <a:gd name="connsiteY2-180" fmla="*/ 92647 h 156939"/>
                  <a:gd name="connsiteX3-181" fmla="*/ 30803 w 119388"/>
                  <a:gd name="connsiteY3-182" fmla="*/ 154560 h 156939"/>
                  <a:gd name="connsiteX4-183" fmla="*/ 0 w 119388"/>
                  <a:gd name="connsiteY4-184" fmla="*/ 2272 h 156939"/>
                  <a:gd name="connsiteX0-185" fmla="*/ 0 w 119388"/>
                  <a:gd name="connsiteY0-186" fmla="*/ 2272 h 154560"/>
                  <a:gd name="connsiteX1-187" fmla="*/ 119388 w 119388"/>
                  <a:gd name="connsiteY1-188" fmla="*/ 57041 h 154560"/>
                  <a:gd name="connsiteX2-189" fmla="*/ 71916 w 119388"/>
                  <a:gd name="connsiteY2-190" fmla="*/ 92647 h 154560"/>
                  <a:gd name="connsiteX3-191" fmla="*/ 30803 w 119388"/>
                  <a:gd name="connsiteY3-192" fmla="*/ 154560 h 154560"/>
                  <a:gd name="connsiteX4-193" fmla="*/ 0 w 119388"/>
                  <a:gd name="connsiteY4-194" fmla="*/ 2272 h 154560"/>
                  <a:gd name="connsiteX0-195" fmla="*/ 0 w 119388"/>
                  <a:gd name="connsiteY0-196" fmla="*/ 2447 h 147591"/>
                  <a:gd name="connsiteX1-197" fmla="*/ 119388 w 119388"/>
                  <a:gd name="connsiteY1-198" fmla="*/ 50072 h 147591"/>
                  <a:gd name="connsiteX2-199" fmla="*/ 71916 w 119388"/>
                  <a:gd name="connsiteY2-200" fmla="*/ 85678 h 147591"/>
                  <a:gd name="connsiteX3-201" fmla="*/ 30803 w 119388"/>
                  <a:gd name="connsiteY3-202" fmla="*/ 147591 h 147591"/>
                  <a:gd name="connsiteX4-203" fmla="*/ 0 w 119388"/>
                  <a:gd name="connsiteY4-204" fmla="*/ 2447 h 147591"/>
                  <a:gd name="connsiteX0-205" fmla="*/ 0 w 119388"/>
                  <a:gd name="connsiteY0-206" fmla="*/ 3240 h 148384"/>
                  <a:gd name="connsiteX1-207" fmla="*/ 119388 w 119388"/>
                  <a:gd name="connsiteY1-208" fmla="*/ 50865 h 148384"/>
                  <a:gd name="connsiteX2-209" fmla="*/ 71916 w 119388"/>
                  <a:gd name="connsiteY2-210" fmla="*/ 86471 h 148384"/>
                  <a:gd name="connsiteX3-211" fmla="*/ 30803 w 119388"/>
                  <a:gd name="connsiteY3-212" fmla="*/ 148384 h 148384"/>
                  <a:gd name="connsiteX4-213" fmla="*/ 0 w 119388"/>
                  <a:gd name="connsiteY4-214" fmla="*/ 3240 h 148384"/>
                  <a:gd name="connsiteX0-215" fmla="*/ 0 w 119388"/>
                  <a:gd name="connsiteY0-216" fmla="*/ 3240 h 148384"/>
                  <a:gd name="connsiteX1-217" fmla="*/ 119388 w 119388"/>
                  <a:gd name="connsiteY1-218" fmla="*/ 50865 h 148384"/>
                  <a:gd name="connsiteX2-219" fmla="*/ 71916 w 119388"/>
                  <a:gd name="connsiteY2-220" fmla="*/ 86471 h 148384"/>
                  <a:gd name="connsiteX3-221" fmla="*/ 30803 w 119388"/>
                  <a:gd name="connsiteY3-222" fmla="*/ 148384 h 148384"/>
                  <a:gd name="connsiteX4-223" fmla="*/ 0 w 119388"/>
                  <a:gd name="connsiteY4-224" fmla="*/ 3240 h 148384"/>
                  <a:gd name="connsiteX0-225" fmla="*/ 0 w 128913"/>
                  <a:gd name="connsiteY0-226" fmla="*/ 3136 h 148280"/>
                  <a:gd name="connsiteX1-227" fmla="*/ 128913 w 128913"/>
                  <a:gd name="connsiteY1-228" fmla="*/ 53142 h 148280"/>
                  <a:gd name="connsiteX2-229" fmla="*/ 71916 w 128913"/>
                  <a:gd name="connsiteY2-230" fmla="*/ 86367 h 148280"/>
                  <a:gd name="connsiteX3-231" fmla="*/ 30803 w 128913"/>
                  <a:gd name="connsiteY3-232" fmla="*/ 148280 h 148280"/>
                  <a:gd name="connsiteX4-233" fmla="*/ 0 w 128913"/>
                  <a:gd name="connsiteY4-234" fmla="*/ 3136 h 148280"/>
                  <a:gd name="connsiteX0-235" fmla="*/ 0 w 128913"/>
                  <a:gd name="connsiteY0-236" fmla="*/ 3703 h 148847"/>
                  <a:gd name="connsiteX1-237" fmla="*/ 128913 w 128913"/>
                  <a:gd name="connsiteY1-238" fmla="*/ 53709 h 148847"/>
                  <a:gd name="connsiteX2-239" fmla="*/ 71916 w 128913"/>
                  <a:gd name="connsiteY2-240" fmla="*/ 86934 h 148847"/>
                  <a:gd name="connsiteX3-241" fmla="*/ 30803 w 128913"/>
                  <a:gd name="connsiteY3-242" fmla="*/ 148847 h 148847"/>
                  <a:gd name="connsiteX4-243" fmla="*/ 0 w 128913"/>
                  <a:gd name="connsiteY4-244" fmla="*/ 3703 h 1488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28913" h="148847">
                    <a:moveTo>
                      <a:pt x="0" y="3703"/>
                    </a:moveTo>
                    <a:cubicBezTo>
                      <a:pt x="13574" y="-13741"/>
                      <a:pt x="128833" y="35076"/>
                      <a:pt x="128913" y="53709"/>
                    </a:cubicBezTo>
                    <a:cubicBezTo>
                      <a:pt x="115470" y="72722"/>
                      <a:pt x="88268" y="71078"/>
                      <a:pt x="71916" y="86934"/>
                    </a:cubicBezTo>
                    <a:cubicBezTo>
                      <a:pt x="55564" y="102790"/>
                      <a:pt x="59457" y="142478"/>
                      <a:pt x="30803" y="148847"/>
                    </a:cubicBezTo>
                    <a:cubicBezTo>
                      <a:pt x="16833" y="129419"/>
                      <a:pt x="58235" y="50886"/>
                      <a:pt x="0" y="3703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圆角矩形 17"/>
              <p:cNvSpPr/>
              <p:nvPr/>
            </p:nvSpPr>
            <p:spPr>
              <a:xfrm rot="17544968" flipV="1">
                <a:off x="5620980" y="2930032"/>
                <a:ext cx="131637" cy="169294"/>
              </a:xfrm>
              <a:custGeom>
                <a:avLst/>
                <a:gdLst>
                  <a:gd name="connsiteX0" fmla="*/ 0 w 93194"/>
                  <a:gd name="connsiteY0" fmla="*/ 35565 h 97365"/>
                  <a:gd name="connsiteX1" fmla="*/ 35565 w 93194"/>
                  <a:gd name="connsiteY1" fmla="*/ 0 h 97365"/>
                  <a:gd name="connsiteX2" fmla="*/ 57629 w 93194"/>
                  <a:gd name="connsiteY2" fmla="*/ 0 h 97365"/>
                  <a:gd name="connsiteX3" fmla="*/ 93194 w 93194"/>
                  <a:gd name="connsiteY3" fmla="*/ 35565 h 97365"/>
                  <a:gd name="connsiteX4" fmla="*/ 93194 w 93194"/>
                  <a:gd name="connsiteY4" fmla="*/ 61800 h 97365"/>
                  <a:gd name="connsiteX5" fmla="*/ 57629 w 93194"/>
                  <a:gd name="connsiteY5" fmla="*/ 97365 h 97365"/>
                  <a:gd name="connsiteX6" fmla="*/ 35565 w 93194"/>
                  <a:gd name="connsiteY6" fmla="*/ 97365 h 97365"/>
                  <a:gd name="connsiteX7" fmla="*/ 0 w 93194"/>
                  <a:gd name="connsiteY7" fmla="*/ 61800 h 97365"/>
                  <a:gd name="connsiteX8" fmla="*/ 0 w 93194"/>
                  <a:gd name="connsiteY8" fmla="*/ 35565 h 97365"/>
                  <a:gd name="connsiteX0-1" fmla="*/ 0 w 93194"/>
                  <a:gd name="connsiteY0-2" fmla="*/ 35565 h 97365"/>
                  <a:gd name="connsiteX1-3" fmla="*/ 57629 w 93194"/>
                  <a:gd name="connsiteY1-4" fmla="*/ 0 h 97365"/>
                  <a:gd name="connsiteX2-5" fmla="*/ 93194 w 93194"/>
                  <a:gd name="connsiteY2-6" fmla="*/ 35565 h 97365"/>
                  <a:gd name="connsiteX3-7" fmla="*/ 93194 w 93194"/>
                  <a:gd name="connsiteY3-8" fmla="*/ 61800 h 97365"/>
                  <a:gd name="connsiteX4-9" fmla="*/ 57629 w 93194"/>
                  <a:gd name="connsiteY4-10" fmla="*/ 97365 h 97365"/>
                  <a:gd name="connsiteX5-11" fmla="*/ 35565 w 93194"/>
                  <a:gd name="connsiteY5-12" fmla="*/ 97365 h 97365"/>
                  <a:gd name="connsiteX6-13" fmla="*/ 0 w 93194"/>
                  <a:gd name="connsiteY6-14" fmla="*/ 61800 h 97365"/>
                  <a:gd name="connsiteX7-15" fmla="*/ 0 w 93194"/>
                  <a:gd name="connsiteY7-16" fmla="*/ 35565 h 97365"/>
                  <a:gd name="connsiteX0-17" fmla="*/ 0 w 119388"/>
                  <a:gd name="connsiteY0-18" fmla="*/ 2182 h 118751"/>
                  <a:gd name="connsiteX1-19" fmla="*/ 83823 w 119388"/>
                  <a:gd name="connsiteY1-20" fmla="*/ 21386 h 118751"/>
                  <a:gd name="connsiteX2-21" fmla="*/ 119388 w 119388"/>
                  <a:gd name="connsiteY2-22" fmla="*/ 56951 h 118751"/>
                  <a:gd name="connsiteX3-23" fmla="*/ 119388 w 119388"/>
                  <a:gd name="connsiteY3-24" fmla="*/ 83186 h 118751"/>
                  <a:gd name="connsiteX4-25" fmla="*/ 83823 w 119388"/>
                  <a:gd name="connsiteY4-26" fmla="*/ 118751 h 118751"/>
                  <a:gd name="connsiteX5-27" fmla="*/ 61759 w 119388"/>
                  <a:gd name="connsiteY5-28" fmla="*/ 118751 h 118751"/>
                  <a:gd name="connsiteX6-29" fmla="*/ 26194 w 119388"/>
                  <a:gd name="connsiteY6-30" fmla="*/ 83186 h 118751"/>
                  <a:gd name="connsiteX7-31" fmla="*/ 0 w 119388"/>
                  <a:gd name="connsiteY7-32" fmla="*/ 2182 h 118751"/>
                  <a:gd name="connsiteX0-33" fmla="*/ 187 w 119575"/>
                  <a:gd name="connsiteY0-34" fmla="*/ 2182 h 118751"/>
                  <a:gd name="connsiteX1-35" fmla="*/ 84010 w 119575"/>
                  <a:gd name="connsiteY1-36" fmla="*/ 21386 h 118751"/>
                  <a:gd name="connsiteX2-37" fmla="*/ 119575 w 119575"/>
                  <a:gd name="connsiteY2-38" fmla="*/ 56951 h 118751"/>
                  <a:gd name="connsiteX3-39" fmla="*/ 119575 w 119575"/>
                  <a:gd name="connsiteY3-40" fmla="*/ 83186 h 118751"/>
                  <a:gd name="connsiteX4-41" fmla="*/ 84010 w 119575"/>
                  <a:gd name="connsiteY4-42" fmla="*/ 118751 h 118751"/>
                  <a:gd name="connsiteX5-43" fmla="*/ 61946 w 119575"/>
                  <a:gd name="connsiteY5-44" fmla="*/ 118751 h 118751"/>
                  <a:gd name="connsiteX6-45" fmla="*/ 187 w 119575"/>
                  <a:gd name="connsiteY6-46" fmla="*/ 2182 h 118751"/>
                  <a:gd name="connsiteX0-47" fmla="*/ 0 w 119388"/>
                  <a:gd name="connsiteY0-48" fmla="*/ 2182 h 118751"/>
                  <a:gd name="connsiteX1-49" fmla="*/ 83823 w 119388"/>
                  <a:gd name="connsiteY1-50" fmla="*/ 21386 h 118751"/>
                  <a:gd name="connsiteX2-51" fmla="*/ 119388 w 119388"/>
                  <a:gd name="connsiteY2-52" fmla="*/ 56951 h 118751"/>
                  <a:gd name="connsiteX3-53" fmla="*/ 119388 w 119388"/>
                  <a:gd name="connsiteY3-54" fmla="*/ 83186 h 118751"/>
                  <a:gd name="connsiteX4-55" fmla="*/ 83823 w 119388"/>
                  <a:gd name="connsiteY4-56" fmla="*/ 118751 h 118751"/>
                  <a:gd name="connsiteX5-57" fmla="*/ 61759 w 119388"/>
                  <a:gd name="connsiteY5-58" fmla="*/ 118751 h 118751"/>
                  <a:gd name="connsiteX6-59" fmla="*/ 0 w 119388"/>
                  <a:gd name="connsiteY6-60" fmla="*/ 2182 h 118751"/>
                  <a:gd name="connsiteX0-61" fmla="*/ 0 w 119388"/>
                  <a:gd name="connsiteY0-62" fmla="*/ 2182 h 161614"/>
                  <a:gd name="connsiteX1-63" fmla="*/ 83823 w 119388"/>
                  <a:gd name="connsiteY1-64" fmla="*/ 21386 h 161614"/>
                  <a:gd name="connsiteX2-65" fmla="*/ 119388 w 119388"/>
                  <a:gd name="connsiteY2-66" fmla="*/ 56951 h 161614"/>
                  <a:gd name="connsiteX3-67" fmla="*/ 119388 w 119388"/>
                  <a:gd name="connsiteY3-68" fmla="*/ 83186 h 161614"/>
                  <a:gd name="connsiteX4-69" fmla="*/ 83823 w 119388"/>
                  <a:gd name="connsiteY4-70" fmla="*/ 118751 h 161614"/>
                  <a:gd name="connsiteX5-71" fmla="*/ 37946 w 119388"/>
                  <a:gd name="connsiteY5-72" fmla="*/ 161614 h 161614"/>
                  <a:gd name="connsiteX6-73" fmla="*/ 0 w 119388"/>
                  <a:gd name="connsiteY6-74" fmla="*/ 2182 h 161614"/>
                  <a:gd name="connsiteX0-75" fmla="*/ 0 w 119388"/>
                  <a:gd name="connsiteY0-76" fmla="*/ 2182 h 161614"/>
                  <a:gd name="connsiteX1-77" fmla="*/ 83823 w 119388"/>
                  <a:gd name="connsiteY1-78" fmla="*/ 21386 h 161614"/>
                  <a:gd name="connsiteX2-79" fmla="*/ 119388 w 119388"/>
                  <a:gd name="connsiteY2-80" fmla="*/ 56951 h 161614"/>
                  <a:gd name="connsiteX3-81" fmla="*/ 119388 w 119388"/>
                  <a:gd name="connsiteY3-82" fmla="*/ 83186 h 161614"/>
                  <a:gd name="connsiteX4-83" fmla="*/ 71916 w 119388"/>
                  <a:gd name="connsiteY4-84" fmla="*/ 99701 h 161614"/>
                  <a:gd name="connsiteX5-85" fmla="*/ 37946 w 119388"/>
                  <a:gd name="connsiteY5-86" fmla="*/ 161614 h 161614"/>
                  <a:gd name="connsiteX6-87" fmla="*/ 0 w 119388"/>
                  <a:gd name="connsiteY6-88" fmla="*/ 2182 h 161614"/>
                  <a:gd name="connsiteX0-89" fmla="*/ 0 w 119388"/>
                  <a:gd name="connsiteY0-90" fmla="*/ 2182 h 161614"/>
                  <a:gd name="connsiteX1-91" fmla="*/ 83823 w 119388"/>
                  <a:gd name="connsiteY1-92" fmla="*/ 21386 h 161614"/>
                  <a:gd name="connsiteX2-93" fmla="*/ 119388 w 119388"/>
                  <a:gd name="connsiteY2-94" fmla="*/ 56951 h 161614"/>
                  <a:gd name="connsiteX3-95" fmla="*/ 119388 w 119388"/>
                  <a:gd name="connsiteY3-96" fmla="*/ 83186 h 161614"/>
                  <a:gd name="connsiteX4-97" fmla="*/ 71916 w 119388"/>
                  <a:gd name="connsiteY4-98" fmla="*/ 99701 h 161614"/>
                  <a:gd name="connsiteX5-99" fmla="*/ 37946 w 119388"/>
                  <a:gd name="connsiteY5-100" fmla="*/ 161614 h 161614"/>
                  <a:gd name="connsiteX6-101" fmla="*/ 0 w 119388"/>
                  <a:gd name="connsiteY6-102" fmla="*/ 2182 h 161614"/>
                  <a:gd name="connsiteX0-103" fmla="*/ 0 w 119388"/>
                  <a:gd name="connsiteY0-104" fmla="*/ 2182 h 161614"/>
                  <a:gd name="connsiteX1-105" fmla="*/ 83823 w 119388"/>
                  <a:gd name="connsiteY1-106" fmla="*/ 21386 h 161614"/>
                  <a:gd name="connsiteX2-107" fmla="*/ 119388 w 119388"/>
                  <a:gd name="connsiteY2-108" fmla="*/ 56951 h 161614"/>
                  <a:gd name="connsiteX3-109" fmla="*/ 71916 w 119388"/>
                  <a:gd name="connsiteY3-110" fmla="*/ 99701 h 161614"/>
                  <a:gd name="connsiteX4-111" fmla="*/ 37946 w 119388"/>
                  <a:gd name="connsiteY4-112" fmla="*/ 161614 h 161614"/>
                  <a:gd name="connsiteX5-113" fmla="*/ 0 w 119388"/>
                  <a:gd name="connsiteY5-114" fmla="*/ 2182 h 161614"/>
                  <a:gd name="connsiteX0-115" fmla="*/ 0 w 119388"/>
                  <a:gd name="connsiteY0-116" fmla="*/ 3331 h 162763"/>
                  <a:gd name="connsiteX1-117" fmla="*/ 119388 w 119388"/>
                  <a:gd name="connsiteY1-118" fmla="*/ 58100 h 162763"/>
                  <a:gd name="connsiteX2-119" fmla="*/ 71916 w 119388"/>
                  <a:gd name="connsiteY2-120" fmla="*/ 100850 h 162763"/>
                  <a:gd name="connsiteX3-121" fmla="*/ 37946 w 119388"/>
                  <a:gd name="connsiteY3-122" fmla="*/ 162763 h 162763"/>
                  <a:gd name="connsiteX4-123" fmla="*/ 0 w 119388"/>
                  <a:gd name="connsiteY4-124" fmla="*/ 3331 h 162763"/>
                  <a:gd name="connsiteX0-125" fmla="*/ 0 w 119388"/>
                  <a:gd name="connsiteY0-126" fmla="*/ 3331 h 162763"/>
                  <a:gd name="connsiteX1-127" fmla="*/ 119388 w 119388"/>
                  <a:gd name="connsiteY1-128" fmla="*/ 58100 h 162763"/>
                  <a:gd name="connsiteX2-129" fmla="*/ 71916 w 119388"/>
                  <a:gd name="connsiteY2-130" fmla="*/ 100850 h 162763"/>
                  <a:gd name="connsiteX3-131" fmla="*/ 37946 w 119388"/>
                  <a:gd name="connsiteY3-132" fmla="*/ 162763 h 162763"/>
                  <a:gd name="connsiteX4-133" fmla="*/ 0 w 119388"/>
                  <a:gd name="connsiteY4-134" fmla="*/ 3331 h 162763"/>
                  <a:gd name="connsiteX0-135" fmla="*/ 0 w 119388"/>
                  <a:gd name="connsiteY0-136" fmla="*/ 3331 h 155619"/>
                  <a:gd name="connsiteX1-137" fmla="*/ 119388 w 119388"/>
                  <a:gd name="connsiteY1-138" fmla="*/ 58100 h 155619"/>
                  <a:gd name="connsiteX2-139" fmla="*/ 71916 w 119388"/>
                  <a:gd name="connsiteY2-140" fmla="*/ 100850 h 155619"/>
                  <a:gd name="connsiteX3-141" fmla="*/ 37946 w 119388"/>
                  <a:gd name="connsiteY3-142" fmla="*/ 155619 h 155619"/>
                  <a:gd name="connsiteX4-143" fmla="*/ 0 w 119388"/>
                  <a:gd name="connsiteY4-144" fmla="*/ 3331 h 155619"/>
                  <a:gd name="connsiteX0-145" fmla="*/ 0 w 119388"/>
                  <a:gd name="connsiteY0-146" fmla="*/ 2272 h 154560"/>
                  <a:gd name="connsiteX1-147" fmla="*/ 119388 w 119388"/>
                  <a:gd name="connsiteY1-148" fmla="*/ 57041 h 154560"/>
                  <a:gd name="connsiteX2-149" fmla="*/ 71916 w 119388"/>
                  <a:gd name="connsiteY2-150" fmla="*/ 99791 h 154560"/>
                  <a:gd name="connsiteX3-151" fmla="*/ 37946 w 119388"/>
                  <a:gd name="connsiteY3-152" fmla="*/ 154560 h 154560"/>
                  <a:gd name="connsiteX4-153" fmla="*/ 0 w 119388"/>
                  <a:gd name="connsiteY4-154" fmla="*/ 2272 h 154560"/>
                  <a:gd name="connsiteX0-155" fmla="*/ 0 w 119388"/>
                  <a:gd name="connsiteY0-156" fmla="*/ 2272 h 154560"/>
                  <a:gd name="connsiteX1-157" fmla="*/ 119388 w 119388"/>
                  <a:gd name="connsiteY1-158" fmla="*/ 57041 h 154560"/>
                  <a:gd name="connsiteX2-159" fmla="*/ 71916 w 119388"/>
                  <a:gd name="connsiteY2-160" fmla="*/ 92647 h 154560"/>
                  <a:gd name="connsiteX3-161" fmla="*/ 37946 w 119388"/>
                  <a:gd name="connsiteY3-162" fmla="*/ 154560 h 154560"/>
                  <a:gd name="connsiteX4-163" fmla="*/ 0 w 119388"/>
                  <a:gd name="connsiteY4-164" fmla="*/ 2272 h 154560"/>
                  <a:gd name="connsiteX0-165" fmla="*/ 0 w 119388"/>
                  <a:gd name="connsiteY0-166" fmla="*/ 2272 h 156808"/>
                  <a:gd name="connsiteX1-167" fmla="*/ 119388 w 119388"/>
                  <a:gd name="connsiteY1-168" fmla="*/ 57041 h 156808"/>
                  <a:gd name="connsiteX2-169" fmla="*/ 71916 w 119388"/>
                  <a:gd name="connsiteY2-170" fmla="*/ 92647 h 156808"/>
                  <a:gd name="connsiteX3-171" fmla="*/ 37946 w 119388"/>
                  <a:gd name="connsiteY3-172" fmla="*/ 154560 h 156808"/>
                  <a:gd name="connsiteX4-173" fmla="*/ 0 w 119388"/>
                  <a:gd name="connsiteY4-174" fmla="*/ 2272 h 156808"/>
                  <a:gd name="connsiteX0-175" fmla="*/ 0 w 119388"/>
                  <a:gd name="connsiteY0-176" fmla="*/ 2272 h 156939"/>
                  <a:gd name="connsiteX1-177" fmla="*/ 119388 w 119388"/>
                  <a:gd name="connsiteY1-178" fmla="*/ 57041 h 156939"/>
                  <a:gd name="connsiteX2-179" fmla="*/ 71916 w 119388"/>
                  <a:gd name="connsiteY2-180" fmla="*/ 92647 h 156939"/>
                  <a:gd name="connsiteX3-181" fmla="*/ 30803 w 119388"/>
                  <a:gd name="connsiteY3-182" fmla="*/ 154560 h 156939"/>
                  <a:gd name="connsiteX4-183" fmla="*/ 0 w 119388"/>
                  <a:gd name="connsiteY4-184" fmla="*/ 2272 h 156939"/>
                  <a:gd name="connsiteX0-185" fmla="*/ 0 w 119388"/>
                  <a:gd name="connsiteY0-186" fmla="*/ 2272 h 154560"/>
                  <a:gd name="connsiteX1-187" fmla="*/ 119388 w 119388"/>
                  <a:gd name="connsiteY1-188" fmla="*/ 57041 h 154560"/>
                  <a:gd name="connsiteX2-189" fmla="*/ 71916 w 119388"/>
                  <a:gd name="connsiteY2-190" fmla="*/ 92647 h 154560"/>
                  <a:gd name="connsiteX3-191" fmla="*/ 30803 w 119388"/>
                  <a:gd name="connsiteY3-192" fmla="*/ 154560 h 154560"/>
                  <a:gd name="connsiteX4-193" fmla="*/ 0 w 119388"/>
                  <a:gd name="connsiteY4-194" fmla="*/ 2272 h 154560"/>
                  <a:gd name="connsiteX0-195" fmla="*/ 0 w 119388"/>
                  <a:gd name="connsiteY0-196" fmla="*/ 2447 h 147591"/>
                  <a:gd name="connsiteX1-197" fmla="*/ 119388 w 119388"/>
                  <a:gd name="connsiteY1-198" fmla="*/ 50072 h 147591"/>
                  <a:gd name="connsiteX2-199" fmla="*/ 71916 w 119388"/>
                  <a:gd name="connsiteY2-200" fmla="*/ 85678 h 147591"/>
                  <a:gd name="connsiteX3-201" fmla="*/ 30803 w 119388"/>
                  <a:gd name="connsiteY3-202" fmla="*/ 147591 h 147591"/>
                  <a:gd name="connsiteX4-203" fmla="*/ 0 w 119388"/>
                  <a:gd name="connsiteY4-204" fmla="*/ 2447 h 147591"/>
                  <a:gd name="connsiteX0-205" fmla="*/ 0 w 119388"/>
                  <a:gd name="connsiteY0-206" fmla="*/ 3240 h 148384"/>
                  <a:gd name="connsiteX1-207" fmla="*/ 119388 w 119388"/>
                  <a:gd name="connsiteY1-208" fmla="*/ 50865 h 148384"/>
                  <a:gd name="connsiteX2-209" fmla="*/ 71916 w 119388"/>
                  <a:gd name="connsiteY2-210" fmla="*/ 86471 h 148384"/>
                  <a:gd name="connsiteX3-211" fmla="*/ 30803 w 119388"/>
                  <a:gd name="connsiteY3-212" fmla="*/ 148384 h 148384"/>
                  <a:gd name="connsiteX4-213" fmla="*/ 0 w 119388"/>
                  <a:gd name="connsiteY4-214" fmla="*/ 3240 h 148384"/>
                  <a:gd name="connsiteX0-215" fmla="*/ 0 w 119388"/>
                  <a:gd name="connsiteY0-216" fmla="*/ 3240 h 148384"/>
                  <a:gd name="connsiteX1-217" fmla="*/ 119388 w 119388"/>
                  <a:gd name="connsiteY1-218" fmla="*/ 50865 h 148384"/>
                  <a:gd name="connsiteX2-219" fmla="*/ 71916 w 119388"/>
                  <a:gd name="connsiteY2-220" fmla="*/ 86471 h 148384"/>
                  <a:gd name="connsiteX3-221" fmla="*/ 30803 w 119388"/>
                  <a:gd name="connsiteY3-222" fmla="*/ 148384 h 148384"/>
                  <a:gd name="connsiteX4-223" fmla="*/ 0 w 119388"/>
                  <a:gd name="connsiteY4-224" fmla="*/ 3240 h 148384"/>
                  <a:gd name="connsiteX0-225" fmla="*/ 0 w 128913"/>
                  <a:gd name="connsiteY0-226" fmla="*/ 3136 h 148280"/>
                  <a:gd name="connsiteX1-227" fmla="*/ 128913 w 128913"/>
                  <a:gd name="connsiteY1-228" fmla="*/ 53142 h 148280"/>
                  <a:gd name="connsiteX2-229" fmla="*/ 71916 w 128913"/>
                  <a:gd name="connsiteY2-230" fmla="*/ 86367 h 148280"/>
                  <a:gd name="connsiteX3-231" fmla="*/ 30803 w 128913"/>
                  <a:gd name="connsiteY3-232" fmla="*/ 148280 h 148280"/>
                  <a:gd name="connsiteX4-233" fmla="*/ 0 w 128913"/>
                  <a:gd name="connsiteY4-234" fmla="*/ 3136 h 148280"/>
                  <a:gd name="connsiteX0-235" fmla="*/ 0 w 128913"/>
                  <a:gd name="connsiteY0-236" fmla="*/ 3703 h 148847"/>
                  <a:gd name="connsiteX1-237" fmla="*/ 128913 w 128913"/>
                  <a:gd name="connsiteY1-238" fmla="*/ 53709 h 148847"/>
                  <a:gd name="connsiteX2-239" fmla="*/ 71916 w 128913"/>
                  <a:gd name="connsiteY2-240" fmla="*/ 86934 h 148847"/>
                  <a:gd name="connsiteX3-241" fmla="*/ 30803 w 128913"/>
                  <a:gd name="connsiteY3-242" fmla="*/ 148847 h 148847"/>
                  <a:gd name="connsiteX4-243" fmla="*/ 0 w 128913"/>
                  <a:gd name="connsiteY4-244" fmla="*/ 3703 h 148847"/>
                  <a:gd name="connsiteX0-245" fmla="*/ 0 w 137470"/>
                  <a:gd name="connsiteY0-246" fmla="*/ 4800 h 149944"/>
                  <a:gd name="connsiteX1-247" fmla="*/ 137470 w 137470"/>
                  <a:gd name="connsiteY1-248" fmla="*/ 40305 h 149944"/>
                  <a:gd name="connsiteX2-249" fmla="*/ 71916 w 137470"/>
                  <a:gd name="connsiteY2-250" fmla="*/ 88031 h 149944"/>
                  <a:gd name="connsiteX3-251" fmla="*/ 30803 w 137470"/>
                  <a:gd name="connsiteY3-252" fmla="*/ 149944 h 149944"/>
                  <a:gd name="connsiteX4-253" fmla="*/ 0 w 137470"/>
                  <a:gd name="connsiteY4-254" fmla="*/ 4800 h 149944"/>
                  <a:gd name="connsiteX0-255" fmla="*/ 0 w 137470"/>
                  <a:gd name="connsiteY0-256" fmla="*/ 3410 h 148554"/>
                  <a:gd name="connsiteX1-257" fmla="*/ 137470 w 137470"/>
                  <a:gd name="connsiteY1-258" fmla="*/ 38915 h 148554"/>
                  <a:gd name="connsiteX2-259" fmla="*/ 71916 w 137470"/>
                  <a:gd name="connsiteY2-260" fmla="*/ 86641 h 148554"/>
                  <a:gd name="connsiteX3-261" fmla="*/ 30803 w 137470"/>
                  <a:gd name="connsiteY3-262" fmla="*/ 148554 h 148554"/>
                  <a:gd name="connsiteX4-263" fmla="*/ 0 w 137470"/>
                  <a:gd name="connsiteY4-264" fmla="*/ 3410 h 148554"/>
                  <a:gd name="connsiteX0-265" fmla="*/ 0 w 131637"/>
                  <a:gd name="connsiteY0-266" fmla="*/ 3049 h 156091"/>
                  <a:gd name="connsiteX1-267" fmla="*/ 131637 w 131637"/>
                  <a:gd name="connsiteY1-268" fmla="*/ 46452 h 156091"/>
                  <a:gd name="connsiteX2-269" fmla="*/ 66083 w 131637"/>
                  <a:gd name="connsiteY2-270" fmla="*/ 94178 h 156091"/>
                  <a:gd name="connsiteX3-271" fmla="*/ 24970 w 131637"/>
                  <a:gd name="connsiteY3-272" fmla="*/ 156091 h 156091"/>
                  <a:gd name="connsiteX4-273" fmla="*/ 0 w 131637"/>
                  <a:gd name="connsiteY4-274" fmla="*/ 3049 h 156091"/>
                  <a:gd name="connsiteX0-275" fmla="*/ 0 w 131637"/>
                  <a:gd name="connsiteY0-276" fmla="*/ 0 h 153042"/>
                  <a:gd name="connsiteX1-277" fmla="*/ 131637 w 131637"/>
                  <a:gd name="connsiteY1-278" fmla="*/ 43403 h 153042"/>
                  <a:gd name="connsiteX2-279" fmla="*/ 66083 w 131637"/>
                  <a:gd name="connsiteY2-280" fmla="*/ 91129 h 153042"/>
                  <a:gd name="connsiteX3-281" fmla="*/ 24970 w 131637"/>
                  <a:gd name="connsiteY3-282" fmla="*/ 153042 h 153042"/>
                  <a:gd name="connsiteX4-283" fmla="*/ 0 w 131637"/>
                  <a:gd name="connsiteY4-284" fmla="*/ 0 h 153042"/>
                  <a:gd name="connsiteX0-285" fmla="*/ 0 w 131637"/>
                  <a:gd name="connsiteY0-286" fmla="*/ 0 h 153042"/>
                  <a:gd name="connsiteX1-287" fmla="*/ 131637 w 131637"/>
                  <a:gd name="connsiteY1-288" fmla="*/ 43403 h 153042"/>
                  <a:gd name="connsiteX2-289" fmla="*/ 66083 w 131637"/>
                  <a:gd name="connsiteY2-290" fmla="*/ 91129 h 153042"/>
                  <a:gd name="connsiteX3-291" fmla="*/ 24970 w 131637"/>
                  <a:gd name="connsiteY3-292" fmla="*/ 153042 h 153042"/>
                  <a:gd name="connsiteX4-293" fmla="*/ 0 w 131637"/>
                  <a:gd name="connsiteY4-294" fmla="*/ 0 h 153042"/>
                  <a:gd name="connsiteX0-295" fmla="*/ 0 w 131637"/>
                  <a:gd name="connsiteY0-296" fmla="*/ 0 h 163511"/>
                  <a:gd name="connsiteX1-297" fmla="*/ 131637 w 131637"/>
                  <a:gd name="connsiteY1-298" fmla="*/ 43403 h 163511"/>
                  <a:gd name="connsiteX2-299" fmla="*/ 66083 w 131637"/>
                  <a:gd name="connsiteY2-300" fmla="*/ 91129 h 163511"/>
                  <a:gd name="connsiteX3-301" fmla="*/ 24970 w 131637"/>
                  <a:gd name="connsiteY3-302" fmla="*/ 153042 h 163511"/>
                  <a:gd name="connsiteX4-303" fmla="*/ 0 w 131637"/>
                  <a:gd name="connsiteY4-304" fmla="*/ 0 h 163511"/>
                  <a:gd name="connsiteX0-305" fmla="*/ 0 w 131637"/>
                  <a:gd name="connsiteY0-306" fmla="*/ 0 h 169294"/>
                  <a:gd name="connsiteX1-307" fmla="*/ 131637 w 131637"/>
                  <a:gd name="connsiteY1-308" fmla="*/ 43403 h 169294"/>
                  <a:gd name="connsiteX2-309" fmla="*/ 66083 w 131637"/>
                  <a:gd name="connsiteY2-310" fmla="*/ 91129 h 169294"/>
                  <a:gd name="connsiteX3-311" fmla="*/ 24970 w 131637"/>
                  <a:gd name="connsiteY3-312" fmla="*/ 153042 h 169294"/>
                  <a:gd name="connsiteX4-313" fmla="*/ 0 w 131637"/>
                  <a:gd name="connsiteY4-314" fmla="*/ 0 h 16929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31637" h="169294">
                    <a:moveTo>
                      <a:pt x="0" y="0"/>
                    </a:moveTo>
                    <a:cubicBezTo>
                      <a:pt x="27029" y="6138"/>
                      <a:pt x="107453" y="45737"/>
                      <a:pt x="131637" y="43403"/>
                    </a:cubicBezTo>
                    <a:cubicBezTo>
                      <a:pt x="118194" y="62416"/>
                      <a:pt x="83861" y="72856"/>
                      <a:pt x="66083" y="91129"/>
                    </a:cubicBezTo>
                    <a:cubicBezTo>
                      <a:pt x="48305" y="109402"/>
                      <a:pt x="69776" y="207430"/>
                      <a:pt x="24970" y="153042"/>
                    </a:cubicBezTo>
                    <a:cubicBezTo>
                      <a:pt x="11000" y="133614"/>
                      <a:pt x="58235" y="47183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 rot="1556637">
                <a:off x="5433798" y="1904361"/>
                <a:ext cx="1566892" cy="1386237"/>
              </a:xfrm>
              <a:custGeom>
                <a:avLst/>
                <a:gdLst>
                  <a:gd name="connsiteX0" fmla="*/ 479552 w 1588643"/>
                  <a:gd name="connsiteY0" fmla="*/ 80614 h 1380564"/>
                  <a:gd name="connsiteX1" fmla="*/ 1587729 w 1588643"/>
                  <a:gd name="connsiteY1" fmla="*/ 816384 h 1380564"/>
                  <a:gd name="connsiteX2" fmla="*/ 1378817 w 1588643"/>
                  <a:gd name="connsiteY2" fmla="*/ 566012 h 1380564"/>
                  <a:gd name="connsiteX3" fmla="*/ 1375154 w 1588643"/>
                  <a:gd name="connsiteY3" fmla="*/ 563930 h 1380564"/>
                  <a:gd name="connsiteX4" fmla="*/ 1316858 w 1588643"/>
                  <a:gd name="connsiteY4" fmla="*/ 377330 h 1380564"/>
                  <a:gd name="connsiteX5" fmla="*/ 1267407 w 1588643"/>
                  <a:gd name="connsiteY5" fmla="*/ 535619 h 1380564"/>
                  <a:gd name="connsiteX6" fmla="*/ 1219545 w 1588643"/>
                  <a:gd name="connsiteY6" fmla="*/ 382417 h 1380564"/>
                  <a:gd name="connsiteX7" fmla="*/ 1181613 w 1588643"/>
                  <a:gd name="connsiteY7" fmla="*/ 503833 h 1380564"/>
                  <a:gd name="connsiteX8" fmla="*/ 1152283 w 1588643"/>
                  <a:gd name="connsiteY8" fmla="*/ 409945 h 1380564"/>
                  <a:gd name="connsiteX9" fmla="*/ 1130116 w 1588643"/>
                  <a:gd name="connsiteY9" fmla="*/ 480897 h 1380564"/>
                  <a:gd name="connsiteX10" fmla="*/ 1096625 w 1588643"/>
                  <a:gd name="connsiteY10" fmla="*/ 373696 h 1380564"/>
                  <a:gd name="connsiteX11" fmla="*/ 1052426 w 1588643"/>
                  <a:gd name="connsiteY11" fmla="*/ 515173 h 1380564"/>
                  <a:gd name="connsiteX12" fmla="*/ 1025427 w 1588643"/>
                  <a:gd name="connsiteY12" fmla="*/ 428751 h 1380564"/>
                  <a:gd name="connsiteX13" fmla="*/ 999592 w 1588643"/>
                  <a:gd name="connsiteY13" fmla="*/ 511447 h 1380564"/>
                  <a:gd name="connsiteX14" fmla="*/ 962006 w 1588643"/>
                  <a:gd name="connsiteY14" fmla="*/ 391138 h 1380564"/>
                  <a:gd name="connsiteX15" fmla="*/ 925464 w 1588643"/>
                  <a:gd name="connsiteY15" fmla="*/ 508106 h 1380564"/>
                  <a:gd name="connsiteX16" fmla="*/ 883473 w 1588643"/>
                  <a:gd name="connsiteY16" fmla="*/ 373696 h 1380564"/>
                  <a:gd name="connsiteX17" fmla="*/ 839399 w 1588643"/>
                  <a:gd name="connsiteY17" fmla="*/ 514772 h 1380564"/>
                  <a:gd name="connsiteX18" fmla="*/ 825191 w 1588643"/>
                  <a:gd name="connsiteY18" fmla="*/ 505405 h 1380564"/>
                  <a:gd name="connsiteX19" fmla="*/ 801244 w 1588643"/>
                  <a:gd name="connsiteY19" fmla="*/ 428751 h 1380564"/>
                  <a:gd name="connsiteX20" fmla="*/ 785340 w 1588643"/>
                  <a:gd name="connsiteY20" fmla="*/ 479658 h 1380564"/>
                  <a:gd name="connsiteX21" fmla="*/ 747154 w 1588643"/>
                  <a:gd name="connsiteY21" fmla="*/ 458107 h 1380564"/>
                  <a:gd name="connsiteX22" fmla="*/ 614244 w 1588643"/>
                  <a:gd name="connsiteY22" fmla="*/ 432007 h 1380564"/>
                  <a:gd name="connsiteX23" fmla="*/ 253730 w 1588643"/>
                  <a:gd name="connsiteY23" fmla="*/ 732683 h 1380564"/>
                  <a:gd name="connsiteX24" fmla="*/ 426431 w 1588643"/>
                  <a:gd name="connsiteY24" fmla="*/ 1380564 h 1380564"/>
                  <a:gd name="connsiteX25" fmla="*/ 89933 w 1588643"/>
                  <a:gd name="connsiteY25" fmla="*/ 449247 h 1380564"/>
                  <a:gd name="connsiteX26" fmla="*/ 138327 w 1588643"/>
                  <a:gd name="connsiteY26" fmla="*/ 377435 h 1380564"/>
                  <a:gd name="connsiteX27" fmla="*/ 204295 w 1588643"/>
                  <a:gd name="connsiteY27" fmla="*/ 343455 h 1380564"/>
                  <a:gd name="connsiteX28" fmla="*/ 203208 w 1588643"/>
                  <a:gd name="connsiteY28" fmla="*/ 298475 h 1380564"/>
                  <a:gd name="connsiteX29" fmla="*/ 264370 w 1588643"/>
                  <a:gd name="connsiteY29" fmla="*/ 236693 h 1380564"/>
                  <a:gd name="connsiteX30" fmla="*/ 479552 w 1588643"/>
                  <a:gd name="connsiteY30" fmla="*/ 80614 h 1380564"/>
                  <a:gd name="connsiteX0-1" fmla="*/ 479552 w 1566892"/>
                  <a:gd name="connsiteY0-2" fmla="*/ 86287 h 1386237"/>
                  <a:gd name="connsiteX1-3" fmla="*/ 1565783 w 1566892"/>
                  <a:gd name="connsiteY1-4" fmla="*/ 803075 h 1386237"/>
                  <a:gd name="connsiteX2-5" fmla="*/ 1378817 w 1566892"/>
                  <a:gd name="connsiteY2-6" fmla="*/ 571685 h 1386237"/>
                  <a:gd name="connsiteX3-7" fmla="*/ 1375154 w 1566892"/>
                  <a:gd name="connsiteY3-8" fmla="*/ 569603 h 1386237"/>
                  <a:gd name="connsiteX4-9" fmla="*/ 1316858 w 1566892"/>
                  <a:gd name="connsiteY4-10" fmla="*/ 383003 h 1386237"/>
                  <a:gd name="connsiteX5-11" fmla="*/ 1267407 w 1566892"/>
                  <a:gd name="connsiteY5-12" fmla="*/ 541292 h 1386237"/>
                  <a:gd name="connsiteX6-13" fmla="*/ 1219545 w 1566892"/>
                  <a:gd name="connsiteY6-14" fmla="*/ 388090 h 1386237"/>
                  <a:gd name="connsiteX7-15" fmla="*/ 1181613 w 1566892"/>
                  <a:gd name="connsiteY7-16" fmla="*/ 509506 h 1386237"/>
                  <a:gd name="connsiteX8-17" fmla="*/ 1152283 w 1566892"/>
                  <a:gd name="connsiteY8-18" fmla="*/ 415618 h 1386237"/>
                  <a:gd name="connsiteX9-19" fmla="*/ 1130116 w 1566892"/>
                  <a:gd name="connsiteY9-20" fmla="*/ 486570 h 1386237"/>
                  <a:gd name="connsiteX10-21" fmla="*/ 1096625 w 1566892"/>
                  <a:gd name="connsiteY10-22" fmla="*/ 379369 h 1386237"/>
                  <a:gd name="connsiteX11-23" fmla="*/ 1052426 w 1566892"/>
                  <a:gd name="connsiteY11-24" fmla="*/ 520846 h 1386237"/>
                  <a:gd name="connsiteX12-25" fmla="*/ 1025427 w 1566892"/>
                  <a:gd name="connsiteY12-26" fmla="*/ 434424 h 1386237"/>
                  <a:gd name="connsiteX13-27" fmla="*/ 999592 w 1566892"/>
                  <a:gd name="connsiteY13-28" fmla="*/ 517120 h 1386237"/>
                  <a:gd name="connsiteX14-29" fmla="*/ 962006 w 1566892"/>
                  <a:gd name="connsiteY14-30" fmla="*/ 396811 h 1386237"/>
                  <a:gd name="connsiteX15-31" fmla="*/ 925464 w 1566892"/>
                  <a:gd name="connsiteY15-32" fmla="*/ 513779 h 1386237"/>
                  <a:gd name="connsiteX16-33" fmla="*/ 883473 w 1566892"/>
                  <a:gd name="connsiteY16-34" fmla="*/ 379369 h 1386237"/>
                  <a:gd name="connsiteX17-35" fmla="*/ 839399 w 1566892"/>
                  <a:gd name="connsiteY17-36" fmla="*/ 520445 h 1386237"/>
                  <a:gd name="connsiteX18-37" fmla="*/ 825191 w 1566892"/>
                  <a:gd name="connsiteY18-38" fmla="*/ 511078 h 1386237"/>
                  <a:gd name="connsiteX19-39" fmla="*/ 801244 w 1566892"/>
                  <a:gd name="connsiteY19-40" fmla="*/ 434424 h 1386237"/>
                  <a:gd name="connsiteX20-41" fmla="*/ 785340 w 1566892"/>
                  <a:gd name="connsiteY20-42" fmla="*/ 485331 h 1386237"/>
                  <a:gd name="connsiteX21-43" fmla="*/ 747154 w 1566892"/>
                  <a:gd name="connsiteY21-44" fmla="*/ 463780 h 1386237"/>
                  <a:gd name="connsiteX22-45" fmla="*/ 614244 w 1566892"/>
                  <a:gd name="connsiteY22-46" fmla="*/ 437680 h 1386237"/>
                  <a:gd name="connsiteX23-47" fmla="*/ 253730 w 1566892"/>
                  <a:gd name="connsiteY23-48" fmla="*/ 738356 h 1386237"/>
                  <a:gd name="connsiteX24-49" fmla="*/ 426431 w 1566892"/>
                  <a:gd name="connsiteY24-50" fmla="*/ 1386237 h 1386237"/>
                  <a:gd name="connsiteX25-51" fmla="*/ 89933 w 1566892"/>
                  <a:gd name="connsiteY25-52" fmla="*/ 454920 h 1386237"/>
                  <a:gd name="connsiteX26-53" fmla="*/ 138327 w 1566892"/>
                  <a:gd name="connsiteY26-54" fmla="*/ 383108 h 1386237"/>
                  <a:gd name="connsiteX27-55" fmla="*/ 204295 w 1566892"/>
                  <a:gd name="connsiteY27-56" fmla="*/ 349128 h 1386237"/>
                  <a:gd name="connsiteX28-57" fmla="*/ 203208 w 1566892"/>
                  <a:gd name="connsiteY28-58" fmla="*/ 304148 h 1386237"/>
                  <a:gd name="connsiteX29-59" fmla="*/ 264370 w 1566892"/>
                  <a:gd name="connsiteY29-60" fmla="*/ 242366 h 1386237"/>
                  <a:gd name="connsiteX30-61" fmla="*/ 479552 w 1566892"/>
                  <a:gd name="connsiteY30-62" fmla="*/ 86287 h 13862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  <a:cxn ang="0">
                    <a:pos x="connsiteX26-53" y="connsiteY26-54"/>
                  </a:cxn>
                  <a:cxn ang="0">
                    <a:pos x="connsiteX27-55" y="connsiteY27-56"/>
                  </a:cxn>
                  <a:cxn ang="0">
                    <a:pos x="connsiteX28-57" y="connsiteY28-58"/>
                  </a:cxn>
                  <a:cxn ang="0">
                    <a:pos x="connsiteX29-59" y="connsiteY29-60"/>
                  </a:cxn>
                  <a:cxn ang="0">
                    <a:pos x="connsiteX30-61" y="connsiteY30-62"/>
                  </a:cxn>
                </a:cxnLst>
                <a:rect l="l" t="t" r="r" b="b"/>
                <a:pathLst>
                  <a:path w="1566892" h="1386237">
                    <a:moveTo>
                      <a:pt x="479552" y="86287"/>
                    </a:moveTo>
                    <a:cubicBezTo>
                      <a:pt x="673101" y="-7743"/>
                      <a:pt x="1513200" y="-227406"/>
                      <a:pt x="1565783" y="803075"/>
                    </a:cubicBezTo>
                    <a:cubicBezTo>
                      <a:pt x="1578011" y="906114"/>
                      <a:pt x="1487452" y="661207"/>
                      <a:pt x="1378817" y="571685"/>
                    </a:cubicBezTo>
                    <a:lnTo>
                      <a:pt x="1375154" y="569603"/>
                    </a:lnTo>
                    <a:lnTo>
                      <a:pt x="1316858" y="383003"/>
                    </a:lnTo>
                    <a:lnTo>
                      <a:pt x="1267407" y="541292"/>
                    </a:lnTo>
                    <a:lnTo>
                      <a:pt x="1219545" y="388090"/>
                    </a:lnTo>
                    <a:lnTo>
                      <a:pt x="1181613" y="509506"/>
                    </a:lnTo>
                    <a:lnTo>
                      <a:pt x="1152283" y="415618"/>
                    </a:lnTo>
                    <a:lnTo>
                      <a:pt x="1130116" y="486570"/>
                    </a:lnTo>
                    <a:lnTo>
                      <a:pt x="1096625" y="379369"/>
                    </a:lnTo>
                    <a:lnTo>
                      <a:pt x="1052426" y="520846"/>
                    </a:lnTo>
                    <a:lnTo>
                      <a:pt x="1025427" y="434424"/>
                    </a:lnTo>
                    <a:lnTo>
                      <a:pt x="999592" y="517120"/>
                    </a:lnTo>
                    <a:lnTo>
                      <a:pt x="962006" y="396811"/>
                    </a:lnTo>
                    <a:lnTo>
                      <a:pt x="925464" y="513779"/>
                    </a:lnTo>
                    <a:lnTo>
                      <a:pt x="883473" y="379369"/>
                    </a:lnTo>
                    <a:lnTo>
                      <a:pt x="839399" y="520445"/>
                    </a:lnTo>
                    <a:lnTo>
                      <a:pt x="825191" y="511078"/>
                    </a:lnTo>
                    <a:lnTo>
                      <a:pt x="801244" y="434424"/>
                    </a:lnTo>
                    <a:lnTo>
                      <a:pt x="785340" y="485331"/>
                    </a:lnTo>
                    <a:lnTo>
                      <a:pt x="747154" y="463780"/>
                    </a:lnTo>
                    <a:cubicBezTo>
                      <a:pt x="702663" y="441335"/>
                      <a:pt x="656497" y="427349"/>
                      <a:pt x="614244" y="437680"/>
                    </a:cubicBezTo>
                    <a:cubicBezTo>
                      <a:pt x="501572" y="465228"/>
                      <a:pt x="285032" y="580263"/>
                      <a:pt x="253730" y="738356"/>
                    </a:cubicBezTo>
                    <a:cubicBezTo>
                      <a:pt x="222428" y="896449"/>
                      <a:pt x="330670" y="1226929"/>
                      <a:pt x="426431" y="1386237"/>
                    </a:cubicBezTo>
                    <a:cubicBezTo>
                      <a:pt x="-74484" y="1039408"/>
                      <a:pt x="-56301" y="701201"/>
                      <a:pt x="89933" y="454920"/>
                    </a:cubicBezTo>
                    <a:cubicBezTo>
                      <a:pt x="106064" y="430982"/>
                      <a:pt x="119266" y="400741"/>
                      <a:pt x="138327" y="383108"/>
                    </a:cubicBezTo>
                    <a:cubicBezTo>
                      <a:pt x="157387" y="365476"/>
                      <a:pt x="193482" y="362288"/>
                      <a:pt x="204295" y="349128"/>
                    </a:cubicBezTo>
                    <a:cubicBezTo>
                      <a:pt x="215109" y="335969"/>
                      <a:pt x="193196" y="321941"/>
                      <a:pt x="203208" y="304148"/>
                    </a:cubicBezTo>
                    <a:cubicBezTo>
                      <a:pt x="213221" y="286354"/>
                      <a:pt x="218311" y="278676"/>
                      <a:pt x="264370" y="242366"/>
                    </a:cubicBezTo>
                    <a:cubicBezTo>
                      <a:pt x="347993" y="164259"/>
                      <a:pt x="431165" y="109794"/>
                      <a:pt x="479552" y="86287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5866675" y="2995701"/>
                  <a:ext cx="205951" cy="122762"/>
                  <a:chOff x="5866675" y="2995701"/>
                  <a:chExt cx="205951" cy="122762"/>
                </a:xfrm>
              </p:grpSpPr>
              <p:sp>
                <p:nvSpPr>
                  <p:cNvPr id="30" name="椭圆 29"/>
                  <p:cNvSpPr/>
                  <p:nvPr/>
                </p:nvSpPr>
                <p:spPr>
                  <a:xfrm>
                    <a:off x="5937195" y="3015846"/>
                    <a:ext cx="102617" cy="102617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新月形 30"/>
                  <p:cNvSpPr/>
                  <p:nvPr/>
                </p:nvSpPr>
                <p:spPr>
                  <a:xfrm rot="4742463">
                    <a:off x="5931463" y="2930913"/>
                    <a:ext cx="76376" cy="205951"/>
                  </a:xfrm>
                  <a:prstGeom prst="moon">
                    <a:avLst>
                      <a:gd name="adj" fmla="val 24270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椭圆 28"/>
                <p:cNvSpPr/>
                <p:nvPr/>
              </p:nvSpPr>
              <p:spPr>
                <a:xfrm>
                  <a:off x="5982264" y="3045237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flipH="1">
                <a:off x="6381334" y="2997451"/>
                <a:ext cx="205951" cy="122762"/>
                <a:chOff x="5866675" y="2995701"/>
                <a:chExt cx="205951" cy="122762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5866675" y="2995701"/>
                  <a:ext cx="205951" cy="122762"/>
                  <a:chOff x="5866675" y="2995701"/>
                  <a:chExt cx="205951" cy="122762"/>
                </a:xfrm>
              </p:grpSpPr>
              <p:sp>
                <p:nvSpPr>
                  <p:cNvPr id="26" name="椭圆 25"/>
                  <p:cNvSpPr/>
                  <p:nvPr/>
                </p:nvSpPr>
                <p:spPr>
                  <a:xfrm>
                    <a:off x="5937195" y="3015846"/>
                    <a:ext cx="102617" cy="102617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新月形 26"/>
                  <p:cNvSpPr/>
                  <p:nvPr/>
                </p:nvSpPr>
                <p:spPr>
                  <a:xfrm rot="4742463">
                    <a:off x="5931463" y="2930913"/>
                    <a:ext cx="76376" cy="205951"/>
                  </a:xfrm>
                  <a:prstGeom prst="moon">
                    <a:avLst>
                      <a:gd name="adj" fmla="val 24270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椭圆 24"/>
                <p:cNvSpPr/>
                <p:nvPr/>
              </p:nvSpPr>
              <p:spPr>
                <a:xfrm>
                  <a:off x="5982264" y="3045237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弦形 18"/>
              <p:cNvSpPr/>
              <p:nvPr/>
            </p:nvSpPr>
            <p:spPr>
              <a:xfrm rot="16200000">
                <a:off x="6117319" y="3337398"/>
                <a:ext cx="232576" cy="355183"/>
              </a:xfrm>
              <a:prstGeom prst="chord">
                <a:avLst>
                  <a:gd name="adj1" fmla="val 5224722"/>
                  <a:gd name="adj2" fmla="val 1620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左中括号 19"/>
              <p:cNvSpPr/>
              <p:nvPr/>
            </p:nvSpPr>
            <p:spPr>
              <a:xfrm rot="16200000">
                <a:off x="6213209" y="3343683"/>
                <a:ext cx="36000" cy="48331"/>
              </a:xfrm>
              <a:prstGeom prst="leftBracket">
                <a:avLst>
                  <a:gd name="adj" fmla="val 55729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新月形 20"/>
              <p:cNvSpPr/>
              <p:nvPr/>
            </p:nvSpPr>
            <p:spPr>
              <a:xfrm rot="600000">
                <a:off x="5483444" y="3033888"/>
                <a:ext cx="45719" cy="127450"/>
              </a:xfrm>
              <a:prstGeom prst="moon">
                <a:avLst/>
              </a:prstGeom>
              <a:solidFill>
                <a:schemeClr val="tx1">
                  <a:alpha val="61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新月形 21"/>
              <p:cNvSpPr/>
              <p:nvPr/>
            </p:nvSpPr>
            <p:spPr>
              <a:xfrm rot="21000000" flipH="1">
                <a:off x="6926387" y="3018725"/>
                <a:ext cx="45719" cy="127450"/>
              </a:xfrm>
              <a:prstGeom prst="moon">
                <a:avLst/>
              </a:prstGeom>
              <a:solidFill>
                <a:schemeClr val="tx1">
                  <a:alpha val="61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6089396" y="3541056"/>
                <a:ext cx="326601" cy="45719"/>
              </a:xfrm>
              <a:custGeom>
                <a:avLst/>
                <a:gdLst>
                  <a:gd name="connsiteX0" fmla="*/ 0 w 312420"/>
                  <a:gd name="connsiteY0" fmla="*/ 19079 h 19079"/>
                  <a:gd name="connsiteX1" fmla="*/ 312420 w 312420"/>
                  <a:gd name="connsiteY1" fmla="*/ 29 h 19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20" h="19079">
                    <a:moveTo>
                      <a:pt x="0" y="19079"/>
                    </a:moveTo>
                    <a:cubicBezTo>
                      <a:pt x="129540" y="9236"/>
                      <a:pt x="259080" y="-606"/>
                      <a:pt x="312420" y="2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上凸带形 33"/>
          <p:cNvSpPr/>
          <p:nvPr/>
        </p:nvSpPr>
        <p:spPr>
          <a:xfrm>
            <a:off x="509642" y="4568311"/>
            <a:ext cx="11582400" cy="1684421"/>
          </a:xfrm>
          <a:prstGeom prst="ribbon2">
            <a:avLst>
              <a:gd name="adj1" fmla="val 0"/>
              <a:gd name="adj2" fmla="val 75000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3652778" y="4487937"/>
            <a:ext cx="48205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我们结婚吧！</a:t>
            </a:r>
            <a:endParaRPr lang="en-US" altLang="zh-CN" sz="6000" b="1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36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Will you merry me</a:t>
            </a:r>
            <a:r>
              <a:rPr lang="zh-CN" altLang="en-US" sz="36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？</a:t>
            </a:r>
          </a:p>
        </p:txBody>
      </p:sp>
      <p:sp>
        <p:nvSpPr>
          <p:cNvPr id="36" name="五角星 35"/>
          <p:cNvSpPr/>
          <p:nvPr/>
        </p:nvSpPr>
        <p:spPr>
          <a:xfrm>
            <a:off x="4036498" y="1065322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五角星 37"/>
          <p:cNvSpPr/>
          <p:nvPr/>
        </p:nvSpPr>
        <p:spPr>
          <a:xfrm>
            <a:off x="2986878" y="2133310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五角星 38"/>
          <p:cNvSpPr/>
          <p:nvPr/>
        </p:nvSpPr>
        <p:spPr>
          <a:xfrm>
            <a:off x="2671297" y="3397929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五角星 39"/>
          <p:cNvSpPr/>
          <p:nvPr/>
        </p:nvSpPr>
        <p:spPr>
          <a:xfrm>
            <a:off x="5896623" y="552846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五角星 40"/>
          <p:cNvSpPr/>
          <p:nvPr/>
        </p:nvSpPr>
        <p:spPr>
          <a:xfrm>
            <a:off x="7784655" y="1179211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五角星 41"/>
          <p:cNvSpPr/>
          <p:nvPr/>
        </p:nvSpPr>
        <p:spPr>
          <a:xfrm>
            <a:off x="8483216" y="2171571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五角星 42"/>
          <p:cNvSpPr/>
          <p:nvPr/>
        </p:nvSpPr>
        <p:spPr>
          <a:xfrm>
            <a:off x="8911150" y="3506290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0198" y="1170153"/>
            <a:ext cx="5673348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在最好的</a:t>
            </a:r>
            <a:r>
              <a:rPr lang="zh-CN" altLang="en-US" sz="6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年纪</a:t>
            </a:r>
            <a:endParaRPr lang="en-US" altLang="zh-CN" sz="66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遇</a:t>
            </a:r>
            <a:r>
              <a:rPr lang="zh-CN" altLang="en-US" sz="8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到</a:t>
            </a:r>
            <a:r>
              <a:rPr lang="zh-CN" altLang="en-US" sz="3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你</a:t>
            </a:r>
            <a:endParaRPr lang="en-US" altLang="zh-CN" sz="36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才算没有</a:t>
            </a:r>
            <a:r>
              <a:rPr lang="zh-CN" altLang="en-US" sz="6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辜</a:t>
            </a:r>
            <a:r>
              <a:rPr lang="zh-CN" altLang="en-US" sz="13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负</a:t>
            </a:r>
            <a:r>
              <a:rPr lang="zh-CN" altLang="en-US" sz="3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自己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630" y="1046067"/>
            <a:ext cx="3046976" cy="45868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6854" y="1378424"/>
            <a:ext cx="5634876" cy="4816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那晚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我牵了你的</a:t>
            </a:r>
            <a:r>
              <a:rPr lang="zh-CN" altLang="en-US" sz="8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手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我从未有过的</a:t>
            </a:r>
            <a:r>
              <a:rPr lang="zh-CN" altLang="en-US" sz="72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感觉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我的</a:t>
            </a:r>
            <a:r>
              <a:rPr lang="zh-CN" altLang="en-US" sz="115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另一半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985" y="594815"/>
            <a:ext cx="4572000" cy="304800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89"/>
          <p:cNvSpPr/>
          <p:nvPr/>
        </p:nvSpPr>
        <p:spPr bwMode="auto">
          <a:xfrm flipV="1">
            <a:off x="3490889" y="2327447"/>
            <a:ext cx="1269552" cy="999436"/>
          </a:xfrm>
          <a:custGeom>
            <a:avLst/>
            <a:gdLst>
              <a:gd name="T0" fmla="*/ 220 w 617"/>
              <a:gd name="T1" fmla="*/ 422 h 483"/>
              <a:gd name="T2" fmla="*/ 578 w 617"/>
              <a:gd name="T3" fmla="*/ 362 h 483"/>
              <a:gd name="T4" fmla="*/ 345 w 617"/>
              <a:gd name="T5" fmla="*/ 0 h 483"/>
              <a:gd name="T6" fmla="*/ 220 w 617"/>
              <a:gd name="T7" fmla="*/ 422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7" h="483">
                <a:moveTo>
                  <a:pt x="220" y="422"/>
                </a:moveTo>
                <a:cubicBezTo>
                  <a:pt x="339" y="364"/>
                  <a:pt x="490" y="483"/>
                  <a:pt x="578" y="362"/>
                </a:cubicBezTo>
                <a:cubicBezTo>
                  <a:pt x="617" y="204"/>
                  <a:pt x="490" y="44"/>
                  <a:pt x="345" y="0"/>
                </a:cubicBezTo>
                <a:cubicBezTo>
                  <a:pt x="203" y="68"/>
                  <a:pt x="0" y="323"/>
                  <a:pt x="220" y="422"/>
                </a:cubicBezTo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9" y="1471020"/>
            <a:ext cx="3924841" cy="3924841"/>
          </a:xfrm>
          <a:prstGeom prst="rect">
            <a:avLst/>
          </a:prstGeom>
        </p:spPr>
      </p:pic>
      <p:sp>
        <p:nvSpPr>
          <p:cNvPr id="9" name="Freeform 92"/>
          <p:cNvSpPr/>
          <p:nvPr/>
        </p:nvSpPr>
        <p:spPr bwMode="auto">
          <a:xfrm flipV="1">
            <a:off x="4412142" y="3206005"/>
            <a:ext cx="2193370" cy="2036420"/>
          </a:xfrm>
          <a:custGeom>
            <a:avLst/>
            <a:gdLst>
              <a:gd name="T0" fmla="*/ 1239 w 2443"/>
              <a:gd name="T1" fmla="*/ 2213 h 2261"/>
              <a:gd name="T2" fmla="*/ 1490 w 2443"/>
              <a:gd name="T3" fmla="*/ 2118 h 2261"/>
              <a:gd name="T4" fmla="*/ 1903 w 2443"/>
              <a:gd name="T5" fmla="*/ 1223 h 2261"/>
              <a:gd name="T6" fmla="*/ 1818 w 2443"/>
              <a:gd name="T7" fmla="*/ 964 h 2261"/>
              <a:gd name="T8" fmla="*/ 1819 w 2443"/>
              <a:gd name="T9" fmla="*/ 324 h 2261"/>
              <a:gd name="T10" fmla="*/ 2309 w 2443"/>
              <a:gd name="T11" fmla="*/ 319 h 2261"/>
              <a:gd name="T12" fmla="*/ 2309 w 2443"/>
              <a:gd name="T13" fmla="*/ 56 h 2261"/>
              <a:gd name="T14" fmla="*/ 1710 w 2443"/>
              <a:gd name="T15" fmla="*/ 51 h 2261"/>
              <a:gd name="T16" fmla="*/ 1543 w 2443"/>
              <a:gd name="T17" fmla="*/ 186 h 2261"/>
              <a:gd name="T18" fmla="*/ 1540 w 2443"/>
              <a:gd name="T19" fmla="*/ 953 h 2261"/>
              <a:gd name="T20" fmla="*/ 1044 w 2443"/>
              <a:gd name="T21" fmla="*/ 952 h 2261"/>
              <a:gd name="T22" fmla="*/ 1037 w 2443"/>
              <a:gd name="T23" fmla="*/ 154 h 2261"/>
              <a:gd name="T24" fmla="*/ 771 w 2443"/>
              <a:gd name="T25" fmla="*/ 186 h 2261"/>
              <a:gd name="T26" fmla="*/ 783 w 2443"/>
              <a:gd name="T27" fmla="*/ 1150 h 2261"/>
              <a:gd name="T28" fmla="*/ 1392 w 2443"/>
              <a:gd name="T29" fmla="*/ 1226 h 2261"/>
              <a:gd name="T30" fmla="*/ 1103 w 2443"/>
              <a:gd name="T31" fmla="*/ 1862 h 2261"/>
              <a:gd name="T32" fmla="*/ 689 w 2443"/>
              <a:gd name="T33" fmla="*/ 1648 h 2261"/>
              <a:gd name="T34" fmla="*/ 113 w 2443"/>
              <a:gd name="T35" fmla="*/ 1974 h 2261"/>
              <a:gd name="T36" fmla="*/ 192 w 2443"/>
              <a:gd name="T37" fmla="*/ 2193 h 2261"/>
              <a:gd name="T38" fmla="*/ 693 w 2443"/>
              <a:gd name="T39" fmla="*/ 1909 h 2261"/>
              <a:gd name="T40" fmla="*/ 1239 w 2443"/>
              <a:gd name="T41" fmla="*/ 2213 h 2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43" h="2261">
                <a:moveTo>
                  <a:pt x="1239" y="2213"/>
                </a:moveTo>
                <a:cubicBezTo>
                  <a:pt x="1330" y="2261"/>
                  <a:pt x="1453" y="2213"/>
                  <a:pt x="1490" y="2118"/>
                </a:cubicBezTo>
                <a:cubicBezTo>
                  <a:pt x="1630" y="1821"/>
                  <a:pt x="1767" y="1522"/>
                  <a:pt x="1903" y="1223"/>
                </a:cubicBezTo>
                <a:cubicBezTo>
                  <a:pt x="1955" y="1126"/>
                  <a:pt x="1883" y="1032"/>
                  <a:pt x="1818" y="964"/>
                </a:cubicBezTo>
                <a:cubicBezTo>
                  <a:pt x="1818" y="751"/>
                  <a:pt x="1818" y="537"/>
                  <a:pt x="1819" y="324"/>
                </a:cubicBezTo>
                <a:cubicBezTo>
                  <a:pt x="1982" y="320"/>
                  <a:pt x="2146" y="332"/>
                  <a:pt x="2309" y="319"/>
                </a:cubicBezTo>
                <a:cubicBezTo>
                  <a:pt x="2443" y="296"/>
                  <a:pt x="2443" y="78"/>
                  <a:pt x="2309" y="56"/>
                </a:cubicBezTo>
                <a:cubicBezTo>
                  <a:pt x="2110" y="44"/>
                  <a:pt x="1910" y="54"/>
                  <a:pt x="1710" y="51"/>
                </a:cubicBezTo>
                <a:cubicBezTo>
                  <a:pt x="1629" y="40"/>
                  <a:pt x="1535" y="96"/>
                  <a:pt x="1543" y="186"/>
                </a:cubicBezTo>
                <a:cubicBezTo>
                  <a:pt x="1536" y="441"/>
                  <a:pt x="1543" y="697"/>
                  <a:pt x="1540" y="953"/>
                </a:cubicBezTo>
                <a:cubicBezTo>
                  <a:pt x="1375" y="950"/>
                  <a:pt x="1209" y="951"/>
                  <a:pt x="1044" y="952"/>
                </a:cubicBezTo>
                <a:cubicBezTo>
                  <a:pt x="1037" y="686"/>
                  <a:pt x="1051" y="419"/>
                  <a:pt x="1037" y="154"/>
                </a:cubicBezTo>
                <a:cubicBezTo>
                  <a:pt x="1015" y="0"/>
                  <a:pt x="757" y="30"/>
                  <a:pt x="771" y="186"/>
                </a:cubicBezTo>
                <a:cubicBezTo>
                  <a:pt x="776" y="507"/>
                  <a:pt x="752" y="832"/>
                  <a:pt x="783" y="1150"/>
                </a:cubicBezTo>
                <a:cubicBezTo>
                  <a:pt x="930" y="1307"/>
                  <a:pt x="1196" y="1192"/>
                  <a:pt x="1392" y="1226"/>
                </a:cubicBezTo>
                <a:cubicBezTo>
                  <a:pt x="1296" y="1438"/>
                  <a:pt x="1197" y="1649"/>
                  <a:pt x="1103" y="1862"/>
                </a:cubicBezTo>
                <a:cubicBezTo>
                  <a:pt x="961" y="1798"/>
                  <a:pt x="841" y="1687"/>
                  <a:pt x="689" y="1648"/>
                </a:cubicBezTo>
                <a:cubicBezTo>
                  <a:pt x="487" y="1736"/>
                  <a:pt x="305" y="1867"/>
                  <a:pt x="113" y="1974"/>
                </a:cubicBezTo>
                <a:cubicBezTo>
                  <a:pt x="0" y="2033"/>
                  <a:pt x="69" y="2216"/>
                  <a:pt x="192" y="2193"/>
                </a:cubicBezTo>
                <a:cubicBezTo>
                  <a:pt x="370" y="2119"/>
                  <a:pt x="524" y="2000"/>
                  <a:pt x="693" y="1909"/>
                </a:cubicBezTo>
                <a:cubicBezTo>
                  <a:pt x="878" y="2005"/>
                  <a:pt x="1049" y="2126"/>
                  <a:pt x="1239" y="2213"/>
                </a:cubicBezTo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5024548" y="2080103"/>
            <a:ext cx="968557" cy="1200817"/>
            <a:chOff x="5406388" y="1904361"/>
            <a:chExt cx="1664589" cy="2063757"/>
          </a:xfrm>
          <a:effectLst/>
        </p:grpSpPr>
        <p:sp>
          <p:nvSpPr>
            <p:cNvPr id="15" name="弦形 7"/>
            <p:cNvSpPr/>
            <p:nvPr/>
          </p:nvSpPr>
          <p:spPr>
            <a:xfrm rot="692479">
              <a:off x="5406388" y="3016827"/>
              <a:ext cx="327315" cy="442455"/>
            </a:xfrm>
            <a:custGeom>
              <a:avLst/>
              <a:gdLst>
                <a:gd name="connsiteX0" fmla="*/ 350719 w 393936"/>
                <a:gd name="connsiteY0" fmla="*/ 399736 h 491970"/>
                <a:gd name="connsiteX1" fmla="*/ 85669 w 393936"/>
                <a:gd name="connsiteY1" fmla="*/ 448934 h 491970"/>
                <a:gd name="connsiteX2" fmla="*/ 3023 w 393936"/>
                <a:gd name="connsiteY2" fmla="*/ 203054 h 491970"/>
                <a:gd name="connsiteX3" fmla="*/ 180779 w 393936"/>
                <a:gd name="connsiteY3" fmla="*/ 831 h 491970"/>
                <a:gd name="connsiteX4" fmla="*/ 350719 w 393936"/>
                <a:gd name="connsiteY4" fmla="*/ 399736 h 491970"/>
                <a:gd name="connsiteX0-1" fmla="*/ 318882 w 318882"/>
                <a:gd name="connsiteY0-2" fmla="*/ 406669 h 491916"/>
                <a:gd name="connsiteX1-3" fmla="*/ 53832 w 318882"/>
                <a:gd name="connsiteY1-4" fmla="*/ 455867 h 491916"/>
                <a:gd name="connsiteX2-5" fmla="*/ 5504 w 318882"/>
                <a:gd name="connsiteY2-6" fmla="*/ 67846 h 491916"/>
                <a:gd name="connsiteX3-7" fmla="*/ 148942 w 318882"/>
                <a:gd name="connsiteY3-8" fmla="*/ 7764 h 491916"/>
                <a:gd name="connsiteX4-9" fmla="*/ 318882 w 318882"/>
                <a:gd name="connsiteY4-10" fmla="*/ 406669 h 491916"/>
                <a:gd name="connsiteX0-11" fmla="*/ 314377 w 314377"/>
                <a:gd name="connsiteY0-12" fmla="*/ 406669 h 460395"/>
                <a:gd name="connsiteX1-13" fmla="*/ 166720 w 314377"/>
                <a:gd name="connsiteY1-14" fmla="*/ 389666 h 460395"/>
                <a:gd name="connsiteX2-15" fmla="*/ 999 w 314377"/>
                <a:gd name="connsiteY2-16" fmla="*/ 67846 h 460395"/>
                <a:gd name="connsiteX3-17" fmla="*/ 144437 w 314377"/>
                <a:gd name="connsiteY3-18" fmla="*/ 7764 h 460395"/>
                <a:gd name="connsiteX4-19" fmla="*/ 314377 w 314377"/>
                <a:gd name="connsiteY4-20" fmla="*/ 406669 h 460395"/>
                <a:gd name="connsiteX0-21" fmla="*/ 314414 w 314414"/>
                <a:gd name="connsiteY0-22" fmla="*/ 406669 h 464726"/>
                <a:gd name="connsiteX1-23" fmla="*/ 166757 w 314414"/>
                <a:gd name="connsiteY1-24" fmla="*/ 389666 h 464726"/>
                <a:gd name="connsiteX2-25" fmla="*/ 1036 w 314414"/>
                <a:gd name="connsiteY2-26" fmla="*/ 67846 h 464726"/>
                <a:gd name="connsiteX3-27" fmla="*/ 144474 w 314414"/>
                <a:gd name="connsiteY3-28" fmla="*/ 7764 h 464726"/>
                <a:gd name="connsiteX4-29" fmla="*/ 314414 w 314414"/>
                <a:gd name="connsiteY4-30" fmla="*/ 406669 h 464726"/>
                <a:gd name="connsiteX0-31" fmla="*/ 314620 w 314620"/>
                <a:gd name="connsiteY0-32" fmla="*/ 406669 h 454813"/>
                <a:gd name="connsiteX1-33" fmla="*/ 166963 w 314620"/>
                <a:gd name="connsiteY1-34" fmla="*/ 389666 h 454813"/>
                <a:gd name="connsiteX2-35" fmla="*/ 1242 w 314620"/>
                <a:gd name="connsiteY2-36" fmla="*/ 67846 h 454813"/>
                <a:gd name="connsiteX3-37" fmla="*/ 144680 w 314620"/>
                <a:gd name="connsiteY3-38" fmla="*/ 7764 h 454813"/>
                <a:gd name="connsiteX4-39" fmla="*/ 314620 w 314620"/>
                <a:gd name="connsiteY4-40" fmla="*/ 406669 h 454813"/>
                <a:gd name="connsiteX0-41" fmla="*/ 314620 w 314620"/>
                <a:gd name="connsiteY0-42" fmla="*/ 406669 h 440490"/>
                <a:gd name="connsiteX1-43" fmla="*/ 166963 w 314620"/>
                <a:gd name="connsiteY1-44" fmla="*/ 389666 h 440490"/>
                <a:gd name="connsiteX2-45" fmla="*/ 1242 w 314620"/>
                <a:gd name="connsiteY2-46" fmla="*/ 67846 h 440490"/>
                <a:gd name="connsiteX3-47" fmla="*/ 144680 w 314620"/>
                <a:gd name="connsiteY3-48" fmla="*/ 7764 h 440490"/>
                <a:gd name="connsiteX4-49" fmla="*/ 314620 w 314620"/>
                <a:gd name="connsiteY4-50" fmla="*/ 406669 h 440490"/>
                <a:gd name="connsiteX0-51" fmla="*/ 313378 w 313378"/>
                <a:gd name="connsiteY0-52" fmla="*/ 406669 h 440490"/>
                <a:gd name="connsiteX1-53" fmla="*/ 165721 w 313378"/>
                <a:gd name="connsiteY1-54" fmla="*/ 389666 h 440490"/>
                <a:gd name="connsiteX2-55" fmla="*/ 0 w 313378"/>
                <a:gd name="connsiteY2-56" fmla="*/ 67846 h 440490"/>
                <a:gd name="connsiteX3-57" fmla="*/ 143438 w 313378"/>
                <a:gd name="connsiteY3-58" fmla="*/ 7764 h 440490"/>
                <a:gd name="connsiteX4-59" fmla="*/ 313378 w 313378"/>
                <a:gd name="connsiteY4-60" fmla="*/ 406669 h 440490"/>
                <a:gd name="connsiteX0-61" fmla="*/ 317118 w 317118"/>
                <a:gd name="connsiteY0-62" fmla="*/ 405414 h 439235"/>
                <a:gd name="connsiteX1-63" fmla="*/ 169461 w 317118"/>
                <a:gd name="connsiteY1-64" fmla="*/ 388411 h 439235"/>
                <a:gd name="connsiteX2-65" fmla="*/ 3740 w 317118"/>
                <a:gd name="connsiteY2-66" fmla="*/ 66591 h 439235"/>
                <a:gd name="connsiteX3-67" fmla="*/ 147178 w 317118"/>
                <a:gd name="connsiteY3-68" fmla="*/ 6509 h 439235"/>
                <a:gd name="connsiteX4-69" fmla="*/ 317118 w 317118"/>
                <a:gd name="connsiteY4-70" fmla="*/ 405414 h 439235"/>
                <a:gd name="connsiteX0-71" fmla="*/ 328868 w 328868"/>
                <a:gd name="connsiteY0-72" fmla="*/ 404241 h 443866"/>
                <a:gd name="connsiteX1-73" fmla="*/ 181211 w 328868"/>
                <a:gd name="connsiteY1-74" fmla="*/ 387238 h 443866"/>
                <a:gd name="connsiteX2-75" fmla="*/ 3328 w 328868"/>
                <a:gd name="connsiteY2-76" fmla="*/ 67902 h 443866"/>
                <a:gd name="connsiteX3-77" fmla="*/ 158928 w 328868"/>
                <a:gd name="connsiteY3-78" fmla="*/ 5336 h 443866"/>
                <a:gd name="connsiteX4-79" fmla="*/ 328868 w 328868"/>
                <a:gd name="connsiteY4-80" fmla="*/ 404241 h 443866"/>
                <a:gd name="connsiteX0-81" fmla="*/ 325540 w 325540"/>
                <a:gd name="connsiteY0-82" fmla="*/ 406950 h 446575"/>
                <a:gd name="connsiteX1-83" fmla="*/ 177883 w 325540"/>
                <a:gd name="connsiteY1-84" fmla="*/ 389947 h 446575"/>
                <a:gd name="connsiteX2-85" fmla="*/ 0 w 325540"/>
                <a:gd name="connsiteY2-86" fmla="*/ 70611 h 446575"/>
                <a:gd name="connsiteX3-87" fmla="*/ 155600 w 325540"/>
                <a:gd name="connsiteY3-88" fmla="*/ 8045 h 446575"/>
                <a:gd name="connsiteX4-89" fmla="*/ 325540 w 325540"/>
                <a:gd name="connsiteY4-90" fmla="*/ 406950 h 446575"/>
                <a:gd name="connsiteX0-91" fmla="*/ 325540 w 325540"/>
                <a:gd name="connsiteY0-92" fmla="*/ 406950 h 452755"/>
                <a:gd name="connsiteX1-93" fmla="*/ 177883 w 325540"/>
                <a:gd name="connsiteY1-94" fmla="*/ 389947 h 452755"/>
                <a:gd name="connsiteX2-95" fmla="*/ 0 w 325540"/>
                <a:gd name="connsiteY2-96" fmla="*/ 70611 h 452755"/>
                <a:gd name="connsiteX3-97" fmla="*/ 155600 w 325540"/>
                <a:gd name="connsiteY3-98" fmla="*/ 8045 h 452755"/>
                <a:gd name="connsiteX4-99" fmla="*/ 325540 w 325540"/>
                <a:gd name="connsiteY4-100" fmla="*/ 406950 h 452755"/>
                <a:gd name="connsiteX0-101" fmla="*/ 325540 w 325540"/>
                <a:gd name="connsiteY0-102" fmla="*/ 406950 h 452755"/>
                <a:gd name="connsiteX1-103" fmla="*/ 177883 w 325540"/>
                <a:gd name="connsiteY1-104" fmla="*/ 389947 h 452755"/>
                <a:gd name="connsiteX2-105" fmla="*/ 0 w 325540"/>
                <a:gd name="connsiteY2-106" fmla="*/ 70611 h 452755"/>
                <a:gd name="connsiteX3-107" fmla="*/ 155600 w 325540"/>
                <a:gd name="connsiteY3-108" fmla="*/ 8045 h 452755"/>
                <a:gd name="connsiteX4-109" fmla="*/ 325540 w 325540"/>
                <a:gd name="connsiteY4-110" fmla="*/ 406950 h 452755"/>
                <a:gd name="connsiteX0-111" fmla="*/ 325540 w 325540"/>
                <a:gd name="connsiteY0-112" fmla="*/ 406950 h 441296"/>
                <a:gd name="connsiteX1-113" fmla="*/ 177883 w 325540"/>
                <a:gd name="connsiteY1-114" fmla="*/ 389947 h 441296"/>
                <a:gd name="connsiteX2-115" fmla="*/ 0 w 325540"/>
                <a:gd name="connsiteY2-116" fmla="*/ 70611 h 441296"/>
                <a:gd name="connsiteX3-117" fmla="*/ 155600 w 325540"/>
                <a:gd name="connsiteY3-118" fmla="*/ 8045 h 441296"/>
                <a:gd name="connsiteX4-119" fmla="*/ 325540 w 325540"/>
                <a:gd name="connsiteY4-120" fmla="*/ 406950 h 441296"/>
                <a:gd name="connsiteX0-121" fmla="*/ 325540 w 325540"/>
                <a:gd name="connsiteY0-122" fmla="*/ 406950 h 427748"/>
                <a:gd name="connsiteX1-123" fmla="*/ 177883 w 325540"/>
                <a:gd name="connsiteY1-124" fmla="*/ 389947 h 427748"/>
                <a:gd name="connsiteX2-125" fmla="*/ 0 w 325540"/>
                <a:gd name="connsiteY2-126" fmla="*/ 70611 h 427748"/>
                <a:gd name="connsiteX3-127" fmla="*/ 155600 w 325540"/>
                <a:gd name="connsiteY3-128" fmla="*/ 8045 h 427748"/>
                <a:gd name="connsiteX4-129" fmla="*/ 325540 w 325540"/>
                <a:gd name="connsiteY4-130" fmla="*/ 406950 h 427748"/>
                <a:gd name="connsiteX0-131" fmla="*/ 325540 w 325540"/>
                <a:gd name="connsiteY0-132" fmla="*/ 406950 h 424042"/>
                <a:gd name="connsiteX1-133" fmla="*/ 177883 w 325540"/>
                <a:gd name="connsiteY1-134" fmla="*/ 389947 h 424042"/>
                <a:gd name="connsiteX2-135" fmla="*/ 0 w 325540"/>
                <a:gd name="connsiteY2-136" fmla="*/ 70611 h 424042"/>
                <a:gd name="connsiteX3-137" fmla="*/ 155600 w 325540"/>
                <a:gd name="connsiteY3-138" fmla="*/ 8045 h 424042"/>
                <a:gd name="connsiteX4-139" fmla="*/ 325540 w 325540"/>
                <a:gd name="connsiteY4-140" fmla="*/ 406950 h 424042"/>
                <a:gd name="connsiteX0-141" fmla="*/ 325540 w 325540"/>
                <a:gd name="connsiteY0-142" fmla="*/ 406950 h 423706"/>
                <a:gd name="connsiteX1-143" fmla="*/ 182548 w 325540"/>
                <a:gd name="connsiteY1-144" fmla="*/ 388994 h 423706"/>
                <a:gd name="connsiteX2-145" fmla="*/ 0 w 325540"/>
                <a:gd name="connsiteY2-146" fmla="*/ 70611 h 423706"/>
                <a:gd name="connsiteX3-147" fmla="*/ 155600 w 325540"/>
                <a:gd name="connsiteY3-148" fmla="*/ 8045 h 423706"/>
                <a:gd name="connsiteX4-149" fmla="*/ 325540 w 325540"/>
                <a:gd name="connsiteY4-150" fmla="*/ 406950 h 423706"/>
                <a:gd name="connsiteX0-151" fmla="*/ 325540 w 325540"/>
                <a:gd name="connsiteY0-152" fmla="*/ 406950 h 423706"/>
                <a:gd name="connsiteX1-153" fmla="*/ 182548 w 325540"/>
                <a:gd name="connsiteY1-154" fmla="*/ 388994 h 423706"/>
                <a:gd name="connsiteX2-155" fmla="*/ 0 w 325540"/>
                <a:gd name="connsiteY2-156" fmla="*/ 70611 h 423706"/>
                <a:gd name="connsiteX3-157" fmla="*/ 155600 w 325540"/>
                <a:gd name="connsiteY3-158" fmla="*/ 8045 h 423706"/>
                <a:gd name="connsiteX4-159" fmla="*/ 325540 w 325540"/>
                <a:gd name="connsiteY4-160" fmla="*/ 406950 h 423706"/>
                <a:gd name="connsiteX0-161" fmla="*/ 325540 w 325540"/>
                <a:gd name="connsiteY0-162" fmla="*/ 406950 h 421907"/>
                <a:gd name="connsiteX1-163" fmla="*/ 186262 w 325540"/>
                <a:gd name="connsiteY1-164" fmla="*/ 383376 h 421907"/>
                <a:gd name="connsiteX2-165" fmla="*/ 0 w 325540"/>
                <a:gd name="connsiteY2-166" fmla="*/ 70611 h 421907"/>
                <a:gd name="connsiteX3-167" fmla="*/ 155600 w 325540"/>
                <a:gd name="connsiteY3-168" fmla="*/ 8045 h 421907"/>
                <a:gd name="connsiteX4-169" fmla="*/ 325540 w 325540"/>
                <a:gd name="connsiteY4-170" fmla="*/ 406950 h 421907"/>
                <a:gd name="connsiteX0-171" fmla="*/ 325540 w 325540"/>
                <a:gd name="connsiteY0-172" fmla="*/ 406950 h 421907"/>
                <a:gd name="connsiteX1-173" fmla="*/ 186262 w 325540"/>
                <a:gd name="connsiteY1-174" fmla="*/ 383376 h 421907"/>
                <a:gd name="connsiteX2-175" fmla="*/ 0 w 325540"/>
                <a:gd name="connsiteY2-176" fmla="*/ 70611 h 421907"/>
                <a:gd name="connsiteX3-177" fmla="*/ 155600 w 325540"/>
                <a:gd name="connsiteY3-178" fmla="*/ 8045 h 421907"/>
                <a:gd name="connsiteX4-179" fmla="*/ 325540 w 325540"/>
                <a:gd name="connsiteY4-180" fmla="*/ 406950 h 421907"/>
                <a:gd name="connsiteX0-181" fmla="*/ 325540 w 325856"/>
                <a:gd name="connsiteY0-182" fmla="*/ 406950 h 473410"/>
                <a:gd name="connsiteX1-183" fmla="*/ 186262 w 325856"/>
                <a:gd name="connsiteY1-184" fmla="*/ 383376 h 473410"/>
                <a:gd name="connsiteX2-185" fmla="*/ 0 w 325856"/>
                <a:gd name="connsiteY2-186" fmla="*/ 70611 h 473410"/>
                <a:gd name="connsiteX3-187" fmla="*/ 155600 w 325856"/>
                <a:gd name="connsiteY3-188" fmla="*/ 8045 h 473410"/>
                <a:gd name="connsiteX4-189" fmla="*/ 325540 w 325856"/>
                <a:gd name="connsiteY4-190" fmla="*/ 406950 h 473410"/>
                <a:gd name="connsiteX0-191" fmla="*/ 325540 w 325785"/>
                <a:gd name="connsiteY0-192" fmla="*/ 406950 h 448528"/>
                <a:gd name="connsiteX1-193" fmla="*/ 186262 w 325785"/>
                <a:gd name="connsiteY1-194" fmla="*/ 383376 h 448528"/>
                <a:gd name="connsiteX2-195" fmla="*/ 0 w 325785"/>
                <a:gd name="connsiteY2-196" fmla="*/ 70611 h 448528"/>
                <a:gd name="connsiteX3-197" fmla="*/ 155600 w 325785"/>
                <a:gd name="connsiteY3-198" fmla="*/ 8045 h 448528"/>
                <a:gd name="connsiteX4-199" fmla="*/ 325540 w 325785"/>
                <a:gd name="connsiteY4-200" fmla="*/ 406950 h 448528"/>
                <a:gd name="connsiteX0-201" fmla="*/ 325540 w 325759"/>
                <a:gd name="connsiteY0-202" fmla="*/ 406950 h 445269"/>
                <a:gd name="connsiteX1-203" fmla="*/ 186262 w 325759"/>
                <a:gd name="connsiteY1-204" fmla="*/ 383376 h 445269"/>
                <a:gd name="connsiteX2-205" fmla="*/ 0 w 325759"/>
                <a:gd name="connsiteY2-206" fmla="*/ 70611 h 445269"/>
                <a:gd name="connsiteX3-207" fmla="*/ 155600 w 325759"/>
                <a:gd name="connsiteY3-208" fmla="*/ 8045 h 445269"/>
                <a:gd name="connsiteX4-209" fmla="*/ 325540 w 325759"/>
                <a:gd name="connsiteY4-210" fmla="*/ 406950 h 445269"/>
                <a:gd name="connsiteX0-211" fmla="*/ 325540 w 325759"/>
                <a:gd name="connsiteY0-212" fmla="*/ 414188 h 452507"/>
                <a:gd name="connsiteX1-213" fmla="*/ 186262 w 325759"/>
                <a:gd name="connsiteY1-214" fmla="*/ 390614 h 452507"/>
                <a:gd name="connsiteX2-215" fmla="*/ 0 w 325759"/>
                <a:gd name="connsiteY2-216" fmla="*/ 77849 h 452507"/>
                <a:gd name="connsiteX3-217" fmla="*/ 155600 w 325759"/>
                <a:gd name="connsiteY3-218" fmla="*/ 15283 h 452507"/>
                <a:gd name="connsiteX4-219" fmla="*/ 325540 w 325759"/>
                <a:gd name="connsiteY4-220" fmla="*/ 414188 h 452507"/>
                <a:gd name="connsiteX0-221" fmla="*/ 328442 w 328661"/>
                <a:gd name="connsiteY0-222" fmla="*/ 414188 h 452507"/>
                <a:gd name="connsiteX1-223" fmla="*/ 189164 w 328661"/>
                <a:gd name="connsiteY1-224" fmla="*/ 390614 h 452507"/>
                <a:gd name="connsiteX2-225" fmla="*/ 67011 w 328661"/>
                <a:gd name="connsiteY2-226" fmla="*/ 229433 h 452507"/>
                <a:gd name="connsiteX3-227" fmla="*/ 2902 w 328661"/>
                <a:gd name="connsiteY3-228" fmla="*/ 77849 h 452507"/>
                <a:gd name="connsiteX4-229" fmla="*/ 158502 w 328661"/>
                <a:gd name="connsiteY4-230" fmla="*/ 15283 h 452507"/>
                <a:gd name="connsiteX5" fmla="*/ 328442 w 328661"/>
                <a:gd name="connsiteY5" fmla="*/ 414188 h 452507"/>
                <a:gd name="connsiteX0-231" fmla="*/ 327095 w 327267"/>
                <a:gd name="connsiteY0-232" fmla="*/ 414188 h 441545"/>
                <a:gd name="connsiteX1-233" fmla="*/ 187817 w 327267"/>
                <a:gd name="connsiteY1-234" fmla="*/ 390614 h 441545"/>
                <a:gd name="connsiteX2-235" fmla="*/ 118569 w 327267"/>
                <a:gd name="connsiteY2-236" fmla="*/ 262376 h 441545"/>
                <a:gd name="connsiteX3-237" fmla="*/ 1555 w 327267"/>
                <a:gd name="connsiteY3-238" fmla="*/ 77849 h 441545"/>
                <a:gd name="connsiteX4-239" fmla="*/ 157155 w 327267"/>
                <a:gd name="connsiteY4-240" fmla="*/ 15283 h 441545"/>
                <a:gd name="connsiteX5-241" fmla="*/ 327095 w 327267"/>
                <a:gd name="connsiteY5-242" fmla="*/ 414188 h 441545"/>
                <a:gd name="connsiteX0-243" fmla="*/ 327315 w 327487"/>
                <a:gd name="connsiteY0-244" fmla="*/ 414188 h 441545"/>
                <a:gd name="connsiteX1-245" fmla="*/ 188037 w 327487"/>
                <a:gd name="connsiteY1-246" fmla="*/ 390614 h 441545"/>
                <a:gd name="connsiteX2-247" fmla="*/ 118789 w 327487"/>
                <a:gd name="connsiteY2-248" fmla="*/ 262376 h 441545"/>
                <a:gd name="connsiteX3-249" fmla="*/ 1775 w 327487"/>
                <a:gd name="connsiteY3-250" fmla="*/ 77849 h 441545"/>
                <a:gd name="connsiteX4-251" fmla="*/ 157375 w 327487"/>
                <a:gd name="connsiteY4-252" fmla="*/ 15283 h 441545"/>
                <a:gd name="connsiteX5-253" fmla="*/ 327315 w 327487"/>
                <a:gd name="connsiteY5-254" fmla="*/ 414188 h 441545"/>
                <a:gd name="connsiteX0-255" fmla="*/ 327315 w 327315"/>
                <a:gd name="connsiteY0-256" fmla="*/ 414188 h 442455"/>
                <a:gd name="connsiteX1-257" fmla="*/ 188037 w 327315"/>
                <a:gd name="connsiteY1-258" fmla="*/ 390614 h 442455"/>
                <a:gd name="connsiteX2-259" fmla="*/ 118789 w 327315"/>
                <a:gd name="connsiteY2-260" fmla="*/ 262376 h 442455"/>
                <a:gd name="connsiteX3-261" fmla="*/ 1775 w 327315"/>
                <a:gd name="connsiteY3-262" fmla="*/ 77849 h 442455"/>
                <a:gd name="connsiteX4-263" fmla="*/ 157375 w 327315"/>
                <a:gd name="connsiteY4-264" fmla="*/ 15283 h 442455"/>
                <a:gd name="connsiteX5-265" fmla="*/ 327315 w 327315"/>
                <a:gd name="connsiteY5-266" fmla="*/ 414188 h 4424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41" y="connsiteY5-242"/>
                </a:cxn>
              </a:cxnLst>
              <a:rect l="l" t="t" r="r" b="b"/>
              <a:pathLst>
                <a:path w="327315" h="44245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圆角矩形 3"/>
            <p:cNvSpPr/>
            <p:nvPr/>
          </p:nvSpPr>
          <p:spPr>
            <a:xfrm>
              <a:off x="5591944" y="2232533"/>
              <a:ext cx="1289177" cy="1735585"/>
            </a:xfrm>
            <a:custGeom>
              <a:avLst/>
              <a:gdLst>
                <a:gd name="connsiteX0" fmla="*/ 0 w 1152128"/>
                <a:gd name="connsiteY0" fmla="*/ 573691 h 1728192"/>
                <a:gd name="connsiteX1" fmla="*/ 573691 w 1152128"/>
                <a:gd name="connsiteY1" fmla="*/ 0 h 1728192"/>
                <a:gd name="connsiteX2" fmla="*/ 578437 w 1152128"/>
                <a:gd name="connsiteY2" fmla="*/ 0 h 1728192"/>
                <a:gd name="connsiteX3" fmla="*/ 1152128 w 1152128"/>
                <a:gd name="connsiteY3" fmla="*/ 573691 h 1728192"/>
                <a:gd name="connsiteX4" fmla="*/ 1152128 w 1152128"/>
                <a:gd name="connsiteY4" fmla="*/ 1154501 h 1728192"/>
                <a:gd name="connsiteX5" fmla="*/ 578437 w 1152128"/>
                <a:gd name="connsiteY5" fmla="*/ 1728192 h 1728192"/>
                <a:gd name="connsiteX6" fmla="*/ 573691 w 1152128"/>
                <a:gd name="connsiteY6" fmla="*/ 1728192 h 1728192"/>
                <a:gd name="connsiteX7" fmla="*/ 0 w 1152128"/>
                <a:gd name="connsiteY7" fmla="*/ 1154501 h 1728192"/>
                <a:gd name="connsiteX8" fmla="*/ 0 w 1152128"/>
                <a:gd name="connsiteY8" fmla="*/ 573691 h 1728192"/>
                <a:gd name="connsiteX0-1" fmla="*/ 0 w 1215739"/>
                <a:gd name="connsiteY0-2" fmla="*/ 597545 h 1728192"/>
                <a:gd name="connsiteX1-3" fmla="*/ 637302 w 1215739"/>
                <a:gd name="connsiteY1-4" fmla="*/ 0 h 1728192"/>
                <a:gd name="connsiteX2-5" fmla="*/ 642048 w 1215739"/>
                <a:gd name="connsiteY2-6" fmla="*/ 0 h 1728192"/>
                <a:gd name="connsiteX3-7" fmla="*/ 1215739 w 1215739"/>
                <a:gd name="connsiteY3-8" fmla="*/ 573691 h 1728192"/>
                <a:gd name="connsiteX4-9" fmla="*/ 1215739 w 1215739"/>
                <a:gd name="connsiteY4-10" fmla="*/ 1154501 h 1728192"/>
                <a:gd name="connsiteX5-11" fmla="*/ 642048 w 1215739"/>
                <a:gd name="connsiteY5-12" fmla="*/ 1728192 h 1728192"/>
                <a:gd name="connsiteX6-13" fmla="*/ 637302 w 1215739"/>
                <a:gd name="connsiteY6-14" fmla="*/ 1728192 h 1728192"/>
                <a:gd name="connsiteX7-15" fmla="*/ 63611 w 1215739"/>
                <a:gd name="connsiteY7-16" fmla="*/ 1154501 h 1728192"/>
                <a:gd name="connsiteX8-17" fmla="*/ 0 w 1215739"/>
                <a:gd name="connsiteY8-18" fmla="*/ 597545 h 1728192"/>
                <a:gd name="connsiteX0-19" fmla="*/ 0 w 1215739"/>
                <a:gd name="connsiteY0-20" fmla="*/ 597545 h 1728192"/>
                <a:gd name="connsiteX1-21" fmla="*/ 637302 w 1215739"/>
                <a:gd name="connsiteY1-22" fmla="*/ 0 h 1728192"/>
                <a:gd name="connsiteX2-23" fmla="*/ 642048 w 1215739"/>
                <a:gd name="connsiteY2-24" fmla="*/ 0 h 1728192"/>
                <a:gd name="connsiteX3-25" fmla="*/ 1215739 w 1215739"/>
                <a:gd name="connsiteY3-26" fmla="*/ 573691 h 1728192"/>
                <a:gd name="connsiteX4-27" fmla="*/ 1215739 w 1215739"/>
                <a:gd name="connsiteY4-28" fmla="*/ 1154501 h 1728192"/>
                <a:gd name="connsiteX5-29" fmla="*/ 642048 w 1215739"/>
                <a:gd name="connsiteY5-30" fmla="*/ 1728192 h 1728192"/>
                <a:gd name="connsiteX6-31" fmla="*/ 637302 w 1215739"/>
                <a:gd name="connsiteY6-32" fmla="*/ 1728192 h 1728192"/>
                <a:gd name="connsiteX7-33" fmla="*/ 63611 w 1215739"/>
                <a:gd name="connsiteY7-34" fmla="*/ 1154501 h 1728192"/>
                <a:gd name="connsiteX8-35" fmla="*/ 0 w 1215739"/>
                <a:gd name="connsiteY8-36" fmla="*/ 597545 h 1728192"/>
                <a:gd name="connsiteX0-37" fmla="*/ 262 w 1216001"/>
                <a:gd name="connsiteY0-38" fmla="*/ 597545 h 1728192"/>
                <a:gd name="connsiteX1-39" fmla="*/ 637564 w 1216001"/>
                <a:gd name="connsiteY1-40" fmla="*/ 0 h 1728192"/>
                <a:gd name="connsiteX2-41" fmla="*/ 642310 w 1216001"/>
                <a:gd name="connsiteY2-42" fmla="*/ 0 h 1728192"/>
                <a:gd name="connsiteX3-43" fmla="*/ 1216001 w 1216001"/>
                <a:gd name="connsiteY3-44" fmla="*/ 573691 h 1728192"/>
                <a:gd name="connsiteX4-45" fmla="*/ 1216001 w 1216001"/>
                <a:gd name="connsiteY4-46" fmla="*/ 1154501 h 1728192"/>
                <a:gd name="connsiteX5-47" fmla="*/ 642310 w 1216001"/>
                <a:gd name="connsiteY5-48" fmla="*/ 1728192 h 1728192"/>
                <a:gd name="connsiteX6-49" fmla="*/ 637564 w 1216001"/>
                <a:gd name="connsiteY6-50" fmla="*/ 1728192 h 1728192"/>
                <a:gd name="connsiteX7-51" fmla="*/ 63873 w 1216001"/>
                <a:gd name="connsiteY7-52" fmla="*/ 1154501 h 1728192"/>
                <a:gd name="connsiteX8-53" fmla="*/ 262 w 1216001"/>
                <a:gd name="connsiteY8-54" fmla="*/ 597545 h 1728192"/>
                <a:gd name="connsiteX0-55" fmla="*/ 262 w 1216001"/>
                <a:gd name="connsiteY0-56" fmla="*/ 599586 h 1730233"/>
                <a:gd name="connsiteX1-57" fmla="*/ 637564 w 1216001"/>
                <a:gd name="connsiteY1-58" fmla="*/ 2041 h 1730233"/>
                <a:gd name="connsiteX2-59" fmla="*/ 642310 w 1216001"/>
                <a:gd name="connsiteY2-60" fmla="*/ 2041 h 1730233"/>
                <a:gd name="connsiteX3-61" fmla="*/ 1216001 w 1216001"/>
                <a:gd name="connsiteY3-62" fmla="*/ 575732 h 1730233"/>
                <a:gd name="connsiteX4-63" fmla="*/ 1216001 w 1216001"/>
                <a:gd name="connsiteY4-64" fmla="*/ 1156542 h 1730233"/>
                <a:gd name="connsiteX5-65" fmla="*/ 642310 w 1216001"/>
                <a:gd name="connsiteY5-66" fmla="*/ 1730233 h 1730233"/>
                <a:gd name="connsiteX6-67" fmla="*/ 637564 w 1216001"/>
                <a:gd name="connsiteY6-68" fmla="*/ 1730233 h 1730233"/>
                <a:gd name="connsiteX7-69" fmla="*/ 63873 w 1216001"/>
                <a:gd name="connsiteY7-70" fmla="*/ 1156542 h 1730233"/>
                <a:gd name="connsiteX8-71" fmla="*/ 262 w 1216001"/>
                <a:gd name="connsiteY8-72" fmla="*/ 599586 h 1730233"/>
                <a:gd name="connsiteX0-73" fmla="*/ 262 w 1224137"/>
                <a:gd name="connsiteY0-74" fmla="*/ 599586 h 1730233"/>
                <a:gd name="connsiteX1-75" fmla="*/ 637564 w 1224137"/>
                <a:gd name="connsiteY1-76" fmla="*/ 2041 h 1730233"/>
                <a:gd name="connsiteX2-77" fmla="*/ 642310 w 1224137"/>
                <a:gd name="connsiteY2-78" fmla="*/ 2041 h 1730233"/>
                <a:gd name="connsiteX3-79" fmla="*/ 1216001 w 1224137"/>
                <a:gd name="connsiteY3-80" fmla="*/ 575732 h 1730233"/>
                <a:gd name="connsiteX4-81" fmla="*/ 1216001 w 1224137"/>
                <a:gd name="connsiteY4-82" fmla="*/ 1156542 h 1730233"/>
                <a:gd name="connsiteX5-83" fmla="*/ 642310 w 1224137"/>
                <a:gd name="connsiteY5-84" fmla="*/ 1730233 h 1730233"/>
                <a:gd name="connsiteX6-85" fmla="*/ 637564 w 1224137"/>
                <a:gd name="connsiteY6-86" fmla="*/ 1730233 h 1730233"/>
                <a:gd name="connsiteX7-87" fmla="*/ 63873 w 1224137"/>
                <a:gd name="connsiteY7-88" fmla="*/ 1156542 h 1730233"/>
                <a:gd name="connsiteX8-89" fmla="*/ 262 w 1224137"/>
                <a:gd name="connsiteY8-90" fmla="*/ 599586 h 1730233"/>
                <a:gd name="connsiteX0-91" fmla="*/ 262 w 1225241"/>
                <a:gd name="connsiteY0-92" fmla="*/ 599586 h 1730233"/>
                <a:gd name="connsiteX1-93" fmla="*/ 637564 w 1225241"/>
                <a:gd name="connsiteY1-94" fmla="*/ 2041 h 1730233"/>
                <a:gd name="connsiteX2-95" fmla="*/ 642310 w 1225241"/>
                <a:gd name="connsiteY2-96" fmla="*/ 2041 h 1730233"/>
                <a:gd name="connsiteX3-97" fmla="*/ 1216001 w 1225241"/>
                <a:gd name="connsiteY3-98" fmla="*/ 575732 h 1730233"/>
                <a:gd name="connsiteX4-99" fmla="*/ 1216001 w 1225241"/>
                <a:gd name="connsiteY4-100" fmla="*/ 1156542 h 1730233"/>
                <a:gd name="connsiteX5-101" fmla="*/ 642310 w 1225241"/>
                <a:gd name="connsiteY5-102" fmla="*/ 1730233 h 1730233"/>
                <a:gd name="connsiteX6-103" fmla="*/ 637564 w 1225241"/>
                <a:gd name="connsiteY6-104" fmla="*/ 1730233 h 1730233"/>
                <a:gd name="connsiteX7-105" fmla="*/ 63873 w 1225241"/>
                <a:gd name="connsiteY7-106" fmla="*/ 1156542 h 1730233"/>
                <a:gd name="connsiteX8-107" fmla="*/ 262 w 1225241"/>
                <a:gd name="connsiteY8-108" fmla="*/ 599586 h 1730233"/>
                <a:gd name="connsiteX0-109" fmla="*/ 262 w 1216001"/>
                <a:gd name="connsiteY0-110" fmla="*/ 599586 h 1730233"/>
                <a:gd name="connsiteX1-111" fmla="*/ 637564 w 1216001"/>
                <a:gd name="connsiteY1-112" fmla="*/ 2041 h 1730233"/>
                <a:gd name="connsiteX2-113" fmla="*/ 642310 w 1216001"/>
                <a:gd name="connsiteY2-114" fmla="*/ 2041 h 1730233"/>
                <a:gd name="connsiteX3-115" fmla="*/ 1216001 w 1216001"/>
                <a:gd name="connsiteY3-116" fmla="*/ 575732 h 1730233"/>
                <a:gd name="connsiteX4-117" fmla="*/ 1216001 w 1216001"/>
                <a:gd name="connsiteY4-118" fmla="*/ 1156542 h 1730233"/>
                <a:gd name="connsiteX5-119" fmla="*/ 642310 w 1216001"/>
                <a:gd name="connsiteY5-120" fmla="*/ 1730233 h 1730233"/>
                <a:gd name="connsiteX6-121" fmla="*/ 637564 w 1216001"/>
                <a:gd name="connsiteY6-122" fmla="*/ 1730233 h 1730233"/>
                <a:gd name="connsiteX7-123" fmla="*/ 63873 w 1216001"/>
                <a:gd name="connsiteY7-124" fmla="*/ 1156542 h 1730233"/>
                <a:gd name="connsiteX8-125" fmla="*/ 262 w 1216001"/>
                <a:gd name="connsiteY8-126" fmla="*/ 599586 h 1730233"/>
                <a:gd name="connsiteX0-127" fmla="*/ 262 w 1270322"/>
                <a:gd name="connsiteY0-128" fmla="*/ 599586 h 1730233"/>
                <a:gd name="connsiteX1-129" fmla="*/ 637564 w 1270322"/>
                <a:gd name="connsiteY1-130" fmla="*/ 2041 h 1730233"/>
                <a:gd name="connsiteX2-131" fmla="*/ 642310 w 1270322"/>
                <a:gd name="connsiteY2-132" fmla="*/ 2041 h 1730233"/>
                <a:gd name="connsiteX3-133" fmla="*/ 1270322 w 1270322"/>
                <a:gd name="connsiteY3-134" fmla="*/ 716061 h 1730233"/>
                <a:gd name="connsiteX4-135" fmla="*/ 1216001 w 1270322"/>
                <a:gd name="connsiteY4-136" fmla="*/ 1156542 h 1730233"/>
                <a:gd name="connsiteX5-137" fmla="*/ 642310 w 1270322"/>
                <a:gd name="connsiteY5-138" fmla="*/ 1730233 h 1730233"/>
                <a:gd name="connsiteX6-139" fmla="*/ 637564 w 1270322"/>
                <a:gd name="connsiteY6-140" fmla="*/ 1730233 h 1730233"/>
                <a:gd name="connsiteX7-141" fmla="*/ 63873 w 1270322"/>
                <a:gd name="connsiteY7-142" fmla="*/ 1156542 h 1730233"/>
                <a:gd name="connsiteX8-143" fmla="*/ 262 w 1270322"/>
                <a:gd name="connsiteY8-144" fmla="*/ 599586 h 1730233"/>
                <a:gd name="connsiteX0-145" fmla="*/ 262 w 1270322"/>
                <a:gd name="connsiteY0-146" fmla="*/ 599586 h 1730233"/>
                <a:gd name="connsiteX1-147" fmla="*/ 637564 w 1270322"/>
                <a:gd name="connsiteY1-148" fmla="*/ 2041 h 1730233"/>
                <a:gd name="connsiteX2-149" fmla="*/ 642310 w 1270322"/>
                <a:gd name="connsiteY2-150" fmla="*/ 2041 h 1730233"/>
                <a:gd name="connsiteX3-151" fmla="*/ 1270322 w 1270322"/>
                <a:gd name="connsiteY3-152" fmla="*/ 716061 h 1730233"/>
                <a:gd name="connsiteX4-153" fmla="*/ 1216001 w 1270322"/>
                <a:gd name="connsiteY4-154" fmla="*/ 1165595 h 1730233"/>
                <a:gd name="connsiteX5-155" fmla="*/ 642310 w 1270322"/>
                <a:gd name="connsiteY5-156" fmla="*/ 1730233 h 1730233"/>
                <a:gd name="connsiteX6-157" fmla="*/ 637564 w 1270322"/>
                <a:gd name="connsiteY6-158" fmla="*/ 1730233 h 1730233"/>
                <a:gd name="connsiteX7-159" fmla="*/ 63873 w 1270322"/>
                <a:gd name="connsiteY7-160" fmla="*/ 1156542 h 1730233"/>
                <a:gd name="connsiteX8-161" fmla="*/ 262 w 1270322"/>
                <a:gd name="connsiteY8-162" fmla="*/ 599586 h 1730233"/>
                <a:gd name="connsiteX0-163" fmla="*/ 262 w 1270322"/>
                <a:gd name="connsiteY0-164" fmla="*/ 599586 h 1730233"/>
                <a:gd name="connsiteX1-165" fmla="*/ 637564 w 1270322"/>
                <a:gd name="connsiteY1-166" fmla="*/ 2041 h 1730233"/>
                <a:gd name="connsiteX2-167" fmla="*/ 642310 w 1270322"/>
                <a:gd name="connsiteY2-168" fmla="*/ 2041 h 1730233"/>
                <a:gd name="connsiteX3-169" fmla="*/ 1270322 w 1270322"/>
                <a:gd name="connsiteY3-170" fmla="*/ 716061 h 1730233"/>
                <a:gd name="connsiteX4-171" fmla="*/ 1216001 w 1270322"/>
                <a:gd name="connsiteY4-172" fmla="*/ 1165595 h 1730233"/>
                <a:gd name="connsiteX5-173" fmla="*/ 642310 w 1270322"/>
                <a:gd name="connsiteY5-174" fmla="*/ 1730233 h 1730233"/>
                <a:gd name="connsiteX6-175" fmla="*/ 637564 w 1270322"/>
                <a:gd name="connsiteY6-176" fmla="*/ 1730233 h 1730233"/>
                <a:gd name="connsiteX7-177" fmla="*/ 63873 w 1270322"/>
                <a:gd name="connsiteY7-178" fmla="*/ 1156542 h 1730233"/>
                <a:gd name="connsiteX8-179" fmla="*/ 262 w 1270322"/>
                <a:gd name="connsiteY8-180" fmla="*/ 599586 h 1730233"/>
                <a:gd name="connsiteX0-181" fmla="*/ 262 w 1270322"/>
                <a:gd name="connsiteY0-182" fmla="*/ 599586 h 1730233"/>
                <a:gd name="connsiteX1-183" fmla="*/ 637564 w 1270322"/>
                <a:gd name="connsiteY1-184" fmla="*/ 2041 h 1730233"/>
                <a:gd name="connsiteX2-185" fmla="*/ 642310 w 1270322"/>
                <a:gd name="connsiteY2-186" fmla="*/ 2041 h 1730233"/>
                <a:gd name="connsiteX3-187" fmla="*/ 1270322 w 1270322"/>
                <a:gd name="connsiteY3-188" fmla="*/ 716061 h 1730233"/>
                <a:gd name="connsiteX4-189" fmla="*/ 1216001 w 1270322"/>
                <a:gd name="connsiteY4-190" fmla="*/ 1165595 h 1730233"/>
                <a:gd name="connsiteX5-191" fmla="*/ 642310 w 1270322"/>
                <a:gd name="connsiteY5-192" fmla="*/ 1730233 h 1730233"/>
                <a:gd name="connsiteX6-193" fmla="*/ 637564 w 1270322"/>
                <a:gd name="connsiteY6-194" fmla="*/ 1730233 h 1730233"/>
                <a:gd name="connsiteX7-195" fmla="*/ 63873 w 1270322"/>
                <a:gd name="connsiteY7-196" fmla="*/ 1156542 h 1730233"/>
                <a:gd name="connsiteX8-197" fmla="*/ 262 w 1270322"/>
                <a:gd name="connsiteY8-198" fmla="*/ 599586 h 1730233"/>
                <a:gd name="connsiteX0-199" fmla="*/ 262 w 1270322"/>
                <a:gd name="connsiteY0-200" fmla="*/ 599586 h 1730233"/>
                <a:gd name="connsiteX1-201" fmla="*/ 637564 w 1270322"/>
                <a:gd name="connsiteY1-202" fmla="*/ 2041 h 1730233"/>
                <a:gd name="connsiteX2-203" fmla="*/ 642310 w 1270322"/>
                <a:gd name="connsiteY2-204" fmla="*/ 2041 h 1730233"/>
                <a:gd name="connsiteX3-205" fmla="*/ 1270322 w 1270322"/>
                <a:gd name="connsiteY3-206" fmla="*/ 716061 h 1730233"/>
                <a:gd name="connsiteX4-207" fmla="*/ 1216001 w 1270322"/>
                <a:gd name="connsiteY4-208" fmla="*/ 1165595 h 1730233"/>
                <a:gd name="connsiteX5-209" fmla="*/ 642310 w 1270322"/>
                <a:gd name="connsiteY5-210" fmla="*/ 1730233 h 1730233"/>
                <a:gd name="connsiteX6-211" fmla="*/ 637564 w 1270322"/>
                <a:gd name="connsiteY6-212" fmla="*/ 1730233 h 1730233"/>
                <a:gd name="connsiteX7-213" fmla="*/ 63873 w 1270322"/>
                <a:gd name="connsiteY7-214" fmla="*/ 1156542 h 1730233"/>
                <a:gd name="connsiteX8-215" fmla="*/ 262 w 1270322"/>
                <a:gd name="connsiteY8-216" fmla="*/ 599586 h 1730233"/>
                <a:gd name="connsiteX0-217" fmla="*/ 262 w 1270322"/>
                <a:gd name="connsiteY0-218" fmla="*/ 599586 h 1730233"/>
                <a:gd name="connsiteX1-219" fmla="*/ 637564 w 1270322"/>
                <a:gd name="connsiteY1-220" fmla="*/ 2041 h 1730233"/>
                <a:gd name="connsiteX2-221" fmla="*/ 642310 w 1270322"/>
                <a:gd name="connsiteY2-222" fmla="*/ 2041 h 1730233"/>
                <a:gd name="connsiteX3-223" fmla="*/ 1270322 w 1270322"/>
                <a:gd name="connsiteY3-224" fmla="*/ 716061 h 1730233"/>
                <a:gd name="connsiteX4-225" fmla="*/ 1216001 w 1270322"/>
                <a:gd name="connsiteY4-226" fmla="*/ 1165595 h 1730233"/>
                <a:gd name="connsiteX5-227" fmla="*/ 642310 w 1270322"/>
                <a:gd name="connsiteY5-228" fmla="*/ 1730233 h 1730233"/>
                <a:gd name="connsiteX6-229" fmla="*/ 63873 w 1270322"/>
                <a:gd name="connsiteY6-230" fmla="*/ 1156542 h 1730233"/>
                <a:gd name="connsiteX7-231" fmla="*/ 262 w 1270322"/>
                <a:gd name="connsiteY7-232" fmla="*/ 599586 h 1730233"/>
                <a:gd name="connsiteX0-233" fmla="*/ 262 w 1270322"/>
                <a:gd name="connsiteY0-234" fmla="*/ 599586 h 1734037"/>
                <a:gd name="connsiteX1-235" fmla="*/ 637564 w 1270322"/>
                <a:gd name="connsiteY1-236" fmla="*/ 2041 h 1734037"/>
                <a:gd name="connsiteX2-237" fmla="*/ 642310 w 1270322"/>
                <a:gd name="connsiteY2-238" fmla="*/ 2041 h 1734037"/>
                <a:gd name="connsiteX3-239" fmla="*/ 1270322 w 1270322"/>
                <a:gd name="connsiteY3-240" fmla="*/ 716061 h 1734037"/>
                <a:gd name="connsiteX4-241" fmla="*/ 1216001 w 1270322"/>
                <a:gd name="connsiteY4-242" fmla="*/ 1165595 h 1734037"/>
                <a:gd name="connsiteX5-243" fmla="*/ 642310 w 1270322"/>
                <a:gd name="connsiteY5-244" fmla="*/ 1730233 h 1734037"/>
                <a:gd name="connsiteX6-245" fmla="*/ 63873 w 1270322"/>
                <a:gd name="connsiteY6-246" fmla="*/ 1156542 h 1734037"/>
                <a:gd name="connsiteX7-247" fmla="*/ 262 w 1270322"/>
                <a:gd name="connsiteY7-248" fmla="*/ 599586 h 1734037"/>
                <a:gd name="connsiteX0-249" fmla="*/ 262 w 1270322"/>
                <a:gd name="connsiteY0-250" fmla="*/ 599586 h 1735585"/>
                <a:gd name="connsiteX1-251" fmla="*/ 637564 w 1270322"/>
                <a:gd name="connsiteY1-252" fmla="*/ 2041 h 1735585"/>
                <a:gd name="connsiteX2-253" fmla="*/ 642310 w 1270322"/>
                <a:gd name="connsiteY2-254" fmla="*/ 2041 h 1735585"/>
                <a:gd name="connsiteX3-255" fmla="*/ 1270322 w 1270322"/>
                <a:gd name="connsiteY3-256" fmla="*/ 716061 h 1735585"/>
                <a:gd name="connsiteX4-257" fmla="*/ 1216001 w 1270322"/>
                <a:gd name="connsiteY4-258" fmla="*/ 1165595 h 1735585"/>
                <a:gd name="connsiteX5-259" fmla="*/ 642310 w 1270322"/>
                <a:gd name="connsiteY5-260" fmla="*/ 1730233 h 1735585"/>
                <a:gd name="connsiteX6-261" fmla="*/ 63873 w 1270322"/>
                <a:gd name="connsiteY6-262" fmla="*/ 1156542 h 1735585"/>
                <a:gd name="connsiteX7-263" fmla="*/ 262 w 1270322"/>
                <a:gd name="connsiteY7-264" fmla="*/ 599586 h 1735585"/>
                <a:gd name="connsiteX0-265" fmla="*/ 262 w 1270322"/>
                <a:gd name="connsiteY0-266" fmla="*/ 599586 h 1735585"/>
                <a:gd name="connsiteX1-267" fmla="*/ 637564 w 1270322"/>
                <a:gd name="connsiteY1-268" fmla="*/ 2041 h 1735585"/>
                <a:gd name="connsiteX2-269" fmla="*/ 642310 w 1270322"/>
                <a:gd name="connsiteY2-270" fmla="*/ 2041 h 1735585"/>
                <a:gd name="connsiteX3-271" fmla="*/ 1270322 w 1270322"/>
                <a:gd name="connsiteY3-272" fmla="*/ 716061 h 1735585"/>
                <a:gd name="connsiteX4-273" fmla="*/ 1216001 w 1270322"/>
                <a:gd name="connsiteY4-274" fmla="*/ 1165595 h 1735585"/>
                <a:gd name="connsiteX5-275" fmla="*/ 642310 w 1270322"/>
                <a:gd name="connsiteY5-276" fmla="*/ 1730233 h 1735585"/>
                <a:gd name="connsiteX6-277" fmla="*/ 63873 w 1270322"/>
                <a:gd name="connsiteY6-278" fmla="*/ 1156542 h 1735585"/>
                <a:gd name="connsiteX7-279" fmla="*/ 262 w 1270322"/>
                <a:gd name="connsiteY7-280" fmla="*/ 599586 h 1735585"/>
                <a:gd name="connsiteX0-281" fmla="*/ 262 w 1270322"/>
                <a:gd name="connsiteY0-282" fmla="*/ 599586 h 1735585"/>
                <a:gd name="connsiteX1-283" fmla="*/ 637564 w 1270322"/>
                <a:gd name="connsiteY1-284" fmla="*/ 2041 h 1735585"/>
                <a:gd name="connsiteX2-285" fmla="*/ 642310 w 1270322"/>
                <a:gd name="connsiteY2-286" fmla="*/ 2041 h 1735585"/>
                <a:gd name="connsiteX3-287" fmla="*/ 1270322 w 1270322"/>
                <a:gd name="connsiteY3-288" fmla="*/ 716061 h 1735585"/>
                <a:gd name="connsiteX4-289" fmla="*/ 1216001 w 1270322"/>
                <a:gd name="connsiteY4-290" fmla="*/ 1165595 h 1735585"/>
                <a:gd name="connsiteX5-291" fmla="*/ 642310 w 1270322"/>
                <a:gd name="connsiteY5-292" fmla="*/ 1730233 h 1735585"/>
                <a:gd name="connsiteX6-293" fmla="*/ 63873 w 1270322"/>
                <a:gd name="connsiteY6-294" fmla="*/ 1156542 h 1735585"/>
                <a:gd name="connsiteX7-295" fmla="*/ 262 w 1270322"/>
                <a:gd name="connsiteY7-296" fmla="*/ 599586 h 1735585"/>
                <a:gd name="connsiteX0-297" fmla="*/ 262 w 1289177"/>
                <a:gd name="connsiteY0-298" fmla="*/ 599586 h 1735585"/>
                <a:gd name="connsiteX1-299" fmla="*/ 637564 w 1289177"/>
                <a:gd name="connsiteY1-300" fmla="*/ 2041 h 1735585"/>
                <a:gd name="connsiteX2-301" fmla="*/ 642310 w 1289177"/>
                <a:gd name="connsiteY2-302" fmla="*/ 2041 h 1735585"/>
                <a:gd name="connsiteX3-303" fmla="*/ 1270322 w 1289177"/>
                <a:gd name="connsiteY3-304" fmla="*/ 716061 h 1735585"/>
                <a:gd name="connsiteX4-305" fmla="*/ 1216001 w 1289177"/>
                <a:gd name="connsiteY4-306" fmla="*/ 1165595 h 1735585"/>
                <a:gd name="connsiteX5-307" fmla="*/ 642310 w 1289177"/>
                <a:gd name="connsiteY5-308" fmla="*/ 1730233 h 1735585"/>
                <a:gd name="connsiteX6-309" fmla="*/ 63873 w 1289177"/>
                <a:gd name="connsiteY6-310" fmla="*/ 1156542 h 1735585"/>
                <a:gd name="connsiteX7-311" fmla="*/ 262 w 1289177"/>
                <a:gd name="connsiteY7-312" fmla="*/ 599586 h 17355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289177" h="1735585">
                  <a:moveTo>
                    <a:pt x="262" y="599586"/>
                  </a:moveTo>
                  <a:cubicBezTo>
                    <a:pt x="63872" y="-67112"/>
                    <a:pt x="320723" y="2041"/>
                    <a:pt x="637564" y="2041"/>
                  </a:cubicBezTo>
                  <a:lnTo>
                    <a:pt x="642310" y="2041"/>
                  </a:lnTo>
                  <a:cubicBezTo>
                    <a:pt x="1142661" y="-10437"/>
                    <a:pt x="1357289" y="256428"/>
                    <a:pt x="1270322" y="716061"/>
                  </a:cubicBezTo>
                  <a:cubicBezTo>
                    <a:pt x="1252215" y="865906"/>
                    <a:pt x="1261268" y="1015750"/>
                    <a:pt x="1216001" y="1165595"/>
                  </a:cubicBezTo>
                  <a:cubicBezTo>
                    <a:pt x="1139047" y="1491489"/>
                    <a:pt x="968205" y="1766447"/>
                    <a:pt x="642310" y="1730233"/>
                  </a:cubicBezTo>
                  <a:cubicBezTo>
                    <a:pt x="331803" y="1778920"/>
                    <a:pt x="161624" y="1488101"/>
                    <a:pt x="63873" y="1156542"/>
                  </a:cubicBezTo>
                  <a:cubicBezTo>
                    <a:pt x="-7688" y="962939"/>
                    <a:pt x="262" y="793189"/>
                    <a:pt x="262" y="599586"/>
                  </a:cubicBez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弦形 7"/>
            <p:cNvSpPr/>
            <p:nvPr/>
          </p:nvSpPr>
          <p:spPr>
            <a:xfrm rot="20711544" flipH="1">
              <a:off x="6743662" y="2989134"/>
              <a:ext cx="327315" cy="442455"/>
            </a:xfrm>
            <a:custGeom>
              <a:avLst/>
              <a:gdLst>
                <a:gd name="connsiteX0" fmla="*/ 350719 w 393936"/>
                <a:gd name="connsiteY0" fmla="*/ 399736 h 491970"/>
                <a:gd name="connsiteX1" fmla="*/ 85669 w 393936"/>
                <a:gd name="connsiteY1" fmla="*/ 448934 h 491970"/>
                <a:gd name="connsiteX2" fmla="*/ 3023 w 393936"/>
                <a:gd name="connsiteY2" fmla="*/ 203054 h 491970"/>
                <a:gd name="connsiteX3" fmla="*/ 180779 w 393936"/>
                <a:gd name="connsiteY3" fmla="*/ 831 h 491970"/>
                <a:gd name="connsiteX4" fmla="*/ 350719 w 393936"/>
                <a:gd name="connsiteY4" fmla="*/ 399736 h 491970"/>
                <a:gd name="connsiteX0-1" fmla="*/ 318882 w 318882"/>
                <a:gd name="connsiteY0-2" fmla="*/ 406669 h 491916"/>
                <a:gd name="connsiteX1-3" fmla="*/ 53832 w 318882"/>
                <a:gd name="connsiteY1-4" fmla="*/ 455867 h 491916"/>
                <a:gd name="connsiteX2-5" fmla="*/ 5504 w 318882"/>
                <a:gd name="connsiteY2-6" fmla="*/ 67846 h 491916"/>
                <a:gd name="connsiteX3-7" fmla="*/ 148942 w 318882"/>
                <a:gd name="connsiteY3-8" fmla="*/ 7764 h 491916"/>
                <a:gd name="connsiteX4-9" fmla="*/ 318882 w 318882"/>
                <a:gd name="connsiteY4-10" fmla="*/ 406669 h 491916"/>
                <a:gd name="connsiteX0-11" fmla="*/ 314377 w 314377"/>
                <a:gd name="connsiteY0-12" fmla="*/ 406669 h 460395"/>
                <a:gd name="connsiteX1-13" fmla="*/ 166720 w 314377"/>
                <a:gd name="connsiteY1-14" fmla="*/ 389666 h 460395"/>
                <a:gd name="connsiteX2-15" fmla="*/ 999 w 314377"/>
                <a:gd name="connsiteY2-16" fmla="*/ 67846 h 460395"/>
                <a:gd name="connsiteX3-17" fmla="*/ 144437 w 314377"/>
                <a:gd name="connsiteY3-18" fmla="*/ 7764 h 460395"/>
                <a:gd name="connsiteX4-19" fmla="*/ 314377 w 314377"/>
                <a:gd name="connsiteY4-20" fmla="*/ 406669 h 460395"/>
                <a:gd name="connsiteX0-21" fmla="*/ 314414 w 314414"/>
                <a:gd name="connsiteY0-22" fmla="*/ 406669 h 464726"/>
                <a:gd name="connsiteX1-23" fmla="*/ 166757 w 314414"/>
                <a:gd name="connsiteY1-24" fmla="*/ 389666 h 464726"/>
                <a:gd name="connsiteX2-25" fmla="*/ 1036 w 314414"/>
                <a:gd name="connsiteY2-26" fmla="*/ 67846 h 464726"/>
                <a:gd name="connsiteX3-27" fmla="*/ 144474 w 314414"/>
                <a:gd name="connsiteY3-28" fmla="*/ 7764 h 464726"/>
                <a:gd name="connsiteX4-29" fmla="*/ 314414 w 314414"/>
                <a:gd name="connsiteY4-30" fmla="*/ 406669 h 464726"/>
                <a:gd name="connsiteX0-31" fmla="*/ 314620 w 314620"/>
                <a:gd name="connsiteY0-32" fmla="*/ 406669 h 454813"/>
                <a:gd name="connsiteX1-33" fmla="*/ 166963 w 314620"/>
                <a:gd name="connsiteY1-34" fmla="*/ 389666 h 454813"/>
                <a:gd name="connsiteX2-35" fmla="*/ 1242 w 314620"/>
                <a:gd name="connsiteY2-36" fmla="*/ 67846 h 454813"/>
                <a:gd name="connsiteX3-37" fmla="*/ 144680 w 314620"/>
                <a:gd name="connsiteY3-38" fmla="*/ 7764 h 454813"/>
                <a:gd name="connsiteX4-39" fmla="*/ 314620 w 314620"/>
                <a:gd name="connsiteY4-40" fmla="*/ 406669 h 454813"/>
                <a:gd name="connsiteX0-41" fmla="*/ 314620 w 314620"/>
                <a:gd name="connsiteY0-42" fmla="*/ 406669 h 440490"/>
                <a:gd name="connsiteX1-43" fmla="*/ 166963 w 314620"/>
                <a:gd name="connsiteY1-44" fmla="*/ 389666 h 440490"/>
                <a:gd name="connsiteX2-45" fmla="*/ 1242 w 314620"/>
                <a:gd name="connsiteY2-46" fmla="*/ 67846 h 440490"/>
                <a:gd name="connsiteX3-47" fmla="*/ 144680 w 314620"/>
                <a:gd name="connsiteY3-48" fmla="*/ 7764 h 440490"/>
                <a:gd name="connsiteX4-49" fmla="*/ 314620 w 314620"/>
                <a:gd name="connsiteY4-50" fmla="*/ 406669 h 440490"/>
                <a:gd name="connsiteX0-51" fmla="*/ 313378 w 313378"/>
                <a:gd name="connsiteY0-52" fmla="*/ 406669 h 440490"/>
                <a:gd name="connsiteX1-53" fmla="*/ 165721 w 313378"/>
                <a:gd name="connsiteY1-54" fmla="*/ 389666 h 440490"/>
                <a:gd name="connsiteX2-55" fmla="*/ 0 w 313378"/>
                <a:gd name="connsiteY2-56" fmla="*/ 67846 h 440490"/>
                <a:gd name="connsiteX3-57" fmla="*/ 143438 w 313378"/>
                <a:gd name="connsiteY3-58" fmla="*/ 7764 h 440490"/>
                <a:gd name="connsiteX4-59" fmla="*/ 313378 w 313378"/>
                <a:gd name="connsiteY4-60" fmla="*/ 406669 h 440490"/>
                <a:gd name="connsiteX0-61" fmla="*/ 317118 w 317118"/>
                <a:gd name="connsiteY0-62" fmla="*/ 405414 h 439235"/>
                <a:gd name="connsiteX1-63" fmla="*/ 169461 w 317118"/>
                <a:gd name="connsiteY1-64" fmla="*/ 388411 h 439235"/>
                <a:gd name="connsiteX2-65" fmla="*/ 3740 w 317118"/>
                <a:gd name="connsiteY2-66" fmla="*/ 66591 h 439235"/>
                <a:gd name="connsiteX3-67" fmla="*/ 147178 w 317118"/>
                <a:gd name="connsiteY3-68" fmla="*/ 6509 h 439235"/>
                <a:gd name="connsiteX4-69" fmla="*/ 317118 w 317118"/>
                <a:gd name="connsiteY4-70" fmla="*/ 405414 h 439235"/>
                <a:gd name="connsiteX0-71" fmla="*/ 328868 w 328868"/>
                <a:gd name="connsiteY0-72" fmla="*/ 404241 h 443866"/>
                <a:gd name="connsiteX1-73" fmla="*/ 181211 w 328868"/>
                <a:gd name="connsiteY1-74" fmla="*/ 387238 h 443866"/>
                <a:gd name="connsiteX2-75" fmla="*/ 3328 w 328868"/>
                <a:gd name="connsiteY2-76" fmla="*/ 67902 h 443866"/>
                <a:gd name="connsiteX3-77" fmla="*/ 158928 w 328868"/>
                <a:gd name="connsiteY3-78" fmla="*/ 5336 h 443866"/>
                <a:gd name="connsiteX4-79" fmla="*/ 328868 w 328868"/>
                <a:gd name="connsiteY4-80" fmla="*/ 404241 h 443866"/>
                <a:gd name="connsiteX0-81" fmla="*/ 325540 w 325540"/>
                <a:gd name="connsiteY0-82" fmla="*/ 406950 h 446575"/>
                <a:gd name="connsiteX1-83" fmla="*/ 177883 w 325540"/>
                <a:gd name="connsiteY1-84" fmla="*/ 389947 h 446575"/>
                <a:gd name="connsiteX2-85" fmla="*/ 0 w 325540"/>
                <a:gd name="connsiteY2-86" fmla="*/ 70611 h 446575"/>
                <a:gd name="connsiteX3-87" fmla="*/ 155600 w 325540"/>
                <a:gd name="connsiteY3-88" fmla="*/ 8045 h 446575"/>
                <a:gd name="connsiteX4-89" fmla="*/ 325540 w 325540"/>
                <a:gd name="connsiteY4-90" fmla="*/ 406950 h 446575"/>
                <a:gd name="connsiteX0-91" fmla="*/ 325540 w 325540"/>
                <a:gd name="connsiteY0-92" fmla="*/ 406950 h 452755"/>
                <a:gd name="connsiteX1-93" fmla="*/ 177883 w 325540"/>
                <a:gd name="connsiteY1-94" fmla="*/ 389947 h 452755"/>
                <a:gd name="connsiteX2-95" fmla="*/ 0 w 325540"/>
                <a:gd name="connsiteY2-96" fmla="*/ 70611 h 452755"/>
                <a:gd name="connsiteX3-97" fmla="*/ 155600 w 325540"/>
                <a:gd name="connsiteY3-98" fmla="*/ 8045 h 452755"/>
                <a:gd name="connsiteX4-99" fmla="*/ 325540 w 325540"/>
                <a:gd name="connsiteY4-100" fmla="*/ 406950 h 452755"/>
                <a:gd name="connsiteX0-101" fmla="*/ 325540 w 325540"/>
                <a:gd name="connsiteY0-102" fmla="*/ 406950 h 452755"/>
                <a:gd name="connsiteX1-103" fmla="*/ 177883 w 325540"/>
                <a:gd name="connsiteY1-104" fmla="*/ 389947 h 452755"/>
                <a:gd name="connsiteX2-105" fmla="*/ 0 w 325540"/>
                <a:gd name="connsiteY2-106" fmla="*/ 70611 h 452755"/>
                <a:gd name="connsiteX3-107" fmla="*/ 155600 w 325540"/>
                <a:gd name="connsiteY3-108" fmla="*/ 8045 h 452755"/>
                <a:gd name="connsiteX4-109" fmla="*/ 325540 w 325540"/>
                <a:gd name="connsiteY4-110" fmla="*/ 406950 h 452755"/>
                <a:gd name="connsiteX0-111" fmla="*/ 325540 w 325540"/>
                <a:gd name="connsiteY0-112" fmla="*/ 406950 h 441296"/>
                <a:gd name="connsiteX1-113" fmla="*/ 177883 w 325540"/>
                <a:gd name="connsiteY1-114" fmla="*/ 389947 h 441296"/>
                <a:gd name="connsiteX2-115" fmla="*/ 0 w 325540"/>
                <a:gd name="connsiteY2-116" fmla="*/ 70611 h 441296"/>
                <a:gd name="connsiteX3-117" fmla="*/ 155600 w 325540"/>
                <a:gd name="connsiteY3-118" fmla="*/ 8045 h 441296"/>
                <a:gd name="connsiteX4-119" fmla="*/ 325540 w 325540"/>
                <a:gd name="connsiteY4-120" fmla="*/ 406950 h 441296"/>
                <a:gd name="connsiteX0-121" fmla="*/ 325540 w 325540"/>
                <a:gd name="connsiteY0-122" fmla="*/ 406950 h 427748"/>
                <a:gd name="connsiteX1-123" fmla="*/ 177883 w 325540"/>
                <a:gd name="connsiteY1-124" fmla="*/ 389947 h 427748"/>
                <a:gd name="connsiteX2-125" fmla="*/ 0 w 325540"/>
                <a:gd name="connsiteY2-126" fmla="*/ 70611 h 427748"/>
                <a:gd name="connsiteX3-127" fmla="*/ 155600 w 325540"/>
                <a:gd name="connsiteY3-128" fmla="*/ 8045 h 427748"/>
                <a:gd name="connsiteX4-129" fmla="*/ 325540 w 325540"/>
                <a:gd name="connsiteY4-130" fmla="*/ 406950 h 427748"/>
                <a:gd name="connsiteX0-131" fmla="*/ 325540 w 325540"/>
                <a:gd name="connsiteY0-132" fmla="*/ 406950 h 424042"/>
                <a:gd name="connsiteX1-133" fmla="*/ 177883 w 325540"/>
                <a:gd name="connsiteY1-134" fmla="*/ 389947 h 424042"/>
                <a:gd name="connsiteX2-135" fmla="*/ 0 w 325540"/>
                <a:gd name="connsiteY2-136" fmla="*/ 70611 h 424042"/>
                <a:gd name="connsiteX3-137" fmla="*/ 155600 w 325540"/>
                <a:gd name="connsiteY3-138" fmla="*/ 8045 h 424042"/>
                <a:gd name="connsiteX4-139" fmla="*/ 325540 w 325540"/>
                <a:gd name="connsiteY4-140" fmla="*/ 406950 h 424042"/>
                <a:gd name="connsiteX0-141" fmla="*/ 325540 w 325540"/>
                <a:gd name="connsiteY0-142" fmla="*/ 406950 h 423706"/>
                <a:gd name="connsiteX1-143" fmla="*/ 182548 w 325540"/>
                <a:gd name="connsiteY1-144" fmla="*/ 388994 h 423706"/>
                <a:gd name="connsiteX2-145" fmla="*/ 0 w 325540"/>
                <a:gd name="connsiteY2-146" fmla="*/ 70611 h 423706"/>
                <a:gd name="connsiteX3-147" fmla="*/ 155600 w 325540"/>
                <a:gd name="connsiteY3-148" fmla="*/ 8045 h 423706"/>
                <a:gd name="connsiteX4-149" fmla="*/ 325540 w 325540"/>
                <a:gd name="connsiteY4-150" fmla="*/ 406950 h 423706"/>
                <a:gd name="connsiteX0-151" fmla="*/ 325540 w 325540"/>
                <a:gd name="connsiteY0-152" fmla="*/ 406950 h 423706"/>
                <a:gd name="connsiteX1-153" fmla="*/ 182548 w 325540"/>
                <a:gd name="connsiteY1-154" fmla="*/ 388994 h 423706"/>
                <a:gd name="connsiteX2-155" fmla="*/ 0 w 325540"/>
                <a:gd name="connsiteY2-156" fmla="*/ 70611 h 423706"/>
                <a:gd name="connsiteX3-157" fmla="*/ 155600 w 325540"/>
                <a:gd name="connsiteY3-158" fmla="*/ 8045 h 423706"/>
                <a:gd name="connsiteX4-159" fmla="*/ 325540 w 325540"/>
                <a:gd name="connsiteY4-160" fmla="*/ 406950 h 423706"/>
                <a:gd name="connsiteX0-161" fmla="*/ 325540 w 325540"/>
                <a:gd name="connsiteY0-162" fmla="*/ 406950 h 421907"/>
                <a:gd name="connsiteX1-163" fmla="*/ 186262 w 325540"/>
                <a:gd name="connsiteY1-164" fmla="*/ 383376 h 421907"/>
                <a:gd name="connsiteX2-165" fmla="*/ 0 w 325540"/>
                <a:gd name="connsiteY2-166" fmla="*/ 70611 h 421907"/>
                <a:gd name="connsiteX3-167" fmla="*/ 155600 w 325540"/>
                <a:gd name="connsiteY3-168" fmla="*/ 8045 h 421907"/>
                <a:gd name="connsiteX4-169" fmla="*/ 325540 w 325540"/>
                <a:gd name="connsiteY4-170" fmla="*/ 406950 h 421907"/>
                <a:gd name="connsiteX0-171" fmla="*/ 325540 w 325540"/>
                <a:gd name="connsiteY0-172" fmla="*/ 406950 h 421907"/>
                <a:gd name="connsiteX1-173" fmla="*/ 186262 w 325540"/>
                <a:gd name="connsiteY1-174" fmla="*/ 383376 h 421907"/>
                <a:gd name="connsiteX2-175" fmla="*/ 0 w 325540"/>
                <a:gd name="connsiteY2-176" fmla="*/ 70611 h 421907"/>
                <a:gd name="connsiteX3-177" fmla="*/ 155600 w 325540"/>
                <a:gd name="connsiteY3-178" fmla="*/ 8045 h 421907"/>
                <a:gd name="connsiteX4-179" fmla="*/ 325540 w 325540"/>
                <a:gd name="connsiteY4-180" fmla="*/ 406950 h 421907"/>
                <a:gd name="connsiteX0-181" fmla="*/ 325540 w 325856"/>
                <a:gd name="connsiteY0-182" fmla="*/ 406950 h 473410"/>
                <a:gd name="connsiteX1-183" fmla="*/ 186262 w 325856"/>
                <a:gd name="connsiteY1-184" fmla="*/ 383376 h 473410"/>
                <a:gd name="connsiteX2-185" fmla="*/ 0 w 325856"/>
                <a:gd name="connsiteY2-186" fmla="*/ 70611 h 473410"/>
                <a:gd name="connsiteX3-187" fmla="*/ 155600 w 325856"/>
                <a:gd name="connsiteY3-188" fmla="*/ 8045 h 473410"/>
                <a:gd name="connsiteX4-189" fmla="*/ 325540 w 325856"/>
                <a:gd name="connsiteY4-190" fmla="*/ 406950 h 473410"/>
                <a:gd name="connsiteX0-191" fmla="*/ 325540 w 325785"/>
                <a:gd name="connsiteY0-192" fmla="*/ 406950 h 448528"/>
                <a:gd name="connsiteX1-193" fmla="*/ 186262 w 325785"/>
                <a:gd name="connsiteY1-194" fmla="*/ 383376 h 448528"/>
                <a:gd name="connsiteX2-195" fmla="*/ 0 w 325785"/>
                <a:gd name="connsiteY2-196" fmla="*/ 70611 h 448528"/>
                <a:gd name="connsiteX3-197" fmla="*/ 155600 w 325785"/>
                <a:gd name="connsiteY3-198" fmla="*/ 8045 h 448528"/>
                <a:gd name="connsiteX4-199" fmla="*/ 325540 w 325785"/>
                <a:gd name="connsiteY4-200" fmla="*/ 406950 h 448528"/>
                <a:gd name="connsiteX0-201" fmla="*/ 325540 w 325759"/>
                <a:gd name="connsiteY0-202" fmla="*/ 406950 h 445269"/>
                <a:gd name="connsiteX1-203" fmla="*/ 186262 w 325759"/>
                <a:gd name="connsiteY1-204" fmla="*/ 383376 h 445269"/>
                <a:gd name="connsiteX2-205" fmla="*/ 0 w 325759"/>
                <a:gd name="connsiteY2-206" fmla="*/ 70611 h 445269"/>
                <a:gd name="connsiteX3-207" fmla="*/ 155600 w 325759"/>
                <a:gd name="connsiteY3-208" fmla="*/ 8045 h 445269"/>
                <a:gd name="connsiteX4-209" fmla="*/ 325540 w 325759"/>
                <a:gd name="connsiteY4-210" fmla="*/ 406950 h 445269"/>
                <a:gd name="connsiteX0-211" fmla="*/ 325540 w 325759"/>
                <a:gd name="connsiteY0-212" fmla="*/ 414188 h 452507"/>
                <a:gd name="connsiteX1-213" fmla="*/ 186262 w 325759"/>
                <a:gd name="connsiteY1-214" fmla="*/ 390614 h 452507"/>
                <a:gd name="connsiteX2-215" fmla="*/ 0 w 325759"/>
                <a:gd name="connsiteY2-216" fmla="*/ 77849 h 452507"/>
                <a:gd name="connsiteX3-217" fmla="*/ 155600 w 325759"/>
                <a:gd name="connsiteY3-218" fmla="*/ 15283 h 452507"/>
                <a:gd name="connsiteX4-219" fmla="*/ 325540 w 325759"/>
                <a:gd name="connsiteY4-220" fmla="*/ 414188 h 452507"/>
                <a:gd name="connsiteX0-221" fmla="*/ 328442 w 328661"/>
                <a:gd name="connsiteY0-222" fmla="*/ 414188 h 452507"/>
                <a:gd name="connsiteX1-223" fmla="*/ 189164 w 328661"/>
                <a:gd name="connsiteY1-224" fmla="*/ 390614 h 452507"/>
                <a:gd name="connsiteX2-225" fmla="*/ 67011 w 328661"/>
                <a:gd name="connsiteY2-226" fmla="*/ 229433 h 452507"/>
                <a:gd name="connsiteX3-227" fmla="*/ 2902 w 328661"/>
                <a:gd name="connsiteY3-228" fmla="*/ 77849 h 452507"/>
                <a:gd name="connsiteX4-229" fmla="*/ 158502 w 328661"/>
                <a:gd name="connsiteY4-230" fmla="*/ 15283 h 452507"/>
                <a:gd name="connsiteX5" fmla="*/ 328442 w 328661"/>
                <a:gd name="connsiteY5" fmla="*/ 414188 h 452507"/>
                <a:gd name="connsiteX0-231" fmla="*/ 327095 w 327267"/>
                <a:gd name="connsiteY0-232" fmla="*/ 414188 h 441545"/>
                <a:gd name="connsiteX1-233" fmla="*/ 187817 w 327267"/>
                <a:gd name="connsiteY1-234" fmla="*/ 390614 h 441545"/>
                <a:gd name="connsiteX2-235" fmla="*/ 118569 w 327267"/>
                <a:gd name="connsiteY2-236" fmla="*/ 262376 h 441545"/>
                <a:gd name="connsiteX3-237" fmla="*/ 1555 w 327267"/>
                <a:gd name="connsiteY3-238" fmla="*/ 77849 h 441545"/>
                <a:gd name="connsiteX4-239" fmla="*/ 157155 w 327267"/>
                <a:gd name="connsiteY4-240" fmla="*/ 15283 h 441545"/>
                <a:gd name="connsiteX5-241" fmla="*/ 327095 w 327267"/>
                <a:gd name="connsiteY5-242" fmla="*/ 414188 h 441545"/>
                <a:gd name="connsiteX0-243" fmla="*/ 327315 w 327487"/>
                <a:gd name="connsiteY0-244" fmla="*/ 414188 h 441545"/>
                <a:gd name="connsiteX1-245" fmla="*/ 188037 w 327487"/>
                <a:gd name="connsiteY1-246" fmla="*/ 390614 h 441545"/>
                <a:gd name="connsiteX2-247" fmla="*/ 118789 w 327487"/>
                <a:gd name="connsiteY2-248" fmla="*/ 262376 h 441545"/>
                <a:gd name="connsiteX3-249" fmla="*/ 1775 w 327487"/>
                <a:gd name="connsiteY3-250" fmla="*/ 77849 h 441545"/>
                <a:gd name="connsiteX4-251" fmla="*/ 157375 w 327487"/>
                <a:gd name="connsiteY4-252" fmla="*/ 15283 h 441545"/>
                <a:gd name="connsiteX5-253" fmla="*/ 327315 w 327487"/>
                <a:gd name="connsiteY5-254" fmla="*/ 414188 h 441545"/>
                <a:gd name="connsiteX0-255" fmla="*/ 327315 w 327315"/>
                <a:gd name="connsiteY0-256" fmla="*/ 414188 h 442455"/>
                <a:gd name="connsiteX1-257" fmla="*/ 188037 w 327315"/>
                <a:gd name="connsiteY1-258" fmla="*/ 390614 h 442455"/>
                <a:gd name="connsiteX2-259" fmla="*/ 118789 w 327315"/>
                <a:gd name="connsiteY2-260" fmla="*/ 262376 h 442455"/>
                <a:gd name="connsiteX3-261" fmla="*/ 1775 w 327315"/>
                <a:gd name="connsiteY3-262" fmla="*/ 77849 h 442455"/>
                <a:gd name="connsiteX4-263" fmla="*/ 157375 w 327315"/>
                <a:gd name="connsiteY4-264" fmla="*/ 15283 h 442455"/>
                <a:gd name="connsiteX5-265" fmla="*/ 327315 w 327315"/>
                <a:gd name="connsiteY5-266" fmla="*/ 414188 h 4424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41" y="connsiteY5-242"/>
                </a:cxn>
              </a:cxnLst>
              <a:rect l="l" t="t" r="r" b="b"/>
              <a:pathLst>
                <a:path w="327315" h="44245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圆角矩形 12"/>
            <p:cNvSpPr/>
            <p:nvPr/>
          </p:nvSpPr>
          <p:spPr>
            <a:xfrm>
              <a:off x="6326420" y="2934322"/>
              <a:ext cx="433334" cy="249341"/>
            </a:xfrm>
            <a:custGeom>
              <a:avLst/>
              <a:gdLst>
                <a:gd name="connsiteX0" fmla="*/ 0 w 432048"/>
                <a:gd name="connsiteY0" fmla="*/ 74922 h 249498"/>
                <a:gd name="connsiteX1" fmla="*/ 74922 w 432048"/>
                <a:gd name="connsiteY1" fmla="*/ 0 h 249498"/>
                <a:gd name="connsiteX2" fmla="*/ 357126 w 432048"/>
                <a:gd name="connsiteY2" fmla="*/ 0 h 249498"/>
                <a:gd name="connsiteX3" fmla="*/ 432048 w 432048"/>
                <a:gd name="connsiteY3" fmla="*/ 74922 h 249498"/>
                <a:gd name="connsiteX4" fmla="*/ 432048 w 432048"/>
                <a:gd name="connsiteY4" fmla="*/ 174576 h 249498"/>
                <a:gd name="connsiteX5" fmla="*/ 357126 w 432048"/>
                <a:gd name="connsiteY5" fmla="*/ 249498 h 249498"/>
                <a:gd name="connsiteX6" fmla="*/ 74922 w 432048"/>
                <a:gd name="connsiteY6" fmla="*/ 249498 h 249498"/>
                <a:gd name="connsiteX7" fmla="*/ 0 w 432048"/>
                <a:gd name="connsiteY7" fmla="*/ 174576 h 249498"/>
                <a:gd name="connsiteX8" fmla="*/ 0 w 432048"/>
                <a:gd name="connsiteY8" fmla="*/ 74922 h 249498"/>
                <a:gd name="connsiteX0-1" fmla="*/ 0 w 432048"/>
                <a:gd name="connsiteY0-2" fmla="*/ 74922 h 249498"/>
                <a:gd name="connsiteX1-3" fmla="*/ 74922 w 432048"/>
                <a:gd name="connsiteY1-4" fmla="*/ 0 h 249498"/>
                <a:gd name="connsiteX2-5" fmla="*/ 357126 w 432048"/>
                <a:gd name="connsiteY2-6" fmla="*/ 0 h 249498"/>
                <a:gd name="connsiteX3-7" fmla="*/ 432048 w 432048"/>
                <a:gd name="connsiteY3-8" fmla="*/ 74922 h 249498"/>
                <a:gd name="connsiteX4-9" fmla="*/ 432048 w 432048"/>
                <a:gd name="connsiteY4-10" fmla="*/ 174576 h 249498"/>
                <a:gd name="connsiteX5-11" fmla="*/ 357126 w 432048"/>
                <a:gd name="connsiteY5-12" fmla="*/ 249498 h 249498"/>
                <a:gd name="connsiteX6-13" fmla="*/ 101115 w 432048"/>
                <a:gd name="connsiteY6-14" fmla="*/ 247116 h 249498"/>
                <a:gd name="connsiteX7-15" fmla="*/ 0 w 432048"/>
                <a:gd name="connsiteY7-16" fmla="*/ 174576 h 249498"/>
                <a:gd name="connsiteX8-17" fmla="*/ 0 w 432048"/>
                <a:gd name="connsiteY8-18" fmla="*/ 74922 h 249498"/>
                <a:gd name="connsiteX0-19" fmla="*/ 0 w 432048"/>
                <a:gd name="connsiteY0-20" fmla="*/ 74922 h 249498"/>
                <a:gd name="connsiteX1-21" fmla="*/ 74922 w 432048"/>
                <a:gd name="connsiteY1-22" fmla="*/ 0 h 249498"/>
                <a:gd name="connsiteX2-23" fmla="*/ 357126 w 432048"/>
                <a:gd name="connsiteY2-24" fmla="*/ 0 h 249498"/>
                <a:gd name="connsiteX3-25" fmla="*/ 432048 w 432048"/>
                <a:gd name="connsiteY3-26" fmla="*/ 74922 h 249498"/>
                <a:gd name="connsiteX4-27" fmla="*/ 432048 w 432048"/>
                <a:gd name="connsiteY4-28" fmla="*/ 174576 h 249498"/>
                <a:gd name="connsiteX5-29" fmla="*/ 357126 w 432048"/>
                <a:gd name="connsiteY5-30" fmla="*/ 249498 h 249498"/>
                <a:gd name="connsiteX6-31" fmla="*/ 101115 w 432048"/>
                <a:gd name="connsiteY6-32" fmla="*/ 247116 h 249498"/>
                <a:gd name="connsiteX7-33" fmla="*/ 16669 w 432048"/>
                <a:gd name="connsiteY7-34" fmla="*/ 169814 h 249498"/>
                <a:gd name="connsiteX8-35" fmla="*/ 0 w 432048"/>
                <a:gd name="connsiteY8-36" fmla="*/ 74922 h 249498"/>
                <a:gd name="connsiteX0-37" fmla="*/ 0 w 432048"/>
                <a:gd name="connsiteY0-38" fmla="*/ 74922 h 249498"/>
                <a:gd name="connsiteX1-39" fmla="*/ 74922 w 432048"/>
                <a:gd name="connsiteY1-40" fmla="*/ 0 h 249498"/>
                <a:gd name="connsiteX2-41" fmla="*/ 357126 w 432048"/>
                <a:gd name="connsiteY2-42" fmla="*/ 0 h 249498"/>
                <a:gd name="connsiteX3-43" fmla="*/ 432048 w 432048"/>
                <a:gd name="connsiteY3-44" fmla="*/ 74922 h 249498"/>
                <a:gd name="connsiteX4-45" fmla="*/ 432048 w 432048"/>
                <a:gd name="connsiteY4-46" fmla="*/ 174576 h 249498"/>
                <a:gd name="connsiteX5-47" fmla="*/ 357126 w 432048"/>
                <a:gd name="connsiteY5-48" fmla="*/ 249498 h 249498"/>
                <a:gd name="connsiteX6-49" fmla="*/ 101115 w 432048"/>
                <a:gd name="connsiteY6-50" fmla="*/ 247116 h 249498"/>
                <a:gd name="connsiteX7-51" fmla="*/ 16669 w 432048"/>
                <a:gd name="connsiteY7-52" fmla="*/ 169814 h 249498"/>
                <a:gd name="connsiteX8-53" fmla="*/ 0 w 432048"/>
                <a:gd name="connsiteY8-54" fmla="*/ 74922 h 249498"/>
                <a:gd name="connsiteX0-55" fmla="*/ 0 w 432048"/>
                <a:gd name="connsiteY0-56" fmla="*/ 74922 h 247116"/>
                <a:gd name="connsiteX1-57" fmla="*/ 74922 w 432048"/>
                <a:gd name="connsiteY1-58" fmla="*/ 0 h 247116"/>
                <a:gd name="connsiteX2-59" fmla="*/ 357126 w 432048"/>
                <a:gd name="connsiteY2-60" fmla="*/ 0 h 247116"/>
                <a:gd name="connsiteX3-61" fmla="*/ 432048 w 432048"/>
                <a:gd name="connsiteY3-62" fmla="*/ 74922 h 247116"/>
                <a:gd name="connsiteX4-63" fmla="*/ 432048 w 432048"/>
                <a:gd name="connsiteY4-64" fmla="*/ 174576 h 247116"/>
                <a:gd name="connsiteX5-65" fmla="*/ 354745 w 432048"/>
                <a:gd name="connsiteY5-66" fmla="*/ 239973 h 247116"/>
                <a:gd name="connsiteX6-67" fmla="*/ 101115 w 432048"/>
                <a:gd name="connsiteY6-68" fmla="*/ 247116 h 247116"/>
                <a:gd name="connsiteX7-69" fmla="*/ 16669 w 432048"/>
                <a:gd name="connsiteY7-70" fmla="*/ 169814 h 247116"/>
                <a:gd name="connsiteX8-71" fmla="*/ 0 w 432048"/>
                <a:gd name="connsiteY8-72" fmla="*/ 74922 h 247116"/>
                <a:gd name="connsiteX0-73" fmla="*/ 0 w 432048"/>
                <a:gd name="connsiteY0-74" fmla="*/ 74922 h 247116"/>
                <a:gd name="connsiteX1-75" fmla="*/ 74922 w 432048"/>
                <a:gd name="connsiteY1-76" fmla="*/ 0 h 247116"/>
                <a:gd name="connsiteX2-77" fmla="*/ 357126 w 432048"/>
                <a:gd name="connsiteY2-78" fmla="*/ 0 h 247116"/>
                <a:gd name="connsiteX3-79" fmla="*/ 432048 w 432048"/>
                <a:gd name="connsiteY3-80" fmla="*/ 74922 h 247116"/>
                <a:gd name="connsiteX4-81" fmla="*/ 432048 w 432048"/>
                <a:gd name="connsiteY4-82" fmla="*/ 174576 h 247116"/>
                <a:gd name="connsiteX5-83" fmla="*/ 354745 w 432048"/>
                <a:gd name="connsiteY5-84" fmla="*/ 239973 h 247116"/>
                <a:gd name="connsiteX6-85" fmla="*/ 101115 w 432048"/>
                <a:gd name="connsiteY6-86" fmla="*/ 247116 h 247116"/>
                <a:gd name="connsiteX7-87" fmla="*/ 16669 w 432048"/>
                <a:gd name="connsiteY7-88" fmla="*/ 169814 h 247116"/>
                <a:gd name="connsiteX8-89" fmla="*/ 0 w 432048"/>
                <a:gd name="connsiteY8-90" fmla="*/ 74922 h 247116"/>
                <a:gd name="connsiteX0-91" fmla="*/ 0 w 432048"/>
                <a:gd name="connsiteY0-92" fmla="*/ 74922 h 247116"/>
                <a:gd name="connsiteX1-93" fmla="*/ 74922 w 432048"/>
                <a:gd name="connsiteY1-94" fmla="*/ 0 h 247116"/>
                <a:gd name="connsiteX2-95" fmla="*/ 357126 w 432048"/>
                <a:gd name="connsiteY2-96" fmla="*/ 0 h 247116"/>
                <a:gd name="connsiteX3-97" fmla="*/ 432048 w 432048"/>
                <a:gd name="connsiteY3-98" fmla="*/ 74922 h 247116"/>
                <a:gd name="connsiteX4-99" fmla="*/ 432048 w 432048"/>
                <a:gd name="connsiteY4-100" fmla="*/ 174576 h 247116"/>
                <a:gd name="connsiteX5-101" fmla="*/ 354745 w 432048"/>
                <a:gd name="connsiteY5-102" fmla="*/ 239973 h 247116"/>
                <a:gd name="connsiteX6-103" fmla="*/ 101115 w 432048"/>
                <a:gd name="connsiteY6-104" fmla="*/ 247116 h 247116"/>
                <a:gd name="connsiteX7-105" fmla="*/ 16669 w 432048"/>
                <a:gd name="connsiteY7-106" fmla="*/ 169814 h 247116"/>
                <a:gd name="connsiteX8-107" fmla="*/ 0 w 432048"/>
                <a:gd name="connsiteY8-108" fmla="*/ 74922 h 247116"/>
                <a:gd name="connsiteX0-109" fmla="*/ 0 w 432048"/>
                <a:gd name="connsiteY0-110" fmla="*/ 74922 h 247116"/>
                <a:gd name="connsiteX1-111" fmla="*/ 74922 w 432048"/>
                <a:gd name="connsiteY1-112" fmla="*/ 0 h 247116"/>
                <a:gd name="connsiteX2-113" fmla="*/ 357126 w 432048"/>
                <a:gd name="connsiteY2-114" fmla="*/ 0 h 247116"/>
                <a:gd name="connsiteX3-115" fmla="*/ 432048 w 432048"/>
                <a:gd name="connsiteY3-116" fmla="*/ 74922 h 247116"/>
                <a:gd name="connsiteX4-117" fmla="*/ 432048 w 432048"/>
                <a:gd name="connsiteY4-118" fmla="*/ 174576 h 247116"/>
                <a:gd name="connsiteX5-119" fmla="*/ 354745 w 432048"/>
                <a:gd name="connsiteY5-120" fmla="*/ 239973 h 247116"/>
                <a:gd name="connsiteX6-121" fmla="*/ 101115 w 432048"/>
                <a:gd name="connsiteY6-122" fmla="*/ 247116 h 247116"/>
                <a:gd name="connsiteX7-123" fmla="*/ 16669 w 432048"/>
                <a:gd name="connsiteY7-124" fmla="*/ 169814 h 247116"/>
                <a:gd name="connsiteX8-125" fmla="*/ 0 w 432048"/>
                <a:gd name="connsiteY8-126" fmla="*/ 74922 h 247116"/>
                <a:gd name="connsiteX0-127" fmla="*/ 0 w 432048"/>
                <a:gd name="connsiteY0-128" fmla="*/ 74922 h 239973"/>
                <a:gd name="connsiteX1-129" fmla="*/ 74922 w 432048"/>
                <a:gd name="connsiteY1-130" fmla="*/ 0 h 239973"/>
                <a:gd name="connsiteX2-131" fmla="*/ 357126 w 432048"/>
                <a:gd name="connsiteY2-132" fmla="*/ 0 h 239973"/>
                <a:gd name="connsiteX3-133" fmla="*/ 432048 w 432048"/>
                <a:gd name="connsiteY3-134" fmla="*/ 74922 h 239973"/>
                <a:gd name="connsiteX4-135" fmla="*/ 432048 w 432048"/>
                <a:gd name="connsiteY4-136" fmla="*/ 174576 h 239973"/>
                <a:gd name="connsiteX5-137" fmla="*/ 354745 w 432048"/>
                <a:gd name="connsiteY5-138" fmla="*/ 239973 h 239973"/>
                <a:gd name="connsiteX6-139" fmla="*/ 101115 w 432048"/>
                <a:gd name="connsiteY6-140" fmla="*/ 239972 h 239973"/>
                <a:gd name="connsiteX7-141" fmla="*/ 16669 w 432048"/>
                <a:gd name="connsiteY7-142" fmla="*/ 169814 h 239973"/>
                <a:gd name="connsiteX8-143" fmla="*/ 0 w 432048"/>
                <a:gd name="connsiteY8-144" fmla="*/ 74922 h 239973"/>
                <a:gd name="connsiteX0-145" fmla="*/ 0 w 432048"/>
                <a:gd name="connsiteY0-146" fmla="*/ 74922 h 239973"/>
                <a:gd name="connsiteX1-147" fmla="*/ 74922 w 432048"/>
                <a:gd name="connsiteY1-148" fmla="*/ 0 h 239973"/>
                <a:gd name="connsiteX2-149" fmla="*/ 357126 w 432048"/>
                <a:gd name="connsiteY2-150" fmla="*/ 0 h 239973"/>
                <a:gd name="connsiteX3-151" fmla="*/ 432048 w 432048"/>
                <a:gd name="connsiteY3-152" fmla="*/ 74922 h 239973"/>
                <a:gd name="connsiteX4-153" fmla="*/ 432048 w 432048"/>
                <a:gd name="connsiteY4-154" fmla="*/ 174576 h 239973"/>
                <a:gd name="connsiteX5-155" fmla="*/ 354745 w 432048"/>
                <a:gd name="connsiteY5-156" fmla="*/ 239973 h 239973"/>
                <a:gd name="connsiteX6-157" fmla="*/ 101115 w 432048"/>
                <a:gd name="connsiteY6-158" fmla="*/ 239972 h 239973"/>
                <a:gd name="connsiteX7-159" fmla="*/ 16669 w 432048"/>
                <a:gd name="connsiteY7-160" fmla="*/ 169814 h 239973"/>
                <a:gd name="connsiteX8-161" fmla="*/ 0 w 432048"/>
                <a:gd name="connsiteY8-162" fmla="*/ 74922 h 239973"/>
                <a:gd name="connsiteX0-163" fmla="*/ 0 w 432048"/>
                <a:gd name="connsiteY0-164" fmla="*/ 74922 h 240665"/>
                <a:gd name="connsiteX1-165" fmla="*/ 74922 w 432048"/>
                <a:gd name="connsiteY1-166" fmla="*/ 0 h 240665"/>
                <a:gd name="connsiteX2-167" fmla="*/ 357126 w 432048"/>
                <a:gd name="connsiteY2-168" fmla="*/ 0 h 240665"/>
                <a:gd name="connsiteX3-169" fmla="*/ 432048 w 432048"/>
                <a:gd name="connsiteY3-170" fmla="*/ 74922 h 240665"/>
                <a:gd name="connsiteX4-171" fmla="*/ 432048 w 432048"/>
                <a:gd name="connsiteY4-172" fmla="*/ 174576 h 240665"/>
                <a:gd name="connsiteX5-173" fmla="*/ 354745 w 432048"/>
                <a:gd name="connsiteY5-174" fmla="*/ 239973 h 240665"/>
                <a:gd name="connsiteX6-175" fmla="*/ 101115 w 432048"/>
                <a:gd name="connsiteY6-176" fmla="*/ 239972 h 240665"/>
                <a:gd name="connsiteX7-177" fmla="*/ 16669 w 432048"/>
                <a:gd name="connsiteY7-178" fmla="*/ 169814 h 240665"/>
                <a:gd name="connsiteX8-179" fmla="*/ 0 w 432048"/>
                <a:gd name="connsiteY8-180" fmla="*/ 74922 h 240665"/>
                <a:gd name="connsiteX0-181" fmla="*/ 0 w 432048"/>
                <a:gd name="connsiteY0-182" fmla="*/ 74922 h 243146"/>
                <a:gd name="connsiteX1-183" fmla="*/ 74922 w 432048"/>
                <a:gd name="connsiteY1-184" fmla="*/ 0 h 243146"/>
                <a:gd name="connsiteX2-185" fmla="*/ 357126 w 432048"/>
                <a:gd name="connsiteY2-186" fmla="*/ 0 h 243146"/>
                <a:gd name="connsiteX3-187" fmla="*/ 432048 w 432048"/>
                <a:gd name="connsiteY3-188" fmla="*/ 74922 h 243146"/>
                <a:gd name="connsiteX4-189" fmla="*/ 432048 w 432048"/>
                <a:gd name="connsiteY4-190" fmla="*/ 174576 h 243146"/>
                <a:gd name="connsiteX5-191" fmla="*/ 354745 w 432048"/>
                <a:gd name="connsiteY5-192" fmla="*/ 239973 h 243146"/>
                <a:gd name="connsiteX6-193" fmla="*/ 101115 w 432048"/>
                <a:gd name="connsiteY6-194" fmla="*/ 239972 h 243146"/>
                <a:gd name="connsiteX7-195" fmla="*/ 16669 w 432048"/>
                <a:gd name="connsiteY7-196" fmla="*/ 169814 h 243146"/>
                <a:gd name="connsiteX8-197" fmla="*/ 0 w 432048"/>
                <a:gd name="connsiteY8-198" fmla="*/ 74922 h 243146"/>
                <a:gd name="connsiteX0-199" fmla="*/ 0 w 432048"/>
                <a:gd name="connsiteY0-200" fmla="*/ 74922 h 243146"/>
                <a:gd name="connsiteX1-201" fmla="*/ 74922 w 432048"/>
                <a:gd name="connsiteY1-202" fmla="*/ 0 h 243146"/>
                <a:gd name="connsiteX2-203" fmla="*/ 357126 w 432048"/>
                <a:gd name="connsiteY2-204" fmla="*/ 0 h 243146"/>
                <a:gd name="connsiteX3-205" fmla="*/ 432048 w 432048"/>
                <a:gd name="connsiteY3-206" fmla="*/ 74922 h 243146"/>
                <a:gd name="connsiteX4-207" fmla="*/ 432048 w 432048"/>
                <a:gd name="connsiteY4-208" fmla="*/ 174576 h 243146"/>
                <a:gd name="connsiteX5-209" fmla="*/ 354745 w 432048"/>
                <a:gd name="connsiteY5-210" fmla="*/ 239973 h 243146"/>
                <a:gd name="connsiteX6-211" fmla="*/ 101115 w 432048"/>
                <a:gd name="connsiteY6-212" fmla="*/ 239972 h 243146"/>
                <a:gd name="connsiteX7-213" fmla="*/ 16669 w 432048"/>
                <a:gd name="connsiteY7-214" fmla="*/ 169814 h 243146"/>
                <a:gd name="connsiteX8-215" fmla="*/ 0 w 432048"/>
                <a:gd name="connsiteY8-216" fmla="*/ 74922 h 243146"/>
                <a:gd name="connsiteX0-217" fmla="*/ 0 w 432048"/>
                <a:gd name="connsiteY0-218" fmla="*/ 74922 h 247224"/>
                <a:gd name="connsiteX1-219" fmla="*/ 74922 w 432048"/>
                <a:gd name="connsiteY1-220" fmla="*/ 0 h 247224"/>
                <a:gd name="connsiteX2-221" fmla="*/ 357126 w 432048"/>
                <a:gd name="connsiteY2-222" fmla="*/ 0 h 247224"/>
                <a:gd name="connsiteX3-223" fmla="*/ 432048 w 432048"/>
                <a:gd name="connsiteY3-224" fmla="*/ 74922 h 247224"/>
                <a:gd name="connsiteX4-225" fmla="*/ 432048 w 432048"/>
                <a:gd name="connsiteY4-226" fmla="*/ 174576 h 247224"/>
                <a:gd name="connsiteX5-227" fmla="*/ 354745 w 432048"/>
                <a:gd name="connsiteY5-228" fmla="*/ 239973 h 247224"/>
                <a:gd name="connsiteX6-229" fmla="*/ 101115 w 432048"/>
                <a:gd name="connsiteY6-230" fmla="*/ 239972 h 247224"/>
                <a:gd name="connsiteX7-231" fmla="*/ 16669 w 432048"/>
                <a:gd name="connsiteY7-232" fmla="*/ 169814 h 247224"/>
                <a:gd name="connsiteX8-233" fmla="*/ 0 w 432048"/>
                <a:gd name="connsiteY8-234" fmla="*/ 74922 h 247224"/>
                <a:gd name="connsiteX0-235" fmla="*/ 859 w 432907"/>
                <a:gd name="connsiteY0-236" fmla="*/ 74922 h 247224"/>
                <a:gd name="connsiteX1-237" fmla="*/ 75781 w 432907"/>
                <a:gd name="connsiteY1-238" fmla="*/ 0 h 247224"/>
                <a:gd name="connsiteX2-239" fmla="*/ 357985 w 432907"/>
                <a:gd name="connsiteY2-240" fmla="*/ 0 h 247224"/>
                <a:gd name="connsiteX3-241" fmla="*/ 432907 w 432907"/>
                <a:gd name="connsiteY3-242" fmla="*/ 74922 h 247224"/>
                <a:gd name="connsiteX4-243" fmla="*/ 432907 w 432907"/>
                <a:gd name="connsiteY4-244" fmla="*/ 174576 h 247224"/>
                <a:gd name="connsiteX5-245" fmla="*/ 355604 w 432907"/>
                <a:gd name="connsiteY5-246" fmla="*/ 239973 h 247224"/>
                <a:gd name="connsiteX6-247" fmla="*/ 101974 w 432907"/>
                <a:gd name="connsiteY6-248" fmla="*/ 239972 h 247224"/>
                <a:gd name="connsiteX7-249" fmla="*/ 17528 w 432907"/>
                <a:gd name="connsiteY7-250" fmla="*/ 169814 h 247224"/>
                <a:gd name="connsiteX8-251" fmla="*/ 859 w 432907"/>
                <a:gd name="connsiteY8-252" fmla="*/ 74922 h 247224"/>
                <a:gd name="connsiteX0-253" fmla="*/ 4045 w 436093"/>
                <a:gd name="connsiteY0-254" fmla="*/ 74922 h 247224"/>
                <a:gd name="connsiteX1-255" fmla="*/ 78967 w 436093"/>
                <a:gd name="connsiteY1-256" fmla="*/ 0 h 247224"/>
                <a:gd name="connsiteX2-257" fmla="*/ 361171 w 436093"/>
                <a:gd name="connsiteY2-258" fmla="*/ 0 h 247224"/>
                <a:gd name="connsiteX3-259" fmla="*/ 436093 w 436093"/>
                <a:gd name="connsiteY3-260" fmla="*/ 74922 h 247224"/>
                <a:gd name="connsiteX4-261" fmla="*/ 436093 w 436093"/>
                <a:gd name="connsiteY4-262" fmla="*/ 174576 h 247224"/>
                <a:gd name="connsiteX5-263" fmla="*/ 358790 w 436093"/>
                <a:gd name="connsiteY5-264" fmla="*/ 239973 h 247224"/>
                <a:gd name="connsiteX6-265" fmla="*/ 105160 w 436093"/>
                <a:gd name="connsiteY6-266" fmla="*/ 239972 h 247224"/>
                <a:gd name="connsiteX7-267" fmla="*/ 20714 w 436093"/>
                <a:gd name="connsiteY7-268" fmla="*/ 169814 h 247224"/>
                <a:gd name="connsiteX8-269" fmla="*/ 4045 w 436093"/>
                <a:gd name="connsiteY8-270" fmla="*/ 74922 h 247224"/>
                <a:gd name="connsiteX0-271" fmla="*/ 896 w 432944"/>
                <a:gd name="connsiteY0-272" fmla="*/ 82330 h 254632"/>
                <a:gd name="connsiteX1-273" fmla="*/ 75818 w 432944"/>
                <a:gd name="connsiteY1-274" fmla="*/ 7408 h 254632"/>
                <a:gd name="connsiteX2-275" fmla="*/ 358022 w 432944"/>
                <a:gd name="connsiteY2-276" fmla="*/ 7408 h 254632"/>
                <a:gd name="connsiteX3-277" fmla="*/ 432944 w 432944"/>
                <a:gd name="connsiteY3-278" fmla="*/ 82330 h 254632"/>
                <a:gd name="connsiteX4-279" fmla="*/ 432944 w 432944"/>
                <a:gd name="connsiteY4-280" fmla="*/ 181984 h 254632"/>
                <a:gd name="connsiteX5-281" fmla="*/ 355641 w 432944"/>
                <a:gd name="connsiteY5-282" fmla="*/ 247381 h 254632"/>
                <a:gd name="connsiteX6-283" fmla="*/ 102011 w 432944"/>
                <a:gd name="connsiteY6-284" fmla="*/ 247380 h 254632"/>
                <a:gd name="connsiteX7-285" fmla="*/ 17565 w 432944"/>
                <a:gd name="connsiteY7-286" fmla="*/ 177222 h 254632"/>
                <a:gd name="connsiteX8-287" fmla="*/ 896 w 432944"/>
                <a:gd name="connsiteY8-288" fmla="*/ 82330 h 254632"/>
                <a:gd name="connsiteX0-289" fmla="*/ 1286 w 433334"/>
                <a:gd name="connsiteY0-290" fmla="*/ 77039 h 249341"/>
                <a:gd name="connsiteX1-291" fmla="*/ 76208 w 433334"/>
                <a:gd name="connsiteY1-292" fmla="*/ 2117 h 249341"/>
                <a:gd name="connsiteX2-293" fmla="*/ 358412 w 433334"/>
                <a:gd name="connsiteY2-294" fmla="*/ 2117 h 249341"/>
                <a:gd name="connsiteX3-295" fmla="*/ 433334 w 433334"/>
                <a:gd name="connsiteY3-296" fmla="*/ 77039 h 249341"/>
                <a:gd name="connsiteX4-297" fmla="*/ 433334 w 433334"/>
                <a:gd name="connsiteY4-298" fmla="*/ 176693 h 249341"/>
                <a:gd name="connsiteX5-299" fmla="*/ 356031 w 433334"/>
                <a:gd name="connsiteY5-300" fmla="*/ 242090 h 249341"/>
                <a:gd name="connsiteX6-301" fmla="*/ 102401 w 433334"/>
                <a:gd name="connsiteY6-302" fmla="*/ 242089 h 249341"/>
                <a:gd name="connsiteX7-303" fmla="*/ 17955 w 433334"/>
                <a:gd name="connsiteY7-304" fmla="*/ 171931 h 249341"/>
                <a:gd name="connsiteX8-305" fmla="*/ 1286 w 433334"/>
                <a:gd name="connsiteY8-306" fmla="*/ 77039 h 2493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433334" h="249341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圆角矩形 12"/>
            <p:cNvSpPr/>
            <p:nvPr/>
          </p:nvSpPr>
          <p:spPr>
            <a:xfrm flipH="1">
              <a:off x="5742515" y="2939235"/>
              <a:ext cx="433334" cy="249341"/>
            </a:xfrm>
            <a:custGeom>
              <a:avLst/>
              <a:gdLst>
                <a:gd name="connsiteX0" fmla="*/ 0 w 432048"/>
                <a:gd name="connsiteY0" fmla="*/ 74922 h 249498"/>
                <a:gd name="connsiteX1" fmla="*/ 74922 w 432048"/>
                <a:gd name="connsiteY1" fmla="*/ 0 h 249498"/>
                <a:gd name="connsiteX2" fmla="*/ 357126 w 432048"/>
                <a:gd name="connsiteY2" fmla="*/ 0 h 249498"/>
                <a:gd name="connsiteX3" fmla="*/ 432048 w 432048"/>
                <a:gd name="connsiteY3" fmla="*/ 74922 h 249498"/>
                <a:gd name="connsiteX4" fmla="*/ 432048 w 432048"/>
                <a:gd name="connsiteY4" fmla="*/ 174576 h 249498"/>
                <a:gd name="connsiteX5" fmla="*/ 357126 w 432048"/>
                <a:gd name="connsiteY5" fmla="*/ 249498 h 249498"/>
                <a:gd name="connsiteX6" fmla="*/ 74922 w 432048"/>
                <a:gd name="connsiteY6" fmla="*/ 249498 h 249498"/>
                <a:gd name="connsiteX7" fmla="*/ 0 w 432048"/>
                <a:gd name="connsiteY7" fmla="*/ 174576 h 249498"/>
                <a:gd name="connsiteX8" fmla="*/ 0 w 432048"/>
                <a:gd name="connsiteY8" fmla="*/ 74922 h 249498"/>
                <a:gd name="connsiteX0-1" fmla="*/ 0 w 432048"/>
                <a:gd name="connsiteY0-2" fmla="*/ 74922 h 249498"/>
                <a:gd name="connsiteX1-3" fmla="*/ 74922 w 432048"/>
                <a:gd name="connsiteY1-4" fmla="*/ 0 h 249498"/>
                <a:gd name="connsiteX2-5" fmla="*/ 357126 w 432048"/>
                <a:gd name="connsiteY2-6" fmla="*/ 0 h 249498"/>
                <a:gd name="connsiteX3-7" fmla="*/ 432048 w 432048"/>
                <a:gd name="connsiteY3-8" fmla="*/ 74922 h 249498"/>
                <a:gd name="connsiteX4-9" fmla="*/ 432048 w 432048"/>
                <a:gd name="connsiteY4-10" fmla="*/ 174576 h 249498"/>
                <a:gd name="connsiteX5-11" fmla="*/ 357126 w 432048"/>
                <a:gd name="connsiteY5-12" fmla="*/ 249498 h 249498"/>
                <a:gd name="connsiteX6-13" fmla="*/ 101115 w 432048"/>
                <a:gd name="connsiteY6-14" fmla="*/ 247116 h 249498"/>
                <a:gd name="connsiteX7-15" fmla="*/ 0 w 432048"/>
                <a:gd name="connsiteY7-16" fmla="*/ 174576 h 249498"/>
                <a:gd name="connsiteX8-17" fmla="*/ 0 w 432048"/>
                <a:gd name="connsiteY8-18" fmla="*/ 74922 h 249498"/>
                <a:gd name="connsiteX0-19" fmla="*/ 0 w 432048"/>
                <a:gd name="connsiteY0-20" fmla="*/ 74922 h 249498"/>
                <a:gd name="connsiteX1-21" fmla="*/ 74922 w 432048"/>
                <a:gd name="connsiteY1-22" fmla="*/ 0 h 249498"/>
                <a:gd name="connsiteX2-23" fmla="*/ 357126 w 432048"/>
                <a:gd name="connsiteY2-24" fmla="*/ 0 h 249498"/>
                <a:gd name="connsiteX3-25" fmla="*/ 432048 w 432048"/>
                <a:gd name="connsiteY3-26" fmla="*/ 74922 h 249498"/>
                <a:gd name="connsiteX4-27" fmla="*/ 432048 w 432048"/>
                <a:gd name="connsiteY4-28" fmla="*/ 174576 h 249498"/>
                <a:gd name="connsiteX5-29" fmla="*/ 357126 w 432048"/>
                <a:gd name="connsiteY5-30" fmla="*/ 249498 h 249498"/>
                <a:gd name="connsiteX6-31" fmla="*/ 101115 w 432048"/>
                <a:gd name="connsiteY6-32" fmla="*/ 247116 h 249498"/>
                <a:gd name="connsiteX7-33" fmla="*/ 16669 w 432048"/>
                <a:gd name="connsiteY7-34" fmla="*/ 169814 h 249498"/>
                <a:gd name="connsiteX8-35" fmla="*/ 0 w 432048"/>
                <a:gd name="connsiteY8-36" fmla="*/ 74922 h 249498"/>
                <a:gd name="connsiteX0-37" fmla="*/ 0 w 432048"/>
                <a:gd name="connsiteY0-38" fmla="*/ 74922 h 249498"/>
                <a:gd name="connsiteX1-39" fmla="*/ 74922 w 432048"/>
                <a:gd name="connsiteY1-40" fmla="*/ 0 h 249498"/>
                <a:gd name="connsiteX2-41" fmla="*/ 357126 w 432048"/>
                <a:gd name="connsiteY2-42" fmla="*/ 0 h 249498"/>
                <a:gd name="connsiteX3-43" fmla="*/ 432048 w 432048"/>
                <a:gd name="connsiteY3-44" fmla="*/ 74922 h 249498"/>
                <a:gd name="connsiteX4-45" fmla="*/ 432048 w 432048"/>
                <a:gd name="connsiteY4-46" fmla="*/ 174576 h 249498"/>
                <a:gd name="connsiteX5-47" fmla="*/ 357126 w 432048"/>
                <a:gd name="connsiteY5-48" fmla="*/ 249498 h 249498"/>
                <a:gd name="connsiteX6-49" fmla="*/ 101115 w 432048"/>
                <a:gd name="connsiteY6-50" fmla="*/ 247116 h 249498"/>
                <a:gd name="connsiteX7-51" fmla="*/ 16669 w 432048"/>
                <a:gd name="connsiteY7-52" fmla="*/ 169814 h 249498"/>
                <a:gd name="connsiteX8-53" fmla="*/ 0 w 432048"/>
                <a:gd name="connsiteY8-54" fmla="*/ 74922 h 249498"/>
                <a:gd name="connsiteX0-55" fmla="*/ 0 w 432048"/>
                <a:gd name="connsiteY0-56" fmla="*/ 74922 h 247116"/>
                <a:gd name="connsiteX1-57" fmla="*/ 74922 w 432048"/>
                <a:gd name="connsiteY1-58" fmla="*/ 0 h 247116"/>
                <a:gd name="connsiteX2-59" fmla="*/ 357126 w 432048"/>
                <a:gd name="connsiteY2-60" fmla="*/ 0 h 247116"/>
                <a:gd name="connsiteX3-61" fmla="*/ 432048 w 432048"/>
                <a:gd name="connsiteY3-62" fmla="*/ 74922 h 247116"/>
                <a:gd name="connsiteX4-63" fmla="*/ 432048 w 432048"/>
                <a:gd name="connsiteY4-64" fmla="*/ 174576 h 247116"/>
                <a:gd name="connsiteX5-65" fmla="*/ 354745 w 432048"/>
                <a:gd name="connsiteY5-66" fmla="*/ 239973 h 247116"/>
                <a:gd name="connsiteX6-67" fmla="*/ 101115 w 432048"/>
                <a:gd name="connsiteY6-68" fmla="*/ 247116 h 247116"/>
                <a:gd name="connsiteX7-69" fmla="*/ 16669 w 432048"/>
                <a:gd name="connsiteY7-70" fmla="*/ 169814 h 247116"/>
                <a:gd name="connsiteX8-71" fmla="*/ 0 w 432048"/>
                <a:gd name="connsiteY8-72" fmla="*/ 74922 h 247116"/>
                <a:gd name="connsiteX0-73" fmla="*/ 0 w 432048"/>
                <a:gd name="connsiteY0-74" fmla="*/ 74922 h 247116"/>
                <a:gd name="connsiteX1-75" fmla="*/ 74922 w 432048"/>
                <a:gd name="connsiteY1-76" fmla="*/ 0 h 247116"/>
                <a:gd name="connsiteX2-77" fmla="*/ 357126 w 432048"/>
                <a:gd name="connsiteY2-78" fmla="*/ 0 h 247116"/>
                <a:gd name="connsiteX3-79" fmla="*/ 432048 w 432048"/>
                <a:gd name="connsiteY3-80" fmla="*/ 74922 h 247116"/>
                <a:gd name="connsiteX4-81" fmla="*/ 432048 w 432048"/>
                <a:gd name="connsiteY4-82" fmla="*/ 174576 h 247116"/>
                <a:gd name="connsiteX5-83" fmla="*/ 354745 w 432048"/>
                <a:gd name="connsiteY5-84" fmla="*/ 239973 h 247116"/>
                <a:gd name="connsiteX6-85" fmla="*/ 101115 w 432048"/>
                <a:gd name="connsiteY6-86" fmla="*/ 247116 h 247116"/>
                <a:gd name="connsiteX7-87" fmla="*/ 16669 w 432048"/>
                <a:gd name="connsiteY7-88" fmla="*/ 169814 h 247116"/>
                <a:gd name="connsiteX8-89" fmla="*/ 0 w 432048"/>
                <a:gd name="connsiteY8-90" fmla="*/ 74922 h 247116"/>
                <a:gd name="connsiteX0-91" fmla="*/ 0 w 432048"/>
                <a:gd name="connsiteY0-92" fmla="*/ 74922 h 247116"/>
                <a:gd name="connsiteX1-93" fmla="*/ 74922 w 432048"/>
                <a:gd name="connsiteY1-94" fmla="*/ 0 h 247116"/>
                <a:gd name="connsiteX2-95" fmla="*/ 357126 w 432048"/>
                <a:gd name="connsiteY2-96" fmla="*/ 0 h 247116"/>
                <a:gd name="connsiteX3-97" fmla="*/ 432048 w 432048"/>
                <a:gd name="connsiteY3-98" fmla="*/ 74922 h 247116"/>
                <a:gd name="connsiteX4-99" fmla="*/ 432048 w 432048"/>
                <a:gd name="connsiteY4-100" fmla="*/ 174576 h 247116"/>
                <a:gd name="connsiteX5-101" fmla="*/ 354745 w 432048"/>
                <a:gd name="connsiteY5-102" fmla="*/ 239973 h 247116"/>
                <a:gd name="connsiteX6-103" fmla="*/ 101115 w 432048"/>
                <a:gd name="connsiteY6-104" fmla="*/ 247116 h 247116"/>
                <a:gd name="connsiteX7-105" fmla="*/ 16669 w 432048"/>
                <a:gd name="connsiteY7-106" fmla="*/ 169814 h 247116"/>
                <a:gd name="connsiteX8-107" fmla="*/ 0 w 432048"/>
                <a:gd name="connsiteY8-108" fmla="*/ 74922 h 247116"/>
                <a:gd name="connsiteX0-109" fmla="*/ 0 w 432048"/>
                <a:gd name="connsiteY0-110" fmla="*/ 74922 h 247116"/>
                <a:gd name="connsiteX1-111" fmla="*/ 74922 w 432048"/>
                <a:gd name="connsiteY1-112" fmla="*/ 0 h 247116"/>
                <a:gd name="connsiteX2-113" fmla="*/ 357126 w 432048"/>
                <a:gd name="connsiteY2-114" fmla="*/ 0 h 247116"/>
                <a:gd name="connsiteX3-115" fmla="*/ 432048 w 432048"/>
                <a:gd name="connsiteY3-116" fmla="*/ 74922 h 247116"/>
                <a:gd name="connsiteX4-117" fmla="*/ 432048 w 432048"/>
                <a:gd name="connsiteY4-118" fmla="*/ 174576 h 247116"/>
                <a:gd name="connsiteX5-119" fmla="*/ 354745 w 432048"/>
                <a:gd name="connsiteY5-120" fmla="*/ 239973 h 247116"/>
                <a:gd name="connsiteX6-121" fmla="*/ 101115 w 432048"/>
                <a:gd name="connsiteY6-122" fmla="*/ 247116 h 247116"/>
                <a:gd name="connsiteX7-123" fmla="*/ 16669 w 432048"/>
                <a:gd name="connsiteY7-124" fmla="*/ 169814 h 247116"/>
                <a:gd name="connsiteX8-125" fmla="*/ 0 w 432048"/>
                <a:gd name="connsiteY8-126" fmla="*/ 74922 h 247116"/>
                <a:gd name="connsiteX0-127" fmla="*/ 0 w 432048"/>
                <a:gd name="connsiteY0-128" fmla="*/ 74922 h 239973"/>
                <a:gd name="connsiteX1-129" fmla="*/ 74922 w 432048"/>
                <a:gd name="connsiteY1-130" fmla="*/ 0 h 239973"/>
                <a:gd name="connsiteX2-131" fmla="*/ 357126 w 432048"/>
                <a:gd name="connsiteY2-132" fmla="*/ 0 h 239973"/>
                <a:gd name="connsiteX3-133" fmla="*/ 432048 w 432048"/>
                <a:gd name="connsiteY3-134" fmla="*/ 74922 h 239973"/>
                <a:gd name="connsiteX4-135" fmla="*/ 432048 w 432048"/>
                <a:gd name="connsiteY4-136" fmla="*/ 174576 h 239973"/>
                <a:gd name="connsiteX5-137" fmla="*/ 354745 w 432048"/>
                <a:gd name="connsiteY5-138" fmla="*/ 239973 h 239973"/>
                <a:gd name="connsiteX6-139" fmla="*/ 101115 w 432048"/>
                <a:gd name="connsiteY6-140" fmla="*/ 239972 h 239973"/>
                <a:gd name="connsiteX7-141" fmla="*/ 16669 w 432048"/>
                <a:gd name="connsiteY7-142" fmla="*/ 169814 h 239973"/>
                <a:gd name="connsiteX8-143" fmla="*/ 0 w 432048"/>
                <a:gd name="connsiteY8-144" fmla="*/ 74922 h 239973"/>
                <a:gd name="connsiteX0-145" fmla="*/ 0 w 432048"/>
                <a:gd name="connsiteY0-146" fmla="*/ 74922 h 239973"/>
                <a:gd name="connsiteX1-147" fmla="*/ 74922 w 432048"/>
                <a:gd name="connsiteY1-148" fmla="*/ 0 h 239973"/>
                <a:gd name="connsiteX2-149" fmla="*/ 357126 w 432048"/>
                <a:gd name="connsiteY2-150" fmla="*/ 0 h 239973"/>
                <a:gd name="connsiteX3-151" fmla="*/ 432048 w 432048"/>
                <a:gd name="connsiteY3-152" fmla="*/ 74922 h 239973"/>
                <a:gd name="connsiteX4-153" fmla="*/ 432048 w 432048"/>
                <a:gd name="connsiteY4-154" fmla="*/ 174576 h 239973"/>
                <a:gd name="connsiteX5-155" fmla="*/ 354745 w 432048"/>
                <a:gd name="connsiteY5-156" fmla="*/ 239973 h 239973"/>
                <a:gd name="connsiteX6-157" fmla="*/ 101115 w 432048"/>
                <a:gd name="connsiteY6-158" fmla="*/ 239972 h 239973"/>
                <a:gd name="connsiteX7-159" fmla="*/ 16669 w 432048"/>
                <a:gd name="connsiteY7-160" fmla="*/ 169814 h 239973"/>
                <a:gd name="connsiteX8-161" fmla="*/ 0 w 432048"/>
                <a:gd name="connsiteY8-162" fmla="*/ 74922 h 239973"/>
                <a:gd name="connsiteX0-163" fmla="*/ 0 w 432048"/>
                <a:gd name="connsiteY0-164" fmla="*/ 74922 h 240665"/>
                <a:gd name="connsiteX1-165" fmla="*/ 74922 w 432048"/>
                <a:gd name="connsiteY1-166" fmla="*/ 0 h 240665"/>
                <a:gd name="connsiteX2-167" fmla="*/ 357126 w 432048"/>
                <a:gd name="connsiteY2-168" fmla="*/ 0 h 240665"/>
                <a:gd name="connsiteX3-169" fmla="*/ 432048 w 432048"/>
                <a:gd name="connsiteY3-170" fmla="*/ 74922 h 240665"/>
                <a:gd name="connsiteX4-171" fmla="*/ 432048 w 432048"/>
                <a:gd name="connsiteY4-172" fmla="*/ 174576 h 240665"/>
                <a:gd name="connsiteX5-173" fmla="*/ 354745 w 432048"/>
                <a:gd name="connsiteY5-174" fmla="*/ 239973 h 240665"/>
                <a:gd name="connsiteX6-175" fmla="*/ 101115 w 432048"/>
                <a:gd name="connsiteY6-176" fmla="*/ 239972 h 240665"/>
                <a:gd name="connsiteX7-177" fmla="*/ 16669 w 432048"/>
                <a:gd name="connsiteY7-178" fmla="*/ 169814 h 240665"/>
                <a:gd name="connsiteX8-179" fmla="*/ 0 w 432048"/>
                <a:gd name="connsiteY8-180" fmla="*/ 74922 h 240665"/>
                <a:gd name="connsiteX0-181" fmla="*/ 0 w 432048"/>
                <a:gd name="connsiteY0-182" fmla="*/ 74922 h 243146"/>
                <a:gd name="connsiteX1-183" fmla="*/ 74922 w 432048"/>
                <a:gd name="connsiteY1-184" fmla="*/ 0 h 243146"/>
                <a:gd name="connsiteX2-185" fmla="*/ 357126 w 432048"/>
                <a:gd name="connsiteY2-186" fmla="*/ 0 h 243146"/>
                <a:gd name="connsiteX3-187" fmla="*/ 432048 w 432048"/>
                <a:gd name="connsiteY3-188" fmla="*/ 74922 h 243146"/>
                <a:gd name="connsiteX4-189" fmla="*/ 432048 w 432048"/>
                <a:gd name="connsiteY4-190" fmla="*/ 174576 h 243146"/>
                <a:gd name="connsiteX5-191" fmla="*/ 354745 w 432048"/>
                <a:gd name="connsiteY5-192" fmla="*/ 239973 h 243146"/>
                <a:gd name="connsiteX6-193" fmla="*/ 101115 w 432048"/>
                <a:gd name="connsiteY6-194" fmla="*/ 239972 h 243146"/>
                <a:gd name="connsiteX7-195" fmla="*/ 16669 w 432048"/>
                <a:gd name="connsiteY7-196" fmla="*/ 169814 h 243146"/>
                <a:gd name="connsiteX8-197" fmla="*/ 0 w 432048"/>
                <a:gd name="connsiteY8-198" fmla="*/ 74922 h 243146"/>
                <a:gd name="connsiteX0-199" fmla="*/ 0 w 432048"/>
                <a:gd name="connsiteY0-200" fmla="*/ 74922 h 243146"/>
                <a:gd name="connsiteX1-201" fmla="*/ 74922 w 432048"/>
                <a:gd name="connsiteY1-202" fmla="*/ 0 h 243146"/>
                <a:gd name="connsiteX2-203" fmla="*/ 357126 w 432048"/>
                <a:gd name="connsiteY2-204" fmla="*/ 0 h 243146"/>
                <a:gd name="connsiteX3-205" fmla="*/ 432048 w 432048"/>
                <a:gd name="connsiteY3-206" fmla="*/ 74922 h 243146"/>
                <a:gd name="connsiteX4-207" fmla="*/ 432048 w 432048"/>
                <a:gd name="connsiteY4-208" fmla="*/ 174576 h 243146"/>
                <a:gd name="connsiteX5-209" fmla="*/ 354745 w 432048"/>
                <a:gd name="connsiteY5-210" fmla="*/ 239973 h 243146"/>
                <a:gd name="connsiteX6-211" fmla="*/ 101115 w 432048"/>
                <a:gd name="connsiteY6-212" fmla="*/ 239972 h 243146"/>
                <a:gd name="connsiteX7-213" fmla="*/ 16669 w 432048"/>
                <a:gd name="connsiteY7-214" fmla="*/ 169814 h 243146"/>
                <a:gd name="connsiteX8-215" fmla="*/ 0 w 432048"/>
                <a:gd name="connsiteY8-216" fmla="*/ 74922 h 243146"/>
                <a:gd name="connsiteX0-217" fmla="*/ 0 w 432048"/>
                <a:gd name="connsiteY0-218" fmla="*/ 74922 h 247224"/>
                <a:gd name="connsiteX1-219" fmla="*/ 74922 w 432048"/>
                <a:gd name="connsiteY1-220" fmla="*/ 0 h 247224"/>
                <a:gd name="connsiteX2-221" fmla="*/ 357126 w 432048"/>
                <a:gd name="connsiteY2-222" fmla="*/ 0 h 247224"/>
                <a:gd name="connsiteX3-223" fmla="*/ 432048 w 432048"/>
                <a:gd name="connsiteY3-224" fmla="*/ 74922 h 247224"/>
                <a:gd name="connsiteX4-225" fmla="*/ 432048 w 432048"/>
                <a:gd name="connsiteY4-226" fmla="*/ 174576 h 247224"/>
                <a:gd name="connsiteX5-227" fmla="*/ 354745 w 432048"/>
                <a:gd name="connsiteY5-228" fmla="*/ 239973 h 247224"/>
                <a:gd name="connsiteX6-229" fmla="*/ 101115 w 432048"/>
                <a:gd name="connsiteY6-230" fmla="*/ 239972 h 247224"/>
                <a:gd name="connsiteX7-231" fmla="*/ 16669 w 432048"/>
                <a:gd name="connsiteY7-232" fmla="*/ 169814 h 247224"/>
                <a:gd name="connsiteX8-233" fmla="*/ 0 w 432048"/>
                <a:gd name="connsiteY8-234" fmla="*/ 74922 h 247224"/>
                <a:gd name="connsiteX0-235" fmla="*/ 859 w 432907"/>
                <a:gd name="connsiteY0-236" fmla="*/ 74922 h 247224"/>
                <a:gd name="connsiteX1-237" fmla="*/ 75781 w 432907"/>
                <a:gd name="connsiteY1-238" fmla="*/ 0 h 247224"/>
                <a:gd name="connsiteX2-239" fmla="*/ 357985 w 432907"/>
                <a:gd name="connsiteY2-240" fmla="*/ 0 h 247224"/>
                <a:gd name="connsiteX3-241" fmla="*/ 432907 w 432907"/>
                <a:gd name="connsiteY3-242" fmla="*/ 74922 h 247224"/>
                <a:gd name="connsiteX4-243" fmla="*/ 432907 w 432907"/>
                <a:gd name="connsiteY4-244" fmla="*/ 174576 h 247224"/>
                <a:gd name="connsiteX5-245" fmla="*/ 355604 w 432907"/>
                <a:gd name="connsiteY5-246" fmla="*/ 239973 h 247224"/>
                <a:gd name="connsiteX6-247" fmla="*/ 101974 w 432907"/>
                <a:gd name="connsiteY6-248" fmla="*/ 239972 h 247224"/>
                <a:gd name="connsiteX7-249" fmla="*/ 17528 w 432907"/>
                <a:gd name="connsiteY7-250" fmla="*/ 169814 h 247224"/>
                <a:gd name="connsiteX8-251" fmla="*/ 859 w 432907"/>
                <a:gd name="connsiteY8-252" fmla="*/ 74922 h 247224"/>
                <a:gd name="connsiteX0-253" fmla="*/ 4045 w 436093"/>
                <a:gd name="connsiteY0-254" fmla="*/ 74922 h 247224"/>
                <a:gd name="connsiteX1-255" fmla="*/ 78967 w 436093"/>
                <a:gd name="connsiteY1-256" fmla="*/ 0 h 247224"/>
                <a:gd name="connsiteX2-257" fmla="*/ 361171 w 436093"/>
                <a:gd name="connsiteY2-258" fmla="*/ 0 h 247224"/>
                <a:gd name="connsiteX3-259" fmla="*/ 436093 w 436093"/>
                <a:gd name="connsiteY3-260" fmla="*/ 74922 h 247224"/>
                <a:gd name="connsiteX4-261" fmla="*/ 436093 w 436093"/>
                <a:gd name="connsiteY4-262" fmla="*/ 174576 h 247224"/>
                <a:gd name="connsiteX5-263" fmla="*/ 358790 w 436093"/>
                <a:gd name="connsiteY5-264" fmla="*/ 239973 h 247224"/>
                <a:gd name="connsiteX6-265" fmla="*/ 105160 w 436093"/>
                <a:gd name="connsiteY6-266" fmla="*/ 239972 h 247224"/>
                <a:gd name="connsiteX7-267" fmla="*/ 20714 w 436093"/>
                <a:gd name="connsiteY7-268" fmla="*/ 169814 h 247224"/>
                <a:gd name="connsiteX8-269" fmla="*/ 4045 w 436093"/>
                <a:gd name="connsiteY8-270" fmla="*/ 74922 h 247224"/>
                <a:gd name="connsiteX0-271" fmla="*/ 896 w 432944"/>
                <a:gd name="connsiteY0-272" fmla="*/ 82330 h 254632"/>
                <a:gd name="connsiteX1-273" fmla="*/ 75818 w 432944"/>
                <a:gd name="connsiteY1-274" fmla="*/ 7408 h 254632"/>
                <a:gd name="connsiteX2-275" fmla="*/ 358022 w 432944"/>
                <a:gd name="connsiteY2-276" fmla="*/ 7408 h 254632"/>
                <a:gd name="connsiteX3-277" fmla="*/ 432944 w 432944"/>
                <a:gd name="connsiteY3-278" fmla="*/ 82330 h 254632"/>
                <a:gd name="connsiteX4-279" fmla="*/ 432944 w 432944"/>
                <a:gd name="connsiteY4-280" fmla="*/ 181984 h 254632"/>
                <a:gd name="connsiteX5-281" fmla="*/ 355641 w 432944"/>
                <a:gd name="connsiteY5-282" fmla="*/ 247381 h 254632"/>
                <a:gd name="connsiteX6-283" fmla="*/ 102011 w 432944"/>
                <a:gd name="connsiteY6-284" fmla="*/ 247380 h 254632"/>
                <a:gd name="connsiteX7-285" fmla="*/ 17565 w 432944"/>
                <a:gd name="connsiteY7-286" fmla="*/ 177222 h 254632"/>
                <a:gd name="connsiteX8-287" fmla="*/ 896 w 432944"/>
                <a:gd name="connsiteY8-288" fmla="*/ 82330 h 254632"/>
                <a:gd name="connsiteX0-289" fmla="*/ 1286 w 433334"/>
                <a:gd name="connsiteY0-290" fmla="*/ 77039 h 249341"/>
                <a:gd name="connsiteX1-291" fmla="*/ 76208 w 433334"/>
                <a:gd name="connsiteY1-292" fmla="*/ 2117 h 249341"/>
                <a:gd name="connsiteX2-293" fmla="*/ 358412 w 433334"/>
                <a:gd name="connsiteY2-294" fmla="*/ 2117 h 249341"/>
                <a:gd name="connsiteX3-295" fmla="*/ 433334 w 433334"/>
                <a:gd name="connsiteY3-296" fmla="*/ 77039 h 249341"/>
                <a:gd name="connsiteX4-297" fmla="*/ 433334 w 433334"/>
                <a:gd name="connsiteY4-298" fmla="*/ 176693 h 249341"/>
                <a:gd name="connsiteX5-299" fmla="*/ 356031 w 433334"/>
                <a:gd name="connsiteY5-300" fmla="*/ 242090 h 249341"/>
                <a:gd name="connsiteX6-301" fmla="*/ 102401 w 433334"/>
                <a:gd name="connsiteY6-302" fmla="*/ 242089 h 249341"/>
                <a:gd name="connsiteX7-303" fmla="*/ 17955 w 433334"/>
                <a:gd name="connsiteY7-304" fmla="*/ 171931 h 249341"/>
                <a:gd name="connsiteX8-305" fmla="*/ 1286 w 433334"/>
                <a:gd name="connsiteY8-306" fmla="*/ 77039 h 2493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433334" h="249341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圆角矩形 14"/>
            <p:cNvSpPr/>
            <p:nvPr/>
          </p:nvSpPr>
          <p:spPr>
            <a:xfrm>
              <a:off x="6143274" y="2940367"/>
              <a:ext cx="218847" cy="150589"/>
            </a:xfrm>
            <a:custGeom>
              <a:avLst/>
              <a:gdLst>
                <a:gd name="connsiteX0" fmla="*/ 0 w 153496"/>
                <a:gd name="connsiteY0" fmla="*/ 36005 h 72009"/>
                <a:gd name="connsiteX1" fmla="*/ 36005 w 153496"/>
                <a:gd name="connsiteY1" fmla="*/ 0 h 72009"/>
                <a:gd name="connsiteX2" fmla="*/ 117492 w 153496"/>
                <a:gd name="connsiteY2" fmla="*/ 0 h 72009"/>
                <a:gd name="connsiteX3" fmla="*/ 153497 w 153496"/>
                <a:gd name="connsiteY3" fmla="*/ 36005 h 72009"/>
                <a:gd name="connsiteX4" fmla="*/ 153496 w 153496"/>
                <a:gd name="connsiteY4" fmla="*/ 36005 h 72009"/>
                <a:gd name="connsiteX5" fmla="*/ 117491 w 153496"/>
                <a:gd name="connsiteY5" fmla="*/ 72010 h 72009"/>
                <a:gd name="connsiteX6" fmla="*/ 36005 w 153496"/>
                <a:gd name="connsiteY6" fmla="*/ 72009 h 72009"/>
                <a:gd name="connsiteX7" fmla="*/ 0 w 153496"/>
                <a:gd name="connsiteY7" fmla="*/ 36004 h 72009"/>
                <a:gd name="connsiteX8" fmla="*/ 0 w 153496"/>
                <a:gd name="connsiteY8" fmla="*/ 36005 h 72009"/>
                <a:gd name="connsiteX0-1" fmla="*/ 1319 w 154816"/>
                <a:gd name="connsiteY0-2" fmla="*/ 36005 h 72010"/>
                <a:gd name="connsiteX1-3" fmla="*/ 37324 w 154816"/>
                <a:gd name="connsiteY1-4" fmla="*/ 0 h 72010"/>
                <a:gd name="connsiteX2-5" fmla="*/ 118811 w 154816"/>
                <a:gd name="connsiteY2-6" fmla="*/ 0 h 72010"/>
                <a:gd name="connsiteX3-7" fmla="*/ 154816 w 154816"/>
                <a:gd name="connsiteY3-8" fmla="*/ 36005 h 72010"/>
                <a:gd name="connsiteX4-9" fmla="*/ 154815 w 154816"/>
                <a:gd name="connsiteY4-10" fmla="*/ 36005 h 72010"/>
                <a:gd name="connsiteX5-11" fmla="*/ 118810 w 154816"/>
                <a:gd name="connsiteY5-12" fmla="*/ 72010 h 72010"/>
                <a:gd name="connsiteX6-13" fmla="*/ 37324 w 154816"/>
                <a:gd name="connsiteY6-14" fmla="*/ 72009 h 72010"/>
                <a:gd name="connsiteX7-15" fmla="*/ 1319 w 154816"/>
                <a:gd name="connsiteY7-16" fmla="*/ 36004 h 72010"/>
                <a:gd name="connsiteX8-17" fmla="*/ 1319 w 154816"/>
                <a:gd name="connsiteY8-18" fmla="*/ 36005 h 72010"/>
                <a:gd name="connsiteX0-19" fmla="*/ 1319 w 154865"/>
                <a:gd name="connsiteY0-20" fmla="*/ 36005 h 72010"/>
                <a:gd name="connsiteX1-21" fmla="*/ 37324 w 154865"/>
                <a:gd name="connsiteY1-22" fmla="*/ 0 h 72010"/>
                <a:gd name="connsiteX2-23" fmla="*/ 118811 w 154865"/>
                <a:gd name="connsiteY2-24" fmla="*/ 0 h 72010"/>
                <a:gd name="connsiteX3-25" fmla="*/ 154816 w 154865"/>
                <a:gd name="connsiteY3-26" fmla="*/ 36005 h 72010"/>
                <a:gd name="connsiteX4-27" fmla="*/ 154815 w 154865"/>
                <a:gd name="connsiteY4-28" fmla="*/ 36005 h 72010"/>
                <a:gd name="connsiteX5-29" fmla="*/ 118810 w 154865"/>
                <a:gd name="connsiteY5-30" fmla="*/ 72010 h 72010"/>
                <a:gd name="connsiteX6-31" fmla="*/ 37324 w 154865"/>
                <a:gd name="connsiteY6-32" fmla="*/ 72009 h 72010"/>
                <a:gd name="connsiteX7-33" fmla="*/ 1319 w 154865"/>
                <a:gd name="connsiteY7-34" fmla="*/ 36004 h 72010"/>
                <a:gd name="connsiteX8-35" fmla="*/ 1319 w 154865"/>
                <a:gd name="connsiteY8-36" fmla="*/ 36005 h 72010"/>
                <a:gd name="connsiteX0-37" fmla="*/ 1319 w 154865"/>
                <a:gd name="connsiteY0-38" fmla="*/ 36005 h 72010"/>
                <a:gd name="connsiteX1-39" fmla="*/ 37324 w 154865"/>
                <a:gd name="connsiteY1-40" fmla="*/ 0 h 72010"/>
                <a:gd name="connsiteX2-41" fmla="*/ 118811 w 154865"/>
                <a:gd name="connsiteY2-42" fmla="*/ 0 h 72010"/>
                <a:gd name="connsiteX3-43" fmla="*/ 154816 w 154865"/>
                <a:gd name="connsiteY3-44" fmla="*/ 36005 h 72010"/>
                <a:gd name="connsiteX4-45" fmla="*/ 154815 w 154865"/>
                <a:gd name="connsiteY4-46" fmla="*/ 36005 h 72010"/>
                <a:gd name="connsiteX5-47" fmla="*/ 118810 w 154865"/>
                <a:gd name="connsiteY5-48" fmla="*/ 72010 h 72010"/>
                <a:gd name="connsiteX6-49" fmla="*/ 37324 w 154865"/>
                <a:gd name="connsiteY6-50" fmla="*/ 72009 h 72010"/>
                <a:gd name="connsiteX7-51" fmla="*/ 1319 w 154865"/>
                <a:gd name="connsiteY7-52" fmla="*/ 36004 h 72010"/>
                <a:gd name="connsiteX8-53" fmla="*/ 1319 w 154865"/>
                <a:gd name="connsiteY8-54" fmla="*/ 36005 h 72010"/>
                <a:gd name="connsiteX0-55" fmla="*/ 1319 w 154865"/>
                <a:gd name="connsiteY0-56" fmla="*/ 37348 h 73353"/>
                <a:gd name="connsiteX1-57" fmla="*/ 37324 w 154865"/>
                <a:gd name="connsiteY1-58" fmla="*/ 1343 h 73353"/>
                <a:gd name="connsiteX2-59" fmla="*/ 71474 w 154865"/>
                <a:gd name="connsiteY2-60" fmla="*/ 0 h 73353"/>
                <a:gd name="connsiteX3-61" fmla="*/ 118811 w 154865"/>
                <a:gd name="connsiteY3-62" fmla="*/ 1343 h 73353"/>
                <a:gd name="connsiteX4-63" fmla="*/ 154816 w 154865"/>
                <a:gd name="connsiteY4-64" fmla="*/ 37348 h 73353"/>
                <a:gd name="connsiteX5-65" fmla="*/ 154815 w 154865"/>
                <a:gd name="connsiteY5-66" fmla="*/ 37348 h 73353"/>
                <a:gd name="connsiteX6-67" fmla="*/ 118810 w 154865"/>
                <a:gd name="connsiteY6-68" fmla="*/ 73353 h 73353"/>
                <a:gd name="connsiteX7-69" fmla="*/ 37324 w 154865"/>
                <a:gd name="connsiteY7-70" fmla="*/ 73352 h 73353"/>
                <a:gd name="connsiteX8-71" fmla="*/ 1319 w 154865"/>
                <a:gd name="connsiteY8-72" fmla="*/ 37347 h 73353"/>
                <a:gd name="connsiteX9" fmla="*/ 1319 w 154865"/>
                <a:gd name="connsiteY9" fmla="*/ 37348 h 73353"/>
                <a:gd name="connsiteX0-73" fmla="*/ 1319 w 154865"/>
                <a:gd name="connsiteY0-74" fmla="*/ 38797 h 74802"/>
                <a:gd name="connsiteX1-75" fmla="*/ 37324 w 154865"/>
                <a:gd name="connsiteY1-76" fmla="*/ 2792 h 74802"/>
                <a:gd name="connsiteX2-77" fmla="*/ 75737 w 154865"/>
                <a:gd name="connsiteY2-78" fmla="*/ 0 h 74802"/>
                <a:gd name="connsiteX3-79" fmla="*/ 118811 w 154865"/>
                <a:gd name="connsiteY3-80" fmla="*/ 2792 h 74802"/>
                <a:gd name="connsiteX4-81" fmla="*/ 154816 w 154865"/>
                <a:gd name="connsiteY4-82" fmla="*/ 38797 h 74802"/>
                <a:gd name="connsiteX5-83" fmla="*/ 154815 w 154865"/>
                <a:gd name="connsiteY5-84" fmla="*/ 38797 h 74802"/>
                <a:gd name="connsiteX6-85" fmla="*/ 118810 w 154865"/>
                <a:gd name="connsiteY6-86" fmla="*/ 74802 h 74802"/>
                <a:gd name="connsiteX7-87" fmla="*/ 37324 w 154865"/>
                <a:gd name="connsiteY7-88" fmla="*/ 74801 h 74802"/>
                <a:gd name="connsiteX8-89" fmla="*/ 1319 w 154865"/>
                <a:gd name="connsiteY8-90" fmla="*/ 38796 h 74802"/>
                <a:gd name="connsiteX9-91" fmla="*/ 1319 w 154865"/>
                <a:gd name="connsiteY9-92" fmla="*/ 38797 h 74802"/>
                <a:gd name="connsiteX0-93" fmla="*/ 1319 w 154865"/>
                <a:gd name="connsiteY0-94" fmla="*/ 36006 h 72011"/>
                <a:gd name="connsiteX1-95" fmla="*/ 37324 w 154865"/>
                <a:gd name="connsiteY1-96" fmla="*/ 1 h 72011"/>
                <a:gd name="connsiteX2-97" fmla="*/ 75737 w 154865"/>
                <a:gd name="connsiteY2-98" fmla="*/ 8794 h 72011"/>
                <a:gd name="connsiteX3-99" fmla="*/ 118811 w 154865"/>
                <a:gd name="connsiteY3-100" fmla="*/ 1 h 72011"/>
                <a:gd name="connsiteX4-101" fmla="*/ 154816 w 154865"/>
                <a:gd name="connsiteY4-102" fmla="*/ 36006 h 72011"/>
                <a:gd name="connsiteX5-103" fmla="*/ 154815 w 154865"/>
                <a:gd name="connsiteY5-104" fmla="*/ 36006 h 72011"/>
                <a:gd name="connsiteX6-105" fmla="*/ 118810 w 154865"/>
                <a:gd name="connsiteY6-106" fmla="*/ 72011 h 72011"/>
                <a:gd name="connsiteX7-107" fmla="*/ 37324 w 154865"/>
                <a:gd name="connsiteY7-108" fmla="*/ 72010 h 72011"/>
                <a:gd name="connsiteX8-109" fmla="*/ 1319 w 154865"/>
                <a:gd name="connsiteY8-110" fmla="*/ 36005 h 72011"/>
                <a:gd name="connsiteX9-111" fmla="*/ 1319 w 154865"/>
                <a:gd name="connsiteY9-112" fmla="*/ 36006 h 72011"/>
                <a:gd name="connsiteX0-113" fmla="*/ 1319 w 154865"/>
                <a:gd name="connsiteY0-114" fmla="*/ 36006 h 72516"/>
                <a:gd name="connsiteX1-115" fmla="*/ 37324 w 154865"/>
                <a:gd name="connsiteY1-116" fmla="*/ 1 h 72516"/>
                <a:gd name="connsiteX2-117" fmla="*/ 75737 w 154865"/>
                <a:gd name="connsiteY2-118" fmla="*/ 8794 h 72516"/>
                <a:gd name="connsiteX3-119" fmla="*/ 118811 w 154865"/>
                <a:gd name="connsiteY3-120" fmla="*/ 1 h 72516"/>
                <a:gd name="connsiteX4-121" fmla="*/ 154816 w 154865"/>
                <a:gd name="connsiteY4-122" fmla="*/ 36006 h 72516"/>
                <a:gd name="connsiteX5-123" fmla="*/ 154815 w 154865"/>
                <a:gd name="connsiteY5-124" fmla="*/ 36006 h 72516"/>
                <a:gd name="connsiteX6-125" fmla="*/ 118810 w 154865"/>
                <a:gd name="connsiteY6-126" fmla="*/ 72011 h 72516"/>
                <a:gd name="connsiteX7-127" fmla="*/ 74316 w 154865"/>
                <a:gd name="connsiteY7-128" fmla="*/ 72516 h 72516"/>
                <a:gd name="connsiteX8-129" fmla="*/ 37324 w 154865"/>
                <a:gd name="connsiteY8-130" fmla="*/ 72010 h 72516"/>
                <a:gd name="connsiteX9-131" fmla="*/ 1319 w 154865"/>
                <a:gd name="connsiteY9-132" fmla="*/ 36005 h 72516"/>
                <a:gd name="connsiteX10" fmla="*/ 1319 w 154865"/>
                <a:gd name="connsiteY10" fmla="*/ 36006 h 72516"/>
                <a:gd name="connsiteX0-133" fmla="*/ 1319 w 154865"/>
                <a:gd name="connsiteY0-134" fmla="*/ 36006 h 72011"/>
                <a:gd name="connsiteX1-135" fmla="*/ 37324 w 154865"/>
                <a:gd name="connsiteY1-136" fmla="*/ 1 h 72011"/>
                <a:gd name="connsiteX2-137" fmla="*/ 75737 w 154865"/>
                <a:gd name="connsiteY2-138" fmla="*/ 8794 h 72011"/>
                <a:gd name="connsiteX3-139" fmla="*/ 118811 w 154865"/>
                <a:gd name="connsiteY3-140" fmla="*/ 1 h 72011"/>
                <a:gd name="connsiteX4-141" fmla="*/ 154816 w 154865"/>
                <a:gd name="connsiteY4-142" fmla="*/ 36006 h 72011"/>
                <a:gd name="connsiteX5-143" fmla="*/ 154815 w 154865"/>
                <a:gd name="connsiteY5-144" fmla="*/ 36006 h 72011"/>
                <a:gd name="connsiteX6-145" fmla="*/ 118810 w 154865"/>
                <a:gd name="connsiteY6-146" fmla="*/ 72011 h 72011"/>
                <a:gd name="connsiteX7-147" fmla="*/ 75737 w 154865"/>
                <a:gd name="connsiteY7-148" fmla="*/ 62379 h 72011"/>
                <a:gd name="connsiteX8-149" fmla="*/ 37324 w 154865"/>
                <a:gd name="connsiteY8-150" fmla="*/ 72010 h 72011"/>
                <a:gd name="connsiteX9-151" fmla="*/ 1319 w 154865"/>
                <a:gd name="connsiteY9-152" fmla="*/ 36005 h 72011"/>
                <a:gd name="connsiteX10-153" fmla="*/ 1319 w 154865"/>
                <a:gd name="connsiteY10-154" fmla="*/ 36006 h 72011"/>
                <a:gd name="connsiteX0-155" fmla="*/ 1319 w 192909"/>
                <a:gd name="connsiteY0-156" fmla="*/ 55056 h 91061"/>
                <a:gd name="connsiteX1-157" fmla="*/ 37324 w 192909"/>
                <a:gd name="connsiteY1-158" fmla="*/ 19051 h 91061"/>
                <a:gd name="connsiteX2-159" fmla="*/ 75737 w 192909"/>
                <a:gd name="connsiteY2-160" fmla="*/ 27844 h 91061"/>
                <a:gd name="connsiteX3-161" fmla="*/ 188483 w 192909"/>
                <a:gd name="connsiteY3-162" fmla="*/ 0 h 91061"/>
                <a:gd name="connsiteX4-163" fmla="*/ 154816 w 192909"/>
                <a:gd name="connsiteY4-164" fmla="*/ 55056 h 91061"/>
                <a:gd name="connsiteX5-165" fmla="*/ 154815 w 192909"/>
                <a:gd name="connsiteY5-166" fmla="*/ 55056 h 91061"/>
                <a:gd name="connsiteX6-167" fmla="*/ 118810 w 192909"/>
                <a:gd name="connsiteY6-168" fmla="*/ 91061 h 91061"/>
                <a:gd name="connsiteX7-169" fmla="*/ 75737 w 192909"/>
                <a:gd name="connsiteY7-170" fmla="*/ 81429 h 91061"/>
                <a:gd name="connsiteX8-171" fmla="*/ 37324 w 192909"/>
                <a:gd name="connsiteY8-172" fmla="*/ 91060 h 91061"/>
                <a:gd name="connsiteX9-173" fmla="*/ 1319 w 192909"/>
                <a:gd name="connsiteY9-174" fmla="*/ 55055 h 91061"/>
                <a:gd name="connsiteX10-175" fmla="*/ 1319 w 192909"/>
                <a:gd name="connsiteY10-176" fmla="*/ 55056 h 91061"/>
                <a:gd name="connsiteX0-177" fmla="*/ 1319 w 192909"/>
                <a:gd name="connsiteY0-178" fmla="*/ 55056 h 183932"/>
                <a:gd name="connsiteX1-179" fmla="*/ 37324 w 192909"/>
                <a:gd name="connsiteY1-180" fmla="*/ 19051 h 183932"/>
                <a:gd name="connsiteX2-181" fmla="*/ 75737 w 192909"/>
                <a:gd name="connsiteY2-182" fmla="*/ 27844 h 183932"/>
                <a:gd name="connsiteX3-183" fmla="*/ 188483 w 192909"/>
                <a:gd name="connsiteY3-184" fmla="*/ 0 h 183932"/>
                <a:gd name="connsiteX4-185" fmla="*/ 154816 w 192909"/>
                <a:gd name="connsiteY4-186" fmla="*/ 55056 h 183932"/>
                <a:gd name="connsiteX5-187" fmla="*/ 154815 w 192909"/>
                <a:gd name="connsiteY5-188" fmla="*/ 55056 h 183932"/>
                <a:gd name="connsiteX6-189" fmla="*/ 169262 w 192909"/>
                <a:gd name="connsiteY6-190" fmla="*/ 183932 h 183932"/>
                <a:gd name="connsiteX7-191" fmla="*/ 75737 w 192909"/>
                <a:gd name="connsiteY7-192" fmla="*/ 81429 h 183932"/>
                <a:gd name="connsiteX8-193" fmla="*/ 37324 w 192909"/>
                <a:gd name="connsiteY8-194" fmla="*/ 91060 h 183932"/>
                <a:gd name="connsiteX9-195" fmla="*/ 1319 w 192909"/>
                <a:gd name="connsiteY9-196" fmla="*/ 55055 h 183932"/>
                <a:gd name="connsiteX10-197" fmla="*/ 1319 w 192909"/>
                <a:gd name="connsiteY10-198" fmla="*/ 55056 h 183932"/>
                <a:gd name="connsiteX0-199" fmla="*/ 1319 w 192909"/>
                <a:gd name="connsiteY0-200" fmla="*/ 55056 h 183932"/>
                <a:gd name="connsiteX1-201" fmla="*/ 37324 w 192909"/>
                <a:gd name="connsiteY1-202" fmla="*/ 19051 h 183932"/>
                <a:gd name="connsiteX2-203" fmla="*/ 75737 w 192909"/>
                <a:gd name="connsiteY2-204" fmla="*/ 27844 h 183932"/>
                <a:gd name="connsiteX3-205" fmla="*/ 188483 w 192909"/>
                <a:gd name="connsiteY3-206" fmla="*/ 0 h 183932"/>
                <a:gd name="connsiteX4-207" fmla="*/ 154816 w 192909"/>
                <a:gd name="connsiteY4-208" fmla="*/ 55056 h 183932"/>
                <a:gd name="connsiteX5-209" fmla="*/ 154815 w 192909"/>
                <a:gd name="connsiteY5-210" fmla="*/ 55056 h 183932"/>
                <a:gd name="connsiteX6-211" fmla="*/ 169262 w 192909"/>
                <a:gd name="connsiteY6-212" fmla="*/ 183932 h 183932"/>
                <a:gd name="connsiteX7-213" fmla="*/ 75737 w 192909"/>
                <a:gd name="connsiteY7-214" fmla="*/ 81429 h 183932"/>
                <a:gd name="connsiteX8-215" fmla="*/ 37324 w 192909"/>
                <a:gd name="connsiteY8-216" fmla="*/ 91060 h 183932"/>
                <a:gd name="connsiteX9-217" fmla="*/ 1319 w 192909"/>
                <a:gd name="connsiteY9-218" fmla="*/ 55055 h 183932"/>
                <a:gd name="connsiteX10-219" fmla="*/ 1319 w 192909"/>
                <a:gd name="connsiteY10-220" fmla="*/ 55056 h 183932"/>
                <a:gd name="connsiteX0-221" fmla="*/ 21800 w 213390"/>
                <a:gd name="connsiteY0-222" fmla="*/ 55056 h 183932"/>
                <a:gd name="connsiteX1-223" fmla="*/ 57805 w 213390"/>
                <a:gd name="connsiteY1-224" fmla="*/ 19051 h 183932"/>
                <a:gd name="connsiteX2-225" fmla="*/ 96218 w 213390"/>
                <a:gd name="connsiteY2-226" fmla="*/ 27844 h 183932"/>
                <a:gd name="connsiteX3-227" fmla="*/ 208964 w 213390"/>
                <a:gd name="connsiteY3-228" fmla="*/ 0 h 183932"/>
                <a:gd name="connsiteX4-229" fmla="*/ 175297 w 213390"/>
                <a:gd name="connsiteY4-230" fmla="*/ 55056 h 183932"/>
                <a:gd name="connsiteX5-231" fmla="*/ 175296 w 213390"/>
                <a:gd name="connsiteY5-232" fmla="*/ 55056 h 183932"/>
                <a:gd name="connsiteX6-233" fmla="*/ 189743 w 213390"/>
                <a:gd name="connsiteY6-234" fmla="*/ 183932 h 183932"/>
                <a:gd name="connsiteX7-235" fmla="*/ 96218 w 213390"/>
                <a:gd name="connsiteY7-236" fmla="*/ 81429 h 183932"/>
                <a:gd name="connsiteX8-237" fmla="*/ 14560 w 213390"/>
                <a:gd name="connsiteY8-238" fmla="*/ 157737 h 183932"/>
                <a:gd name="connsiteX9-239" fmla="*/ 21800 w 213390"/>
                <a:gd name="connsiteY9-240" fmla="*/ 55055 h 183932"/>
                <a:gd name="connsiteX10-241" fmla="*/ 21800 w 213390"/>
                <a:gd name="connsiteY10-242" fmla="*/ 55056 h 183932"/>
                <a:gd name="connsiteX0-243" fmla="*/ 21800 w 213390"/>
                <a:gd name="connsiteY0-244" fmla="*/ 55056 h 162500"/>
                <a:gd name="connsiteX1-245" fmla="*/ 57805 w 213390"/>
                <a:gd name="connsiteY1-246" fmla="*/ 19051 h 162500"/>
                <a:gd name="connsiteX2-247" fmla="*/ 96218 w 213390"/>
                <a:gd name="connsiteY2-248" fmla="*/ 27844 h 162500"/>
                <a:gd name="connsiteX3-249" fmla="*/ 208964 w 213390"/>
                <a:gd name="connsiteY3-250" fmla="*/ 0 h 162500"/>
                <a:gd name="connsiteX4-251" fmla="*/ 175297 w 213390"/>
                <a:gd name="connsiteY4-252" fmla="*/ 55056 h 162500"/>
                <a:gd name="connsiteX5-253" fmla="*/ 175296 w 213390"/>
                <a:gd name="connsiteY5-254" fmla="*/ 55056 h 162500"/>
                <a:gd name="connsiteX6-255" fmla="*/ 192145 w 213390"/>
                <a:gd name="connsiteY6-256" fmla="*/ 162500 h 162500"/>
                <a:gd name="connsiteX7-257" fmla="*/ 96218 w 213390"/>
                <a:gd name="connsiteY7-258" fmla="*/ 81429 h 162500"/>
                <a:gd name="connsiteX8-259" fmla="*/ 14560 w 213390"/>
                <a:gd name="connsiteY8-260" fmla="*/ 157737 h 162500"/>
                <a:gd name="connsiteX9-261" fmla="*/ 21800 w 213390"/>
                <a:gd name="connsiteY9-262" fmla="*/ 55055 h 162500"/>
                <a:gd name="connsiteX10-263" fmla="*/ 21800 w 213390"/>
                <a:gd name="connsiteY10-264" fmla="*/ 55056 h 162500"/>
                <a:gd name="connsiteX0-265" fmla="*/ 21800 w 213390"/>
                <a:gd name="connsiteY0-266" fmla="*/ 55056 h 162500"/>
                <a:gd name="connsiteX1-267" fmla="*/ 57805 w 213390"/>
                <a:gd name="connsiteY1-268" fmla="*/ 19051 h 162500"/>
                <a:gd name="connsiteX2-269" fmla="*/ 96218 w 213390"/>
                <a:gd name="connsiteY2-270" fmla="*/ 27844 h 162500"/>
                <a:gd name="connsiteX3-271" fmla="*/ 208964 w 213390"/>
                <a:gd name="connsiteY3-272" fmla="*/ 0 h 162500"/>
                <a:gd name="connsiteX4-273" fmla="*/ 175297 w 213390"/>
                <a:gd name="connsiteY4-274" fmla="*/ 55056 h 162500"/>
                <a:gd name="connsiteX5-275" fmla="*/ 175296 w 213390"/>
                <a:gd name="connsiteY5-276" fmla="*/ 55056 h 162500"/>
                <a:gd name="connsiteX6-277" fmla="*/ 192145 w 213390"/>
                <a:gd name="connsiteY6-278" fmla="*/ 162500 h 162500"/>
                <a:gd name="connsiteX7-279" fmla="*/ 96218 w 213390"/>
                <a:gd name="connsiteY7-280" fmla="*/ 81429 h 162500"/>
                <a:gd name="connsiteX8-281" fmla="*/ 14560 w 213390"/>
                <a:gd name="connsiteY8-282" fmla="*/ 157737 h 162500"/>
                <a:gd name="connsiteX9-283" fmla="*/ 21800 w 213390"/>
                <a:gd name="connsiteY9-284" fmla="*/ 55055 h 162500"/>
                <a:gd name="connsiteX10-285" fmla="*/ 21800 w 213390"/>
                <a:gd name="connsiteY10-286" fmla="*/ 55056 h 162500"/>
                <a:gd name="connsiteX0-287" fmla="*/ 21800 w 213390"/>
                <a:gd name="connsiteY0-288" fmla="*/ 55056 h 162500"/>
                <a:gd name="connsiteX1-289" fmla="*/ 57805 w 213390"/>
                <a:gd name="connsiteY1-290" fmla="*/ 19051 h 162500"/>
                <a:gd name="connsiteX2-291" fmla="*/ 96218 w 213390"/>
                <a:gd name="connsiteY2-292" fmla="*/ 27844 h 162500"/>
                <a:gd name="connsiteX3-293" fmla="*/ 208964 w 213390"/>
                <a:gd name="connsiteY3-294" fmla="*/ 0 h 162500"/>
                <a:gd name="connsiteX4-295" fmla="*/ 175297 w 213390"/>
                <a:gd name="connsiteY4-296" fmla="*/ 55056 h 162500"/>
                <a:gd name="connsiteX5-297" fmla="*/ 175296 w 213390"/>
                <a:gd name="connsiteY5-298" fmla="*/ 55056 h 162500"/>
                <a:gd name="connsiteX6-299" fmla="*/ 192145 w 213390"/>
                <a:gd name="connsiteY6-300" fmla="*/ 162500 h 162500"/>
                <a:gd name="connsiteX7-301" fmla="*/ 96218 w 213390"/>
                <a:gd name="connsiteY7-302" fmla="*/ 81429 h 162500"/>
                <a:gd name="connsiteX8-303" fmla="*/ 14560 w 213390"/>
                <a:gd name="connsiteY8-304" fmla="*/ 157737 h 162500"/>
                <a:gd name="connsiteX9-305" fmla="*/ 21800 w 213390"/>
                <a:gd name="connsiteY9-306" fmla="*/ 55055 h 162500"/>
                <a:gd name="connsiteX10-307" fmla="*/ 21800 w 213390"/>
                <a:gd name="connsiteY10-308" fmla="*/ 55056 h 162500"/>
                <a:gd name="connsiteX0-309" fmla="*/ 9455 w 201045"/>
                <a:gd name="connsiteY0-310" fmla="*/ 55056 h 162500"/>
                <a:gd name="connsiteX1-311" fmla="*/ 45460 w 201045"/>
                <a:gd name="connsiteY1-312" fmla="*/ 19051 h 162500"/>
                <a:gd name="connsiteX2-313" fmla="*/ 83873 w 201045"/>
                <a:gd name="connsiteY2-314" fmla="*/ 27844 h 162500"/>
                <a:gd name="connsiteX3-315" fmla="*/ 196619 w 201045"/>
                <a:gd name="connsiteY3-316" fmla="*/ 0 h 162500"/>
                <a:gd name="connsiteX4-317" fmla="*/ 162952 w 201045"/>
                <a:gd name="connsiteY4-318" fmla="*/ 55056 h 162500"/>
                <a:gd name="connsiteX5-319" fmla="*/ 162951 w 201045"/>
                <a:gd name="connsiteY5-320" fmla="*/ 55056 h 162500"/>
                <a:gd name="connsiteX6-321" fmla="*/ 179800 w 201045"/>
                <a:gd name="connsiteY6-322" fmla="*/ 162500 h 162500"/>
                <a:gd name="connsiteX7-323" fmla="*/ 83873 w 201045"/>
                <a:gd name="connsiteY7-324" fmla="*/ 81429 h 162500"/>
                <a:gd name="connsiteX8-325" fmla="*/ 2215 w 201045"/>
                <a:gd name="connsiteY8-326" fmla="*/ 157737 h 162500"/>
                <a:gd name="connsiteX9-327" fmla="*/ 9455 w 201045"/>
                <a:gd name="connsiteY9-328" fmla="*/ 55055 h 162500"/>
                <a:gd name="connsiteX10-329" fmla="*/ 9455 w 201045"/>
                <a:gd name="connsiteY10-330" fmla="*/ 55056 h 162500"/>
                <a:gd name="connsiteX0-331" fmla="*/ 11623 w 203213"/>
                <a:gd name="connsiteY0-332" fmla="*/ 55056 h 162500"/>
                <a:gd name="connsiteX1-333" fmla="*/ 47628 w 203213"/>
                <a:gd name="connsiteY1-334" fmla="*/ 19051 h 162500"/>
                <a:gd name="connsiteX2-335" fmla="*/ 86041 w 203213"/>
                <a:gd name="connsiteY2-336" fmla="*/ 27844 h 162500"/>
                <a:gd name="connsiteX3-337" fmla="*/ 198787 w 203213"/>
                <a:gd name="connsiteY3-338" fmla="*/ 0 h 162500"/>
                <a:gd name="connsiteX4-339" fmla="*/ 165120 w 203213"/>
                <a:gd name="connsiteY4-340" fmla="*/ 55056 h 162500"/>
                <a:gd name="connsiteX5-341" fmla="*/ 165119 w 203213"/>
                <a:gd name="connsiteY5-342" fmla="*/ 55056 h 162500"/>
                <a:gd name="connsiteX6-343" fmla="*/ 181968 w 203213"/>
                <a:gd name="connsiteY6-344" fmla="*/ 162500 h 162500"/>
                <a:gd name="connsiteX7-345" fmla="*/ 86041 w 203213"/>
                <a:gd name="connsiteY7-346" fmla="*/ 81429 h 162500"/>
                <a:gd name="connsiteX8-347" fmla="*/ 1980 w 203213"/>
                <a:gd name="connsiteY8-348" fmla="*/ 155356 h 162500"/>
                <a:gd name="connsiteX9-349" fmla="*/ 11623 w 203213"/>
                <a:gd name="connsiteY9-350" fmla="*/ 55055 h 162500"/>
                <a:gd name="connsiteX10-351" fmla="*/ 11623 w 203213"/>
                <a:gd name="connsiteY10-352" fmla="*/ 55056 h 162500"/>
                <a:gd name="connsiteX0-353" fmla="*/ 11623 w 203213"/>
                <a:gd name="connsiteY0-354" fmla="*/ 55056 h 162500"/>
                <a:gd name="connsiteX1-355" fmla="*/ 47628 w 203213"/>
                <a:gd name="connsiteY1-356" fmla="*/ 19051 h 162500"/>
                <a:gd name="connsiteX2-357" fmla="*/ 86041 w 203213"/>
                <a:gd name="connsiteY2-358" fmla="*/ 27844 h 162500"/>
                <a:gd name="connsiteX3-359" fmla="*/ 198787 w 203213"/>
                <a:gd name="connsiteY3-360" fmla="*/ 0 h 162500"/>
                <a:gd name="connsiteX4-361" fmla="*/ 165120 w 203213"/>
                <a:gd name="connsiteY4-362" fmla="*/ 55056 h 162500"/>
                <a:gd name="connsiteX5-363" fmla="*/ 165119 w 203213"/>
                <a:gd name="connsiteY5-364" fmla="*/ 55056 h 162500"/>
                <a:gd name="connsiteX6-365" fmla="*/ 181968 w 203213"/>
                <a:gd name="connsiteY6-366" fmla="*/ 162500 h 162500"/>
                <a:gd name="connsiteX7-367" fmla="*/ 98054 w 203213"/>
                <a:gd name="connsiteY7-368" fmla="*/ 69521 h 162500"/>
                <a:gd name="connsiteX8-369" fmla="*/ 1980 w 203213"/>
                <a:gd name="connsiteY8-370" fmla="*/ 155356 h 162500"/>
                <a:gd name="connsiteX9-371" fmla="*/ 11623 w 203213"/>
                <a:gd name="connsiteY9-372" fmla="*/ 55055 h 162500"/>
                <a:gd name="connsiteX10-373" fmla="*/ 11623 w 203213"/>
                <a:gd name="connsiteY10-374" fmla="*/ 55056 h 162500"/>
                <a:gd name="connsiteX0-375" fmla="*/ 11623 w 203213"/>
                <a:gd name="connsiteY0-376" fmla="*/ 55056 h 162500"/>
                <a:gd name="connsiteX1-377" fmla="*/ 47628 w 203213"/>
                <a:gd name="connsiteY1-378" fmla="*/ 19051 h 162500"/>
                <a:gd name="connsiteX2-379" fmla="*/ 86041 w 203213"/>
                <a:gd name="connsiteY2-380" fmla="*/ 27844 h 162500"/>
                <a:gd name="connsiteX3-381" fmla="*/ 198787 w 203213"/>
                <a:gd name="connsiteY3-382" fmla="*/ 0 h 162500"/>
                <a:gd name="connsiteX4-383" fmla="*/ 165120 w 203213"/>
                <a:gd name="connsiteY4-384" fmla="*/ 55056 h 162500"/>
                <a:gd name="connsiteX5-385" fmla="*/ 165119 w 203213"/>
                <a:gd name="connsiteY5-386" fmla="*/ 55056 h 162500"/>
                <a:gd name="connsiteX6-387" fmla="*/ 181968 w 203213"/>
                <a:gd name="connsiteY6-388" fmla="*/ 162500 h 162500"/>
                <a:gd name="connsiteX7-389" fmla="*/ 88444 w 203213"/>
                <a:gd name="connsiteY7-390" fmla="*/ 69521 h 162500"/>
                <a:gd name="connsiteX8-391" fmla="*/ 1980 w 203213"/>
                <a:gd name="connsiteY8-392" fmla="*/ 155356 h 162500"/>
                <a:gd name="connsiteX9-393" fmla="*/ 11623 w 203213"/>
                <a:gd name="connsiteY9-394" fmla="*/ 55055 h 162500"/>
                <a:gd name="connsiteX10-395" fmla="*/ 11623 w 203213"/>
                <a:gd name="connsiteY10-396" fmla="*/ 55056 h 162500"/>
                <a:gd name="connsiteX0-397" fmla="*/ 11623 w 203213"/>
                <a:gd name="connsiteY0-398" fmla="*/ 55056 h 162500"/>
                <a:gd name="connsiteX1-399" fmla="*/ 47628 w 203213"/>
                <a:gd name="connsiteY1-400" fmla="*/ 19051 h 162500"/>
                <a:gd name="connsiteX2-401" fmla="*/ 86041 w 203213"/>
                <a:gd name="connsiteY2-402" fmla="*/ 27844 h 162500"/>
                <a:gd name="connsiteX3-403" fmla="*/ 198787 w 203213"/>
                <a:gd name="connsiteY3-404" fmla="*/ 0 h 162500"/>
                <a:gd name="connsiteX4-405" fmla="*/ 165120 w 203213"/>
                <a:gd name="connsiteY4-406" fmla="*/ 55056 h 162500"/>
                <a:gd name="connsiteX5-407" fmla="*/ 165119 w 203213"/>
                <a:gd name="connsiteY5-408" fmla="*/ 55056 h 162500"/>
                <a:gd name="connsiteX6-409" fmla="*/ 181968 w 203213"/>
                <a:gd name="connsiteY6-410" fmla="*/ 162500 h 162500"/>
                <a:gd name="connsiteX7-411" fmla="*/ 88444 w 203213"/>
                <a:gd name="connsiteY7-412" fmla="*/ 69521 h 162500"/>
                <a:gd name="connsiteX8-413" fmla="*/ 1980 w 203213"/>
                <a:gd name="connsiteY8-414" fmla="*/ 155356 h 162500"/>
                <a:gd name="connsiteX9-415" fmla="*/ 11623 w 203213"/>
                <a:gd name="connsiteY9-416" fmla="*/ 55055 h 162500"/>
                <a:gd name="connsiteX10-417" fmla="*/ 11623 w 203213"/>
                <a:gd name="connsiteY10-418" fmla="*/ 55056 h 162500"/>
                <a:gd name="connsiteX0-419" fmla="*/ 11623 w 203213"/>
                <a:gd name="connsiteY0-420" fmla="*/ 55056 h 162500"/>
                <a:gd name="connsiteX1-421" fmla="*/ 47628 w 203213"/>
                <a:gd name="connsiteY1-422" fmla="*/ 19051 h 162500"/>
                <a:gd name="connsiteX2-423" fmla="*/ 86041 w 203213"/>
                <a:gd name="connsiteY2-424" fmla="*/ 27844 h 162500"/>
                <a:gd name="connsiteX3-425" fmla="*/ 198787 w 203213"/>
                <a:gd name="connsiteY3-426" fmla="*/ 0 h 162500"/>
                <a:gd name="connsiteX4-427" fmla="*/ 165120 w 203213"/>
                <a:gd name="connsiteY4-428" fmla="*/ 55056 h 162500"/>
                <a:gd name="connsiteX5-429" fmla="*/ 165119 w 203213"/>
                <a:gd name="connsiteY5-430" fmla="*/ 55056 h 162500"/>
                <a:gd name="connsiteX6-431" fmla="*/ 181968 w 203213"/>
                <a:gd name="connsiteY6-432" fmla="*/ 162500 h 162500"/>
                <a:gd name="connsiteX7-433" fmla="*/ 88444 w 203213"/>
                <a:gd name="connsiteY7-434" fmla="*/ 69521 h 162500"/>
                <a:gd name="connsiteX8-435" fmla="*/ 1980 w 203213"/>
                <a:gd name="connsiteY8-436" fmla="*/ 155356 h 162500"/>
                <a:gd name="connsiteX9-437" fmla="*/ 11623 w 203213"/>
                <a:gd name="connsiteY9-438" fmla="*/ 55055 h 162500"/>
                <a:gd name="connsiteX10-439" fmla="*/ 11623 w 203213"/>
                <a:gd name="connsiteY10-440" fmla="*/ 55056 h 162500"/>
                <a:gd name="connsiteX0-441" fmla="*/ 11623 w 203213"/>
                <a:gd name="connsiteY0-442" fmla="*/ 55056 h 162500"/>
                <a:gd name="connsiteX1-443" fmla="*/ 47628 w 203213"/>
                <a:gd name="connsiteY1-444" fmla="*/ 19051 h 162500"/>
                <a:gd name="connsiteX2-445" fmla="*/ 86041 w 203213"/>
                <a:gd name="connsiteY2-446" fmla="*/ 27844 h 162500"/>
                <a:gd name="connsiteX3-447" fmla="*/ 198787 w 203213"/>
                <a:gd name="connsiteY3-448" fmla="*/ 0 h 162500"/>
                <a:gd name="connsiteX4-449" fmla="*/ 165120 w 203213"/>
                <a:gd name="connsiteY4-450" fmla="*/ 55056 h 162500"/>
                <a:gd name="connsiteX5-451" fmla="*/ 165119 w 203213"/>
                <a:gd name="connsiteY5-452" fmla="*/ 55056 h 162500"/>
                <a:gd name="connsiteX6-453" fmla="*/ 181968 w 203213"/>
                <a:gd name="connsiteY6-454" fmla="*/ 162500 h 162500"/>
                <a:gd name="connsiteX7-455" fmla="*/ 88444 w 203213"/>
                <a:gd name="connsiteY7-456" fmla="*/ 64759 h 162500"/>
                <a:gd name="connsiteX8-457" fmla="*/ 1980 w 203213"/>
                <a:gd name="connsiteY8-458" fmla="*/ 155356 h 162500"/>
                <a:gd name="connsiteX9-459" fmla="*/ 11623 w 203213"/>
                <a:gd name="connsiteY9-460" fmla="*/ 55055 h 162500"/>
                <a:gd name="connsiteX10-461" fmla="*/ 11623 w 203213"/>
                <a:gd name="connsiteY10-462" fmla="*/ 55056 h 162500"/>
                <a:gd name="connsiteX0-463" fmla="*/ 11623 w 203213"/>
                <a:gd name="connsiteY0-464" fmla="*/ 55056 h 162500"/>
                <a:gd name="connsiteX1-465" fmla="*/ 47628 w 203213"/>
                <a:gd name="connsiteY1-466" fmla="*/ 19051 h 162500"/>
                <a:gd name="connsiteX2-467" fmla="*/ 86041 w 203213"/>
                <a:gd name="connsiteY2-468" fmla="*/ 27844 h 162500"/>
                <a:gd name="connsiteX3-469" fmla="*/ 198787 w 203213"/>
                <a:gd name="connsiteY3-470" fmla="*/ 0 h 162500"/>
                <a:gd name="connsiteX4-471" fmla="*/ 165120 w 203213"/>
                <a:gd name="connsiteY4-472" fmla="*/ 55056 h 162500"/>
                <a:gd name="connsiteX5-473" fmla="*/ 165119 w 203213"/>
                <a:gd name="connsiteY5-474" fmla="*/ 55056 h 162500"/>
                <a:gd name="connsiteX6-475" fmla="*/ 181968 w 203213"/>
                <a:gd name="connsiteY6-476" fmla="*/ 162500 h 162500"/>
                <a:gd name="connsiteX7-477" fmla="*/ 88444 w 203213"/>
                <a:gd name="connsiteY7-478" fmla="*/ 64759 h 162500"/>
                <a:gd name="connsiteX8-479" fmla="*/ 1980 w 203213"/>
                <a:gd name="connsiteY8-480" fmla="*/ 155356 h 162500"/>
                <a:gd name="connsiteX9-481" fmla="*/ 11623 w 203213"/>
                <a:gd name="connsiteY9-482" fmla="*/ 55055 h 162500"/>
                <a:gd name="connsiteX10-483" fmla="*/ 11623 w 203213"/>
                <a:gd name="connsiteY10-484" fmla="*/ 55056 h 162500"/>
                <a:gd name="connsiteX0-485" fmla="*/ 9642 w 201232"/>
                <a:gd name="connsiteY0-486" fmla="*/ 55056 h 162500"/>
                <a:gd name="connsiteX1-487" fmla="*/ 45647 w 201232"/>
                <a:gd name="connsiteY1-488" fmla="*/ 19051 h 162500"/>
                <a:gd name="connsiteX2-489" fmla="*/ 84060 w 201232"/>
                <a:gd name="connsiteY2-490" fmla="*/ 27844 h 162500"/>
                <a:gd name="connsiteX3-491" fmla="*/ 196806 w 201232"/>
                <a:gd name="connsiteY3-492" fmla="*/ 0 h 162500"/>
                <a:gd name="connsiteX4-493" fmla="*/ 163139 w 201232"/>
                <a:gd name="connsiteY4-494" fmla="*/ 55056 h 162500"/>
                <a:gd name="connsiteX5-495" fmla="*/ 163138 w 201232"/>
                <a:gd name="connsiteY5-496" fmla="*/ 55056 h 162500"/>
                <a:gd name="connsiteX6-497" fmla="*/ 179987 w 201232"/>
                <a:gd name="connsiteY6-498" fmla="*/ 162500 h 162500"/>
                <a:gd name="connsiteX7-499" fmla="*/ 86463 w 201232"/>
                <a:gd name="connsiteY7-500" fmla="*/ 64759 h 162500"/>
                <a:gd name="connsiteX8-501" fmla="*/ -1 w 201232"/>
                <a:gd name="connsiteY8-502" fmla="*/ 155356 h 162500"/>
                <a:gd name="connsiteX9-503" fmla="*/ 9642 w 201232"/>
                <a:gd name="connsiteY9-504" fmla="*/ 55055 h 162500"/>
                <a:gd name="connsiteX10-505" fmla="*/ 9642 w 201232"/>
                <a:gd name="connsiteY10-506" fmla="*/ 55056 h 162500"/>
                <a:gd name="connsiteX0-507" fmla="*/ 9643 w 201233"/>
                <a:gd name="connsiteY0-508" fmla="*/ 55056 h 162500"/>
                <a:gd name="connsiteX1-509" fmla="*/ 45648 w 201233"/>
                <a:gd name="connsiteY1-510" fmla="*/ 19051 h 162500"/>
                <a:gd name="connsiteX2-511" fmla="*/ 84061 w 201233"/>
                <a:gd name="connsiteY2-512" fmla="*/ 27844 h 162500"/>
                <a:gd name="connsiteX3-513" fmla="*/ 196807 w 201233"/>
                <a:gd name="connsiteY3-514" fmla="*/ 0 h 162500"/>
                <a:gd name="connsiteX4-515" fmla="*/ 163140 w 201233"/>
                <a:gd name="connsiteY4-516" fmla="*/ 55056 h 162500"/>
                <a:gd name="connsiteX5-517" fmla="*/ 163139 w 201233"/>
                <a:gd name="connsiteY5-518" fmla="*/ 55056 h 162500"/>
                <a:gd name="connsiteX6-519" fmla="*/ 179988 w 201233"/>
                <a:gd name="connsiteY6-520" fmla="*/ 162500 h 162500"/>
                <a:gd name="connsiteX7-521" fmla="*/ 86464 w 201233"/>
                <a:gd name="connsiteY7-522" fmla="*/ 64759 h 162500"/>
                <a:gd name="connsiteX8-523" fmla="*/ 0 w 201233"/>
                <a:gd name="connsiteY8-524" fmla="*/ 155356 h 162500"/>
                <a:gd name="connsiteX9-525" fmla="*/ 9643 w 201233"/>
                <a:gd name="connsiteY9-526" fmla="*/ 55055 h 162500"/>
                <a:gd name="connsiteX10-527" fmla="*/ 9643 w 201233"/>
                <a:gd name="connsiteY10-528" fmla="*/ 55056 h 162500"/>
                <a:gd name="connsiteX0-529" fmla="*/ 9643 w 203483"/>
                <a:gd name="connsiteY0-530" fmla="*/ 55056 h 162500"/>
                <a:gd name="connsiteX1-531" fmla="*/ 45648 w 203483"/>
                <a:gd name="connsiteY1-532" fmla="*/ 19051 h 162500"/>
                <a:gd name="connsiteX2-533" fmla="*/ 84061 w 203483"/>
                <a:gd name="connsiteY2-534" fmla="*/ 27844 h 162500"/>
                <a:gd name="connsiteX3-535" fmla="*/ 199209 w 203483"/>
                <a:gd name="connsiteY3-536" fmla="*/ 0 h 162500"/>
                <a:gd name="connsiteX4-537" fmla="*/ 163140 w 203483"/>
                <a:gd name="connsiteY4-538" fmla="*/ 55056 h 162500"/>
                <a:gd name="connsiteX5-539" fmla="*/ 163139 w 203483"/>
                <a:gd name="connsiteY5-540" fmla="*/ 55056 h 162500"/>
                <a:gd name="connsiteX6-541" fmla="*/ 179988 w 203483"/>
                <a:gd name="connsiteY6-542" fmla="*/ 162500 h 162500"/>
                <a:gd name="connsiteX7-543" fmla="*/ 86464 w 203483"/>
                <a:gd name="connsiteY7-544" fmla="*/ 64759 h 162500"/>
                <a:gd name="connsiteX8-545" fmla="*/ 0 w 203483"/>
                <a:gd name="connsiteY8-546" fmla="*/ 155356 h 162500"/>
                <a:gd name="connsiteX9-547" fmla="*/ 9643 w 203483"/>
                <a:gd name="connsiteY9-548" fmla="*/ 55055 h 162500"/>
                <a:gd name="connsiteX10-549" fmla="*/ 9643 w 203483"/>
                <a:gd name="connsiteY10-550" fmla="*/ 55056 h 162500"/>
                <a:gd name="connsiteX0-551" fmla="*/ 9643 w 203483"/>
                <a:gd name="connsiteY0-552" fmla="*/ 55056 h 162500"/>
                <a:gd name="connsiteX1-553" fmla="*/ 84061 w 203483"/>
                <a:gd name="connsiteY1-554" fmla="*/ 27844 h 162500"/>
                <a:gd name="connsiteX2-555" fmla="*/ 199209 w 203483"/>
                <a:gd name="connsiteY2-556" fmla="*/ 0 h 162500"/>
                <a:gd name="connsiteX3-557" fmla="*/ 163140 w 203483"/>
                <a:gd name="connsiteY3-558" fmla="*/ 55056 h 162500"/>
                <a:gd name="connsiteX4-559" fmla="*/ 163139 w 203483"/>
                <a:gd name="connsiteY4-560" fmla="*/ 55056 h 162500"/>
                <a:gd name="connsiteX5-561" fmla="*/ 179988 w 203483"/>
                <a:gd name="connsiteY5-562" fmla="*/ 162500 h 162500"/>
                <a:gd name="connsiteX6-563" fmla="*/ 86464 w 203483"/>
                <a:gd name="connsiteY6-564" fmla="*/ 64759 h 162500"/>
                <a:gd name="connsiteX7-565" fmla="*/ 0 w 203483"/>
                <a:gd name="connsiteY7-566" fmla="*/ 155356 h 162500"/>
                <a:gd name="connsiteX8-567" fmla="*/ 9643 w 203483"/>
                <a:gd name="connsiteY8-568" fmla="*/ 55055 h 162500"/>
                <a:gd name="connsiteX9-569" fmla="*/ 9643 w 203483"/>
                <a:gd name="connsiteY9-570" fmla="*/ 55056 h 162500"/>
                <a:gd name="connsiteX0-571" fmla="*/ 0 w 225072"/>
                <a:gd name="connsiteY0-572" fmla="*/ 12192 h 162500"/>
                <a:gd name="connsiteX1-573" fmla="*/ 105650 w 225072"/>
                <a:gd name="connsiteY1-574" fmla="*/ 27844 h 162500"/>
                <a:gd name="connsiteX2-575" fmla="*/ 220798 w 225072"/>
                <a:gd name="connsiteY2-576" fmla="*/ 0 h 162500"/>
                <a:gd name="connsiteX3-577" fmla="*/ 184729 w 225072"/>
                <a:gd name="connsiteY3-578" fmla="*/ 55056 h 162500"/>
                <a:gd name="connsiteX4-579" fmla="*/ 184728 w 225072"/>
                <a:gd name="connsiteY4-580" fmla="*/ 55056 h 162500"/>
                <a:gd name="connsiteX5-581" fmla="*/ 201577 w 225072"/>
                <a:gd name="connsiteY5-582" fmla="*/ 162500 h 162500"/>
                <a:gd name="connsiteX6-583" fmla="*/ 108053 w 225072"/>
                <a:gd name="connsiteY6-584" fmla="*/ 64759 h 162500"/>
                <a:gd name="connsiteX7-585" fmla="*/ 21589 w 225072"/>
                <a:gd name="connsiteY7-586" fmla="*/ 155356 h 162500"/>
                <a:gd name="connsiteX8-587" fmla="*/ 31232 w 225072"/>
                <a:gd name="connsiteY8-588" fmla="*/ 55055 h 162500"/>
                <a:gd name="connsiteX9-589" fmla="*/ 0 w 225072"/>
                <a:gd name="connsiteY9-590" fmla="*/ 12192 h 162500"/>
                <a:gd name="connsiteX0-591" fmla="*/ 5070 w 230142"/>
                <a:gd name="connsiteY0-592" fmla="*/ 12192 h 162500"/>
                <a:gd name="connsiteX1-593" fmla="*/ 110720 w 230142"/>
                <a:gd name="connsiteY1-594" fmla="*/ 27844 h 162500"/>
                <a:gd name="connsiteX2-595" fmla="*/ 225868 w 230142"/>
                <a:gd name="connsiteY2-596" fmla="*/ 0 h 162500"/>
                <a:gd name="connsiteX3-597" fmla="*/ 189799 w 230142"/>
                <a:gd name="connsiteY3-598" fmla="*/ 55056 h 162500"/>
                <a:gd name="connsiteX4-599" fmla="*/ 189798 w 230142"/>
                <a:gd name="connsiteY4-600" fmla="*/ 55056 h 162500"/>
                <a:gd name="connsiteX5-601" fmla="*/ 206647 w 230142"/>
                <a:gd name="connsiteY5-602" fmla="*/ 162500 h 162500"/>
                <a:gd name="connsiteX6-603" fmla="*/ 113123 w 230142"/>
                <a:gd name="connsiteY6-604" fmla="*/ 64759 h 162500"/>
                <a:gd name="connsiteX7-605" fmla="*/ 26659 w 230142"/>
                <a:gd name="connsiteY7-606" fmla="*/ 155356 h 162500"/>
                <a:gd name="connsiteX8-607" fmla="*/ 5070 w 230142"/>
                <a:gd name="connsiteY8-608" fmla="*/ 12192 h 162500"/>
                <a:gd name="connsiteX0-609" fmla="*/ 0 w 225072"/>
                <a:gd name="connsiteY0-610" fmla="*/ 12192 h 162500"/>
                <a:gd name="connsiteX1-611" fmla="*/ 105650 w 225072"/>
                <a:gd name="connsiteY1-612" fmla="*/ 27844 h 162500"/>
                <a:gd name="connsiteX2-613" fmla="*/ 220798 w 225072"/>
                <a:gd name="connsiteY2-614" fmla="*/ 0 h 162500"/>
                <a:gd name="connsiteX3-615" fmla="*/ 184729 w 225072"/>
                <a:gd name="connsiteY3-616" fmla="*/ 55056 h 162500"/>
                <a:gd name="connsiteX4-617" fmla="*/ 184728 w 225072"/>
                <a:gd name="connsiteY4-618" fmla="*/ 55056 h 162500"/>
                <a:gd name="connsiteX5-619" fmla="*/ 201577 w 225072"/>
                <a:gd name="connsiteY5-620" fmla="*/ 162500 h 162500"/>
                <a:gd name="connsiteX6-621" fmla="*/ 108053 w 225072"/>
                <a:gd name="connsiteY6-622" fmla="*/ 64759 h 162500"/>
                <a:gd name="connsiteX7-623" fmla="*/ 21589 w 225072"/>
                <a:gd name="connsiteY7-624" fmla="*/ 155356 h 162500"/>
                <a:gd name="connsiteX8-625" fmla="*/ 0 w 225072"/>
                <a:gd name="connsiteY8-626" fmla="*/ 12192 h 162500"/>
                <a:gd name="connsiteX0-627" fmla="*/ 0 w 225072"/>
                <a:gd name="connsiteY0-628" fmla="*/ 9811 h 160119"/>
                <a:gd name="connsiteX1-629" fmla="*/ 105650 w 225072"/>
                <a:gd name="connsiteY1-630" fmla="*/ 25463 h 160119"/>
                <a:gd name="connsiteX2-631" fmla="*/ 220798 w 225072"/>
                <a:gd name="connsiteY2-632" fmla="*/ 0 h 160119"/>
                <a:gd name="connsiteX3-633" fmla="*/ 184729 w 225072"/>
                <a:gd name="connsiteY3-634" fmla="*/ 52675 h 160119"/>
                <a:gd name="connsiteX4-635" fmla="*/ 184728 w 225072"/>
                <a:gd name="connsiteY4-636" fmla="*/ 52675 h 160119"/>
                <a:gd name="connsiteX5-637" fmla="*/ 201577 w 225072"/>
                <a:gd name="connsiteY5-638" fmla="*/ 160119 h 160119"/>
                <a:gd name="connsiteX6-639" fmla="*/ 108053 w 225072"/>
                <a:gd name="connsiteY6-640" fmla="*/ 62378 h 160119"/>
                <a:gd name="connsiteX7-641" fmla="*/ 21589 w 225072"/>
                <a:gd name="connsiteY7-642" fmla="*/ 152975 h 160119"/>
                <a:gd name="connsiteX8-643" fmla="*/ 0 w 225072"/>
                <a:gd name="connsiteY8-644" fmla="*/ 9811 h 160119"/>
                <a:gd name="connsiteX0-645" fmla="*/ 0 w 220798"/>
                <a:gd name="connsiteY0-646" fmla="*/ 9811 h 160119"/>
                <a:gd name="connsiteX1-647" fmla="*/ 105650 w 220798"/>
                <a:gd name="connsiteY1-648" fmla="*/ 25463 h 160119"/>
                <a:gd name="connsiteX2-649" fmla="*/ 220798 w 220798"/>
                <a:gd name="connsiteY2-650" fmla="*/ 0 h 160119"/>
                <a:gd name="connsiteX3-651" fmla="*/ 184729 w 220798"/>
                <a:gd name="connsiteY3-652" fmla="*/ 52675 h 160119"/>
                <a:gd name="connsiteX4-653" fmla="*/ 184728 w 220798"/>
                <a:gd name="connsiteY4-654" fmla="*/ 52675 h 160119"/>
                <a:gd name="connsiteX5-655" fmla="*/ 201577 w 220798"/>
                <a:gd name="connsiteY5-656" fmla="*/ 160119 h 160119"/>
                <a:gd name="connsiteX6-657" fmla="*/ 108053 w 220798"/>
                <a:gd name="connsiteY6-658" fmla="*/ 62378 h 160119"/>
                <a:gd name="connsiteX7-659" fmla="*/ 21589 w 220798"/>
                <a:gd name="connsiteY7-660" fmla="*/ 152975 h 160119"/>
                <a:gd name="connsiteX8-661" fmla="*/ 0 w 220798"/>
                <a:gd name="connsiteY8-662" fmla="*/ 9811 h 160119"/>
                <a:gd name="connsiteX0-663" fmla="*/ 0 w 223200"/>
                <a:gd name="connsiteY0-664" fmla="*/ 9811 h 160119"/>
                <a:gd name="connsiteX1-665" fmla="*/ 105650 w 223200"/>
                <a:gd name="connsiteY1-666" fmla="*/ 25463 h 160119"/>
                <a:gd name="connsiteX2-667" fmla="*/ 223200 w 223200"/>
                <a:gd name="connsiteY2-668" fmla="*/ 0 h 160119"/>
                <a:gd name="connsiteX3-669" fmla="*/ 184729 w 223200"/>
                <a:gd name="connsiteY3-670" fmla="*/ 52675 h 160119"/>
                <a:gd name="connsiteX4-671" fmla="*/ 184728 w 223200"/>
                <a:gd name="connsiteY4-672" fmla="*/ 52675 h 160119"/>
                <a:gd name="connsiteX5-673" fmla="*/ 201577 w 223200"/>
                <a:gd name="connsiteY5-674" fmla="*/ 160119 h 160119"/>
                <a:gd name="connsiteX6-675" fmla="*/ 108053 w 223200"/>
                <a:gd name="connsiteY6-676" fmla="*/ 62378 h 160119"/>
                <a:gd name="connsiteX7-677" fmla="*/ 21589 w 223200"/>
                <a:gd name="connsiteY7-678" fmla="*/ 152975 h 160119"/>
                <a:gd name="connsiteX8-679" fmla="*/ 0 w 223200"/>
                <a:gd name="connsiteY8-680" fmla="*/ 9811 h 160119"/>
                <a:gd name="connsiteX0-681" fmla="*/ 0 w 223200"/>
                <a:gd name="connsiteY0-682" fmla="*/ 9811 h 160119"/>
                <a:gd name="connsiteX1-683" fmla="*/ 105650 w 223200"/>
                <a:gd name="connsiteY1-684" fmla="*/ 25463 h 160119"/>
                <a:gd name="connsiteX2-685" fmla="*/ 223200 w 223200"/>
                <a:gd name="connsiteY2-686" fmla="*/ 0 h 160119"/>
                <a:gd name="connsiteX3-687" fmla="*/ 184729 w 223200"/>
                <a:gd name="connsiteY3-688" fmla="*/ 52675 h 160119"/>
                <a:gd name="connsiteX4-689" fmla="*/ 184728 w 223200"/>
                <a:gd name="connsiteY4-690" fmla="*/ 52675 h 160119"/>
                <a:gd name="connsiteX5-691" fmla="*/ 201577 w 223200"/>
                <a:gd name="connsiteY5-692" fmla="*/ 160119 h 160119"/>
                <a:gd name="connsiteX6-693" fmla="*/ 108053 w 223200"/>
                <a:gd name="connsiteY6-694" fmla="*/ 62378 h 160119"/>
                <a:gd name="connsiteX7-695" fmla="*/ 21589 w 223200"/>
                <a:gd name="connsiteY7-696" fmla="*/ 152975 h 160119"/>
                <a:gd name="connsiteX8-697" fmla="*/ 0 w 223200"/>
                <a:gd name="connsiteY8-698" fmla="*/ 9811 h 160119"/>
                <a:gd name="connsiteX0-699" fmla="*/ 0 w 223200"/>
                <a:gd name="connsiteY0-700" fmla="*/ 9811 h 160119"/>
                <a:gd name="connsiteX1-701" fmla="*/ 105650 w 223200"/>
                <a:gd name="connsiteY1-702" fmla="*/ 25463 h 160119"/>
                <a:gd name="connsiteX2-703" fmla="*/ 223200 w 223200"/>
                <a:gd name="connsiteY2-704" fmla="*/ 0 h 160119"/>
                <a:gd name="connsiteX3-705" fmla="*/ 184729 w 223200"/>
                <a:gd name="connsiteY3-706" fmla="*/ 52675 h 160119"/>
                <a:gd name="connsiteX4-707" fmla="*/ 184728 w 223200"/>
                <a:gd name="connsiteY4-708" fmla="*/ 52675 h 160119"/>
                <a:gd name="connsiteX5-709" fmla="*/ 201577 w 223200"/>
                <a:gd name="connsiteY5-710" fmla="*/ 160119 h 160119"/>
                <a:gd name="connsiteX6-711" fmla="*/ 108053 w 223200"/>
                <a:gd name="connsiteY6-712" fmla="*/ 62378 h 160119"/>
                <a:gd name="connsiteX7-713" fmla="*/ 21589 w 223200"/>
                <a:gd name="connsiteY7-714" fmla="*/ 152975 h 160119"/>
                <a:gd name="connsiteX8-715" fmla="*/ 0 w 223200"/>
                <a:gd name="connsiteY8-716" fmla="*/ 9811 h 160119"/>
                <a:gd name="connsiteX0-717" fmla="*/ 0 w 223200"/>
                <a:gd name="connsiteY0-718" fmla="*/ 9811 h 152975"/>
                <a:gd name="connsiteX1-719" fmla="*/ 105650 w 223200"/>
                <a:gd name="connsiteY1-720" fmla="*/ 25463 h 152975"/>
                <a:gd name="connsiteX2-721" fmla="*/ 223200 w 223200"/>
                <a:gd name="connsiteY2-722" fmla="*/ 0 h 152975"/>
                <a:gd name="connsiteX3-723" fmla="*/ 184729 w 223200"/>
                <a:gd name="connsiteY3-724" fmla="*/ 52675 h 152975"/>
                <a:gd name="connsiteX4-725" fmla="*/ 184728 w 223200"/>
                <a:gd name="connsiteY4-726" fmla="*/ 52675 h 152975"/>
                <a:gd name="connsiteX5-727" fmla="*/ 194370 w 223200"/>
                <a:gd name="connsiteY5-728" fmla="*/ 141068 h 152975"/>
                <a:gd name="connsiteX6-729" fmla="*/ 108053 w 223200"/>
                <a:gd name="connsiteY6-730" fmla="*/ 62378 h 152975"/>
                <a:gd name="connsiteX7-731" fmla="*/ 21589 w 223200"/>
                <a:gd name="connsiteY7-732" fmla="*/ 152975 h 152975"/>
                <a:gd name="connsiteX8-733" fmla="*/ 0 w 223200"/>
                <a:gd name="connsiteY8-734" fmla="*/ 9811 h 152975"/>
                <a:gd name="connsiteX0-735" fmla="*/ 0 w 223200"/>
                <a:gd name="connsiteY0-736" fmla="*/ 9811 h 152975"/>
                <a:gd name="connsiteX1-737" fmla="*/ 105650 w 223200"/>
                <a:gd name="connsiteY1-738" fmla="*/ 25463 h 152975"/>
                <a:gd name="connsiteX2-739" fmla="*/ 223200 w 223200"/>
                <a:gd name="connsiteY2-740" fmla="*/ 0 h 152975"/>
                <a:gd name="connsiteX3-741" fmla="*/ 184729 w 223200"/>
                <a:gd name="connsiteY3-742" fmla="*/ 52675 h 152975"/>
                <a:gd name="connsiteX4-743" fmla="*/ 184728 w 223200"/>
                <a:gd name="connsiteY4-744" fmla="*/ 52675 h 152975"/>
                <a:gd name="connsiteX5-745" fmla="*/ 194370 w 223200"/>
                <a:gd name="connsiteY5-746" fmla="*/ 143449 h 152975"/>
                <a:gd name="connsiteX6-747" fmla="*/ 108053 w 223200"/>
                <a:gd name="connsiteY6-748" fmla="*/ 62378 h 152975"/>
                <a:gd name="connsiteX7-749" fmla="*/ 21589 w 223200"/>
                <a:gd name="connsiteY7-750" fmla="*/ 152975 h 152975"/>
                <a:gd name="connsiteX8-751" fmla="*/ 0 w 223200"/>
                <a:gd name="connsiteY8-752" fmla="*/ 9811 h 152975"/>
                <a:gd name="connsiteX0-753" fmla="*/ 0 w 223200"/>
                <a:gd name="connsiteY0-754" fmla="*/ 9811 h 152975"/>
                <a:gd name="connsiteX1-755" fmla="*/ 105650 w 223200"/>
                <a:gd name="connsiteY1-756" fmla="*/ 25463 h 152975"/>
                <a:gd name="connsiteX2-757" fmla="*/ 223200 w 223200"/>
                <a:gd name="connsiteY2-758" fmla="*/ 0 h 152975"/>
                <a:gd name="connsiteX3-759" fmla="*/ 184729 w 223200"/>
                <a:gd name="connsiteY3-760" fmla="*/ 52675 h 152975"/>
                <a:gd name="connsiteX4-761" fmla="*/ 184728 w 223200"/>
                <a:gd name="connsiteY4-762" fmla="*/ 52675 h 152975"/>
                <a:gd name="connsiteX5-763" fmla="*/ 194370 w 223200"/>
                <a:gd name="connsiteY5-764" fmla="*/ 143449 h 152975"/>
                <a:gd name="connsiteX6-765" fmla="*/ 108053 w 223200"/>
                <a:gd name="connsiteY6-766" fmla="*/ 62378 h 152975"/>
                <a:gd name="connsiteX7-767" fmla="*/ 21589 w 223200"/>
                <a:gd name="connsiteY7-768" fmla="*/ 152975 h 152975"/>
                <a:gd name="connsiteX8-769" fmla="*/ 0 w 223200"/>
                <a:gd name="connsiteY8-770" fmla="*/ 9811 h 152975"/>
                <a:gd name="connsiteX0-771" fmla="*/ 0 w 223200"/>
                <a:gd name="connsiteY0-772" fmla="*/ 9811 h 152975"/>
                <a:gd name="connsiteX1-773" fmla="*/ 105650 w 223200"/>
                <a:gd name="connsiteY1-774" fmla="*/ 25463 h 152975"/>
                <a:gd name="connsiteX2-775" fmla="*/ 223200 w 223200"/>
                <a:gd name="connsiteY2-776" fmla="*/ 0 h 152975"/>
                <a:gd name="connsiteX3-777" fmla="*/ 184729 w 223200"/>
                <a:gd name="connsiteY3-778" fmla="*/ 52675 h 152975"/>
                <a:gd name="connsiteX4-779" fmla="*/ 184728 w 223200"/>
                <a:gd name="connsiteY4-780" fmla="*/ 52675 h 152975"/>
                <a:gd name="connsiteX5-781" fmla="*/ 196774 w 223200"/>
                <a:gd name="connsiteY5-782" fmla="*/ 143449 h 152975"/>
                <a:gd name="connsiteX6-783" fmla="*/ 108053 w 223200"/>
                <a:gd name="connsiteY6-784" fmla="*/ 62378 h 152975"/>
                <a:gd name="connsiteX7-785" fmla="*/ 21589 w 223200"/>
                <a:gd name="connsiteY7-786" fmla="*/ 152975 h 152975"/>
                <a:gd name="connsiteX8-787" fmla="*/ 0 w 223200"/>
                <a:gd name="connsiteY8-788" fmla="*/ 9811 h 152975"/>
                <a:gd name="connsiteX0-789" fmla="*/ 0 w 220798"/>
                <a:gd name="connsiteY0-790" fmla="*/ 7430 h 150594"/>
                <a:gd name="connsiteX1-791" fmla="*/ 105650 w 220798"/>
                <a:gd name="connsiteY1-792" fmla="*/ 23082 h 150594"/>
                <a:gd name="connsiteX2-793" fmla="*/ 220798 w 220798"/>
                <a:gd name="connsiteY2-794" fmla="*/ 0 h 150594"/>
                <a:gd name="connsiteX3-795" fmla="*/ 184729 w 220798"/>
                <a:gd name="connsiteY3-796" fmla="*/ 50294 h 150594"/>
                <a:gd name="connsiteX4-797" fmla="*/ 184728 w 220798"/>
                <a:gd name="connsiteY4-798" fmla="*/ 50294 h 150594"/>
                <a:gd name="connsiteX5-799" fmla="*/ 196774 w 220798"/>
                <a:gd name="connsiteY5-800" fmla="*/ 141068 h 150594"/>
                <a:gd name="connsiteX6-801" fmla="*/ 108053 w 220798"/>
                <a:gd name="connsiteY6-802" fmla="*/ 59997 h 150594"/>
                <a:gd name="connsiteX7-803" fmla="*/ 21589 w 220798"/>
                <a:gd name="connsiteY7-804" fmla="*/ 150594 h 150594"/>
                <a:gd name="connsiteX8-805" fmla="*/ 0 w 220798"/>
                <a:gd name="connsiteY8-806" fmla="*/ 7430 h 150594"/>
                <a:gd name="connsiteX0-807" fmla="*/ 0 w 220798"/>
                <a:gd name="connsiteY0-808" fmla="*/ 7430 h 150594"/>
                <a:gd name="connsiteX1-809" fmla="*/ 105650 w 220798"/>
                <a:gd name="connsiteY1-810" fmla="*/ 23082 h 150594"/>
                <a:gd name="connsiteX2-811" fmla="*/ 220798 w 220798"/>
                <a:gd name="connsiteY2-812" fmla="*/ 0 h 150594"/>
                <a:gd name="connsiteX3-813" fmla="*/ 184729 w 220798"/>
                <a:gd name="connsiteY3-814" fmla="*/ 50294 h 150594"/>
                <a:gd name="connsiteX4-815" fmla="*/ 184728 w 220798"/>
                <a:gd name="connsiteY4-816" fmla="*/ 50294 h 150594"/>
                <a:gd name="connsiteX5-817" fmla="*/ 196774 w 220798"/>
                <a:gd name="connsiteY5-818" fmla="*/ 141068 h 150594"/>
                <a:gd name="connsiteX6-819" fmla="*/ 108053 w 220798"/>
                <a:gd name="connsiteY6-820" fmla="*/ 59997 h 150594"/>
                <a:gd name="connsiteX7-821" fmla="*/ 21589 w 220798"/>
                <a:gd name="connsiteY7-822" fmla="*/ 150594 h 150594"/>
                <a:gd name="connsiteX8-823" fmla="*/ 0 w 220798"/>
                <a:gd name="connsiteY8-824" fmla="*/ 7430 h 1505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220798" h="150594">
                  <a:moveTo>
                    <a:pt x="0" y="7430"/>
                  </a:moveTo>
                  <a:cubicBezTo>
                    <a:pt x="12403" y="2895"/>
                    <a:pt x="74056" y="32258"/>
                    <a:pt x="105650" y="23082"/>
                  </a:cubicBezTo>
                  <a:lnTo>
                    <a:pt x="220798" y="0"/>
                  </a:lnTo>
                  <a:cubicBezTo>
                    <a:pt x="190232" y="30958"/>
                    <a:pt x="184729" y="30409"/>
                    <a:pt x="184729" y="50294"/>
                  </a:cubicBezTo>
                  <a:lnTo>
                    <a:pt x="184728" y="50294"/>
                  </a:lnTo>
                  <a:cubicBezTo>
                    <a:pt x="184728" y="70179"/>
                    <a:pt x="190061" y="93442"/>
                    <a:pt x="196774" y="141068"/>
                  </a:cubicBezTo>
                  <a:cubicBezTo>
                    <a:pt x="184018" y="102137"/>
                    <a:pt x="137250" y="58409"/>
                    <a:pt x="108053" y="59997"/>
                  </a:cubicBezTo>
                  <a:cubicBezTo>
                    <a:pt x="78856" y="61585"/>
                    <a:pt x="26785" y="135939"/>
                    <a:pt x="21589" y="150594"/>
                  </a:cubicBezTo>
                  <a:cubicBezTo>
                    <a:pt x="17994" y="137071"/>
                    <a:pt x="74882" y="64401"/>
                    <a:pt x="0" y="743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新月形 20"/>
            <p:cNvSpPr/>
            <p:nvPr/>
          </p:nvSpPr>
          <p:spPr>
            <a:xfrm rot="5575250">
              <a:off x="5934967" y="2619714"/>
              <a:ext cx="95330" cy="399608"/>
            </a:xfrm>
            <a:prstGeom prst="moon">
              <a:avLst>
                <a:gd name="adj" fmla="val 70212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新月形 21"/>
            <p:cNvSpPr/>
            <p:nvPr/>
          </p:nvSpPr>
          <p:spPr>
            <a:xfrm rot="5108109">
              <a:off x="6502355" y="2600456"/>
              <a:ext cx="95330" cy="399608"/>
            </a:xfrm>
            <a:prstGeom prst="moon">
              <a:avLst>
                <a:gd name="adj" fmla="val 65144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圆角矩形 17"/>
            <p:cNvSpPr/>
            <p:nvPr/>
          </p:nvSpPr>
          <p:spPr>
            <a:xfrm>
              <a:off x="6733560" y="2949205"/>
              <a:ext cx="128913" cy="148847"/>
            </a:xfrm>
            <a:custGeom>
              <a:avLst/>
              <a:gdLst>
                <a:gd name="connsiteX0" fmla="*/ 0 w 93194"/>
                <a:gd name="connsiteY0" fmla="*/ 35565 h 97365"/>
                <a:gd name="connsiteX1" fmla="*/ 35565 w 93194"/>
                <a:gd name="connsiteY1" fmla="*/ 0 h 97365"/>
                <a:gd name="connsiteX2" fmla="*/ 57629 w 93194"/>
                <a:gd name="connsiteY2" fmla="*/ 0 h 97365"/>
                <a:gd name="connsiteX3" fmla="*/ 93194 w 93194"/>
                <a:gd name="connsiteY3" fmla="*/ 35565 h 97365"/>
                <a:gd name="connsiteX4" fmla="*/ 93194 w 93194"/>
                <a:gd name="connsiteY4" fmla="*/ 61800 h 97365"/>
                <a:gd name="connsiteX5" fmla="*/ 57629 w 93194"/>
                <a:gd name="connsiteY5" fmla="*/ 97365 h 97365"/>
                <a:gd name="connsiteX6" fmla="*/ 35565 w 93194"/>
                <a:gd name="connsiteY6" fmla="*/ 97365 h 97365"/>
                <a:gd name="connsiteX7" fmla="*/ 0 w 93194"/>
                <a:gd name="connsiteY7" fmla="*/ 61800 h 97365"/>
                <a:gd name="connsiteX8" fmla="*/ 0 w 93194"/>
                <a:gd name="connsiteY8" fmla="*/ 35565 h 97365"/>
                <a:gd name="connsiteX0-1" fmla="*/ 0 w 93194"/>
                <a:gd name="connsiteY0-2" fmla="*/ 35565 h 97365"/>
                <a:gd name="connsiteX1-3" fmla="*/ 57629 w 93194"/>
                <a:gd name="connsiteY1-4" fmla="*/ 0 h 97365"/>
                <a:gd name="connsiteX2-5" fmla="*/ 93194 w 93194"/>
                <a:gd name="connsiteY2-6" fmla="*/ 35565 h 97365"/>
                <a:gd name="connsiteX3-7" fmla="*/ 93194 w 93194"/>
                <a:gd name="connsiteY3-8" fmla="*/ 61800 h 97365"/>
                <a:gd name="connsiteX4-9" fmla="*/ 57629 w 93194"/>
                <a:gd name="connsiteY4-10" fmla="*/ 97365 h 97365"/>
                <a:gd name="connsiteX5-11" fmla="*/ 35565 w 93194"/>
                <a:gd name="connsiteY5-12" fmla="*/ 97365 h 97365"/>
                <a:gd name="connsiteX6-13" fmla="*/ 0 w 93194"/>
                <a:gd name="connsiteY6-14" fmla="*/ 61800 h 97365"/>
                <a:gd name="connsiteX7-15" fmla="*/ 0 w 93194"/>
                <a:gd name="connsiteY7-16" fmla="*/ 35565 h 97365"/>
                <a:gd name="connsiteX0-17" fmla="*/ 0 w 119388"/>
                <a:gd name="connsiteY0-18" fmla="*/ 2182 h 118751"/>
                <a:gd name="connsiteX1-19" fmla="*/ 83823 w 119388"/>
                <a:gd name="connsiteY1-20" fmla="*/ 21386 h 118751"/>
                <a:gd name="connsiteX2-21" fmla="*/ 119388 w 119388"/>
                <a:gd name="connsiteY2-22" fmla="*/ 56951 h 118751"/>
                <a:gd name="connsiteX3-23" fmla="*/ 119388 w 119388"/>
                <a:gd name="connsiteY3-24" fmla="*/ 83186 h 118751"/>
                <a:gd name="connsiteX4-25" fmla="*/ 83823 w 119388"/>
                <a:gd name="connsiteY4-26" fmla="*/ 118751 h 118751"/>
                <a:gd name="connsiteX5-27" fmla="*/ 61759 w 119388"/>
                <a:gd name="connsiteY5-28" fmla="*/ 118751 h 118751"/>
                <a:gd name="connsiteX6-29" fmla="*/ 26194 w 119388"/>
                <a:gd name="connsiteY6-30" fmla="*/ 83186 h 118751"/>
                <a:gd name="connsiteX7-31" fmla="*/ 0 w 119388"/>
                <a:gd name="connsiteY7-32" fmla="*/ 2182 h 118751"/>
                <a:gd name="connsiteX0-33" fmla="*/ 187 w 119575"/>
                <a:gd name="connsiteY0-34" fmla="*/ 2182 h 118751"/>
                <a:gd name="connsiteX1-35" fmla="*/ 84010 w 119575"/>
                <a:gd name="connsiteY1-36" fmla="*/ 21386 h 118751"/>
                <a:gd name="connsiteX2-37" fmla="*/ 119575 w 119575"/>
                <a:gd name="connsiteY2-38" fmla="*/ 56951 h 118751"/>
                <a:gd name="connsiteX3-39" fmla="*/ 119575 w 119575"/>
                <a:gd name="connsiteY3-40" fmla="*/ 83186 h 118751"/>
                <a:gd name="connsiteX4-41" fmla="*/ 84010 w 119575"/>
                <a:gd name="connsiteY4-42" fmla="*/ 118751 h 118751"/>
                <a:gd name="connsiteX5-43" fmla="*/ 61946 w 119575"/>
                <a:gd name="connsiteY5-44" fmla="*/ 118751 h 118751"/>
                <a:gd name="connsiteX6-45" fmla="*/ 187 w 119575"/>
                <a:gd name="connsiteY6-46" fmla="*/ 2182 h 118751"/>
                <a:gd name="connsiteX0-47" fmla="*/ 0 w 119388"/>
                <a:gd name="connsiteY0-48" fmla="*/ 2182 h 118751"/>
                <a:gd name="connsiteX1-49" fmla="*/ 83823 w 119388"/>
                <a:gd name="connsiteY1-50" fmla="*/ 21386 h 118751"/>
                <a:gd name="connsiteX2-51" fmla="*/ 119388 w 119388"/>
                <a:gd name="connsiteY2-52" fmla="*/ 56951 h 118751"/>
                <a:gd name="connsiteX3-53" fmla="*/ 119388 w 119388"/>
                <a:gd name="connsiteY3-54" fmla="*/ 83186 h 118751"/>
                <a:gd name="connsiteX4-55" fmla="*/ 83823 w 119388"/>
                <a:gd name="connsiteY4-56" fmla="*/ 118751 h 118751"/>
                <a:gd name="connsiteX5-57" fmla="*/ 61759 w 119388"/>
                <a:gd name="connsiteY5-58" fmla="*/ 118751 h 118751"/>
                <a:gd name="connsiteX6-59" fmla="*/ 0 w 119388"/>
                <a:gd name="connsiteY6-60" fmla="*/ 2182 h 118751"/>
                <a:gd name="connsiteX0-61" fmla="*/ 0 w 119388"/>
                <a:gd name="connsiteY0-62" fmla="*/ 2182 h 161614"/>
                <a:gd name="connsiteX1-63" fmla="*/ 83823 w 119388"/>
                <a:gd name="connsiteY1-64" fmla="*/ 21386 h 161614"/>
                <a:gd name="connsiteX2-65" fmla="*/ 119388 w 119388"/>
                <a:gd name="connsiteY2-66" fmla="*/ 56951 h 161614"/>
                <a:gd name="connsiteX3-67" fmla="*/ 119388 w 119388"/>
                <a:gd name="connsiteY3-68" fmla="*/ 83186 h 161614"/>
                <a:gd name="connsiteX4-69" fmla="*/ 83823 w 119388"/>
                <a:gd name="connsiteY4-70" fmla="*/ 118751 h 161614"/>
                <a:gd name="connsiteX5-71" fmla="*/ 37946 w 119388"/>
                <a:gd name="connsiteY5-72" fmla="*/ 161614 h 161614"/>
                <a:gd name="connsiteX6-73" fmla="*/ 0 w 119388"/>
                <a:gd name="connsiteY6-74" fmla="*/ 2182 h 161614"/>
                <a:gd name="connsiteX0-75" fmla="*/ 0 w 119388"/>
                <a:gd name="connsiteY0-76" fmla="*/ 2182 h 161614"/>
                <a:gd name="connsiteX1-77" fmla="*/ 83823 w 119388"/>
                <a:gd name="connsiteY1-78" fmla="*/ 21386 h 161614"/>
                <a:gd name="connsiteX2-79" fmla="*/ 119388 w 119388"/>
                <a:gd name="connsiteY2-80" fmla="*/ 56951 h 161614"/>
                <a:gd name="connsiteX3-81" fmla="*/ 119388 w 119388"/>
                <a:gd name="connsiteY3-82" fmla="*/ 83186 h 161614"/>
                <a:gd name="connsiteX4-83" fmla="*/ 71916 w 119388"/>
                <a:gd name="connsiteY4-84" fmla="*/ 99701 h 161614"/>
                <a:gd name="connsiteX5-85" fmla="*/ 37946 w 119388"/>
                <a:gd name="connsiteY5-86" fmla="*/ 161614 h 161614"/>
                <a:gd name="connsiteX6-87" fmla="*/ 0 w 119388"/>
                <a:gd name="connsiteY6-88" fmla="*/ 2182 h 161614"/>
                <a:gd name="connsiteX0-89" fmla="*/ 0 w 119388"/>
                <a:gd name="connsiteY0-90" fmla="*/ 2182 h 161614"/>
                <a:gd name="connsiteX1-91" fmla="*/ 83823 w 119388"/>
                <a:gd name="connsiteY1-92" fmla="*/ 21386 h 161614"/>
                <a:gd name="connsiteX2-93" fmla="*/ 119388 w 119388"/>
                <a:gd name="connsiteY2-94" fmla="*/ 56951 h 161614"/>
                <a:gd name="connsiteX3-95" fmla="*/ 119388 w 119388"/>
                <a:gd name="connsiteY3-96" fmla="*/ 83186 h 161614"/>
                <a:gd name="connsiteX4-97" fmla="*/ 71916 w 119388"/>
                <a:gd name="connsiteY4-98" fmla="*/ 99701 h 161614"/>
                <a:gd name="connsiteX5-99" fmla="*/ 37946 w 119388"/>
                <a:gd name="connsiteY5-100" fmla="*/ 161614 h 161614"/>
                <a:gd name="connsiteX6-101" fmla="*/ 0 w 119388"/>
                <a:gd name="connsiteY6-102" fmla="*/ 2182 h 161614"/>
                <a:gd name="connsiteX0-103" fmla="*/ 0 w 119388"/>
                <a:gd name="connsiteY0-104" fmla="*/ 2182 h 161614"/>
                <a:gd name="connsiteX1-105" fmla="*/ 83823 w 119388"/>
                <a:gd name="connsiteY1-106" fmla="*/ 21386 h 161614"/>
                <a:gd name="connsiteX2-107" fmla="*/ 119388 w 119388"/>
                <a:gd name="connsiteY2-108" fmla="*/ 56951 h 161614"/>
                <a:gd name="connsiteX3-109" fmla="*/ 71916 w 119388"/>
                <a:gd name="connsiteY3-110" fmla="*/ 99701 h 161614"/>
                <a:gd name="connsiteX4-111" fmla="*/ 37946 w 119388"/>
                <a:gd name="connsiteY4-112" fmla="*/ 161614 h 161614"/>
                <a:gd name="connsiteX5-113" fmla="*/ 0 w 119388"/>
                <a:gd name="connsiteY5-114" fmla="*/ 2182 h 161614"/>
                <a:gd name="connsiteX0-115" fmla="*/ 0 w 119388"/>
                <a:gd name="connsiteY0-116" fmla="*/ 3331 h 162763"/>
                <a:gd name="connsiteX1-117" fmla="*/ 119388 w 119388"/>
                <a:gd name="connsiteY1-118" fmla="*/ 58100 h 162763"/>
                <a:gd name="connsiteX2-119" fmla="*/ 71916 w 119388"/>
                <a:gd name="connsiteY2-120" fmla="*/ 100850 h 162763"/>
                <a:gd name="connsiteX3-121" fmla="*/ 37946 w 119388"/>
                <a:gd name="connsiteY3-122" fmla="*/ 162763 h 162763"/>
                <a:gd name="connsiteX4-123" fmla="*/ 0 w 119388"/>
                <a:gd name="connsiteY4-124" fmla="*/ 3331 h 162763"/>
                <a:gd name="connsiteX0-125" fmla="*/ 0 w 119388"/>
                <a:gd name="connsiteY0-126" fmla="*/ 3331 h 162763"/>
                <a:gd name="connsiteX1-127" fmla="*/ 119388 w 119388"/>
                <a:gd name="connsiteY1-128" fmla="*/ 58100 h 162763"/>
                <a:gd name="connsiteX2-129" fmla="*/ 71916 w 119388"/>
                <a:gd name="connsiteY2-130" fmla="*/ 100850 h 162763"/>
                <a:gd name="connsiteX3-131" fmla="*/ 37946 w 119388"/>
                <a:gd name="connsiteY3-132" fmla="*/ 162763 h 162763"/>
                <a:gd name="connsiteX4-133" fmla="*/ 0 w 119388"/>
                <a:gd name="connsiteY4-134" fmla="*/ 3331 h 162763"/>
                <a:gd name="connsiteX0-135" fmla="*/ 0 w 119388"/>
                <a:gd name="connsiteY0-136" fmla="*/ 3331 h 155619"/>
                <a:gd name="connsiteX1-137" fmla="*/ 119388 w 119388"/>
                <a:gd name="connsiteY1-138" fmla="*/ 58100 h 155619"/>
                <a:gd name="connsiteX2-139" fmla="*/ 71916 w 119388"/>
                <a:gd name="connsiteY2-140" fmla="*/ 100850 h 155619"/>
                <a:gd name="connsiteX3-141" fmla="*/ 37946 w 119388"/>
                <a:gd name="connsiteY3-142" fmla="*/ 155619 h 155619"/>
                <a:gd name="connsiteX4-143" fmla="*/ 0 w 119388"/>
                <a:gd name="connsiteY4-144" fmla="*/ 3331 h 155619"/>
                <a:gd name="connsiteX0-145" fmla="*/ 0 w 119388"/>
                <a:gd name="connsiteY0-146" fmla="*/ 2272 h 154560"/>
                <a:gd name="connsiteX1-147" fmla="*/ 119388 w 119388"/>
                <a:gd name="connsiteY1-148" fmla="*/ 57041 h 154560"/>
                <a:gd name="connsiteX2-149" fmla="*/ 71916 w 119388"/>
                <a:gd name="connsiteY2-150" fmla="*/ 99791 h 154560"/>
                <a:gd name="connsiteX3-151" fmla="*/ 37946 w 119388"/>
                <a:gd name="connsiteY3-152" fmla="*/ 154560 h 154560"/>
                <a:gd name="connsiteX4-153" fmla="*/ 0 w 119388"/>
                <a:gd name="connsiteY4-154" fmla="*/ 2272 h 154560"/>
                <a:gd name="connsiteX0-155" fmla="*/ 0 w 119388"/>
                <a:gd name="connsiteY0-156" fmla="*/ 2272 h 154560"/>
                <a:gd name="connsiteX1-157" fmla="*/ 119388 w 119388"/>
                <a:gd name="connsiteY1-158" fmla="*/ 57041 h 154560"/>
                <a:gd name="connsiteX2-159" fmla="*/ 71916 w 119388"/>
                <a:gd name="connsiteY2-160" fmla="*/ 92647 h 154560"/>
                <a:gd name="connsiteX3-161" fmla="*/ 37946 w 119388"/>
                <a:gd name="connsiteY3-162" fmla="*/ 154560 h 154560"/>
                <a:gd name="connsiteX4-163" fmla="*/ 0 w 119388"/>
                <a:gd name="connsiteY4-164" fmla="*/ 2272 h 154560"/>
                <a:gd name="connsiteX0-165" fmla="*/ 0 w 119388"/>
                <a:gd name="connsiteY0-166" fmla="*/ 2272 h 156808"/>
                <a:gd name="connsiteX1-167" fmla="*/ 119388 w 119388"/>
                <a:gd name="connsiteY1-168" fmla="*/ 57041 h 156808"/>
                <a:gd name="connsiteX2-169" fmla="*/ 71916 w 119388"/>
                <a:gd name="connsiteY2-170" fmla="*/ 92647 h 156808"/>
                <a:gd name="connsiteX3-171" fmla="*/ 37946 w 119388"/>
                <a:gd name="connsiteY3-172" fmla="*/ 154560 h 156808"/>
                <a:gd name="connsiteX4-173" fmla="*/ 0 w 119388"/>
                <a:gd name="connsiteY4-174" fmla="*/ 2272 h 156808"/>
                <a:gd name="connsiteX0-175" fmla="*/ 0 w 119388"/>
                <a:gd name="connsiteY0-176" fmla="*/ 2272 h 156939"/>
                <a:gd name="connsiteX1-177" fmla="*/ 119388 w 119388"/>
                <a:gd name="connsiteY1-178" fmla="*/ 57041 h 156939"/>
                <a:gd name="connsiteX2-179" fmla="*/ 71916 w 119388"/>
                <a:gd name="connsiteY2-180" fmla="*/ 92647 h 156939"/>
                <a:gd name="connsiteX3-181" fmla="*/ 30803 w 119388"/>
                <a:gd name="connsiteY3-182" fmla="*/ 154560 h 156939"/>
                <a:gd name="connsiteX4-183" fmla="*/ 0 w 119388"/>
                <a:gd name="connsiteY4-184" fmla="*/ 2272 h 156939"/>
                <a:gd name="connsiteX0-185" fmla="*/ 0 w 119388"/>
                <a:gd name="connsiteY0-186" fmla="*/ 2272 h 154560"/>
                <a:gd name="connsiteX1-187" fmla="*/ 119388 w 119388"/>
                <a:gd name="connsiteY1-188" fmla="*/ 57041 h 154560"/>
                <a:gd name="connsiteX2-189" fmla="*/ 71916 w 119388"/>
                <a:gd name="connsiteY2-190" fmla="*/ 92647 h 154560"/>
                <a:gd name="connsiteX3-191" fmla="*/ 30803 w 119388"/>
                <a:gd name="connsiteY3-192" fmla="*/ 154560 h 154560"/>
                <a:gd name="connsiteX4-193" fmla="*/ 0 w 119388"/>
                <a:gd name="connsiteY4-194" fmla="*/ 2272 h 154560"/>
                <a:gd name="connsiteX0-195" fmla="*/ 0 w 119388"/>
                <a:gd name="connsiteY0-196" fmla="*/ 2447 h 147591"/>
                <a:gd name="connsiteX1-197" fmla="*/ 119388 w 119388"/>
                <a:gd name="connsiteY1-198" fmla="*/ 50072 h 147591"/>
                <a:gd name="connsiteX2-199" fmla="*/ 71916 w 119388"/>
                <a:gd name="connsiteY2-200" fmla="*/ 85678 h 147591"/>
                <a:gd name="connsiteX3-201" fmla="*/ 30803 w 119388"/>
                <a:gd name="connsiteY3-202" fmla="*/ 147591 h 147591"/>
                <a:gd name="connsiteX4-203" fmla="*/ 0 w 119388"/>
                <a:gd name="connsiteY4-204" fmla="*/ 2447 h 147591"/>
                <a:gd name="connsiteX0-205" fmla="*/ 0 w 119388"/>
                <a:gd name="connsiteY0-206" fmla="*/ 3240 h 148384"/>
                <a:gd name="connsiteX1-207" fmla="*/ 119388 w 119388"/>
                <a:gd name="connsiteY1-208" fmla="*/ 50865 h 148384"/>
                <a:gd name="connsiteX2-209" fmla="*/ 71916 w 119388"/>
                <a:gd name="connsiteY2-210" fmla="*/ 86471 h 148384"/>
                <a:gd name="connsiteX3-211" fmla="*/ 30803 w 119388"/>
                <a:gd name="connsiteY3-212" fmla="*/ 148384 h 148384"/>
                <a:gd name="connsiteX4-213" fmla="*/ 0 w 119388"/>
                <a:gd name="connsiteY4-214" fmla="*/ 3240 h 148384"/>
                <a:gd name="connsiteX0-215" fmla="*/ 0 w 119388"/>
                <a:gd name="connsiteY0-216" fmla="*/ 3240 h 148384"/>
                <a:gd name="connsiteX1-217" fmla="*/ 119388 w 119388"/>
                <a:gd name="connsiteY1-218" fmla="*/ 50865 h 148384"/>
                <a:gd name="connsiteX2-219" fmla="*/ 71916 w 119388"/>
                <a:gd name="connsiteY2-220" fmla="*/ 86471 h 148384"/>
                <a:gd name="connsiteX3-221" fmla="*/ 30803 w 119388"/>
                <a:gd name="connsiteY3-222" fmla="*/ 148384 h 148384"/>
                <a:gd name="connsiteX4-223" fmla="*/ 0 w 119388"/>
                <a:gd name="connsiteY4-224" fmla="*/ 3240 h 148384"/>
                <a:gd name="connsiteX0-225" fmla="*/ 0 w 128913"/>
                <a:gd name="connsiteY0-226" fmla="*/ 3136 h 148280"/>
                <a:gd name="connsiteX1-227" fmla="*/ 128913 w 128913"/>
                <a:gd name="connsiteY1-228" fmla="*/ 53142 h 148280"/>
                <a:gd name="connsiteX2-229" fmla="*/ 71916 w 128913"/>
                <a:gd name="connsiteY2-230" fmla="*/ 86367 h 148280"/>
                <a:gd name="connsiteX3-231" fmla="*/ 30803 w 128913"/>
                <a:gd name="connsiteY3-232" fmla="*/ 148280 h 148280"/>
                <a:gd name="connsiteX4-233" fmla="*/ 0 w 128913"/>
                <a:gd name="connsiteY4-234" fmla="*/ 3136 h 148280"/>
                <a:gd name="connsiteX0-235" fmla="*/ 0 w 128913"/>
                <a:gd name="connsiteY0-236" fmla="*/ 3703 h 148847"/>
                <a:gd name="connsiteX1-237" fmla="*/ 128913 w 128913"/>
                <a:gd name="connsiteY1-238" fmla="*/ 53709 h 148847"/>
                <a:gd name="connsiteX2-239" fmla="*/ 71916 w 128913"/>
                <a:gd name="connsiteY2-240" fmla="*/ 86934 h 148847"/>
                <a:gd name="connsiteX3-241" fmla="*/ 30803 w 128913"/>
                <a:gd name="connsiteY3-242" fmla="*/ 148847 h 148847"/>
                <a:gd name="connsiteX4-243" fmla="*/ 0 w 128913"/>
                <a:gd name="connsiteY4-244" fmla="*/ 3703 h 1488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8913" h="148847">
                  <a:moveTo>
                    <a:pt x="0" y="3703"/>
                  </a:moveTo>
                  <a:cubicBezTo>
                    <a:pt x="13574" y="-13741"/>
                    <a:pt x="128833" y="35076"/>
                    <a:pt x="128913" y="53709"/>
                  </a:cubicBezTo>
                  <a:cubicBezTo>
                    <a:pt x="115470" y="72722"/>
                    <a:pt x="88268" y="71078"/>
                    <a:pt x="71916" y="86934"/>
                  </a:cubicBezTo>
                  <a:cubicBezTo>
                    <a:pt x="55564" y="102790"/>
                    <a:pt x="59457" y="142478"/>
                    <a:pt x="30803" y="148847"/>
                  </a:cubicBezTo>
                  <a:cubicBezTo>
                    <a:pt x="16833" y="129419"/>
                    <a:pt x="58235" y="50886"/>
                    <a:pt x="0" y="3703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圆角矩形 17"/>
            <p:cNvSpPr/>
            <p:nvPr/>
          </p:nvSpPr>
          <p:spPr>
            <a:xfrm rot="17544968" flipV="1">
              <a:off x="5620980" y="2930032"/>
              <a:ext cx="131637" cy="169294"/>
            </a:xfrm>
            <a:custGeom>
              <a:avLst/>
              <a:gdLst>
                <a:gd name="connsiteX0" fmla="*/ 0 w 93194"/>
                <a:gd name="connsiteY0" fmla="*/ 35565 h 97365"/>
                <a:gd name="connsiteX1" fmla="*/ 35565 w 93194"/>
                <a:gd name="connsiteY1" fmla="*/ 0 h 97365"/>
                <a:gd name="connsiteX2" fmla="*/ 57629 w 93194"/>
                <a:gd name="connsiteY2" fmla="*/ 0 h 97365"/>
                <a:gd name="connsiteX3" fmla="*/ 93194 w 93194"/>
                <a:gd name="connsiteY3" fmla="*/ 35565 h 97365"/>
                <a:gd name="connsiteX4" fmla="*/ 93194 w 93194"/>
                <a:gd name="connsiteY4" fmla="*/ 61800 h 97365"/>
                <a:gd name="connsiteX5" fmla="*/ 57629 w 93194"/>
                <a:gd name="connsiteY5" fmla="*/ 97365 h 97365"/>
                <a:gd name="connsiteX6" fmla="*/ 35565 w 93194"/>
                <a:gd name="connsiteY6" fmla="*/ 97365 h 97365"/>
                <a:gd name="connsiteX7" fmla="*/ 0 w 93194"/>
                <a:gd name="connsiteY7" fmla="*/ 61800 h 97365"/>
                <a:gd name="connsiteX8" fmla="*/ 0 w 93194"/>
                <a:gd name="connsiteY8" fmla="*/ 35565 h 97365"/>
                <a:gd name="connsiteX0-1" fmla="*/ 0 w 93194"/>
                <a:gd name="connsiteY0-2" fmla="*/ 35565 h 97365"/>
                <a:gd name="connsiteX1-3" fmla="*/ 57629 w 93194"/>
                <a:gd name="connsiteY1-4" fmla="*/ 0 h 97365"/>
                <a:gd name="connsiteX2-5" fmla="*/ 93194 w 93194"/>
                <a:gd name="connsiteY2-6" fmla="*/ 35565 h 97365"/>
                <a:gd name="connsiteX3-7" fmla="*/ 93194 w 93194"/>
                <a:gd name="connsiteY3-8" fmla="*/ 61800 h 97365"/>
                <a:gd name="connsiteX4-9" fmla="*/ 57629 w 93194"/>
                <a:gd name="connsiteY4-10" fmla="*/ 97365 h 97365"/>
                <a:gd name="connsiteX5-11" fmla="*/ 35565 w 93194"/>
                <a:gd name="connsiteY5-12" fmla="*/ 97365 h 97365"/>
                <a:gd name="connsiteX6-13" fmla="*/ 0 w 93194"/>
                <a:gd name="connsiteY6-14" fmla="*/ 61800 h 97365"/>
                <a:gd name="connsiteX7-15" fmla="*/ 0 w 93194"/>
                <a:gd name="connsiteY7-16" fmla="*/ 35565 h 97365"/>
                <a:gd name="connsiteX0-17" fmla="*/ 0 w 119388"/>
                <a:gd name="connsiteY0-18" fmla="*/ 2182 h 118751"/>
                <a:gd name="connsiteX1-19" fmla="*/ 83823 w 119388"/>
                <a:gd name="connsiteY1-20" fmla="*/ 21386 h 118751"/>
                <a:gd name="connsiteX2-21" fmla="*/ 119388 w 119388"/>
                <a:gd name="connsiteY2-22" fmla="*/ 56951 h 118751"/>
                <a:gd name="connsiteX3-23" fmla="*/ 119388 w 119388"/>
                <a:gd name="connsiteY3-24" fmla="*/ 83186 h 118751"/>
                <a:gd name="connsiteX4-25" fmla="*/ 83823 w 119388"/>
                <a:gd name="connsiteY4-26" fmla="*/ 118751 h 118751"/>
                <a:gd name="connsiteX5-27" fmla="*/ 61759 w 119388"/>
                <a:gd name="connsiteY5-28" fmla="*/ 118751 h 118751"/>
                <a:gd name="connsiteX6-29" fmla="*/ 26194 w 119388"/>
                <a:gd name="connsiteY6-30" fmla="*/ 83186 h 118751"/>
                <a:gd name="connsiteX7-31" fmla="*/ 0 w 119388"/>
                <a:gd name="connsiteY7-32" fmla="*/ 2182 h 118751"/>
                <a:gd name="connsiteX0-33" fmla="*/ 187 w 119575"/>
                <a:gd name="connsiteY0-34" fmla="*/ 2182 h 118751"/>
                <a:gd name="connsiteX1-35" fmla="*/ 84010 w 119575"/>
                <a:gd name="connsiteY1-36" fmla="*/ 21386 h 118751"/>
                <a:gd name="connsiteX2-37" fmla="*/ 119575 w 119575"/>
                <a:gd name="connsiteY2-38" fmla="*/ 56951 h 118751"/>
                <a:gd name="connsiteX3-39" fmla="*/ 119575 w 119575"/>
                <a:gd name="connsiteY3-40" fmla="*/ 83186 h 118751"/>
                <a:gd name="connsiteX4-41" fmla="*/ 84010 w 119575"/>
                <a:gd name="connsiteY4-42" fmla="*/ 118751 h 118751"/>
                <a:gd name="connsiteX5-43" fmla="*/ 61946 w 119575"/>
                <a:gd name="connsiteY5-44" fmla="*/ 118751 h 118751"/>
                <a:gd name="connsiteX6-45" fmla="*/ 187 w 119575"/>
                <a:gd name="connsiteY6-46" fmla="*/ 2182 h 118751"/>
                <a:gd name="connsiteX0-47" fmla="*/ 0 w 119388"/>
                <a:gd name="connsiteY0-48" fmla="*/ 2182 h 118751"/>
                <a:gd name="connsiteX1-49" fmla="*/ 83823 w 119388"/>
                <a:gd name="connsiteY1-50" fmla="*/ 21386 h 118751"/>
                <a:gd name="connsiteX2-51" fmla="*/ 119388 w 119388"/>
                <a:gd name="connsiteY2-52" fmla="*/ 56951 h 118751"/>
                <a:gd name="connsiteX3-53" fmla="*/ 119388 w 119388"/>
                <a:gd name="connsiteY3-54" fmla="*/ 83186 h 118751"/>
                <a:gd name="connsiteX4-55" fmla="*/ 83823 w 119388"/>
                <a:gd name="connsiteY4-56" fmla="*/ 118751 h 118751"/>
                <a:gd name="connsiteX5-57" fmla="*/ 61759 w 119388"/>
                <a:gd name="connsiteY5-58" fmla="*/ 118751 h 118751"/>
                <a:gd name="connsiteX6-59" fmla="*/ 0 w 119388"/>
                <a:gd name="connsiteY6-60" fmla="*/ 2182 h 118751"/>
                <a:gd name="connsiteX0-61" fmla="*/ 0 w 119388"/>
                <a:gd name="connsiteY0-62" fmla="*/ 2182 h 161614"/>
                <a:gd name="connsiteX1-63" fmla="*/ 83823 w 119388"/>
                <a:gd name="connsiteY1-64" fmla="*/ 21386 h 161614"/>
                <a:gd name="connsiteX2-65" fmla="*/ 119388 w 119388"/>
                <a:gd name="connsiteY2-66" fmla="*/ 56951 h 161614"/>
                <a:gd name="connsiteX3-67" fmla="*/ 119388 w 119388"/>
                <a:gd name="connsiteY3-68" fmla="*/ 83186 h 161614"/>
                <a:gd name="connsiteX4-69" fmla="*/ 83823 w 119388"/>
                <a:gd name="connsiteY4-70" fmla="*/ 118751 h 161614"/>
                <a:gd name="connsiteX5-71" fmla="*/ 37946 w 119388"/>
                <a:gd name="connsiteY5-72" fmla="*/ 161614 h 161614"/>
                <a:gd name="connsiteX6-73" fmla="*/ 0 w 119388"/>
                <a:gd name="connsiteY6-74" fmla="*/ 2182 h 161614"/>
                <a:gd name="connsiteX0-75" fmla="*/ 0 w 119388"/>
                <a:gd name="connsiteY0-76" fmla="*/ 2182 h 161614"/>
                <a:gd name="connsiteX1-77" fmla="*/ 83823 w 119388"/>
                <a:gd name="connsiteY1-78" fmla="*/ 21386 h 161614"/>
                <a:gd name="connsiteX2-79" fmla="*/ 119388 w 119388"/>
                <a:gd name="connsiteY2-80" fmla="*/ 56951 h 161614"/>
                <a:gd name="connsiteX3-81" fmla="*/ 119388 w 119388"/>
                <a:gd name="connsiteY3-82" fmla="*/ 83186 h 161614"/>
                <a:gd name="connsiteX4-83" fmla="*/ 71916 w 119388"/>
                <a:gd name="connsiteY4-84" fmla="*/ 99701 h 161614"/>
                <a:gd name="connsiteX5-85" fmla="*/ 37946 w 119388"/>
                <a:gd name="connsiteY5-86" fmla="*/ 161614 h 161614"/>
                <a:gd name="connsiteX6-87" fmla="*/ 0 w 119388"/>
                <a:gd name="connsiteY6-88" fmla="*/ 2182 h 161614"/>
                <a:gd name="connsiteX0-89" fmla="*/ 0 w 119388"/>
                <a:gd name="connsiteY0-90" fmla="*/ 2182 h 161614"/>
                <a:gd name="connsiteX1-91" fmla="*/ 83823 w 119388"/>
                <a:gd name="connsiteY1-92" fmla="*/ 21386 h 161614"/>
                <a:gd name="connsiteX2-93" fmla="*/ 119388 w 119388"/>
                <a:gd name="connsiteY2-94" fmla="*/ 56951 h 161614"/>
                <a:gd name="connsiteX3-95" fmla="*/ 119388 w 119388"/>
                <a:gd name="connsiteY3-96" fmla="*/ 83186 h 161614"/>
                <a:gd name="connsiteX4-97" fmla="*/ 71916 w 119388"/>
                <a:gd name="connsiteY4-98" fmla="*/ 99701 h 161614"/>
                <a:gd name="connsiteX5-99" fmla="*/ 37946 w 119388"/>
                <a:gd name="connsiteY5-100" fmla="*/ 161614 h 161614"/>
                <a:gd name="connsiteX6-101" fmla="*/ 0 w 119388"/>
                <a:gd name="connsiteY6-102" fmla="*/ 2182 h 161614"/>
                <a:gd name="connsiteX0-103" fmla="*/ 0 w 119388"/>
                <a:gd name="connsiteY0-104" fmla="*/ 2182 h 161614"/>
                <a:gd name="connsiteX1-105" fmla="*/ 83823 w 119388"/>
                <a:gd name="connsiteY1-106" fmla="*/ 21386 h 161614"/>
                <a:gd name="connsiteX2-107" fmla="*/ 119388 w 119388"/>
                <a:gd name="connsiteY2-108" fmla="*/ 56951 h 161614"/>
                <a:gd name="connsiteX3-109" fmla="*/ 71916 w 119388"/>
                <a:gd name="connsiteY3-110" fmla="*/ 99701 h 161614"/>
                <a:gd name="connsiteX4-111" fmla="*/ 37946 w 119388"/>
                <a:gd name="connsiteY4-112" fmla="*/ 161614 h 161614"/>
                <a:gd name="connsiteX5-113" fmla="*/ 0 w 119388"/>
                <a:gd name="connsiteY5-114" fmla="*/ 2182 h 161614"/>
                <a:gd name="connsiteX0-115" fmla="*/ 0 w 119388"/>
                <a:gd name="connsiteY0-116" fmla="*/ 3331 h 162763"/>
                <a:gd name="connsiteX1-117" fmla="*/ 119388 w 119388"/>
                <a:gd name="connsiteY1-118" fmla="*/ 58100 h 162763"/>
                <a:gd name="connsiteX2-119" fmla="*/ 71916 w 119388"/>
                <a:gd name="connsiteY2-120" fmla="*/ 100850 h 162763"/>
                <a:gd name="connsiteX3-121" fmla="*/ 37946 w 119388"/>
                <a:gd name="connsiteY3-122" fmla="*/ 162763 h 162763"/>
                <a:gd name="connsiteX4-123" fmla="*/ 0 w 119388"/>
                <a:gd name="connsiteY4-124" fmla="*/ 3331 h 162763"/>
                <a:gd name="connsiteX0-125" fmla="*/ 0 w 119388"/>
                <a:gd name="connsiteY0-126" fmla="*/ 3331 h 162763"/>
                <a:gd name="connsiteX1-127" fmla="*/ 119388 w 119388"/>
                <a:gd name="connsiteY1-128" fmla="*/ 58100 h 162763"/>
                <a:gd name="connsiteX2-129" fmla="*/ 71916 w 119388"/>
                <a:gd name="connsiteY2-130" fmla="*/ 100850 h 162763"/>
                <a:gd name="connsiteX3-131" fmla="*/ 37946 w 119388"/>
                <a:gd name="connsiteY3-132" fmla="*/ 162763 h 162763"/>
                <a:gd name="connsiteX4-133" fmla="*/ 0 w 119388"/>
                <a:gd name="connsiteY4-134" fmla="*/ 3331 h 162763"/>
                <a:gd name="connsiteX0-135" fmla="*/ 0 w 119388"/>
                <a:gd name="connsiteY0-136" fmla="*/ 3331 h 155619"/>
                <a:gd name="connsiteX1-137" fmla="*/ 119388 w 119388"/>
                <a:gd name="connsiteY1-138" fmla="*/ 58100 h 155619"/>
                <a:gd name="connsiteX2-139" fmla="*/ 71916 w 119388"/>
                <a:gd name="connsiteY2-140" fmla="*/ 100850 h 155619"/>
                <a:gd name="connsiteX3-141" fmla="*/ 37946 w 119388"/>
                <a:gd name="connsiteY3-142" fmla="*/ 155619 h 155619"/>
                <a:gd name="connsiteX4-143" fmla="*/ 0 w 119388"/>
                <a:gd name="connsiteY4-144" fmla="*/ 3331 h 155619"/>
                <a:gd name="connsiteX0-145" fmla="*/ 0 w 119388"/>
                <a:gd name="connsiteY0-146" fmla="*/ 2272 h 154560"/>
                <a:gd name="connsiteX1-147" fmla="*/ 119388 w 119388"/>
                <a:gd name="connsiteY1-148" fmla="*/ 57041 h 154560"/>
                <a:gd name="connsiteX2-149" fmla="*/ 71916 w 119388"/>
                <a:gd name="connsiteY2-150" fmla="*/ 99791 h 154560"/>
                <a:gd name="connsiteX3-151" fmla="*/ 37946 w 119388"/>
                <a:gd name="connsiteY3-152" fmla="*/ 154560 h 154560"/>
                <a:gd name="connsiteX4-153" fmla="*/ 0 w 119388"/>
                <a:gd name="connsiteY4-154" fmla="*/ 2272 h 154560"/>
                <a:gd name="connsiteX0-155" fmla="*/ 0 w 119388"/>
                <a:gd name="connsiteY0-156" fmla="*/ 2272 h 154560"/>
                <a:gd name="connsiteX1-157" fmla="*/ 119388 w 119388"/>
                <a:gd name="connsiteY1-158" fmla="*/ 57041 h 154560"/>
                <a:gd name="connsiteX2-159" fmla="*/ 71916 w 119388"/>
                <a:gd name="connsiteY2-160" fmla="*/ 92647 h 154560"/>
                <a:gd name="connsiteX3-161" fmla="*/ 37946 w 119388"/>
                <a:gd name="connsiteY3-162" fmla="*/ 154560 h 154560"/>
                <a:gd name="connsiteX4-163" fmla="*/ 0 w 119388"/>
                <a:gd name="connsiteY4-164" fmla="*/ 2272 h 154560"/>
                <a:gd name="connsiteX0-165" fmla="*/ 0 w 119388"/>
                <a:gd name="connsiteY0-166" fmla="*/ 2272 h 156808"/>
                <a:gd name="connsiteX1-167" fmla="*/ 119388 w 119388"/>
                <a:gd name="connsiteY1-168" fmla="*/ 57041 h 156808"/>
                <a:gd name="connsiteX2-169" fmla="*/ 71916 w 119388"/>
                <a:gd name="connsiteY2-170" fmla="*/ 92647 h 156808"/>
                <a:gd name="connsiteX3-171" fmla="*/ 37946 w 119388"/>
                <a:gd name="connsiteY3-172" fmla="*/ 154560 h 156808"/>
                <a:gd name="connsiteX4-173" fmla="*/ 0 w 119388"/>
                <a:gd name="connsiteY4-174" fmla="*/ 2272 h 156808"/>
                <a:gd name="connsiteX0-175" fmla="*/ 0 w 119388"/>
                <a:gd name="connsiteY0-176" fmla="*/ 2272 h 156939"/>
                <a:gd name="connsiteX1-177" fmla="*/ 119388 w 119388"/>
                <a:gd name="connsiteY1-178" fmla="*/ 57041 h 156939"/>
                <a:gd name="connsiteX2-179" fmla="*/ 71916 w 119388"/>
                <a:gd name="connsiteY2-180" fmla="*/ 92647 h 156939"/>
                <a:gd name="connsiteX3-181" fmla="*/ 30803 w 119388"/>
                <a:gd name="connsiteY3-182" fmla="*/ 154560 h 156939"/>
                <a:gd name="connsiteX4-183" fmla="*/ 0 w 119388"/>
                <a:gd name="connsiteY4-184" fmla="*/ 2272 h 156939"/>
                <a:gd name="connsiteX0-185" fmla="*/ 0 w 119388"/>
                <a:gd name="connsiteY0-186" fmla="*/ 2272 h 154560"/>
                <a:gd name="connsiteX1-187" fmla="*/ 119388 w 119388"/>
                <a:gd name="connsiteY1-188" fmla="*/ 57041 h 154560"/>
                <a:gd name="connsiteX2-189" fmla="*/ 71916 w 119388"/>
                <a:gd name="connsiteY2-190" fmla="*/ 92647 h 154560"/>
                <a:gd name="connsiteX3-191" fmla="*/ 30803 w 119388"/>
                <a:gd name="connsiteY3-192" fmla="*/ 154560 h 154560"/>
                <a:gd name="connsiteX4-193" fmla="*/ 0 w 119388"/>
                <a:gd name="connsiteY4-194" fmla="*/ 2272 h 154560"/>
                <a:gd name="connsiteX0-195" fmla="*/ 0 w 119388"/>
                <a:gd name="connsiteY0-196" fmla="*/ 2447 h 147591"/>
                <a:gd name="connsiteX1-197" fmla="*/ 119388 w 119388"/>
                <a:gd name="connsiteY1-198" fmla="*/ 50072 h 147591"/>
                <a:gd name="connsiteX2-199" fmla="*/ 71916 w 119388"/>
                <a:gd name="connsiteY2-200" fmla="*/ 85678 h 147591"/>
                <a:gd name="connsiteX3-201" fmla="*/ 30803 w 119388"/>
                <a:gd name="connsiteY3-202" fmla="*/ 147591 h 147591"/>
                <a:gd name="connsiteX4-203" fmla="*/ 0 w 119388"/>
                <a:gd name="connsiteY4-204" fmla="*/ 2447 h 147591"/>
                <a:gd name="connsiteX0-205" fmla="*/ 0 w 119388"/>
                <a:gd name="connsiteY0-206" fmla="*/ 3240 h 148384"/>
                <a:gd name="connsiteX1-207" fmla="*/ 119388 w 119388"/>
                <a:gd name="connsiteY1-208" fmla="*/ 50865 h 148384"/>
                <a:gd name="connsiteX2-209" fmla="*/ 71916 w 119388"/>
                <a:gd name="connsiteY2-210" fmla="*/ 86471 h 148384"/>
                <a:gd name="connsiteX3-211" fmla="*/ 30803 w 119388"/>
                <a:gd name="connsiteY3-212" fmla="*/ 148384 h 148384"/>
                <a:gd name="connsiteX4-213" fmla="*/ 0 w 119388"/>
                <a:gd name="connsiteY4-214" fmla="*/ 3240 h 148384"/>
                <a:gd name="connsiteX0-215" fmla="*/ 0 w 119388"/>
                <a:gd name="connsiteY0-216" fmla="*/ 3240 h 148384"/>
                <a:gd name="connsiteX1-217" fmla="*/ 119388 w 119388"/>
                <a:gd name="connsiteY1-218" fmla="*/ 50865 h 148384"/>
                <a:gd name="connsiteX2-219" fmla="*/ 71916 w 119388"/>
                <a:gd name="connsiteY2-220" fmla="*/ 86471 h 148384"/>
                <a:gd name="connsiteX3-221" fmla="*/ 30803 w 119388"/>
                <a:gd name="connsiteY3-222" fmla="*/ 148384 h 148384"/>
                <a:gd name="connsiteX4-223" fmla="*/ 0 w 119388"/>
                <a:gd name="connsiteY4-224" fmla="*/ 3240 h 148384"/>
                <a:gd name="connsiteX0-225" fmla="*/ 0 w 128913"/>
                <a:gd name="connsiteY0-226" fmla="*/ 3136 h 148280"/>
                <a:gd name="connsiteX1-227" fmla="*/ 128913 w 128913"/>
                <a:gd name="connsiteY1-228" fmla="*/ 53142 h 148280"/>
                <a:gd name="connsiteX2-229" fmla="*/ 71916 w 128913"/>
                <a:gd name="connsiteY2-230" fmla="*/ 86367 h 148280"/>
                <a:gd name="connsiteX3-231" fmla="*/ 30803 w 128913"/>
                <a:gd name="connsiteY3-232" fmla="*/ 148280 h 148280"/>
                <a:gd name="connsiteX4-233" fmla="*/ 0 w 128913"/>
                <a:gd name="connsiteY4-234" fmla="*/ 3136 h 148280"/>
                <a:gd name="connsiteX0-235" fmla="*/ 0 w 128913"/>
                <a:gd name="connsiteY0-236" fmla="*/ 3703 h 148847"/>
                <a:gd name="connsiteX1-237" fmla="*/ 128913 w 128913"/>
                <a:gd name="connsiteY1-238" fmla="*/ 53709 h 148847"/>
                <a:gd name="connsiteX2-239" fmla="*/ 71916 w 128913"/>
                <a:gd name="connsiteY2-240" fmla="*/ 86934 h 148847"/>
                <a:gd name="connsiteX3-241" fmla="*/ 30803 w 128913"/>
                <a:gd name="connsiteY3-242" fmla="*/ 148847 h 148847"/>
                <a:gd name="connsiteX4-243" fmla="*/ 0 w 128913"/>
                <a:gd name="connsiteY4-244" fmla="*/ 3703 h 148847"/>
                <a:gd name="connsiteX0-245" fmla="*/ 0 w 137470"/>
                <a:gd name="connsiteY0-246" fmla="*/ 4800 h 149944"/>
                <a:gd name="connsiteX1-247" fmla="*/ 137470 w 137470"/>
                <a:gd name="connsiteY1-248" fmla="*/ 40305 h 149944"/>
                <a:gd name="connsiteX2-249" fmla="*/ 71916 w 137470"/>
                <a:gd name="connsiteY2-250" fmla="*/ 88031 h 149944"/>
                <a:gd name="connsiteX3-251" fmla="*/ 30803 w 137470"/>
                <a:gd name="connsiteY3-252" fmla="*/ 149944 h 149944"/>
                <a:gd name="connsiteX4-253" fmla="*/ 0 w 137470"/>
                <a:gd name="connsiteY4-254" fmla="*/ 4800 h 149944"/>
                <a:gd name="connsiteX0-255" fmla="*/ 0 w 137470"/>
                <a:gd name="connsiteY0-256" fmla="*/ 3410 h 148554"/>
                <a:gd name="connsiteX1-257" fmla="*/ 137470 w 137470"/>
                <a:gd name="connsiteY1-258" fmla="*/ 38915 h 148554"/>
                <a:gd name="connsiteX2-259" fmla="*/ 71916 w 137470"/>
                <a:gd name="connsiteY2-260" fmla="*/ 86641 h 148554"/>
                <a:gd name="connsiteX3-261" fmla="*/ 30803 w 137470"/>
                <a:gd name="connsiteY3-262" fmla="*/ 148554 h 148554"/>
                <a:gd name="connsiteX4-263" fmla="*/ 0 w 137470"/>
                <a:gd name="connsiteY4-264" fmla="*/ 3410 h 148554"/>
                <a:gd name="connsiteX0-265" fmla="*/ 0 w 131637"/>
                <a:gd name="connsiteY0-266" fmla="*/ 3049 h 156091"/>
                <a:gd name="connsiteX1-267" fmla="*/ 131637 w 131637"/>
                <a:gd name="connsiteY1-268" fmla="*/ 46452 h 156091"/>
                <a:gd name="connsiteX2-269" fmla="*/ 66083 w 131637"/>
                <a:gd name="connsiteY2-270" fmla="*/ 94178 h 156091"/>
                <a:gd name="connsiteX3-271" fmla="*/ 24970 w 131637"/>
                <a:gd name="connsiteY3-272" fmla="*/ 156091 h 156091"/>
                <a:gd name="connsiteX4-273" fmla="*/ 0 w 131637"/>
                <a:gd name="connsiteY4-274" fmla="*/ 3049 h 156091"/>
                <a:gd name="connsiteX0-275" fmla="*/ 0 w 131637"/>
                <a:gd name="connsiteY0-276" fmla="*/ 0 h 153042"/>
                <a:gd name="connsiteX1-277" fmla="*/ 131637 w 131637"/>
                <a:gd name="connsiteY1-278" fmla="*/ 43403 h 153042"/>
                <a:gd name="connsiteX2-279" fmla="*/ 66083 w 131637"/>
                <a:gd name="connsiteY2-280" fmla="*/ 91129 h 153042"/>
                <a:gd name="connsiteX3-281" fmla="*/ 24970 w 131637"/>
                <a:gd name="connsiteY3-282" fmla="*/ 153042 h 153042"/>
                <a:gd name="connsiteX4-283" fmla="*/ 0 w 131637"/>
                <a:gd name="connsiteY4-284" fmla="*/ 0 h 153042"/>
                <a:gd name="connsiteX0-285" fmla="*/ 0 w 131637"/>
                <a:gd name="connsiteY0-286" fmla="*/ 0 h 153042"/>
                <a:gd name="connsiteX1-287" fmla="*/ 131637 w 131637"/>
                <a:gd name="connsiteY1-288" fmla="*/ 43403 h 153042"/>
                <a:gd name="connsiteX2-289" fmla="*/ 66083 w 131637"/>
                <a:gd name="connsiteY2-290" fmla="*/ 91129 h 153042"/>
                <a:gd name="connsiteX3-291" fmla="*/ 24970 w 131637"/>
                <a:gd name="connsiteY3-292" fmla="*/ 153042 h 153042"/>
                <a:gd name="connsiteX4-293" fmla="*/ 0 w 131637"/>
                <a:gd name="connsiteY4-294" fmla="*/ 0 h 153042"/>
                <a:gd name="connsiteX0-295" fmla="*/ 0 w 131637"/>
                <a:gd name="connsiteY0-296" fmla="*/ 0 h 163511"/>
                <a:gd name="connsiteX1-297" fmla="*/ 131637 w 131637"/>
                <a:gd name="connsiteY1-298" fmla="*/ 43403 h 163511"/>
                <a:gd name="connsiteX2-299" fmla="*/ 66083 w 131637"/>
                <a:gd name="connsiteY2-300" fmla="*/ 91129 h 163511"/>
                <a:gd name="connsiteX3-301" fmla="*/ 24970 w 131637"/>
                <a:gd name="connsiteY3-302" fmla="*/ 153042 h 163511"/>
                <a:gd name="connsiteX4-303" fmla="*/ 0 w 131637"/>
                <a:gd name="connsiteY4-304" fmla="*/ 0 h 163511"/>
                <a:gd name="connsiteX0-305" fmla="*/ 0 w 131637"/>
                <a:gd name="connsiteY0-306" fmla="*/ 0 h 169294"/>
                <a:gd name="connsiteX1-307" fmla="*/ 131637 w 131637"/>
                <a:gd name="connsiteY1-308" fmla="*/ 43403 h 169294"/>
                <a:gd name="connsiteX2-309" fmla="*/ 66083 w 131637"/>
                <a:gd name="connsiteY2-310" fmla="*/ 91129 h 169294"/>
                <a:gd name="connsiteX3-311" fmla="*/ 24970 w 131637"/>
                <a:gd name="connsiteY3-312" fmla="*/ 153042 h 169294"/>
                <a:gd name="connsiteX4-313" fmla="*/ 0 w 131637"/>
                <a:gd name="connsiteY4-314" fmla="*/ 0 h 1692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1637" h="169294">
                  <a:moveTo>
                    <a:pt x="0" y="0"/>
                  </a:moveTo>
                  <a:cubicBezTo>
                    <a:pt x="27029" y="6138"/>
                    <a:pt x="107453" y="45737"/>
                    <a:pt x="131637" y="43403"/>
                  </a:cubicBezTo>
                  <a:cubicBezTo>
                    <a:pt x="118194" y="62416"/>
                    <a:pt x="83861" y="72856"/>
                    <a:pt x="66083" y="91129"/>
                  </a:cubicBezTo>
                  <a:cubicBezTo>
                    <a:pt x="48305" y="109402"/>
                    <a:pt x="69776" y="207430"/>
                    <a:pt x="24970" y="153042"/>
                  </a:cubicBezTo>
                  <a:cubicBezTo>
                    <a:pt x="11000" y="133614"/>
                    <a:pt x="58235" y="471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任意多边形 24"/>
            <p:cNvSpPr/>
            <p:nvPr/>
          </p:nvSpPr>
          <p:spPr>
            <a:xfrm rot="1556637">
              <a:off x="5433798" y="1904361"/>
              <a:ext cx="1566892" cy="1386237"/>
            </a:xfrm>
            <a:custGeom>
              <a:avLst/>
              <a:gdLst>
                <a:gd name="connsiteX0" fmla="*/ 479552 w 1588643"/>
                <a:gd name="connsiteY0" fmla="*/ 80614 h 1380564"/>
                <a:gd name="connsiteX1" fmla="*/ 1587729 w 1588643"/>
                <a:gd name="connsiteY1" fmla="*/ 816384 h 1380564"/>
                <a:gd name="connsiteX2" fmla="*/ 1378817 w 1588643"/>
                <a:gd name="connsiteY2" fmla="*/ 566012 h 1380564"/>
                <a:gd name="connsiteX3" fmla="*/ 1375154 w 1588643"/>
                <a:gd name="connsiteY3" fmla="*/ 563930 h 1380564"/>
                <a:gd name="connsiteX4" fmla="*/ 1316858 w 1588643"/>
                <a:gd name="connsiteY4" fmla="*/ 377330 h 1380564"/>
                <a:gd name="connsiteX5" fmla="*/ 1267407 w 1588643"/>
                <a:gd name="connsiteY5" fmla="*/ 535619 h 1380564"/>
                <a:gd name="connsiteX6" fmla="*/ 1219545 w 1588643"/>
                <a:gd name="connsiteY6" fmla="*/ 382417 h 1380564"/>
                <a:gd name="connsiteX7" fmla="*/ 1181613 w 1588643"/>
                <a:gd name="connsiteY7" fmla="*/ 503833 h 1380564"/>
                <a:gd name="connsiteX8" fmla="*/ 1152283 w 1588643"/>
                <a:gd name="connsiteY8" fmla="*/ 409945 h 1380564"/>
                <a:gd name="connsiteX9" fmla="*/ 1130116 w 1588643"/>
                <a:gd name="connsiteY9" fmla="*/ 480897 h 1380564"/>
                <a:gd name="connsiteX10" fmla="*/ 1096625 w 1588643"/>
                <a:gd name="connsiteY10" fmla="*/ 373696 h 1380564"/>
                <a:gd name="connsiteX11" fmla="*/ 1052426 w 1588643"/>
                <a:gd name="connsiteY11" fmla="*/ 515173 h 1380564"/>
                <a:gd name="connsiteX12" fmla="*/ 1025427 w 1588643"/>
                <a:gd name="connsiteY12" fmla="*/ 428751 h 1380564"/>
                <a:gd name="connsiteX13" fmla="*/ 999592 w 1588643"/>
                <a:gd name="connsiteY13" fmla="*/ 511447 h 1380564"/>
                <a:gd name="connsiteX14" fmla="*/ 962006 w 1588643"/>
                <a:gd name="connsiteY14" fmla="*/ 391138 h 1380564"/>
                <a:gd name="connsiteX15" fmla="*/ 925464 w 1588643"/>
                <a:gd name="connsiteY15" fmla="*/ 508106 h 1380564"/>
                <a:gd name="connsiteX16" fmla="*/ 883473 w 1588643"/>
                <a:gd name="connsiteY16" fmla="*/ 373696 h 1380564"/>
                <a:gd name="connsiteX17" fmla="*/ 839399 w 1588643"/>
                <a:gd name="connsiteY17" fmla="*/ 514772 h 1380564"/>
                <a:gd name="connsiteX18" fmla="*/ 825191 w 1588643"/>
                <a:gd name="connsiteY18" fmla="*/ 505405 h 1380564"/>
                <a:gd name="connsiteX19" fmla="*/ 801244 w 1588643"/>
                <a:gd name="connsiteY19" fmla="*/ 428751 h 1380564"/>
                <a:gd name="connsiteX20" fmla="*/ 785340 w 1588643"/>
                <a:gd name="connsiteY20" fmla="*/ 479658 h 1380564"/>
                <a:gd name="connsiteX21" fmla="*/ 747154 w 1588643"/>
                <a:gd name="connsiteY21" fmla="*/ 458107 h 1380564"/>
                <a:gd name="connsiteX22" fmla="*/ 614244 w 1588643"/>
                <a:gd name="connsiteY22" fmla="*/ 432007 h 1380564"/>
                <a:gd name="connsiteX23" fmla="*/ 253730 w 1588643"/>
                <a:gd name="connsiteY23" fmla="*/ 732683 h 1380564"/>
                <a:gd name="connsiteX24" fmla="*/ 426431 w 1588643"/>
                <a:gd name="connsiteY24" fmla="*/ 1380564 h 1380564"/>
                <a:gd name="connsiteX25" fmla="*/ 89933 w 1588643"/>
                <a:gd name="connsiteY25" fmla="*/ 449247 h 1380564"/>
                <a:gd name="connsiteX26" fmla="*/ 138327 w 1588643"/>
                <a:gd name="connsiteY26" fmla="*/ 377435 h 1380564"/>
                <a:gd name="connsiteX27" fmla="*/ 204295 w 1588643"/>
                <a:gd name="connsiteY27" fmla="*/ 343455 h 1380564"/>
                <a:gd name="connsiteX28" fmla="*/ 203208 w 1588643"/>
                <a:gd name="connsiteY28" fmla="*/ 298475 h 1380564"/>
                <a:gd name="connsiteX29" fmla="*/ 264370 w 1588643"/>
                <a:gd name="connsiteY29" fmla="*/ 236693 h 1380564"/>
                <a:gd name="connsiteX30" fmla="*/ 479552 w 1588643"/>
                <a:gd name="connsiteY30" fmla="*/ 80614 h 1380564"/>
                <a:gd name="connsiteX0-1" fmla="*/ 479552 w 1566892"/>
                <a:gd name="connsiteY0-2" fmla="*/ 86287 h 1386237"/>
                <a:gd name="connsiteX1-3" fmla="*/ 1565783 w 1566892"/>
                <a:gd name="connsiteY1-4" fmla="*/ 803075 h 1386237"/>
                <a:gd name="connsiteX2-5" fmla="*/ 1378817 w 1566892"/>
                <a:gd name="connsiteY2-6" fmla="*/ 571685 h 1386237"/>
                <a:gd name="connsiteX3-7" fmla="*/ 1375154 w 1566892"/>
                <a:gd name="connsiteY3-8" fmla="*/ 569603 h 1386237"/>
                <a:gd name="connsiteX4-9" fmla="*/ 1316858 w 1566892"/>
                <a:gd name="connsiteY4-10" fmla="*/ 383003 h 1386237"/>
                <a:gd name="connsiteX5-11" fmla="*/ 1267407 w 1566892"/>
                <a:gd name="connsiteY5-12" fmla="*/ 541292 h 1386237"/>
                <a:gd name="connsiteX6-13" fmla="*/ 1219545 w 1566892"/>
                <a:gd name="connsiteY6-14" fmla="*/ 388090 h 1386237"/>
                <a:gd name="connsiteX7-15" fmla="*/ 1181613 w 1566892"/>
                <a:gd name="connsiteY7-16" fmla="*/ 509506 h 1386237"/>
                <a:gd name="connsiteX8-17" fmla="*/ 1152283 w 1566892"/>
                <a:gd name="connsiteY8-18" fmla="*/ 415618 h 1386237"/>
                <a:gd name="connsiteX9-19" fmla="*/ 1130116 w 1566892"/>
                <a:gd name="connsiteY9-20" fmla="*/ 486570 h 1386237"/>
                <a:gd name="connsiteX10-21" fmla="*/ 1096625 w 1566892"/>
                <a:gd name="connsiteY10-22" fmla="*/ 379369 h 1386237"/>
                <a:gd name="connsiteX11-23" fmla="*/ 1052426 w 1566892"/>
                <a:gd name="connsiteY11-24" fmla="*/ 520846 h 1386237"/>
                <a:gd name="connsiteX12-25" fmla="*/ 1025427 w 1566892"/>
                <a:gd name="connsiteY12-26" fmla="*/ 434424 h 1386237"/>
                <a:gd name="connsiteX13-27" fmla="*/ 999592 w 1566892"/>
                <a:gd name="connsiteY13-28" fmla="*/ 517120 h 1386237"/>
                <a:gd name="connsiteX14-29" fmla="*/ 962006 w 1566892"/>
                <a:gd name="connsiteY14-30" fmla="*/ 396811 h 1386237"/>
                <a:gd name="connsiteX15-31" fmla="*/ 925464 w 1566892"/>
                <a:gd name="connsiteY15-32" fmla="*/ 513779 h 1386237"/>
                <a:gd name="connsiteX16-33" fmla="*/ 883473 w 1566892"/>
                <a:gd name="connsiteY16-34" fmla="*/ 379369 h 1386237"/>
                <a:gd name="connsiteX17-35" fmla="*/ 839399 w 1566892"/>
                <a:gd name="connsiteY17-36" fmla="*/ 520445 h 1386237"/>
                <a:gd name="connsiteX18-37" fmla="*/ 825191 w 1566892"/>
                <a:gd name="connsiteY18-38" fmla="*/ 511078 h 1386237"/>
                <a:gd name="connsiteX19-39" fmla="*/ 801244 w 1566892"/>
                <a:gd name="connsiteY19-40" fmla="*/ 434424 h 1386237"/>
                <a:gd name="connsiteX20-41" fmla="*/ 785340 w 1566892"/>
                <a:gd name="connsiteY20-42" fmla="*/ 485331 h 1386237"/>
                <a:gd name="connsiteX21-43" fmla="*/ 747154 w 1566892"/>
                <a:gd name="connsiteY21-44" fmla="*/ 463780 h 1386237"/>
                <a:gd name="connsiteX22-45" fmla="*/ 614244 w 1566892"/>
                <a:gd name="connsiteY22-46" fmla="*/ 437680 h 1386237"/>
                <a:gd name="connsiteX23-47" fmla="*/ 253730 w 1566892"/>
                <a:gd name="connsiteY23-48" fmla="*/ 738356 h 1386237"/>
                <a:gd name="connsiteX24-49" fmla="*/ 426431 w 1566892"/>
                <a:gd name="connsiteY24-50" fmla="*/ 1386237 h 1386237"/>
                <a:gd name="connsiteX25-51" fmla="*/ 89933 w 1566892"/>
                <a:gd name="connsiteY25-52" fmla="*/ 454920 h 1386237"/>
                <a:gd name="connsiteX26-53" fmla="*/ 138327 w 1566892"/>
                <a:gd name="connsiteY26-54" fmla="*/ 383108 h 1386237"/>
                <a:gd name="connsiteX27-55" fmla="*/ 204295 w 1566892"/>
                <a:gd name="connsiteY27-56" fmla="*/ 349128 h 1386237"/>
                <a:gd name="connsiteX28-57" fmla="*/ 203208 w 1566892"/>
                <a:gd name="connsiteY28-58" fmla="*/ 304148 h 1386237"/>
                <a:gd name="connsiteX29-59" fmla="*/ 264370 w 1566892"/>
                <a:gd name="connsiteY29-60" fmla="*/ 242366 h 1386237"/>
                <a:gd name="connsiteX30-61" fmla="*/ 479552 w 1566892"/>
                <a:gd name="connsiteY30-62" fmla="*/ 86287 h 13862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</a:cxnLst>
              <a:rect l="l" t="t" r="r" b="b"/>
              <a:pathLst>
                <a:path w="1566892" h="1386237">
                  <a:moveTo>
                    <a:pt x="479552" y="86287"/>
                  </a:moveTo>
                  <a:cubicBezTo>
                    <a:pt x="673101" y="-7743"/>
                    <a:pt x="1513200" y="-227406"/>
                    <a:pt x="1565783" y="803075"/>
                  </a:cubicBezTo>
                  <a:cubicBezTo>
                    <a:pt x="1578011" y="906114"/>
                    <a:pt x="1487452" y="661207"/>
                    <a:pt x="1378817" y="571685"/>
                  </a:cubicBezTo>
                  <a:lnTo>
                    <a:pt x="1375154" y="569603"/>
                  </a:lnTo>
                  <a:lnTo>
                    <a:pt x="1316858" y="383003"/>
                  </a:lnTo>
                  <a:lnTo>
                    <a:pt x="1267407" y="541292"/>
                  </a:lnTo>
                  <a:lnTo>
                    <a:pt x="1219545" y="388090"/>
                  </a:lnTo>
                  <a:lnTo>
                    <a:pt x="1181613" y="509506"/>
                  </a:lnTo>
                  <a:lnTo>
                    <a:pt x="1152283" y="415618"/>
                  </a:lnTo>
                  <a:lnTo>
                    <a:pt x="1130116" y="486570"/>
                  </a:lnTo>
                  <a:lnTo>
                    <a:pt x="1096625" y="379369"/>
                  </a:lnTo>
                  <a:lnTo>
                    <a:pt x="1052426" y="520846"/>
                  </a:lnTo>
                  <a:lnTo>
                    <a:pt x="1025427" y="434424"/>
                  </a:lnTo>
                  <a:lnTo>
                    <a:pt x="999592" y="517120"/>
                  </a:lnTo>
                  <a:lnTo>
                    <a:pt x="962006" y="396811"/>
                  </a:lnTo>
                  <a:lnTo>
                    <a:pt x="925464" y="513779"/>
                  </a:lnTo>
                  <a:lnTo>
                    <a:pt x="883473" y="379369"/>
                  </a:lnTo>
                  <a:lnTo>
                    <a:pt x="839399" y="520445"/>
                  </a:lnTo>
                  <a:lnTo>
                    <a:pt x="825191" y="511078"/>
                  </a:lnTo>
                  <a:lnTo>
                    <a:pt x="801244" y="434424"/>
                  </a:lnTo>
                  <a:lnTo>
                    <a:pt x="785340" y="485331"/>
                  </a:lnTo>
                  <a:lnTo>
                    <a:pt x="747154" y="463780"/>
                  </a:lnTo>
                  <a:cubicBezTo>
                    <a:pt x="702663" y="441335"/>
                    <a:pt x="656497" y="427349"/>
                    <a:pt x="614244" y="437680"/>
                  </a:cubicBezTo>
                  <a:cubicBezTo>
                    <a:pt x="501572" y="465228"/>
                    <a:pt x="285032" y="580263"/>
                    <a:pt x="253730" y="738356"/>
                  </a:cubicBezTo>
                  <a:cubicBezTo>
                    <a:pt x="222428" y="896449"/>
                    <a:pt x="330670" y="1226929"/>
                    <a:pt x="426431" y="1386237"/>
                  </a:cubicBezTo>
                  <a:cubicBezTo>
                    <a:pt x="-74484" y="1039408"/>
                    <a:pt x="-56301" y="701201"/>
                    <a:pt x="89933" y="454920"/>
                  </a:cubicBezTo>
                  <a:cubicBezTo>
                    <a:pt x="106064" y="430982"/>
                    <a:pt x="119266" y="400741"/>
                    <a:pt x="138327" y="383108"/>
                  </a:cubicBezTo>
                  <a:cubicBezTo>
                    <a:pt x="157387" y="365476"/>
                    <a:pt x="193482" y="362288"/>
                    <a:pt x="204295" y="349128"/>
                  </a:cubicBezTo>
                  <a:cubicBezTo>
                    <a:pt x="215109" y="335969"/>
                    <a:pt x="193196" y="321941"/>
                    <a:pt x="203208" y="304148"/>
                  </a:cubicBezTo>
                  <a:cubicBezTo>
                    <a:pt x="213221" y="286354"/>
                    <a:pt x="218311" y="278676"/>
                    <a:pt x="264370" y="242366"/>
                  </a:cubicBezTo>
                  <a:cubicBezTo>
                    <a:pt x="347993" y="164259"/>
                    <a:pt x="431165" y="109794"/>
                    <a:pt x="479552" y="86287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866675" y="2995701"/>
              <a:ext cx="205951" cy="122762"/>
              <a:chOff x="5866675" y="2995701"/>
              <a:chExt cx="205951" cy="122762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9" name="椭圆 38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新月形 39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name="adj" fmla="val 24270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椭圆 37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 flipH="1">
              <a:off x="6381334" y="2997451"/>
              <a:ext cx="205951" cy="122762"/>
              <a:chOff x="5866675" y="2995701"/>
              <a:chExt cx="205951" cy="122762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新月形 35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name="adj" fmla="val 24270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弦形 27"/>
            <p:cNvSpPr/>
            <p:nvPr/>
          </p:nvSpPr>
          <p:spPr>
            <a:xfrm rot="16200000">
              <a:off x="6117319" y="3337398"/>
              <a:ext cx="232576" cy="355183"/>
            </a:xfrm>
            <a:prstGeom prst="chord">
              <a:avLst>
                <a:gd name="adj1" fmla="val 5224722"/>
                <a:gd name="adj2" fmla="val 1620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左中括号 28"/>
            <p:cNvSpPr/>
            <p:nvPr/>
          </p:nvSpPr>
          <p:spPr>
            <a:xfrm rot="16200000">
              <a:off x="6213209" y="3343683"/>
              <a:ext cx="36000" cy="48331"/>
            </a:xfrm>
            <a:prstGeom prst="leftBracket">
              <a:avLst>
                <a:gd name="adj" fmla="val 5572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新月形 29"/>
            <p:cNvSpPr/>
            <p:nvPr/>
          </p:nvSpPr>
          <p:spPr>
            <a:xfrm rot="600000">
              <a:off x="5483444" y="3033888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新月形 30"/>
            <p:cNvSpPr/>
            <p:nvPr/>
          </p:nvSpPr>
          <p:spPr>
            <a:xfrm rot="21000000" flipH="1">
              <a:off x="6926387" y="3018725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6089396" y="3541056"/>
              <a:ext cx="326601" cy="45719"/>
            </a:xfrm>
            <a:custGeom>
              <a:avLst/>
              <a:gdLst>
                <a:gd name="connsiteX0" fmla="*/ 0 w 312420"/>
                <a:gd name="connsiteY0" fmla="*/ 19079 h 19079"/>
                <a:gd name="connsiteX1" fmla="*/ 312420 w 312420"/>
                <a:gd name="connsiteY1" fmla="*/ 29 h 1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2420" h="19079">
                  <a:moveTo>
                    <a:pt x="0" y="19079"/>
                  </a:moveTo>
                  <a:cubicBezTo>
                    <a:pt x="129540" y="9236"/>
                    <a:pt x="259080" y="-606"/>
                    <a:pt x="312420" y="2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798863" y="1192091"/>
            <a:ext cx="4801314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8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520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那一天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我说过：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要和你</a:t>
            </a:r>
            <a:r>
              <a:rPr lang="zh-CN" altLang="en-US" sz="6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一生一世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6798863" y="1921313"/>
            <a:ext cx="0" cy="347454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/>
        </p:nvSpPr>
        <p:spPr>
          <a:xfrm>
            <a:off x="6373504" y="1624083"/>
            <a:ext cx="4801314" cy="4201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和你</a:t>
            </a:r>
            <a:r>
              <a:rPr lang="zh-CN" altLang="en-US" sz="72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在一起</a:t>
            </a:r>
            <a:endParaRPr lang="en-US" altLang="zh-CN" sz="72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时间过得真快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看着每次离去的背影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我有点</a:t>
            </a:r>
            <a:r>
              <a:rPr lang="zh-CN" altLang="en-US" sz="115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不舍</a:t>
            </a:r>
            <a:endParaRPr lang="zh-CN" altLang="en-US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55" y="1748449"/>
            <a:ext cx="5822849" cy="2924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092" y="1334636"/>
            <a:ext cx="4338993" cy="4840781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63035" y="1662183"/>
            <a:ext cx="68531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深夜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讲蛋蛋最爱听的故事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公主和白马王子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》</a:t>
            </a: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直到你睡去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我已经想好了好多情节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准备给你讲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一千零一夜个故事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77672" y="2041085"/>
            <a:ext cx="783099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低调，低调，再</a:t>
            </a:r>
            <a:r>
              <a:rPr lang="en-US" altLang="zh-CN" sz="66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……</a:t>
            </a: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我都听蛋蛋的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不喜欢看到你生气的样子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78424" y="1105469"/>
            <a:ext cx="510909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大家都说你</a:t>
            </a:r>
            <a:r>
              <a:rPr lang="zh-CN" altLang="en-US" sz="6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可亲了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我也不知道为什么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和蛋蛋在一起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总想</a:t>
            </a:r>
            <a:r>
              <a:rPr lang="zh-CN" altLang="en-US" sz="66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亲你一下</a:t>
            </a:r>
            <a:endParaRPr lang="en-US" altLang="zh-CN" sz="66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该不会说我流氓吧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5400" b="1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~~~~(&gt;_&lt;)~~~~</a:t>
            </a:r>
          </a:p>
          <a:p>
            <a:endParaRPr lang="zh-CN" altLang="en-US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3635">
            <a:off x="6773236" y="1228300"/>
            <a:ext cx="4700608" cy="4700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58467" y="1569254"/>
            <a:ext cx="566853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请允许我申明一下：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1.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专情、专一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2.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我不会轻易伤害白白的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3.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我只对你一个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女生好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，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     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真的蛋蛋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r>
              <a:rPr lang="en-US" altLang="zh-CN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4.</a:t>
            </a:r>
            <a:r>
              <a:rPr lang="zh-CN" altLang="en-US" sz="4000" dirty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我真的很珍惜你</a:t>
            </a:r>
            <a:endParaRPr lang="en-US" altLang="zh-CN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  <a:p>
            <a:endParaRPr lang="zh-CN" altLang="en-US" sz="400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38909" y="1915053"/>
            <a:ext cx="3510262" cy="4532343"/>
            <a:chOff x="9715768" y="975021"/>
            <a:chExt cx="1807895" cy="23343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" name="任意多边形 4"/>
            <p:cNvSpPr/>
            <p:nvPr/>
          </p:nvSpPr>
          <p:spPr bwMode="auto">
            <a:xfrm flipV="1">
              <a:off x="9715768" y="975021"/>
              <a:ext cx="1476037" cy="2334300"/>
            </a:xfrm>
            <a:custGeom>
              <a:avLst/>
              <a:gdLst>
                <a:gd name="connsiteX0" fmla="*/ 551789 w 1476037"/>
                <a:gd name="connsiteY0" fmla="*/ 2334300 h 2334300"/>
                <a:gd name="connsiteX1" fmla="*/ 645626 w 1476037"/>
                <a:gd name="connsiteY1" fmla="*/ 2222136 h 2334300"/>
                <a:gd name="connsiteX2" fmla="*/ 902164 w 1476037"/>
                <a:gd name="connsiteY2" fmla="*/ 2177774 h 2334300"/>
                <a:gd name="connsiteX3" fmla="*/ 1004830 w 1476037"/>
                <a:gd name="connsiteY3" fmla="*/ 2228437 h 2334300"/>
                <a:gd name="connsiteX4" fmla="*/ 1080505 w 1476037"/>
                <a:gd name="connsiteY4" fmla="*/ 2222388 h 2334300"/>
                <a:gd name="connsiteX5" fmla="*/ 1285080 w 1476037"/>
                <a:gd name="connsiteY5" fmla="*/ 1991001 h 2334300"/>
                <a:gd name="connsiteX6" fmla="*/ 1348647 w 1476037"/>
                <a:gd name="connsiteY6" fmla="*/ 1818848 h 2334300"/>
                <a:gd name="connsiteX7" fmla="*/ 1311818 w 1476037"/>
                <a:gd name="connsiteY7" fmla="*/ 1645182 h 2334300"/>
                <a:gd name="connsiteX8" fmla="*/ 1169297 w 1476037"/>
                <a:gd name="connsiteY8" fmla="*/ 1520163 h 2334300"/>
                <a:gd name="connsiteX9" fmla="*/ 988938 w 1476037"/>
                <a:gd name="connsiteY9" fmla="*/ 1457149 h 2334300"/>
                <a:gd name="connsiteX10" fmla="*/ 746778 w 1476037"/>
                <a:gd name="connsiteY10" fmla="*/ 1420853 h 2334300"/>
                <a:gd name="connsiteX11" fmla="*/ 652942 w 1476037"/>
                <a:gd name="connsiteY11" fmla="*/ 1541840 h 2334300"/>
                <a:gd name="connsiteX12" fmla="*/ 756364 w 1476037"/>
                <a:gd name="connsiteY12" fmla="*/ 1622497 h 2334300"/>
                <a:gd name="connsiteX13" fmla="*/ 1086307 w 1476037"/>
                <a:gd name="connsiteY13" fmla="*/ 1702399 h 2334300"/>
                <a:gd name="connsiteX14" fmla="*/ 1148613 w 1476037"/>
                <a:gd name="connsiteY14" fmla="*/ 1782804 h 2334300"/>
                <a:gd name="connsiteX15" fmla="*/ 1083532 w 1476037"/>
                <a:gd name="connsiteY15" fmla="*/ 1933533 h 2334300"/>
                <a:gd name="connsiteX16" fmla="*/ 1033082 w 1476037"/>
                <a:gd name="connsiteY16" fmla="*/ 1702147 h 2334300"/>
                <a:gd name="connsiteX17" fmla="*/ 729626 w 1476037"/>
                <a:gd name="connsiteY17" fmla="*/ 1640645 h 2334300"/>
                <a:gd name="connsiteX18" fmla="*/ 640329 w 1476037"/>
                <a:gd name="connsiteY18" fmla="*/ 1462443 h 2334300"/>
                <a:gd name="connsiteX19" fmla="*/ 738454 w 1476037"/>
                <a:gd name="connsiteY19" fmla="*/ 1397412 h 2334300"/>
                <a:gd name="connsiteX20" fmla="*/ 1067136 w 1476037"/>
                <a:gd name="connsiteY20" fmla="*/ 1454881 h 2334300"/>
                <a:gd name="connsiteX21" fmla="*/ 1219747 w 1476037"/>
                <a:gd name="connsiteY21" fmla="*/ 1522180 h 2334300"/>
                <a:gd name="connsiteX22" fmla="*/ 1270796 w 1476037"/>
                <a:gd name="connsiteY22" fmla="*/ 1477975 h 2334300"/>
                <a:gd name="connsiteX23" fmla="*/ 1281823 w 1476037"/>
                <a:gd name="connsiteY23" fmla="*/ 1454874 h 2334300"/>
                <a:gd name="connsiteX24" fmla="*/ 1285440 w 1476037"/>
                <a:gd name="connsiteY24" fmla="*/ 1460248 h 2334300"/>
                <a:gd name="connsiteX25" fmla="*/ 1295510 w 1476037"/>
                <a:gd name="connsiteY25" fmla="*/ 1426198 h 2334300"/>
                <a:gd name="connsiteX26" fmla="*/ 1300467 w 1476037"/>
                <a:gd name="connsiteY26" fmla="*/ 1415812 h 2334300"/>
                <a:gd name="connsiteX27" fmla="*/ 1299002 w 1476037"/>
                <a:gd name="connsiteY27" fmla="*/ 1414388 h 2334300"/>
                <a:gd name="connsiteX28" fmla="*/ 1316719 w 1476037"/>
                <a:gd name="connsiteY28" fmla="*/ 1354482 h 2334300"/>
                <a:gd name="connsiteX29" fmla="*/ 1349135 w 1476037"/>
                <a:gd name="connsiteY29" fmla="*/ 1248716 h 2334300"/>
                <a:gd name="connsiteX30" fmla="*/ 1430271 w 1476037"/>
                <a:gd name="connsiteY30" fmla="*/ 964911 h 2334300"/>
                <a:gd name="connsiteX31" fmla="*/ 1473492 w 1476037"/>
                <a:gd name="connsiteY31" fmla="*/ 758667 h 2334300"/>
                <a:gd name="connsiteX32" fmla="*/ 1414094 w 1476037"/>
                <a:gd name="connsiteY32" fmla="*/ 664989 h 2334300"/>
                <a:gd name="connsiteX33" fmla="*/ 1259153 w 1476037"/>
                <a:gd name="connsiteY33" fmla="*/ 645095 h 2334300"/>
                <a:gd name="connsiteX34" fmla="*/ 1176248 w 1476037"/>
                <a:gd name="connsiteY34" fmla="*/ 733233 h 2334300"/>
                <a:gd name="connsiteX35" fmla="*/ 1117355 w 1476037"/>
                <a:gd name="connsiteY35" fmla="*/ 931670 h 2334300"/>
                <a:gd name="connsiteX36" fmla="*/ 1075366 w 1476037"/>
                <a:gd name="connsiteY36" fmla="*/ 1070330 h 2334300"/>
                <a:gd name="connsiteX37" fmla="*/ 1047814 w 1476037"/>
                <a:gd name="connsiteY37" fmla="*/ 1162688 h 2334300"/>
                <a:gd name="connsiteX38" fmla="*/ 1045947 w 1476037"/>
                <a:gd name="connsiteY38" fmla="*/ 1160733 h 2334300"/>
                <a:gd name="connsiteX39" fmla="*/ 1041154 w 1476037"/>
                <a:gd name="connsiteY39" fmla="*/ 1183418 h 2334300"/>
                <a:gd name="connsiteX40" fmla="*/ 795715 w 1476037"/>
                <a:gd name="connsiteY40" fmla="*/ 1095199 h 2334300"/>
                <a:gd name="connsiteX41" fmla="*/ 601482 w 1476037"/>
                <a:gd name="connsiteY41" fmla="*/ 1143845 h 2334300"/>
                <a:gd name="connsiteX42" fmla="*/ 600978 w 1476037"/>
                <a:gd name="connsiteY42" fmla="*/ 146968 h 2334300"/>
                <a:gd name="connsiteX43" fmla="*/ 497556 w 1476037"/>
                <a:gd name="connsiteY43" fmla="*/ 14892 h 2334300"/>
                <a:gd name="connsiteX44" fmla="*/ 418601 w 1476037"/>
                <a:gd name="connsiteY44" fmla="*/ 9346 h 2334300"/>
                <a:gd name="connsiteX45" fmla="*/ 386566 w 1476037"/>
                <a:gd name="connsiteY45" fmla="*/ 1785 h 2334300"/>
                <a:gd name="connsiteX46" fmla="*/ 411791 w 1476037"/>
                <a:gd name="connsiteY46" fmla="*/ 11363 h 2334300"/>
                <a:gd name="connsiteX47" fmla="*/ 293738 w 1476037"/>
                <a:gd name="connsiteY47" fmla="*/ 146464 h 2334300"/>
                <a:gd name="connsiteX48" fmla="*/ 295756 w 1476037"/>
                <a:gd name="connsiteY48" fmla="*/ 431286 h 2334300"/>
                <a:gd name="connsiteX49" fmla="*/ 294494 w 1476037"/>
                <a:gd name="connsiteY49" fmla="*/ 821971 h 2334300"/>
                <a:gd name="connsiteX50" fmla="*/ 291720 w 1476037"/>
                <a:gd name="connsiteY50" fmla="*/ 1436229 h 2334300"/>
                <a:gd name="connsiteX51" fmla="*/ 340656 w 1476037"/>
                <a:gd name="connsiteY51" fmla="*/ 1756843 h 2334300"/>
                <a:gd name="connsiteX52" fmla="*/ 416331 w 1476037"/>
                <a:gd name="connsiteY52" fmla="*/ 2087034 h 2334300"/>
                <a:gd name="connsiteX53" fmla="*/ 351755 w 1476037"/>
                <a:gd name="connsiteY53" fmla="*/ 2027045 h 2334300"/>
                <a:gd name="connsiteX54" fmla="*/ 225126 w 1476037"/>
                <a:gd name="connsiteY54" fmla="*/ 1739451 h 2334300"/>
                <a:gd name="connsiteX55" fmla="*/ 203937 w 1476037"/>
                <a:gd name="connsiteY55" fmla="*/ 1365149 h 2334300"/>
                <a:gd name="connsiteX56" fmla="*/ 116406 w 1476037"/>
                <a:gd name="connsiteY56" fmla="*/ 1261051 h 2334300"/>
                <a:gd name="connsiteX57" fmla="*/ 2641 w 1476037"/>
                <a:gd name="connsiteY57" fmla="*/ 1355319 h 2334300"/>
                <a:gd name="connsiteX58" fmla="*/ 45271 w 1476037"/>
                <a:gd name="connsiteY58" fmla="*/ 1836744 h 2334300"/>
                <a:gd name="connsiteX59" fmla="*/ 109595 w 1476037"/>
                <a:gd name="connsiteY59" fmla="*/ 2020492 h 2334300"/>
                <a:gd name="connsiteX60" fmla="*/ 333089 w 1476037"/>
                <a:gd name="connsiteY60" fmla="*/ 2268262 h 2334300"/>
                <a:gd name="connsiteX61" fmla="*/ 421881 w 1476037"/>
                <a:gd name="connsiteY61" fmla="*/ 2311363 h 2334300"/>
                <a:gd name="connsiteX62" fmla="*/ 551789 w 1476037"/>
                <a:gd name="connsiteY62" fmla="*/ 2334300 h 233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476037" h="2334300">
                  <a:moveTo>
                    <a:pt x="551789" y="2334300"/>
                  </a:moveTo>
                  <a:cubicBezTo>
                    <a:pt x="570456" y="2287670"/>
                    <a:pt x="609302" y="2254903"/>
                    <a:pt x="645626" y="2222136"/>
                  </a:cubicBezTo>
                  <a:cubicBezTo>
                    <a:pt x="720292" y="2173993"/>
                    <a:pt x="815643" y="2150300"/>
                    <a:pt x="902164" y="2177774"/>
                  </a:cubicBezTo>
                  <a:cubicBezTo>
                    <a:pt x="937984" y="2191133"/>
                    <a:pt x="975317" y="2203484"/>
                    <a:pt x="1004830" y="2228437"/>
                  </a:cubicBezTo>
                  <a:cubicBezTo>
                    <a:pt x="1025262" y="2251878"/>
                    <a:pt x="1059316" y="2236503"/>
                    <a:pt x="1080505" y="2222388"/>
                  </a:cubicBezTo>
                  <a:cubicBezTo>
                    <a:pt x="1158450" y="2154837"/>
                    <a:pt x="1233116" y="2080733"/>
                    <a:pt x="1285080" y="1991001"/>
                  </a:cubicBezTo>
                  <a:cubicBezTo>
                    <a:pt x="1320899" y="1940338"/>
                    <a:pt x="1339566" y="1879341"/>
                    <a:pt x="1348647" y="1818848"/>
                  </a:cubicBezTo>
                  <a:cubicBezTo>
                    <a:pt x="1357980" y="1758355"/>
                    <a:pt x="1339061" y="1698366"/>
                    <a:pt x="1311818" y="1645182"/>
                  </a:cubicBezTo>
                  <a:cubicBezTo>
                    <a:pt x="1275746" y="1592503"/>
                    <a:pt x="1225296" y="1550914"/>
                    <a:pt x="1169297" y="1520163"/>
                  </a:cubicBezTo>
                  <a:cubicBezTo>
                    <a:pt x="1111027" y="1494958"/>
                    <a:pt x="1052253" y="1467736"/>
                    <a:pt x="988938" y="1457149"/>
                  </a:cubicBezTo>
                  <a:cubicBezTo>
                    <a:pt x="908723" y="1441774"/>
                    <a:pt x="828507" y="1424382"/>
                    <a:pt x="746778" y="1420853"/>
                  </a:cubicBezTo>
                  <a:cubicBezTo>
                    <a:pt x="686743" y="1420853"/>
                    <a:pt x="638816" y="1484119"/>
                    <a:pt x="652942" y="1541840"/>
                  </a:cubicBezTo>
                  <a:cubicBezTo>
                    <a:pt x="664040" y="1588470"/>
                    <a:pt x="707932" y="1623758"/>
                    <a:pt x="756364" y="1622497"/>
                  </a:cubicBezTo>
                  <a:cubicBezTo>
                    <a:pt x="870129" y="1628043"/>
                    <a:pt x="983137" y="1653752"/>
                    <a:pt x="1086307" y="1702399"/>
                  </a:cubicBezTo>
                  <a:cubicBezTo>
                    <a:pt x="1112541" y="1723319"/>
                    <a:pt x="1151640" y="1743232"/>
                    <a:pt x="1148613" y="1782804"/>
                  </a:cubicBezTo>
                  <a:cubicBezTo>
                    <a:pt x="1151892" y="1841029"/>
                    <a:pt x="1114811" y="1888415"/>
                    <a:pt x="1083532" y="1933533"/>
                  </a:cubicBezTo>
                  <a:cubicBezTo>
                    <a:pt x="1067388" y="1856152"/>
                    <a:pt x="1049983" y="1779275"/>
                    <a:pt x="1033082" y="1702147"/>
                  </a:cubicBezTo>
                  <a:cubicBezTo>
                    <a:pt x="934452" y="1670388"/>
                    <a:pt x="832543" y="1650980"/>
                    <a:pt x="729626" y="1640645"/>
                  </a:cubicBezTo>
                  <a:cubicBezTo>
                    <a:pt x="648653" y="1631823"/>
                    <a:pt x="601230" y="1532514"/>
                    <a:pt x="640329" y="1462443"/>
                  </a:cubicBezTo>
                  <a:cubicBezTo>
                    <a:pt x="663536" y="1430180"/>
                    <a:pt x="695067" y="1396152"/>
                    <a:pt x="738454" y="1397412"/>
                  </a:cubicBezTo>
                  <a:cubicBezTo>
                    <a:pt x="850201" y="1398421"/>
                    <a:pt x="960434" y="1422870"/>
                    <a:pt x="1067136" y="1454881"/>
                  </a:cubicBezTo>
                  <a:cubicBezTo>
                    <a:pt x="1122126" y="1466980"/>
                    <a:pt x="1170054" y="1497478"/>
                    <a:pt x="1219747" y="1522180"/>
                  </a:cubicBezTo>
                  <a:cubicBezTo>
                    <a:pt x="1241945" y="1513358"/>
                    <a:pt x="1258152" y="1497163"/>
                    <a:pt x="1270796" y="1477975"/>
                  </a:cubicBezTo>
                  <a:lnTo>
                    <a:pt x="1281823" y="1454874"/>
                  </a:lnTo>
                  <a:lnTo>
                    <a:pt x="1285440" y="1460248"/>
                  </a:lnTo>
                  <a:lnTo>
                    <a:pt x="1295510" y="1426198"/>
                  </a:lnTo>
                  <a:lnTo>
                    <a:pt x="1300467" y="1415812"/>
                  </a:lnTo>
                  <a:lnTo>
                    <a:pt x="1299002" y="1414388"/>
                  </a:lnTo>
                  <a:lnTo>
                    <a:pt x="1316719" y="1354482"/>
                  </a:lnTo>
                  <a:cubicBezTo>
                    <a:pt x="1326513" y="1318975"/>
                    <a:pt x="1336497" y="1283468"/>
                    <a:pt x="1349135" y="1248716"/>
                  </a:cubicBezTo>
                  <a:cubicBezTo>
                    <a:pt x="1370872" y="1152519"/>
                    <a:pt x="1409039" y="1061107"/>
                    <a:pt x="1430271" y="964911"/>
                  </a:cubicBezTo>
                  <a:cubicBezTo>
                    <a:pt x="1446953" y="896918"/>
                    <a:pt x="1486383" y="830941"/>
                    <a:pt x="1473492" y="758667"/>
                  </a:cubicBezTo>
                  <a:cubicBezTo>
                    <a:pt x="1468437" y="720138"/>
                    <a:pt x="1440128" y="691430"/>
                    <a:pt x="1414094" y="664989"/>
                  </a:cubicBezTo>
                  <a:cubicBezTo>
                    <a:pt x="1370872" y="630741"/>
                    <a:pt x="1309957" y="629985"/>
                    <a:pt x="1259153" y="645095"/>
                  </a:cubicBezTo>
                  <a:cubicBezTo>
                    <a:pt x="1222756" y="663730"/>
                    <a:pt x="1189644" y="693445"/>
                    <a:pt x="1176248" y="733233"/>
                  </a:cubicBezTo>
                  <a:cubicBezTo>
                    <a:pt x="1152742" y="798203"/>
                    <a:pt x="1133785" y="864685"/>
                    <a:pt x="1117355" y="931670"/>
                  </a:cubicBezTo>
                  <a:cubicBezTo>
                    <a:pt x="1101179" y="977250"/>
                    <a:pt x="1088225" y="1023775"/>
                    <a:pt x="1075366" y="1070330"/>
                  </a:cubicBezTo>
                  <a:lnTo>
                    <a:pt x="1047814" y="1162688"/>
                  </a:lnTo>
                  <a:lnTo>
                    <a:pt x="1045947" y="1160733"/>
                  </a:lnTo>
                  <a:cubicBezTo>
                    <a:pt x="1044686" y="1166278"/>
                    <a:pt x="1042415" y="1177621"/>
                    <a:pt x="1041154" y="1183418"/>
                  </a:cubicBezTo>
                  <a:cubicBezTo>
                    <a:pt x="958668" y="1155692"/>
                    <a:pt x="878201" y="1122925"/>
                    <a:pt x="795715" y="1095199"/>
                  </a:cubicBezTo>
                  <a:cubicBezTo>
                    <a:pt x="729878" y="1060667"/>
                    <a:pt x="645122" y="1085621"/>
                    <a:pt x="601482" y="1143845"/>
                  </a:cubicBezTo>
                  <a:cubicBezTo>
                    <a:pt x="602239" y="811637"/>
                    <a:pt x="600726" y="479177"/>
                    <a:pt x="600978" y="146968"/>
                  </a:cubicBezTo>
                  <a:cubicBezTo>
                    <a:pt x="595176" y="87988"/>
                    <a:pt x="552294" y="35812"/>
                    <a:pt x="497556" y="14892"/>
                  </a:cubicBezTo>
                  <a:cubicBezTo>
                    <a:pt x="471826" y="7078"/>
                    <a:pt x="444835" y="10103"/>
                    <a:pt x="418601" y="9346"/>
                  </a:cubicBezTo>
                  <a:cubicBezTo>
                    <a:pt x="409773" y="1281"/>
                    <a:pt x="399178" y="-2500"/>
                    <a:pt x="386566" y="1785"/>
                  </a:cubicBezTo>
                  <a:cubicBezTo>
                    <a:pt x="394890" y="5062"/>
                    <a:pt x="403214" y="8086"/>
                    <a:pt x="411791" y="11363"/>
                  </a:cubicBezTo>
                  <a:cubicBezTo>
                    <a:pt x="350494" y="29007"/>
                    <a:pt x="300801" y="82442"/>
                    <a:pt x="293738" y="146464"/>
                  </a:cubicBezTo>
                  <a:cubicBezTo>
                    <a:pt x="288945" y="241489"/>
                    <a:pt x="298530" y="336262"/>
                    <a:pt x="295756" y="431286"/>
                  </a:cubicBezTo>
                  <a:cubicBezTo>
                    <a:pt x="298530" y="561598"/>
                    <a:pt x="287684" y="691659"/>
                    <a:pt x="294494" y="821971"/>
                  </a:cubicBezTo>
                  <a:cubicBezTo>
                    <a:pt x="289954" y="1026388"/>
                    <a:pt x="294747" y="1231560"/>
                    <a:pt x="291720" y="1436229"/>
                  </a:cubicBezTo>
                  <a:cubicBezTo>
                    <a:pt x="295503" y="1544612"/>
                    <a:pt x="325269" y="1649719"/>
                    <a:pt x="340656" y="1756843"/>
                  </a:cubicBezTo>
                  <a:cubicBezTo>
                    <a:pt x="365881" y="1866738"/>
                    <a:pt x="393376" y="1976382"/>
                    <a:pt x="416331" y="2087034"/>
                  </a:cubicBezTo>
                  <a:cubicBezTo>
                    <a:pt x="394890" y="2066870"/>
                    <a:pt x="373196" y="2046958"/>
                    <a:pt x="351755" y="2027045"/>
                  </a:cubicBezTo>
                  <a:cubicBezTo>
                    <a:pt x="285161" y="1944119"/>
                    <a:pt x="248837" y="1841785"/>
                    <a:pt x="225126" y="1739451"/>
                  </a:cubicBezTo>
                  <a:cubicBezTo>
                    <a:pt x="205198" y="1615692"/>
                    <a:pt x="198892" y="1490169"/>
                    <a:pt x="203937" y="1365149"/>
                  </a:cubicBezTo>
                  <a:cubicBezTo>
                    <a:pt x="207468" y="1314738"/>
                    <a:pt x="167360" y="1265336"/>
                    <a:pt x="116406" y="1261051"/>
                  </a:cubicBezTo>
                  <a:cubicBezTo>
                    <a:pt x="60406" y="1251725"/>
                    <a:pt x="3650" y="1298355"/>
                    <a:pt x="2641" y="1355319"/>
                  </a:cubicBezTo>
                  <a:cubicBezTo>
                    <a:pt x="-5683" y="1516634"/>
                    <a:pt x="4911" y="1679966"/>
                    <a:pt x="45271" y="1836744"/>
                  </a:cubicBezTo>
                  <a:cubicBezTo>
                    <a:pt x="55109" y="1901774"/>
                    <a:pt x="86388" y="1959999"/>
                    <a:pt x="109595" y="2020492"/>
                  </a:cubicBezTo>
                  <a:cubicBezTo>
                    <a:pt x="162820" y="2119549"/>
                    <a:pt x="234711" y="2211297"/>
                    <a:pt x="333089" y="2268262"/>
                  </a:cubicBezTo>
                  <a:cubicBezTo>
                    <a:pt x="362350" y="2283133"/>
                    <a:pt x="391106" y="2299517"/>
                    <a:pt x="421881" y="2311363"/>
                  </a:cubicBezTo>
                  <a:cubicBezTo>
                    <a:pt x="463754" y="2324722"/>
                    <a:pt x="507898" y="2330015"/>
                    <a:pt x="551789" y="2334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6" name="Freeform 92"/>
            <p:cNvSpPr/>
            <p:nvPr/>
          </p:nvSpPr>
          <p:spPr bwMode="auto">
            <a:xfrm flipV="1">
              <a:off x="10609263" y="2770188"/>
              <a:ext cx="914400" cy="511175"/>
            </a:xfrm>
            <a:custGeom>
              <a:avLst/>
              <a:gdLst>
                <a:gd name="T0" fmla="*/ 0 w 3625"/>
                <a:gd name="T1" fmla="*/ 2025 h 2025"/>
                <a:gd name="T2" fmla="*/ 3624 w 3625"/>
                <a:gd name="T3" fmla="*/ 2024 h 2025"/>
                <a:gd name="T4" fmla="*/ 3625 w 3625"/>
                <a:gd name="T5" fmla="*/ 11 h 2025"/>
                <a:gd name="T6" fmla="*/ 3 w 3625"/>
                <a:gd name="T7" fmla="*/ 5 h 2025"/>
                <a:gd name="T8" fmla="*/ 0 w 3625"/>
                <a:gd name="T9" fmla="*/ 2025 h 2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5" h="2025">
                  <a:moveTo>
                    <a:pt x="0" y="2025"/>
                  </a:moveTo>
                  <a:cubicBezTo>
                    <a:pt x="1208" y="2024"/>
                    <a:pt x="2416" y="2025"/>
                    <a:pt x="3624" y="2024"/>
                  </a:cubicBezTo>
                  <a:cubicBezTo>
                    <a:pt x="3621" y="1353"/>
                    <a:pt x="3618" y="682"/>
                    <a:pt x="3625" y="11"/>
                  </a:cubicBezTo>
                  <a:cubicBezTo>
                    <a:pt x="2418" y="0"/>
                    <a:pt x="1210" y="11"/>
                    <a:pt x="3" y="5"/>
                  </a:cubicBezTo>
                  <a:cubicBezTo>
                    <a:pt x="0" y="679"/>
                    <a:pt x="6" y="1352"/>
                    <a:pt x="0" y="20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 rot="834086">
            <a:off x="2076632" y="879100"/>
            <a:ext cx="968557" cy="1200817"/>
            <a:chOff x="5406388" y="1904361"/>
            <a:chExt cx="1664589" cy="2063757"/>
          </a:xfrm>
          <a:effectLst/>
        </p:grpSpPr>
        <p:sp>
          <p:nvSpPr>
            <p:cNvPr id="8" name="弦形 7"/>
            <p:cNvSpPr/>
            <p:nvPr/>
          </p:nvSpPr>
          <p:spPr>
            <a:xfrm rot="692479">
              <a:off x="5406388" y="3016827"/>
              <a:ext cx="327315" cy="442455"/>
            </a:xfrm>
            <a:custGeom>
              <a:avLst/>
              <a:gdLst>
                <a:gd name="connsiteX0" fmla="*/ 350719 w 393936"/>
                <a:gd name="connsiteY0" fmla="*/ 399736 h 491970"/>
                <a:gd name="connsiteX1" fmla="*/ 85669 w 393936"/>
                <a:gd name="connsiteY1" fmla="*/ 448934 h 491970"/>
                <a:gd name="connsiteX2" fmla="*/ 3023 w 393936"/>
                <a:gd name="connsiteY2" fmla="*/ 203054 h 491970"/>
                <a:gd name="connsiteX3" fmla="*/ 180779 w 393936"/>
                <a:gd name="connsiteY3" fmla="*/ 831 h 491970"/>
                <a:gd name="connsiteX4" fmla="*/ 350719 w 393936"/>
                <a:gd name="connsiteY4" fmla="*/ 399736 h 491970"/>
                <a:gd name="connsiteX0-1" fmla="*/ 318882 w 318882"/>
                <a:gd name="connsiteY0-2" fmla="*/ 406669 h 491916"/>
                <a:gd name="connsiteX1-3" fmla="*/ 53832 w 318882"/>
                <a:gd name="connsiteY1-4" fmla="*/ 455867 h 491916"/>
                <a:gd name="connsiteX2-5" fmla="*/ 5504 w 318882"/>
                <a:gd name="connsiteY2-6" fmla="*/ 67846 h 491916"/>
                <a:gd name="connsiteX3-7" fmla="*/ 148942 w 318882"/>
                <a:gd name="connsiteY3-8" fmla="*/ 7764 h 491916"/>
                <a:gd name="connsiteX4-9" fmla="*/ 318882 w 318882"/>
                <a:gd name="connsiteY4-10" fmla="*/ 406669 h 491916"/>
                <a:gd name="connsiteX0-11" fmla="*/ 314377 w 314377"/>
                <a:gd name="connsiteY0-12" fmla="*/ 406669 h 460395"/>
                <a:gd name="connsiteX1-13" fmla="*/ 166720 w 314377"/>
                <a:gd name="connsiteY1-14" fmla="*/ 389666 h 460395"/>
                <a:gd name="connsiteX2-15" fmla="*/ 999 w 314377"/>
                <a:gd name="connsiteY2-16" fmla="*/ 67846 h 460395"/>
                <a:gd name="connsiteX3-17" fmla="*/ 144437 w 314377"/>
                <a:gd name="connsiteY3-18" fmla="*/ 7764 h 460395"/>
                <a:gd name="connsiteX4-19" fmla="*/ 314377 w 314377"/>
                <a:gd name="connsiteY4-20" fmla="*/ 406669 h 460395"/>
                <a:gd name="connsiteX0-21" fmla="*/ 314414 w 314414"/>
                <a:gd name="connsiteY0-22" fmla="*/ 406669 h 464726"/>
                <a:gd name="connsiteX1-23" fmla="*/ 166757 w 314414"/>
                <a:gd name="connsiteY1-24" fmla="*/ 389666 h 464726"/>
                <a:gd name="connsiteX2-25" fmla="*/ 1036 w 314414"/>
                <a:gd name="connsiteY2-26" fmla="*/ 67846 h 464726"/>
                <a:gd name="connsiteX3-27" fmla="*/ 144474 w 314414"/>
                <a:gd name="connsiteY3-28" fmla="*/ 7764 h 464726"/>
                <a:gd name="connsiteX4-29" fmla="*/ 314414 w 314414"/>
                <a:gd name="connsiteY4-30" fmla="*/ 406669 h 464726"/>
                <a:gd name="connsiteX0-31" fmla="*/ 314620 w 314620"/>
                <a:gd name="connsiteY0-32" fmla="*/ 406669 h 454813"/>
                <a:gd name="connsiteX1-33" fmla="*/ 166963 w 314620"/>
                <a:gd name="connsiteY1-34" fmla="*/ 389666 h 454813"/>
                <a:gd name="connsiteX2-35" fmla="*/ 1242 w 314620"/>
                <a:gd name="connsiteY2-36" fmla="*/ 67846 h 454813"/>
                <a:gd name="connsiteX3-37" fmla="*/ 144680 w 314620"/>
                <a:gd name="connsiteY3-38" fmla="*/ 7764 h 454813"/>
                <a:gd name="connsiteX4-39" fmla="*/ 314620 w 314620"/>
                <a:gd name="connsiteY4-40" fmla="*/ 406669 h 454813"/>
                <a:gd name="connsiteX0-41" fmla="*/ 314620 w 314620"/>
                <a:gd name="connsiteY0-42" fmla="*/ 406669 h 440490"/>
                <a:gd name="connsiteX1-43" fmla="*/ 166963 w 314620"/>
                <a:gd name="connsiteY1-44" fmla="*/ 389666 h 440490"/>
                <a:gd name="connsiteX2-45" fmla="*/ 1242 w 314620"/>
                <a:gd name="connsiteY2-46" fmla="*/ 67846 h 440490"/>
                <a:gd name="connsiteX3-47" fmla="*/ 144680 w 314620"/>
                <a:gd name="connsiteY3-48" fmla="*/ 7764 h 440490"/>
                <a:gd name="connsiteX4-49" fmla="*/ 314620 w 314620"/>
                <a:gd name="connsiteY4-50" fmla="*/ 406669 h 440490"/>
                <a:gd name="connsiteX0-51" fmla="*/ 313378 w 313378"/>
                <a:gd name="connsiteY0-52" fmla="*/ 406669 h 440490"/>
                <a:gd name="connsiteX1-53" fmla="*/ 165721 w 313378"/>
                <a:gd name="connsiteY1-54" fmla="*/ 389666 h 440490"/>
                <a:gd name="connsiteX2-55" fmla="*/ 0 w 313378"/>
                <a:gd name="connsiteY2-56" fmla="*/ 67846 h 440490"/>
                <a:gd name="connsiteX3-57" fmla="*/ 143438 w 313378"/>
                <a:gd name="connsiteY3-58" fmla="*/ 7764 h 440490"/>
                <a:gd name="connsiteX4-59" fmla="*/ 313378 w 313378"/>
                <a:gd name="connsiteY4-60" fmla="*/ 406669 h 440490"/>
                <a:gd name="connsiteX0-61" fmla="*/ 317118 w 317118"/>
                <a:gd name="connsiteY0-62" fmla="*/ 405414 h 439235"/>
                <a:gd name="connsiteX1-63" fmla="*/ 169461 w 317118"/>
                <a:gd name="connsiteY1-64" fmla="*/ 388411 h 439235"/>
                <a:gd name="connsiteX2-65" fmla="*/ 3740 w 317118"/>
                <a:gd name="connsiteY2-66" fmla="*/ 66591 h 439235"/>
                <a:gd name="connsiteX3-67" fmla="*/ 147178 w 317118"/>
                <a:gd name="connsiteY3-68" fmla="*/ 6509 h 439235"/>
                <a:gd name="connsiteX4-69" fmla="*/ 317118 w 317118"/>
                <a:gd name="connsiteY4-70" fmla="*/ 405414 h 439235"/>
                <a:gd name="connsiteX0-71" fmla="*/ 328868 w 328868"/>
                <a:gd name="connsiteY0-72" fmla="*/ 404241 h 443866"/>
                <a:gd name="connsiteX1-73" fmla="*/ 181211 w 328868"/>
                <a:gd name="connsiteY1-74" fmla="*/ 387238 h 443866"/>
                <a:gd name="connsiteX2-75" fmla="*/ 3328 w 328868"/>
                <a:gd name="connsiteY2-76" fmla="*/ 67902 h 443866"/>
                <a:gd name="connsiteX3-77" fmla="*/ 158928 w 328868"/>
                <a:gd name="connsiteY3-78" fmla="*/ 5336 h 443866"/>
                <a:gd name="connsiteX4-79" fmla="*/ 328868 w 328868"/>
                <a:gd name="connsiteY4-80" fmla="*/ 404241 h 443866"/>
                <a:gd name="connsiteX0-81" fmla="*/ 325540 w 325540"/>
                <a:gd name="connsiteY0-82" fmla="*/ 406950 h 446575"/>
                <a:gd name="connsiteX1-83" fmla="*/ 177883 w 325540"/>
                <a:gd name="connsiteY1-84" fmla="*/ 389947 h 446575"/>
                <a:gd name="connsiteX2-85" fmla="*/ 0 w 325540"/>
                <a:gd name="connsiteY2-86" fmla="*/ 70611 h 446575"/>
                <a:gd name="connsiteX3-87" fmla="*/ 155600 w 325540"/>
                <a:gd name="connsiteY3-88" fmla="*/ 8045 h 446575"/>
                <a:gd name="connsiteX4-89" fmla="*/ 325540 w 325540"/>
                <a:gd name="connsiteY4-90" fmla="*/ 406950 h 446575"/>
                <a:gd name="connsiteX0-91" fmla="*/ 325540 w 325540"/>
                <a:gd name="connsiteY0-92" fmla="*/ 406950 h 452755"/>
                <a:gd name="connsiteX1-93" fmla="*/ 177883 w 325540"/>
                <a:gd name="connsiteY1-94" fmla="*/ 389947 h 452755"/>
                <a:gd name="connsiteX2-95" fmla="*/ 0 w 325540"/>
                <a:gd name="connsiteY2-96" fmla="*/ 70611 h 452755"/>
                <a:gd name="connsiteX3-97" fmla="*/ 155600 w 325540"/>
                <a:gd name="connsiteY3-98" fmla="*/ 8045 h 452755"/>
                <a:gd name="connsiteX4-99" fmla="*/ 325540 w 325540"/>
                <a:gd name="connsiteY4-100" fmla="*/ 406950 h 452755"/>
                <a:gd name="connsiteX0-101" fmla="*/ 325540 w 325540"/>
                <a:gd name="connsiteY0-102" fmla="*/ 406950 h 452755"/>
                <a:gd name="connsiteX1-103" fmla="*/ 177883 w 325540"/>
                <a:gd name="connsiteY1-104" fmla="*/ 389947 h 452755"/>
                <a:gd name="connsiteX2-105" fmla="*/ 0 w 325540"/>
                <a:gd name="connsiteY2-106" fmla="*/ 70611 h 452755"/>
                <a:gd name="connsiteX3-107" fmla="*/ 155600 w 325540"/>
                <a:gd name="connsiteY3-108" fmla="*/ 8045 h 452755"/>
                <a:gd name="connsiteX4-109" fmla="*/ 325540 w 325540"/>
                <a:gd name="connsiteY4-110" fmla="*/ 406950 h 452755"/>
                <a:gd name="connsiteX0-111" fmla="*/ 325540 w 325540"/>
                <a:gd name="connsiteY0-112" fmla="*/ 406950 h 441296"/>
                <a:gd name="connsiteX1-113" fmla="*/ 177883 w 325540"/>
                <a:gd name="connsiteY1-114" fmla="*/ 389947 h 441296"/>
                <a:gd name="connsiteX2-115" fmla="*/ 0 w 325540"/>
                <a:gd name="connsiteY2-116" fmla="*/ 70611 h 441296"/>
                <a:gd name="connsiteX3-117" fmla="*/ 155600 w 325540"/>
                <a:gd name="connsiteY3-118" fmla="*/ 8045 h 441296"/>
                <a:gd name="connsiteX4-119" fmla="*/ 325540 w 325540"/>
                <a:gd name="connsiteY4-120" fmla="*/ 406950 h 441296"/>
                <a:gd name="connsiteX0-121" fmla="*/ 325540 w 325540"/>
                <a:gd name="connsiteY0-122" fmla="*/ 406950 h 427748"/>
                <a:gd name="connsiteX1-123" fmla="*/ 177883 w 325540"/>
                <a:gd name="connsiteY1-124" fmla="*/ 389947 h 427748"/>
                <a:gd name="connsiteX2-125" fmla="*/ 0 w 325540"/>
                <a:gd name="connsiteY2-126" fmla="*/ 70611 h 427748"/>
                <a:gd name="connsiteX3-127" fmla="*/ 155600 w 325540"/>
                <a:gd name="connsiteY3-128" fmla="*/ 8045 h 427748"/>
                <a:gd name="connsiteX4-129" fmla="*/ 325540 w 325540"/>
                <a:gd name="connsiteY4-130" fmla="*/ 406950 h 427748"/>
                <a:gd name="connsiteX0-131" fmla="*/ 325540 w 325540"/>
                <a:gd name="connsiteY0-132" fmla="*/ 406950 h 424042"/>
                <a:gd name="connsiteX1-133" fmla="*/ 177883 w 325540"/>
                <a:gd name="connsiteY1-134" fmla="*/ 389947 h 424042"/>
                <a:gd name="connsiteX2-135" fmla="*/ 0 w 325540"/>
                <a:gd name="connsiteY2-136" fmla="*/ 70611 h 424042"/>
                <a:gd name="connsiteX3-137" fmla="*/ 155600 w 325540"/>
                <a:gd name="connsiteY3-138" fmla="*/ 8045 h 424042"/>
                <a:gd name="connsiteX4-139" fmla="*/ 325540 w 325540"/>
                <a:gd name="connsiteY4-140" fmla="*/ 406950 h 424042"/>
                <a:gd name="connsiteX0-141" fmla="*/ 325540 w 325540"/>
                <a:gd name="connsiteY0-142" fmla="*/ 406950 h 423706"/>
                <a:gd name="connsiteX1-143" fmla="*/ 182548 w 325540"/>
                <a:gd name="connsiteY1-144" fmla="*/ 388994 h 423706"/>
                <a:gd name="connsiteX2-145" fmla="*/ 0 w 325540"/>
                <a:gd name="connsiteY2-146" fmla="*/ 70611 h 423706"/>
                <a:gd name="connsiteX3-147" fmla="*/ 155600 w 325540"/>
                <a:gd name="connsiteY3-148" fmla="*/ 8045 h 423706"/>
                <a:gd name="connsiteX4-149" fmla="*/ 325540 w 325540"/>
                <a:gd name="connsiteY4-150" fmla="*/ 406950 h 423706"/>
                <a:gd name="connsiteX0-151" fmla="*/ 325540 w 325540"/>
                <a:gd name="connsiteY0-152" fmla="*/ 406950 h 423706"/>
                <a:gd name="connsiteX1-153" fmla="*/ 182548 w 325540"/>
                <a:gd name="connsiteY1-154" fmla="*/ 388994 h 423706"/>
                <a:gd name="connsiteX2-155" fmla="*/ 0 w 325540"/>
                <a:gd name="connsiteY2-156" fmla="*/ 70611 h 423706"/>
                <a:gd name="connsiteX3-157" fmla="*/ 155600 w 325540"/>
                <a:gd name="connsiteY3-158" fmla="*/ 8045 h 423706"/>
                <a:gd name="connsiteX4-159" fmla="*/ 325540 w 325540"/>
                <a:gd name="connsiteY4-160" fmla="*/ 406950 h 423706"/>
                <a:gd name="connsiteX0-161" fmla="*/ 325540 w 325540"/>
                <a:gd name="connsiteY0-162" fmla="*/ 406950 h 421907"/>
                <a:gd name="connsiteX1-163" fmla="*/ 186262 w 325540"/>
                <a:gd name="connsiteY1-164" fmla="*/ 383376 h 421907"/>
                <a:gd name="connsiteX2-165" fmla="*/ 0 w 325540"/>
                <a:gd name="connsiteY2-166" fmla="*/ 70611 h 421907"/>
                <a:gd name="connsiteX3-167" fmla="*/ 155600 w 325540"/>
                <a:gd name="connsiteY3-168" fmla="*/ 8045 h 421907"/>
                <a:gd name="connsiteX4-169" fmla="*/ 325540 w 325540"/>
                <a:gd name="connsiteY4-170" fmla="*/ 406950 h 421907"/>
                <a:gd name="connsiteX0-171" fmla="*/ 325540 w 325540"/>
                <a:gd name="connsiteY0-172" fmla="*/ 406950 h 421907"/>
                <a:gd name="connsiteX1-173" fmla="*/ 186262 w 325540"/>
                <a:gd name="connsiteY1-174" fmla="*/ 383376 h 421907"/>
                <a:gd name="connsiteX2-175" fmla="*/ 0 w 325540"/>
                <a:gd name="connsiteY2-176" fmla="*/ 70611 h 421907"/>
                <a:gd name="connsiteX3-177" fmla="*/ 155600 w 325540"/>
                <a:gd name="connsiteY3-178" fmla="*/ 8045 h 421907"/>
                <a:gd name="connsiteX4-179" fmla="*/ 325540 w 325540"/>
                <a:gd name="connsiteY4-180" fmla="*/ 406950 h 421907"/>
                <a:gd name="connsiteX0-181" fmla="*/ 325540 w 325856"/>
                <a:gd name="connsiteY0-182" fmla="*/ 406950 h 473410"/>
                <a:gd name="connsiteX1-183" fmla="*/ 186262 w 325856"/>
                <a:gd name="connsiteY1-184" fmla="*/ 383376 h 473410"/>
                <a:gd name="connsiteX2-185" fmla="*/ 0 w 325856"/>
                <a:gd name="connsiteY2-186" fmla="*/ 70611 h 473410"/>
                <a:gd name="connsiteX3-187" fmla="*/ 155600 w 325856"/>
                <a:gd name="connsiteY3-188" fmla="*/ 8045 h 473410"/>
                <a:gd name="connsiteX4-189" fmla="*/ 325540 w 325856"/>
                <a:gd name="connsiteY4-190" fmla="*/ 406950 h 473410"/>
                <a:gd name="connsiteX0-191" fmla="*/ 325540 w 325785"/>
                <a:gd name="connsiteY0-192" fmla="*/ 406950 h 448528"/>
                <a:gd name="connsiteX1-193" fmla="*/ 186262 w 325785"/>
                <a:gd name="connsiteY1-194" fmla="*/ 383376 h 448528"/>
                <a:gd name="connsiteX2-195" fmla="*/ 0 w 325785"/>
                <a:gd name="connsiteY2-196" fmla="*/ 70611 h 448528"/>
                <a:gd name="connsiteX3-197" fmla="*/ 155600 w 325785"/>
                <a:gd name="connsiteY3-198" fmla="*/ 8045 h 448528"/>
                <a:gd name="connsiteX4-199" fmla="*/ 325540 w 325785"/>
                <a:gd name="connsiteY4-200" fmla="*/ 406950 h 448528"/>
                <a:gd name="connsiteX0-201" fmla="*/ 325540 w 325759"/>
                <a:gd name="connsiteY0-202" fmla="*/ 406950 h 445269"/>
                <a:gd name="connsiteX1-203" fmla="*/ 186262 w 325759"/>
                <a:gd name="connsiteY1-204" fmla="*/ 383376 h 445269"/>
                <a:gd name="connsiteX2-205" fmla="*/ 0 w 325759"/>
                <a:gd name="connsiteY2-206" fmla="*/ 70611 h 445269"/>
                <a:gd name="connsiteX3-207" fmla="*/ 155600 w 325759"/>
                <a:gd name="connsiteY3-208" fmla="*/ 8045 h 445269"/>
                <a:gd name="connsiteX4-209" fmla="*/ 325540 w 325759"/>
                <a:gd name="connsiteY4-210" fmla="*/ 406950 h 445269"/>
                <a:gd name="connsiteX0-211" fmla="*/ 325540 w 325759"/>
                <a:gd name="connsiteY0-212" fmla="*/ 414188 h 452507"/>
                <a:gd name="connsiteX1-213" fmla="*/ 186262 w 325759"/>
                <a:gd name="connsiteY1-214" fmla="*/ 390614 h 452507"/>
                <a:gd name="connsiteX2-215" fmla="*/ 0 w 325759"/>
                <a:gd name="connsiteY2-216" fmla="*/ 77849 h 452507"/>
                <a:gd name="connsiteX3-217" fmla="*/ 155600 w 325759"/>
                <a:gd name="connsiteY3-218" fmla="*/ 15283 h 452507"/>
                <a:gd name="connsiteX4-219" fmla="*/ 325540 w 325759"/>
                <a:gd name="connsiteY4-220" fmla="*/ 414188 h 452507"/>
                <a:gd name="connsiteX0-221" fmla="*/ 328442 w 328661"/>
                <a:gd name="connsiteY0-222" fmla="*/ 414188 h 452507"/>
                <a:gd name="connsiteX1-223" fmla="*/ 189164 w 328661"/>
                <a:gd name="connsiteY1-224" fmla="*/ 390614 h 452507"/>
                <a:gd name="connsiteX2-225" fmla="*/ 67011 w 328661"/>
                <a:gd name="connsiteY2-226" fmla="*/ 229433 h 452507"/>
                <a:gd name="connsiteX3-227" fmla="*/ 2902 w 328661"/>
                <a:gd name="connsiteY3-228" fmla="*/ 77849 h 452507"/>
                <a:gd name="connsiteX4-229" fmla="*/ 158502 w 328661"/>
                <a:gd name="connsiteY4-230" fmla="*/ 15283 h 452507"/>
                <a:gd name="connsiteX5" fmla="*/ 328442 w 328661"/>
                <a:gd name="connsiteY5" fmla="*/ 414188 h 452507"/>
                <a:gd name="connsiteX0-231" fmla="*/ 327095 w 327267"/>
                <a:gd name="connsiteY0-232" fmla="*/ 414188 h 441545"/>
                <a:gd name="connsiteX1-233" fmla="*/ 187817 w 327267"/>
                <a:gd name="connsiteY1-234" fmla="*/ 390614 h 441545"/>
                <a:gd name="connsiteX2-235" fmla="*/ 118569 w 327267"/>
                <a:gd name="connsiteY2-236" fmla="*/ 262376 h 441545"/>
                <a:gd name="connsiteX3-237" fmla="*/ 1555 w 327267"/>
                <a:gd name="connsiteY3-238" fmla="*/ 77849 h 441545"/>
                <a:gd name="connsiteX4-239" fmla="*/ 157155 w 327267"/>
                <a:gd name="connsiteY4-240" fmla="*/ 15283 h 441545"/>
                <a:gd name="connsiteX5-241" fmla="*/ 327095 w 327267"/>
                <a:gd name="connsiteY5-242" fmla="*/ 414188 h 441545"/>
                <a:gd name="connsiteX0-243" fmla="*/ 327315 w 327487"/>
                <a:gd name="connsiteY0-244" fmla="*/ 414188 h 441545"/>
                <a:gd name="connsiteX1-245" fmla="*/ 188037 w 327487"/>
                <a:gd name="connsiteY1-246" fmla="*/ 390614 h 441545"/>
                <a:gd name="connsiteX2-247" fmla="*/ 118789 w 327487"/>
                <a:gd name="connsiteY2-248" fmla="*/ 262376 h 441545"/>
                <a:gd name="connsiteX3-249" fmla="*/ 1775 w 327487"/>
                <a:gd name="connsiteY3-250" fmla="*/ 77849 h 441545"/>
                <a:gd name="connsiteX4-251" fmla="*/ 157375 w 327487"/>
                <a:gd name="connsiteY4-252" fmla="*/ 15283 h 441545"/>
                <a:gd name="connsiteX5-253" fmla="*/ 327315 w 327487"/>
                <a:gd name="connsiteY5-254" fmla="*/ 414188 h 441545"/>
                <a:gd name="connsiteX0-255" fmla="*/ 327315 w 327315"/>
                <a:gd name="connsiteY0-256" fmla="*/ 414188 h 442455"/>
                <a:gd name="connsiteX1-257" fmla="*/ 188037 w 327315"/>
                <a:gd name="connsiteY1-258" fmla="*/ 390614 h 442455"/>
                <a:gd name="connsiteX2-259" fmla="*/ 118789 w 327315"/>
                <a:gd name="connsiteY2-260" fmla="*/ 262376 h 442455"/>
                <a:gd name="connsiteX3-261" fmla="*/ 1775 w 327315"/>
                <a:gd name="connsiteY3-262" fmla="*/ 77849 h 442455"/>
                <a:gd name="connsiteX4-263" fmla="*/ 157375 w 327315"/>
                <a:gd name="connsiteY4-264" fmla="*/ 15283 h 442455"/>
                <a:gd name="connsiteX5-265" fmla="*/ 327315 w 327315"/>
                <a:gd name="connsiteY5-266" fmla="*/ 414188 h 4424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41" y="connsiteY5-242"/>
                </a:cxn>
              </a:cxnLst>
              <a:rect l="l" t="t" r="r" b="b"/>
              <a:pathLst>
                <a:path w="327315" h="44245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圆角矩形 3"/>
            <p:cNvSpPr/>
            <p:nvPr/>
          </p:nvSpPr>
          <p:spPr>
            <a:xfrm>
              <a:off x="5591944" y="2232533"/>
              <a:ext cx="1289177" cy="1735585"/>
            </a:xfrm>
            <a:custGeom>
              <a:avLst/>
              <a:gdLst>
                <a:gd name="connsiteX0" fmla="*/ 0 w 1152128"/>
                <a:gd name="connsiteY0" fmla="*/ 573691 h 1728192"/>
                <a:gd name="connsiteX1" fmla="*/ 573691 w 1152128"/>
                <a:gd name="connsiteY1" fmla="*/ 0 h 1728192"/>
                <a:gd name="connsiteX2" fmla="*/ 578437 w 1152128"/>
                <a:gd name="connsiteY2" fmla="*/ 0 h 1728192"/>
                <a:gd name="connsiteX3" fmla="*/ 1152128 w 1152128"/>
                <a:gd name="connsiteY3" fmla="*/ 573691 h 1728192"/>
                <a:gd name="connsiteX4" fmla="*/ 1152128 w 1152128"/>
                <a:gd name="connsiteY4" fmla="*/ 1154501 h 1728192"/>
                <a:gd name="connsiteX5" fmla="*/ 578437 w 1152128"/>
                <a:gd name="connsiteY5" fmla="*/ 1728192 h 1728192"/>
                <a:gd name="connsiteX6" fmla="*/ 573691 w 1152128"/>
                <a:gd name="connsiteY6" fmla="*/ 1728192 h 1728192"/>
                <a:gd name="connsiteX7" fmla="*/ 0 w 1152128"/>
                <a:gd name="connsiteY7" fmla="*/ 1154501 h 1728192"/>
                <a:gd name="connsiteX8" fmla="*/ 0 w 1152128"/>
                <a:gd name="connsiteY8" fmla="*/ 573691 h 1728192"/>
                <a:gd name="connsiteX0-1" fmla="*/ 0 w 1215739"/>
                <a:gd name="connsiteY0-2" fmla="*/ 597545 h 1728192"/>
                <a:gd name="connsiteX1-3" fmla="*/ 637302 w 1215739"/>
                <a:gd name="connsiteY1-4" fmla="*/ 0 h 1728192"/>
                <a:gd name="connsiteX2-5" fmla="*/ 642048 w 1215739"/>
                <a:gd name="connsiteY2-6" fmla="*/ 0 h 1728192"/>
                <a:gd name="connsiteX3-7" fmla="*/ 1215739 w 1215739"/>
                <a:gd name="connsiteY3-8" fmla="*/ 573691 h 1728192"/>
                <a:gd name="connsiteX4-9" fmla="*/ 1215739 w 1215739"/>
                <a:gd name="connsiteY4-10" fmla="*/ 1154501 h 1728192"/>
                <a:gd name="connsiteX5-11" fmla="*/ 642048 w 1215739"/>
                <a:gd name="connsiteY5-12" fmla="*/ 1728192 h 1728192"/>
                <a:gd name="connsiteX6-13" fmla="*/ 637302 w 1215739"/>
                <a:gd name="connsiteY6-14" fmla="*/ 1728192 h 1728192"/>
                <a:gd name="connsiteX7-15" fmla="*/ 63611 w 1215739"/>
                <a:gd name="connsiteY7-16" fmla="*/ 1154501 h 1728192"/>
                <a:gd name="connsiteX8-17" fmla="*/ 0 w 1215739"/>
                <a:gd name="connsiteY8-18" fmla="*/ 597545 h 1728192"/>
                <a:gd name="connsiteX0-19" fmla="*/ 0 w 1215739"/>
                <a:gd name="connsiteY0-20" fmla="*/ 597545 h 1728192"/>
                <a:gd name="connsiteX1-21" fmla="*/ 637302 w 1215739"/>
                <a:gd name="connsiteY1-22" fmla="*/ 0 h 1728192"/>
                <a:gd name="connsiteX2-23" fmla="*/ 642048 w 1215739"/>
                <a:gd name="connsiteY2-24" fmla="*/ 0 h 1728192"/>
                <a:gd name="connsiteX3-25" fmla="*/ 1215739 w 1215739"/>
                <a:gd name="connsiteY3-26" fmla="*/ 573691 h 1728192"/>
                <a:gd name="connsiteX4-27" fmla="*/ 1215739 w 1215739"/>
                <a:gd name="connsiteY4-28" fmla="*/ 1154501 h 1728192"/>
                <a:gd name="connsiteX5-29" fmla="*/ 642048 w 1215739"/>
                <a:gd name="connsiteY5-30" fmla="*/ 1728192 h 1728192"/>
                <a:gd name="connsiteX6-31" fmla="*/ 637302 w 1215739"/>
                <a:gd name="connsiteY6-32" fmla="*/ 1728192 h 1728192"/>
                <a:gd name="connsiteX7-33" fmla="*/ 63611 w 1215739"/>
                <a:gd name="connsiteY7-34" fmla="*/ 1154501 h 1728192"/>
                <a:gd name="connsiteX8-35" fmla="*/ 0 w 1215739"/>
                <a:gd name="connsiteY8-36" fmla="*/ 597545 h 1728192"/>
                <a:gd name="connsiteX0-37" fmla="*/ 262 w 1216001"/>
                <a:gd name="connsiteY0-38" fmla="*/ 597545 h 1728192"/>
                <a:gd name="connsiteX1-39" fmla="*/ 637564 w 1216001"/>
                <a:gd name="connsiteY1-40" fmla="*/ 0 h 1728192"/>
                <a:gd name="connsiteX2-41" fmla="*/ 642310 w 1216001"/>
                <a:gd name="connsiteY2-42" fmla="*/ 0 h 1728192"/>
                <a:gd name="connsiteX3-43" fmla="*/ 1216001 w 1216001"/>
                <a:gd name="connsiteY3-44" fmla="*/ 573691 h 1728192"/>
                <a:gd name="connsiteX4-45" fmla="*/ 1216001 w 1216001"/>
                <a:gd name="connsiteY4-46" fmla="*/ 1154501 h 1728192"/>
                <a:gd name="connsiteX5-47" fmla="*/ 642310 w 1216001"/>
                <a:gd name="connsiteY5-48" fmla="*/ 1728192 h 1728192"/>
                <a:gd name="connsiteX6-49" fmla="*/ 637564 w 1216001"/>
                <a:gd name="connsiteY6-50" fmla="*/ 1728192 h 1728192"/>
                <a:gd name="connsiteX7-51" fmla="*/ 63873 w 1216001"/>
                <a:gd name="connsiteY7-52" fmla="*/ 1154501 h 1728192"/>
                <a:gd name="connsiteX8-53" fmla="*/ 262 w 1216001"/>
                <a:gd name="connsiteY8-54" fmla="*/ 597545 h 1728192"/>
                <a:gd name="connsiteX0-55" fmla="*/ 262 w 1216001"/>
                <a:gd name="connsiteY0-56" fmla="*/ 599586 h 1730233"/>
                <a:gd name="connsiteX1-57" fmla="*/ 637564 w 1216001"/>
                <a:gd name="connsiteY1-58" fmla="*/ 2041 h 1730233"/>
                <a:gd name="connsiteX2-59" fmla="*/ 642310 w 1216001"/>
                <a:gd name="connsiteY2-60" fmla="*/ 2041 h 1730233"/>
                <a:gd name="connsiteX3-61" fmla="*/ 1216001 w 1216001"/>
                <a:gd name="connsiteY3-62" fmla="*/ 575732 h 1730233"/>
                <a:gd name="connsiteX4-63" fmla="*/ 1216001 w 1216001"/>
                <a:gd name="connsiteY4-64" fmla="*/ 1156542 h 1730233"/>
                <a:gd name="connsiteX5-65" fmla="*/ 642310 w 1216001"/>
                <a:gd name="connsiteY5-66" fmla="*/ 1730233 h 1730233"/>
                <a:gd name="connsiteX6-67" fmla="*/ 637564 w 1216001"/>
                <a:gd name="connsiteY6-68" fmla="*/ 1730233 h 1730233"/>
                <a:gd name="connsiteX7-69" fmla="*/ 63873 w 1216001"/>
                <a:gd name="connsiteY7-70" fmla="*/ 1156542 h 1730233"/>
                <a:gd name="connsiteX8-71" fmla="*/ 262 w 1216001"/>
                <a:gd name="connsiteY8-72" fmla="*/ 599586 h 1730233"/>
                <a:gd name="connsiteX0-73" fmla="*/ 262 w 1224137"/>
                <a:gd name="connsiteY0-74" fmla="*/ 599586 h 1730233"/>
                <a:gd name="connsiteX1-75" fmla="*/ 637564 w 1224137"/>
                <a:gd name="connsiteY1-76" fmla="*/ 2041 h 1730233"/>
                <a:gd name="connsiteX2-77" fmla="*/ 642310 w 1224137"/>
                <a:gd name="connsiteY2-78" fmla="*/ 2041 h 1730233"/>
                <a:gd name="connsiteX3-79" fmla="*/ 1216001 w 1224137"/>
                <a:gd name="connsiteY3-80" fmla="*/ 575732 h 1730233"/>
                <a:gd name="connsiteX4-81" fmla="*/ 1216001 w 1224137"/>
                <a:gd name="connsiteY4-82" fmla="*/ 1156542 h 1730233"/>
                <a:gd name="connsiteX5-83" fmla="*/ 642310 w 1224137"/>
                <a:gd name="connsiteY5-84" fmla="*/ 1730233 h 1730233"/>
                <a:gd name="connsiteX6-85" fmla="*/ 637564 w 1224137"/>
                <a:gd name="connsiteY6-86" fmla="*/ 1730233 h 1730233"/>
                <a:gd name="connsiteX7-87" fmla="*/ 63873 w 1224137"/>
                <a:gd name="connsiteY7-88" fmla="*/ 1156542 h 1730233"/>
                <a:gd name="connsiteX8-89" fmla="*/ 262 w 1224137"/>
                <a:gd name="connsiteY8-90" fmla="*/ 599586 h 1730233"/>
                <a:gd name="connsiteX0-91" fmla="*/ 262 w 1225241"/>
                <a:gd name="connsiteY0-92" fmla="*/ 599586 h 1730233"/>
                <a:gd name="connsiteX1-93" fmla="*/ 637564 w 1225241"/>
                <a:gd name="connsiteY1-94" fmla="*/ 2041 h 1730233"/>
                <a:gd name="connsiteX2-95" fmla="*/ 642310 w 1225241"/>
                <a:gd name="connsiteY2-96" fmla="*/ 2041 h 1730233"/>
                <a:gd name="connsiteX3-97" fmla="*/ 1216001 w 1225241"/>
                <a:gd name="connsiteY3-98" fmla="*/ 575732 h 1730233"/>
                <a:gd name="connsiteX4-99" fmla="*/ 1216001 w 1225241"/>
                <a:gd name="connsiteY4-100" fmla="*/ 1156542 h 1730233"/>
                <a:gd name="connsiteX5-101" fmla="*/ 642310 w 1225241"/>
                <a:gd name="connsiteY5-102" fmla="*/ 1730233 h 1730233"/>
                <a:gd name="connsiteX6-103" fmla="*/ 637564 w 1225241"/>
                <a:gd name="connsiteY6-104" fmla="*/ 1730233 h 1730233"/>
                <a:gd name="connsiteX7-105" fmla="*/ 63873 w 1225241"/>
                <a:gd name="connsiteY7-106" fmla="*/ 1156542 h 1730233"/>
                <a:gd name="connsiteX8-107" fmla="*/ 262 w 1225241"/>
                <a:gd name="connsiteY8-108" fmla="*/ 599586 h 1730233"/>
                <a:gd name="connsiteX0-109" fmla="*/ 262 w 1216001"/>
                <a:gd name="connsiteY0-110" fmla="*/ 599586 h 1730233"/>
                <a:gd name="connsiteX1-111" fmla="*/ 637564 w 1216001"/>
                <a:gd name="connsiteY1-112" fmla="*/ 2041 h 1730233"/>
                <a:gd name="connsiteX2-113" fmla="*/ 642310 w 1216001"/>
                <a:gd name="connsiteY2-114" fmla="*/ 2041 h 1730233"/>
                <a:gd name="connsiteX3-115" fmla="*/ 1216001 w 1216001"/>
                <a:gd name="connsiteY3-116" fmla="*/ 575732 h 1730233"/>
                <a:gd name="connsiteX4-117" fmla="*/ 1216001 w 1216001"/>
                <a:gd name="connsiteY4-118" fmla="*/ 1156542 h 1730233"/>
                <a:gd name="connsiteX5-119" fmla="*/ 642310 w 1216001"/>
                <a:gd name="connsiteY5-120" fmla="*/ 1730233 h 1730233"/>
                <a:gd name="connsiteX6-121" fmla="*/ 637564 w 1216001"/>
                <a:gd name="connsiteY6-122" fmla="*/ 1730233 h 1730233"/>
                <a:gd name="connsiteX7-123" fmla="*/ 63873 w 1216001"/>
                <a:gd name="connsiteY7-124" fmla="*/ 1156542 h 1730233"/>
                <a:gd name="connsiteX8-125" fmla="*/ 262 w 1216001"/>
                <a:gd name="connsiteY8-126" fmla="*/ 599586 h 1730233"/>
                <a:gd name="connsiteX0-127" fmla="*/ 262 w 1270322"/>
                <a:gd name="connsiteY0-128" fmla="*/ 599586 h 1730233"/>
                <a:gd name="connsiteX1-129" fmla="*/ 637564 w 1270322"/>
                <a:gd name="connsiteY1-130" fmla="*/ 2041 h 1730233"/>
                <a:gd name="connsiteX2-131" fmla="*/ 642310 w 1270322"/>
                <a:gd name="connsiteY2-132" fmla="*/ 2041 h 1730233"/>
                <a:gd name="connsiteX3-133" fmla="*/ 1270322 w 1270322"/>
                <a:gd name="connsiteY3-134" fmla="*/ 716061 h 1730233"/>
                <a:gd name="connsiteX4-135" fmla="*/ 1216001 w 1270322"/>
                <a:gd name="connsiteY4-136" fmla="*/ 1156542 h 1730233"/>
                <a:gd name="connsiteX5-137" fmla="*/ 642310 w 1270322"/>
                <a:gd name="connsiteY5-138" fmla="*/ 1730233 h 1730233"/>
                <a:gd name="connsiteX6-139" fmla="*/ 637564 w 1270322"/>
                <a:gd name="connsiteY6-140" fmla="*/ 1730233 h 1730233"/>
                <a:gd name="connsiteX7-141" fmla="*/ 63873 w 1270322"/>
                <a:gd name="connsiteY7-142" fmla="*/ 1156542 h 1730233"/>
                <a:gd name="connsiteX8-143" fmla="*/ 262 w 1270322"/>
                <a:gd name="connsiteY8-144" fmla="*/ 599586 h 1730233"/>
                <a:gd name="connsiteX0-145" fmla="*/ 262 w 1270322"/>
                <a:gd name="connsiteY0-146" fmla="*/ 599586 h 1730233"/>
                <a:gd name="connsiteX1-147" fmla="*/ 637564 w 1270322"/>
                <a:gd name="connsiteY1-148" fmla="*/ 2041 h 1730233"/>
                <a:gd name="connsiteX2-149" fmla="*/ 642310 w 1270322"/>
                <a:gd name="connsiteY2-150" fmla="*/ 2041 h 1730233"/>
                <a:gd name="connsiteX3-151" fmla="*/ 1270322 w 1270322"/>
                <a:gd name="connsiteY3-152" fmla="*/ 716061 h 1730233"/>
                <a:gd name="connsiteX4-153" fmla="*/ 1216001 w 1270322"/>
                <a:gd name="connsiteY4-154" fmla="*/ 1165595 h 1730233"/>
                <a:gd name="connsiteX5-155" fmla="*/ 642310 w 1270322"/>
                <a:gd name="connsiteY5-156" fmla="*/ 1730233 h 1730233"/>
                <a:gd name="connsiteX6-157" fmla="*/ 637564 w 1270322"/>
                <a:gd name="connsiteY6-158" fmla="*/ 1730233 h 1730233"/>
                <a:gd name="connsiteX7-159" fmla="*/ 63873 w 1270322"/>
                <a:gd name="connsiteY7-160" fmla="*/ 1156542 h 1730233"/>
                <a:gd name="connsiteX8-161" fmla="*/ 262 w 1270322"/>
                <a:gd name="connsiteY8-162" fmla="*/ 599586 h 1730233"/>
                <a:gd name="connsiteX0-163" fmla="*/ 262 w 1270322"/>
                <a:gd name="connsiteY0-164" fmla="*/ 599586 h 1730233"/>
                <a:gd name="connsiteX1-165" fmla="*/ 637564 w 1270322"/>
                <a:gd name="connsiteY1-166" fmla="*/ 2041 h 1730233"/>
                <a:gd name="connsiteX2-167" fmla="*/ 642310 w 1270322"/>
                <a:gd name="connsiteY2-168" fmla="*/ 2041 h 1730233"/>
                <a:gd name="connsiteX3-169" fmla="*/ 1270322 w 1270322"/>
                <a:gd name="connsiteY3-170" fmla="*/ 716061 h 1730233"/>
                <a:gd name="connsiteX4-171" fmla="*/ 1216001 w 1270322"/>
                <a:gd name="connsiteY4-172" fmla="*/ 1165595 h 1730233"/>
                <a:gd name="connsiteX5-173" fmla="*/ 642310 w 1270322"/>
                <a:gd name="connsiteY5-174" fmla="*/ 1730233 h 1730233"/>
                <a:gd name="connsiteX6-175" fmla="*/ 637564 w 1270322"/>
                <a:gd name="connsiteY6-176" fmla="*/ 1730233 h 1730233"/>
                <a:gd name="connsiteX7-177" fmla="*/ 63873 w 1270322"/>
                <a:gd name="connsiteY7-178" fmla="*/ 1156542 h 1730233"/>
                <a:gd name="connsiteX8-179" fmla="*/ 262 w 1270322"/>
                <a:gd name="connsiteY8-180" fmla="*/ 599586 h 1730233"/>
                <a:gd name="connsiteX0-181" fmla="*/ 262 w 1270322"/>
                <a:gd name="connsiteY0-182" fmla="*/ 599586 h 1730233"/>
                <a:gd name="connsiteX1-183" fmla="*/ 637564 w 1270322"/>
                <a:gd name="connsiteY1-184" fmla="*/ 2041 h 1730233"/>
                <a:gd name="connsiteX2-185" fmla="*/ 642310 w 1270322"/>
                <a:gd name="connsiteY2-186" fmla="*/ 2041 h 1730233"/>
                <a:gd name="connsiteX3-187" fmla="*/ 1270322 w 1270322"/>
                <a:gd name="connsiteY3-188" fmla="*/ 716061 h 1730233"/>
                <a:gd name="connsiteX4-189" fmla="*/ 1216001 w 1270322"/>
                <a:gd name="connsiteY4-190" fmla="*/ 1165595 h 1730233"/>
                <a:gd name="connsiteX5-191" fmla="*/ 642310 w 1270322"/>
                <a:gd name="connsiteY5-192" fmla="*/ 1730233 h 1730233"/>
                <a:gd name="connsiteX6-193" fmla="*/ 637564 w 1270322"/>
                <a:gd name="connsiteY6-194" fmla="*/ 1730233 h 1730233"/>
                <a:gd name="connsiteX7-195" fmla="*/ 63873 w 1270322"/>
                <a:gd name="connsiteY7-196" fmla="*/ 1156542 h 1730233"/>
                <a:gd name="connsiteX8-197" fmla="*/ 262 w 1270322"/>
                <a:gd name="connsiteY8-198" fmla="*/ 599586 h 1730233"/>
                <a:gd name="connsiteX0-199" fmla="*/ 262 w 1270322"/>
                <a:gd name="connsiteY0-200" fmla="*/ 599586 h 1730233"/>
                <a:gd name="connsiteX1-201" fmla="*/ 637564 w 1270322"/>
                <a:gd name="connsiteY1-202" fmla="*/ 2041 h 1730233"/>
                <a:gd name="connsiteX2-203" fmla="*/ 642310 w 1270322"/>
                <a:gd name="connsiteY2-204" fmla="*/ 2041 h 1730233"/>
                <a:gd name="connsiteX3-205" fmla="*/ 1270322 w 1270322"/>
                <a:gd name="connsiteY3-206" fmla="*/ 716061 h 1730233"/>
                <a:gd name="connsiteX4-207" fmla="*/ 1216001 w 1270322"/>
                <a:gd name="connsiteY4-208" fmla="*/ 1165595 h 1730233"/>
                <a:gd name="connsiteX5-209" fmla="*/ 642310 w 1270322"/>
                <a:gd name="connsiteY5-210" fmla="*/ 1730233 h 1730233"/>
                <a:gd name="connsiteX6-211" fmla="*/ 637564 w 1270322"/>
                <a:gd name="connsiteY6-212" fmla="*/ 1730233 h 1730233"/>
                <a:gd name="connsiteX7-213" fmla="*/ 63873 w 1270322"/>
                <a:gd name="connsiteY7-214" fmla="*/ 1156542 h 1730233"/>
                <a:gd name="connsiteX8-215" fmla="*/ 262 w 1270322"/>
                <a:gd name="connsiteY8-216" fmla="*/ 599586 h 1730233"/>
                <a:gd name="connsiteX0-217" fmla="*/ 262 w 1270322"/>
                <a:gd name="connsiteY0-218" fmla="*/ 599586 h 1730233"/>
                <a:gd name="connsiteX1-219" fmla="*/ 637564 w 1270322"/>
                <a:gd name="connsiteY1-220" fmla="*/ 2041 h 1730233"/>
                <a:gd name="connsiteX2-221" fmla="*/ 642310 w 1270322"/>
                <a:gd name="connsiteY2-222" fmla="*/ 2041 h 1730233"/>
                <a:gd name="connsiteX3-223" fmla="*/ 1270322 w 1270322"/>
                <a:gd name="connsiteY3-224" fmla="*/ 716061 h 1730233"/>
                <a:gd name="connsiteX4-225" fmla="*/ 1216001 w 1270322"/>
                <a:gd name="connsiteY4-226" fmla="*/ 1165595 h 1730233"/>
                <a:gd name="connsiteX5-227" fmla="*/ 642310 w 1270322"/>
                <a:gd name="connsiteY5-228" fmla="*/ 1730233 h 1730233"/>
                <a:gd name="connsiteX6-229" fmla="*/ 63873 w 1270322"/>
                <a:gd name="connsiteY6-230" fmla="*/ 1156542 h 1730233"/>
                <a:gd name="connsiteX7-231" fmla="*/ 262 w 1270322"/>
                <a:gd name="connsiteY7-232" fmla="*/ 599586 h 1730233"/>
                <a:gd name="connsiteX0-233" fmla="*/ 262 w 1270322"/>
                <a:gd name="connsiteY0-234" fmla="*/ 599586 h 1734037"/>
                <a:gd name="connsiteX1-235" fmla="*/ 637564 w 1270322"/>
                <a:gd name="connsiteY1-236" fmla="*/ 2041 h 1734037"/>
                <a:gd name="connsiteX2-237" fmla="*/ 642310 w 1270322"/>
                <a:gd name="connsiteY2-238" fmla="*/ 2041 h 1734037"/>
                <a:gd name="connsiteX3-239" fmla="*/ 1270322 w 1270322"/>
                <a:gd name="connsiteY3-240" fmla="*/ 716061 h 1734037"/>
                <a:gd name="connsiteX4-241" fmla="*/ 1216001 w 1270322"/>
                <a:gd name="connsiteY4-242" fmla="*/ 1165595 h 1734037"/>
                <a:gd name="connsiteX5-243" fmla="*/ 642310 w 1270322"/>
                <a:gd name="connsiteY5-244" fmla="*/ 1730233 h 1734037"/>
                <a:gd name="connsiteX6-245" fmla="*/ 63873 w 1270322"/>
                <a:gd name="connsiteY6-246" fmla="*/ 1156542 h 1734037"/>
                <a:gd name="connsiteX7-247" fmla="*/ 262 w 1270322"/>
                <a:gd name="connsiteY7-248" fmla="*/ 599586 h 1734037"/>
                <a:gd name="connsiteX0-249" fmla="*/ 262 w 1270322"/>
                <a:gd name="connsiteY0-250" fmla="*/ 599586 h 1735585"/>
                <a:gd name="connsiteX1-251" fmla="*/ 637564 w 1270322"/>
                <a:gd name="connsiteY1-252" fmla="*/ 2041 h 1735585"/>
                <a:gd name="connsiteX2-253" fmla="*/ 642310 w 1270322"/>
                <a:gd name="connsiteY2-254" fmla="*/ 2041 h 1735585"/>
                <a:gd name="connsiteX3-255" fmla="*/ 1270322 w 1270322"/>
                <a:gd name="connsiteY3-256" fmla="*/ 716061 h 1735585"/>
                <a:gd name="connsiteX4-257" fmla="*/ 1216001 w 1270322"/>
                <a:gd name="connsiteY4-258" fmla="*/ 1165595 h 1735585"/>
                <a:gd name="connsiteX5-259" fmla="*/ 642310 w 1270322"/>
                <a:gd name="connsiteY5-260" fmla="*/ 1730233 h 1735585"/>
                <a:gd name="connsiteX6-261" fmla="*/ 63873 w 1270322"/>
                <a:gd name="connsiteY6-262" fmla="*/ 1156542 h 1735585"/>
                <a:gd name="connsiteX7-263" fmla="*/ 262 w 1270322"/>
                <a:gd name="connsiteY7-264" fmla="*/ 599586 h 1735585"/>
                <a:gd name="connsiteX0-265" fmla="*/ 262 w 1270322"/>
                <a:gd name="connsiteY0-266" fmla="*/ 599586 h 1735585"/>
                <a:gd name="connsiteX1-267" fmla="*/ 637564 w 1270322"/>
                <a:gd name="connsiteY1-268" fmla="*/ 2041 h 1735585"/>
                <a:gd name="connsiteX2-269" fmla="*/ 642310 w 1270322"/>
                <a:gd name="connsiteY2-270" fmla="*/ 2041 h 1735585"/>
                <a:gd name="connsiteX3-271" fmla="*/ 1270322 w 1270322"/>
                <a:gd name="connsiteY3-272" fmla="*/ 716061 h 1735585"/>
                <a:gd name="connsiteX4-273" fmla="*/ 1216001 w 1270322"/>
                <a:gd name="connsiteY4-274" fmla="*/ 1165595 h 1735585"/>
                <a:gd name="connsiteX5-275" fmla="*/ 642310 w 1270322"/>
                <a:gd name="connsiteY5-276" fmla="*/ 1730233 h 1735585"/>
                <a:gd name="connsiteX6-277" fmla="*/ 63873 w 1270322"/>
                <a:gd name="connsiteY6-278" fmla="*/ 1156542 h 1735585"/>
                <a:gd name="connsiteX7-279" fmla="*/ 262 w 1270322"/>
                <a:gd name="connsiteY7-280" fmla="*/ 599586 h 1735585"/>
                <a:gd name="connsiteX0-281" fmla="*/ 262 w 1270322"/>
                <a:gd name="connsiteY0-282" fmla="*/ 599586 h 1735585"/>
                <a:gd name="connsiteX1-283" fmla="*/ 637564 w 1270322"/>
                <a:gd name="connsiteY1-284" fmla="*/ 2041 h 1735585"/>
                <a:gd name="connsiteX2-285" fmla="*/ 642310 w 1270322"/>
                <a:gd name="connsiteY2-286" fmla="*/ 2041 h 1735585"/>
                <a:gd name="connsiteX3-287" fmla="*/ 1270322 w 1270322"/>
                <a:gd name="connsiteY3-288" fmla="*/ 716061 h 1735585"/>
                <a:gd name="connsiteX4-289" fmla="*/ 1216001 w 1270322"/>
                <a:gd name="connsiteY4-290" fmla="*/ 1165595 h 1735585"/>
                <a:gd name="connsiteX5-291" fmla="*/ 642310 w 1270322"/>
                <a:gd name="connsiteY5-292" fmla="*/ 1730233 h 1735585"/>
                <a:gd name="connsiteX6-293" fmla="*/ 63873 w 1270322"/>
                <a:gd name="connsiteY6-294" fmla="*/ 1156542 h 1735585"/>
                <a:gd name="connsiteX7-295" fmla="*/ 262 w 1270322"/>
                <a:gd name="connsiteY7-296" fmla="*/ 599586 h 1735585"/>
                <a:gd name="connsiteX0-297" fmla="*/ 262 w 1289177"/>
                <a:gd name="connsiteY0-298" fmla="*/ 599586 h 1735585"/>
                <a:gd name="connsiteX1-299" fmla="*/ 637564 w 1289177"/>
                <a:gd name="connsiteY1-300" fmla="*/ 2041 h 1735585"/>
                <a:gd name="connsiteX2-301" fmla="*/ 642310 w 1289177"/>
                <a:gd name="connsiteY2-302" fmla="*/ 2041 h 1735585"/>
                <a:gd name="connsiteX3-303" fmla="*/ 1270322 w 1289177"/>
                <a:gd name="connsiteY3-304" fmla="*/ 716061 h 1735585"/>
                <a:gd name="connsiteX4-305" fmla="*/ 1216001 w 1289177"/>
                <a:gd name="connsiteY4-306" fmla="*/ 1165595 h 1735585"/>
                <a:gd name="connsiteX5-307" fmla="*/ 642310 w 1289177"/>
                <a:gd name="connsiteY5-308" fmla="*/ 1730233 h 1735585"/>
                <a:gd name="connsiteX6-309" fmla="*/ 63873 w 1289177"/>
                <a:gd name="connsiteY6-310" fmla="*/ 1156542 h 1735585"/>
                <a:gd name="connsiteX7-311" fmla="*/ 262 w 1289177"/>
                <a:gd name="connsiteY7-312" fmla="*/ 599586 h 17355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289177" h="1735585">
                  <a:moveTo>
                    <a:pt x="262" y="599586"/>
                  </a:moveTo>
                  <a:cubicBezTo>
                    <a:pt x="63872" y="-67112"/>
                    <a:pt x="320723" y="2041"/>
                    <a:pt x="637564" y="2041"/>
                  </a:cubicBezTo>
                  <a:lnTo>
                    <a:pt x="642310" y="2041"/>
                  </a:lnTo>
                  <a:cubicBezTo>
                    <a:pt x="1142661" y="-10437"/>
                    <a:pt x="1357289" y="256428"/>
                    <a:pt x="1270322" y="716061"/>
                  </a:cubicBezTo>
                  <a:cubicBezTo>
                    <a:pt x="1252215" y="865906"/>
                    <a:pt x="1261268" y="1015750"/>
                    <a:pt x="1216001" y="1165595"/>
                  </a:cubicBezTo>
                  <a:cubicBezTo>
                    <a:pt x="1139047" y="1491489"/>
                    <a:pt x="968205" y="1766447"/>
                    <a:pt x="642310" y="1730233"/>
                  </a:cubicBezTo>
                  <a:cubicBezTo>
                    <a:pt x="331803" y="1778920"/>
                    <a:pt x="161624" y="1488101"/>
                    <a:pt x="63873" y="1156542"/>
                  </a:cubicBezTo>
                  <a:cubicBezTo>
                    <a:pt x="-7688" y="962939"/>
                    <a:pt x="262" y="793189"/>
                    <a:pt x="262" y="599586"/>
                  </a:cubicBez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弦形 7"/>
            <p:cNvSpPr/>
            <p:nvPr/>
          </p:nvSpPr>
          <p:spPr>
            <a:xfrm rot="20711544" flipH="1">
              <a:off x="6743662" y="2989134"/>
              <a:ext cx="327315" cy="442455"/>
            </a:xfrm>
            <a:custGeom>
              <a:avLst/>
              <a:gdLst>
                <a:gd name="connsiteX0" fmla="*/ 350719 w 393936"/>
                <a:gd name="connsiteY0" fmla="*/ 399736 h 491970"/>
                <a:gd name="connsiteX1" fmla="*/ 85669 w 393936"/>
                <a:gd name="connsiteY1" fmla="*/ 448934 h 491970"/>
                <a:gd name="connsiteX2" fmla="*/ 3023 w 393936"/>
                <a:gd name="connsiteY2" fmla="*/ 203054 h 491970"/>
                <a:gd name="connsiteX3" fmla="*/ 180779 w 393936"/>
                <a:gd name="connsiteY3" fmla="*/ 831 h 491970"/>
                <a:gd name="connsiteX4" fmla="*/ 350719 w 393936"/>
                <a:gd name="connsiteY4" fmla="*/ 399736 h 491970"/>
                <a:gd name="connsiteX0-1" fmla="*/ 318882 w 318882"/>
                <a:gd name="connsiteY0-2" fmla="*/ 406669 h 491916"/>
                <a:gd name="connsiteX1-3" fmla="*/ 53832 w 318882"/>
                <a:gd name="connsiteY1-4" fmla="*/ 455867 h 491916"/>
                <a:gd name="connsiteX2-5" fmla="*/ 5504 w 318882"/>
                <a:gd name="connsiteY2-6" fmla="*/ 67846 h 491916"/>
                <a:gd name="connsiteX3-7" fmla="*/ 148942 w 318882"/>
                <a:gd name="connsiteY3-8" fmla="*/ 7764 h 491916"/>
                <a:gd name="connsiteX4-9" fmla="*/ 318882 w 318882"/>
                <a:gd name="connsiteY4-10" fmla="*/ 406669 h 491916"/>
                <a:gd name="connsiteX0-11" fmla="*/ 314377 w 314377"/>
                <a:gd name="connsiteY0-12" fmla="*/ 406669 h 460395"/>
                <a:gd name="connsiteX1-13" fmla="*/ 166720 w 314377"/>
                <a:gd name="connsiteY1-14" fmla="*/ 389666 h 460395"/>
                <a:gd name="connsiteX2-15" fmla="*/ 999 w 314377"/>
                <a:gd name="connsiteY2-16" fmla="*/ 67846 h 460395"/>
                <a:gd name="connsiteX3-17" fmla="*/ 144437 w 314377"/>
                <a:gd name="connsiteY3-18" fmla="*/ 7764 h 460395"/>
                <a:gd name="connsiteX4-19" fmla="*/ 314377 w 314377"/>
                <a:gd name="connsiteY4-20" fmla="*/ 406669 h 460395"/>
                <a:gd name="connsiteX0-21" fmla="*/ 314414 w 314414"/>
                <a:gd name="connsiteY0-22" fmla="*/ 406669 h 464726"/>
                <a:gd name="connsiteX1-23" fmla="*/ 166757 w 314414"/>
                <a:gd name="connsiteY1-24" fmla="*/ 389666 h 464726"/>
                <a:gd name="connsiteX2-25" fmla="*/ 1036 w 314414"/>
                <a:gd name="connsiteY2-26" fmla="*/ 67846 h 464726"/>
                <a:gd name="connsiteX3-27" fmla="*/ 144474 w 314414"/>
                <a:gd name="connsiteY3-28" fmla="*/ 7764 h 464726"/>
                <a:gd name="connsiteX4-29" fmla="*/ 314414 w 314414"/>
                <a:gd name="connsiteY4-30" fmla="*/ 406669 h 464726"/>
                <a:gd name="connsiteX0-31" fmla="*/ 314620 w 314620"/>
                <a:gd name="connsiteY0-32" fmla="*/ 406669 h 454813"/>
                <a:gd name="connsiteX1-33" fmla="*/ 166963 w 314620"/>
                <a:gd name="connsiteY1-34" fmla="*/ 389666 h 454813"/>
                <a:gd name="connsiteX2-35" fmla="*/ 1242 w 314620"/>
                <a:gd name="connsiteY2-36" fmla="*/ 67846 h 454813"/>
                <a:gd name="connsiteX3-37" fmla="*/ 144680 w 314620"/>
                <a:gd name="connsiteY3-38" fmla="*/ 7764 h 454813"/>
                <a:gd name="connsiteX4-39" fmla="*/ 314620 w 314620"/>
                <a:gd name="connsiteY4-40" fmla="*/ 406669 h 454813"/>
                <a:gd name="connsiteX0-41" fmla="*/ 314620 w 314620"/>
                <a:gd name="connsiteY0-42" fmla="*/ 406669 h 440490"/>
                <a:gd name="connsiteX1-43" fmla="*/ 166963 w 314620"/>
                <a:gd name="connsiteY1-44" fmla="*/ 389666 h 440490"/>
                <a:gd name="connsiteX2-45" fmla="*/ 1242 w 314620"/>
                <a:gd name="connsiteY2-46" fmla="*/ 67846 h 440490"/>
                <a:gd name="connsiteX3-47" fmla="*/ 144680 w 314620"/>
                <a:gd name="connsiteY3-48" fmla="*/ 7764 h 440490"/>
                <a:gd name="connsiteX4-49" fmla="*/ 314620 w 314620"/>
                <a:gd name="connsiteY4-50" fmla="*/ 406669 h 440490"/>
                <a:gd name="connsiteX0-51" fmla="*/ 313378 w 313378"/>
                <a:gd name="connsiteY0-52" fmla="*/ 406669 h 440490"/>
                <a:gd name="connsiteX1-53" fmla="*/ 165721 w 313378"/>
                <a:gd name="connsiteY1-54" fmla="*/ 389666 h 440490"/>
                <a:gd name="connsiteX2-55" fmla="*/ 0 w 313378"/>
                <a:gd name="connsiteY2-56" fmla="*/ 67846 h 440490"/>
                <a:gd name="connsiteX3-57" fmla="*/ 143438 w 313378"/>
                <a:gd name="connsiteY3-58" fmla="*/ 7764 h 440490"/>
                <a:gd name="connsiteX4-59" fmla="*/ 313378 w 313378"/>
                <a:gd name="connsiteY4-60" fmla="*/ 406669 h 440490"/>
                <a:gd name="connsiteX0-61" fmla="*/ 317118 w 317118"/>
                <a:gd name="connsiteY0-62" fmla="*/ 405414 h 439235"/>
                <a:gd name="connsiteX1-63" fmla="*/ 169461 w 317118"/>
                <a:gd name="connsiteY1-64" fmla="*/ 388411 h 439235"/>
                <a:gd name="connsiteX2-65" fmla="*/ 3740 w 317118"/>
                <a:gd name="connsiteY2-66" fmla="*/ 66591 h 439235"/>
                <a:gd name="connsiteX3-67" fmla="*/ 147178 w 317118"/>
                <a:gd name="connsiteY3-68" fmla="*/ 6509 h 439235"/>
                <a:gd name="connsiteX4-69" fmla="*/ 317118 w 317118"/>
                <a:gd name="connsiteY4-70" fmla="*/ 405414 h 439235"/>
                <a:gd name="connsiteX0-71" fmla="*/ 328868 w 328868"/>
                <a:gd name="connsiteY0-72" fmla="*/ 404241 h 443866"/>
                <a:gd name="connsiteX1-73" fmla="*/ 181211 w 328868"/>
                <a:gd name="connsiteY1-74" fmla="*/ 387238 h 443866"/>
                <a:gd name="connsiteX2-75" fmla="*/ 3328 w 328868"/>
                <a:gd name="connsiteY2-76" fmla="*/ 67902 h 443866"/>
                <a:gd name="connsiteX3-77" fmla="*/ 158928 w 328868"/>
                <a:gd name="connsiteY3-78" fmla="*/ 5336 h 443866"/>
                <a:gd name="connsiteX4-79" fmla="*/ 328868 w 328868"/>
                <a:gd name="connsiteY4-80" fmla="*/ 404241 h 443866"/>
                <a:gd name="connsiteX0-81" fmla="*/ 325540 w 325540"/>
                <a:gd name="connsiteY0-82" fmla="*/ 406950 h 446575"/>
                <a:gd name="connsiteX1-83" fmla="*/ 177883 w 325540"/>
                <a:gd name="connsiteY1-84" fmla="*/ 389947 h 446575"/>
                <a:gd name="connsiteX2-85" fmla="*/ 0 w 325540"/>
                <a:gd name="connsiteY2-86" fmla="*/ 70611 h 446575"/>
                <a:gd name="connsiteX3-87" fmla="*/ 155600 w 325540"/>
                <a:gd name="connsiteY3-88" fmla="*/ 8045 h 446575"/>
                <a:gd name="connsiteX4-89" fmla="*/ 325540 w 325540"/>
                <a:gd name="connsiteY4-90" fmla="*/ 406950 h 446575"/>
                <a:gd name="connsiteX0-91" fmla="*/ 325540 w 325540"/>
                <a:gd name="connsiteY0-92" fmla="*/ 406950 h 452755"/>
                <a:gd name="connsiteX1-93" fmla="*/ 177883 w 325540"/>
                <a:gd name="connsiteY1-94" fmla="*/ 389947 h 452755"/>
                <a:gd name="connsiteX2-95" fmla="*/ 0 w 325540"/>
                <a:gd name="connsiteY2-96" fmla="*/ 70611 h 452755"/>
                <a:gd name="connsiteX3-97" fmla="*/ 155600 w 325540"/>
                <a:gd name="connsiteY3-98" fmla="*/ 8045 h 452755"/>
                <a:gd name="connsiteX4-99" fmla="*/ 325540 w 325540"/>
                <a:gd name="connsiteY4-100" fmla="*/ 406950 h 452755"/>
                <a:gd name="connsiteX0-101" fmla="*/ 325540 w 325540"/>
                <a:gd name="connsiteY0-102" fmla="*/ 406950 h 452755"/>
                <a:gd name="connsiteX1-103" fmla="*/ 177883 w 325540"/>
                <a:gd name="connsiteY1-104" fmla="*/ 389947 h 452755"/>
                <a:gd name="connsiteX2-105" fmla="*/ 0 w 325540"/>
                <a:gd name="connsiteY2-106" fmla="*/ 70611 h 452755"/>
                <a:gd name="connsiteX3-107" fmla="*/ 155600 w 325540"/>
                <a:gd name="connsiteY3-108" fmla="*/ 8045 h 452755"/>
                <a:gd name="connsiteX4-109" fmla="*/ 325540 w 325540"/>
                <a:gd name="connsiteY4-110" fmla="*/ 406950 h 452755"/>
                <a:gd name="connsiteX0-111" fmla="*/ 325540 w 325540"/>
                <a:gd name="connsiteY0-112" fmla="*/ 406950 h 441296"/>
                <a:gd name="connsiteX1-113" fmla="*/ 177883 w 325540"/>
                <a:gd name="connsiteY1-114" fmla="*/ 389947 h 441296"/>
                <a:gd name="connsiteX2-115" fmla="*/ 0 w 325540"/>
                <a:gd name="connsiteY2-116" fmla="*/ 70611 h 441296"/>
                <a:gd name="connsiteX3-117" fmla="*/ 155600 w 325540"/>
                <a:gd name="connsiteY3-118" fmla="*/ 8045 h 441296"/>
                <a:gd name="connsiteX4-119" fmla="*/ 325540 w 325540"/>
                <a:gd name="connsiteY4-120" fmla="*/ 406950 h 441296"/>
                <a:gd name="connsiteX0-121" fmla="*/ 325540 w 325540"/>
                <a:gd name="connsiteY0-122" fmla="*/ 406950 h 427748"/>
                <a:gd name="connsiteX1-123" fmla="*/ 177883 w 325540"/>
                <a:gd name="connsiteY1-124" fmla="*/ 389947 h 427748"/>
                <a:gd name="connsiteX2-125" fmla="*/ 0 w 325540"/>
                <a:gd name="connsiteY2-126" fmla="*/ 70611 h 427748"/>
                <a:gd name="connsiteX3-127" fmla="*/ 155600 w 325540"/>
                <a:gd name="connsiteY3-128" fmla="*/ 8045 h 427748"/>
                <a:gd name="connsiteX4-129" fmla="*/ 325540 w 325540"/>
                <a:gd name="connsiteY4-130" fmla="*/ 406950 h 427748"/>
                <a:gd name="connsiteX0-131" fmla="*/ 325540 w 325540"/>
                <a:gd name="connsiteY0-132" fmla="*/ 406950 h 424042"/>
                <a:gd name="connsiteX1-133" fmla="*/ 177883 w 325540"/>
                <a:gd name="connsiteY1-134" fmla="*/ 389947 h 424042"/>
                <a:gd name="connsiteX2-135" fmla="*/ 0 w 325540"/>
                <a:gd name="connsiteY2-136" fmla="*/ 70611 h 424042"/>
                <a:gd name="connsiteX3-137" fmla="*/ 155600 w 325540"/>
                <a:gd name="connsiteY3-138" fmla="*/ 8045 h 424042"/>
                <a:gd name="connsiteX4-139" fmla="*/ 325540 w 325540"/>
                <a:gd name="connsiteY4-140" fmla="*/ 406950 h 424042"/>
                <a:gd name="connsiteX0-141" fmla="*/ 325540 w 325540"/>
                <a:gd name="connsiteY0-142" fmla="*/ 406950 h 423706"/>
                <a:gd name="connsiteX1-143" fmla="*/ 182548 w 325540"/>
                <a:gd name="connsiteY1-144" fmla="*/ 388994 h 423706"/>
                <a:gd name="connsiteX2-145" fmla="*/ 0 w 325540"/>
                <a:gd name="connsiteY2-146" fmla="*/ 70611 h 423706"/>
                <a:gd name="connsiteX3-147" fmla="*/ 155600 w 325540"/>
                <a:gd name="connsiteY3-148" fmla="*/ 8045 h 423706"/>
                <a:gd name="connsiteX4-149" fmla="*/ 325540 w 325540"/>
                <a:gd name="connsiteY4-150" fmla="*/ 406950 h 423706"/>
                <a:gd name="connsiteX0-151" fmla="*/ 325540 w 325540"/>
                <a:gd name="connsiteY0-152" fmla="*/ 406950 h 423706"/>
                <a:gd name="connsiteX1-153" fmla="*/ 182548 w 325540"/>
                <a:gd name="connsiteY1-154" fmla="*/ 388994 h 423706"/>
                <a:gd name="connsiteX2-155" fmla="*/ 0 w 325540"/>
                <a:gd name="connsiteY2-156" fmla="*/ 70611 h 423706"/>
                <a:gd name="connsiteX3-157" fmla="*/ 155600 w 325540"/>
                <a:gd name="connsiteY3-158" fmla="*/ 8045 h 423706"/>
                <a:gd name="connsiteX4-159" fmla="*/ 325540 w 325540"/>
                <a:gd name="connsiteY4-160" fmla="*/ 406950 h 423706"/>
                <a:gd name="connsiteX0-161" fmla="*/ 325540 w 325540"/>
                <a:gd name="connsiteY0-162" fmla="*/ 406950 h 421907"/>
                <a:gd name="connsiteX1-163" fmla="*/ 186262 w 325540"/>
                <a:gd name="connsiteY1-164" fmla="*/ 383376 h 421907"/>
                <a:gd name="connsiteX2-165" fmla="*/ 0 w 325540"/>
                <a:gd name="connsiteY2-166" fmla="*/ 70611 h 421907"/>
                <a:gd name="connsiteX3-167" fmla="*/ 155600 w 325540"/>
                <a:gd name="connsiteY3-168" fmla="*/ 8045 h 421907"/>
                <a:gd name="connsiteX4-169" fmla="*/ 325540 w 325540"/>
                <a:gd name="connsiteY4-170" fmla="*/ 406950 h 421907"/>
                <a:gd name="connsiteX0-171" fmla="*/ 325540 w 325540"/>
                <a:gd name="connsiteY0-172" fmla="*/ 406950 h 421907"/>
                <a:gd name="connsiteX1-173" fmla="*/ 186262 w 325540"/>
                <a:gd name="connsiteY1-174" fmla="*/ 383376 h 421907"/>
                <a:gd name="connsiteX2-175" fmla="*/ 0 w 325540"/>
                <a:gd name="connsiteY2-176" fmla="*/ 70611 h 421907"/>
                <a:gd name="connsiteX3-177" fmla="*/ 155600 w 325540"/>
                <a:gd name="connsiteY3-178" fmla="*/ 8045 h 421907"/>
                <a:gd name="connsiteX4-179" fmla="*/ 325540 w 325540"/>
                <a:gd name="connsiteY4-180" fmla="*/ 406950 h 421907"/>
                <a:gd name="connsiteX0-181" fmla="*/ 325540 w 325856"/>
                <a:gd name="connsiteY0-182" fmla="*/ 406950 h 473410"/>
                <a:gd name="connsiteX1-183" fmla="*/ 186262 w 325856"/>
                <a:gd name="connsiteY1-184" fmla="*/ 383376 h 473410"/>
                <a:gd name="connsiteX2-185" fmla="*/ 0 w 325856"/>
                <a:gd name="connsiteY2-186" fmla="*/ 70611 h 473410"/>
                <a:gd name="connsiteX3-187" fmla="*/ 155600 w 325856"/>
                <a:gd name="connsiteY3-188" fmla="*/ 8045 h 473410"/>
                <a:gd name="connsiteX4-189" fmla="*/ 325540 w 325856"/>
                <a:gd name="connsiteY4-190" fmla="*/ 406950 h 473410"/>
                <a:gd name="connsiteX0-191" fmla="*/ 325540 w 325785"/>
                <a:gd name="connsiteY0-192" fmla="*/ 406950 h 448528"/>
                <a:gd name="connsiteX1-193" fmla="*/ 186262 w 325785"/>
                <a:gd name="connsiteY1-194" fmla="*/ 383376 h 448528"/>
                <a:gd name="connsiteX2-195" fmla="*/ 0 w 325785"/>
                <a:gd name="connsiteY2-196" fmla="*/ 70611 h 448528"/>
                <a:gd name="connsiteX3-197" fmla="*/ 155600 w 325785"/>
                <a:gd name="connsiteY3-198" fmla="*/ 8045 h 448528"/>
                <a:gd name="connsiteX4-199" fmla="*/ 325540 w 325785"/>
                <a:gd name="connsiteY4-200" fmla="*/ 406950 h 448528"/>
                <a:gd name="connsiteX0-201" fmla="*/ 325540 w 325759"/>
                <a:gd name="connsiteY0-202" fmla="*/ 406950 h 445269"/>
                <a:gd name="connsiteX1-203" fmla="*/ 186262 w 325759"/>
                <a:gd name="connsiteY1-204" fmla="*/ 383376 h 445269"/>
                <a:gd name="connsiteX2-205" fmla="*/ 0 w 325759"/>
                <a:gd name="connsiteY2-206" fmla="*/ 70611 h 445269"/>
                <a:gd name="connsiteX3-207" fmla="*/ 155600 w 325759"/>
                <a:gd name="connsiteY3-208" fmla="*/ 8045 h 445269"/>
                <a:gd name="connsiteX4-209" fmla="*/ 325540 w 325759"/>
                <a:gd name="connsiteY4-210" fmla="*/ 406950 h 445269"/>
                <a:gd name="connsiteX0-211" fmla="*/ 325540 w 325759"/>
                <a:gd name="connsiteY0-212" fmla="*/ 414188 h 452507"/>
                <a:gd name="connsiteX1-213" fmla="*/ 186262 w 325759"/>
                <a:gd name="connsiteY1-214" fmla="*/ 390614 h 452507"/>
                <a:gd name="connsiteX2-215" fmla="*/ 0 w 325759"/>
                <a:gd name="connsiteY2-216" fmla="*/ 77849 h 452507"/>
                <a:gd name="connsiteX3-217" fmla="*/ 155600 w 325759"/>
                <a:gd name="connsiteY3-218" fmla="*/ 15283 h 452507"/>
                <a:gd name="connsiteX4-219" fmla="*/ 325540 w 325759"/>
                <a:gd name="connsiteY4-220" fmla="*/ 414188 h 452507"/>
                <a:gd name="connsiteX0-221" fmla="*/ 328442 w 328661"/>
                <a:gd name="connsiteY0-222" fmla="*/ 414188 h 452507"/>
                <a:gd name="connsiteX1-223" fmla="*/ 189164 w 328661"/>
                <a:gd name="connsiteY1-224" fmla="*/ 390614 h 452507"/>
                <a:gd name="connsiteX2-225" fmla="*/ 67011 w 328661"/>
                <a:gd name="connsiteY2-226" fmla="*/ 229433 h 452507"/>
                <a:gd name="connsiteX3-227" fmla="*/ 2902 w 328661"/>
                <a:gd name="connsiteY3-228" fmla="*/ 77849 h 452507"/>
                <a:gd name="connsiteX4-229" fmla="*/ 158502 w 328661"/>
                <a:gd name="connsiteY4-230" fmla="*/ 15283 h 452507"/>
                <a:gd name="connsiteX5" fmla="*/ 328442 w 328661"/>
                <a:gd name="connsiteY5" fmla="*/ 414188 h 452507"/>
                <a:gd name="connsiteX0-231" fmla="*/ 327095 w 327267"/>
                <a:gd name="connsiteY0-232" fmla="*/ 414188 h 441545"/>
                <a:gd name="connsiteX1-233" fmla="*/ 187817 w 327267"/>
                <a:gd name="connsiteY1-234" fmla="*/ 390614 h 441545"/>
                <a:gd name="connsiteX2-235" fmla="*/ 118569 w 327267"/>
                <a:gd name="connsiteY2-236" fmla="*/ 262376 h 441545"/>
                <a:gd name="connsiteX3-237" fmla="*/ 1555 w 327267"/>
                <a:gd name="connsiteY3-238" fmla="*/ 77849 h 441545"/>
                <a:gd name="connsiteX4-239" fmla="*/ 157155 w 327267"/>
                <a:gd name="connsiteY4-240" fmla="*/ 15283 h 441545"/>
                <a:gd name="connsiteX5-241" fmla="*/ 327095 w 327267"/>
                <a:gd name="connsiteY5-242" fmla="*/ 414188 h 441545"/>
                <a:gd name="connsiteX0-243" fmla="*/ 327315 w 327487"/>
                <a:gd name="connsiteY0-244" fmla="*/ 414188 h 441545"/>
                <a:gd name="connsiteX1-245" fmla="*/ 188037 w 327487"/>
                <a:gd name="connsiteY1-246" fmla="*/ 390614 h 441545"/>
                <a:gd name="connsiteX2-247" fmla="*/ 118789 w 327487"/>
                <a:gd name="connsiteY2-248" fmla="*/ 262376 h 441545"/>
                <a:gd name="connsiteX3-249" fmla="*/ 1775 w 327487"/>
                <a:gd name="connsiteY3-250" fmla="*/ 77849 h 441545"/>
                <a:gd name="connsiteX4-251" fmla="*/ 157375 w 327487"/>
                <a:gd name="connsiteY4-252" fmla="*/ 15283 h 441545"/>
                <a:gd name="connsiteX5-253" fmla="*/ 327315 w 327487"/>
                <a:gd name="connsiteY5-254" fmla="*/ 414188 h 441545"/>
                <a:gd name="connsiteX0-255" fmla="*/ 327315 w 327315"/>
                <a:gd name="connsiteY0-256" fmla="*/ 414188 h 442455"/>
                <a:gd name="connsiteX1-257" fmla="*/ 188037 w 327315"/>
                <a:gd name="connsiteY1-258" fmla="*/ 390614 h 442455"/>
                <a:gd name="connsiteX2-259" fmla="*/ 118789 w 327315"/>
                <a:gd name="connsiteY2-260" fmla="*/ 262376 h 442455"/>
                <a:gd name="connsiteX3-261" fmla="*/ 1775 w 327315"/>
                <a:gd name="connsiteY3-262" fmla="*/ 77849 h 442455"/>
                <a:gd name="connsiteX4-263" fmla="*/ 157375 w 327315"/>
                <a:gd name="connsiteY4-264" fmla="*/ 15283 h 442455"/>
                <a:gd name="connsiteX5-265" fmla="*/ 327315 w 327315"/>
                <a:gd name="connsiteY5-266" fmla="*/ 414188 h 4424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41" y="connsiteY5-242"/>
                </a:cxn>
              </a:cxnLst>
              <a:rect l="l" t="t" r="r" b="b"/>
              <a:pathLst>
                <a:path w="327315" h="44245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圆角矩形 12"/>
            <p:cNvSpPr/>
            <p:nvPr/>
          </p:nvSpPr>
          <p:spPr>
            <a:xfrm>
              <a:off x="6326420" y="2934322"/>
              <a:ext cx="433334" cy="249341"/>
            </a:xfrm>
            <a:custGeom>
              <a:avLst/>
              <a:gdLst>
                <a:gd name="connsiteX0" fmla="*/ 0 w 432048"/>
                <a:gd name="connsiteY0" fmla="*/ 74922 h 249498"/>
                <a:gd name="connsiteX1" fmla="*/ 74922 w 432048"/>
                <a:gd name="connsiteY1" fmla="*/ 0 h 249498"/>
                <a:gd name="connsiteX2" fmla="*/ 357126 w 432048"/>
                <a:gd name="connsiteY2" fmla="*/ 0 h 249498"/>
                <a:gd name="connsiteX3" fmla="*/ 432048 w 432048"/>
                <a:gd name="connsiteY3" fmla="*/ 74922 h 249498"/>
                <a:gd name="connsiteX4" fmla="*/ 432048 w 432048"/>
                <a:gd name="connsiteY4" fmla="*/ 174576 h 249498"/>
                <a:gd name="connsiteX5" fmla="*/ 357126 w 432048"/>
                <a:gd name="connsiteY5" fmla="*/ 249498 h 249498"/>
                <a:gd name="connsiteX6" fmla="*/ 74922 w 432048"/>
                <a:gd name="connsiteY6" fmla="*/ 249498 h 249498"/>
                <a:gd name="connsiteX7" fmla="*/ 0 w 432048"/>
                <a:gd name="connsiteY7" fmla="*/ 174576 h 249498"/>
                <a:gd name="connsiteX8" fmla="*/ 0 w 432048"/>
                <a:gd name="connsiteY8" fmla="*/ 74922 h 249498"/>
                <a:gd name="connsiteX0-1" fmla="*/ 0 w 432048"/>
                <a:gd name="connsiteY0-2" fmla="*/ 74922 h 249498"/>
                <a:gd name="connsiteX1-3" fmla="*/ 74922 w 432048"/>
                <a:gd name="connsiteY1-4" fmla="*/ 0 h 249498"/>
                <a:gd name="connsiteX2-5" fmla="*/ 357126 w 432048"/>
                <a:gd name="connsiteY2-6" fmla="*/ 0 h 249498"/>
                <a:gd name="connsiteX3-7" fmla="*/ 432048 w 432048"/>
                <a:gd name="connsiteY3-8" fmla="*/ 74922 h 249498"/>
                <a:gd name="connsiteX4-9" fmla="*/ 432048 w 432048"/>
                <a:gd name="connsiteY4-10" fmla="*/ 174576 h 249498"/>
                <a:gd name="connsiteX5-11" fmla="*/ 357126 w 432048"/>
                <a:gd name="connsiteY5-12" fmla="*/ 249498 h 249498"/>
                <a:gd name="connsiteX6-13" fmla="*/ 101115 w 432048"/>
                <a:gd name="connsiteY6-14" fmla="*/ 247116 h 249498"/>
                <a:gd name="connsiteX7-15" fmla="*/ 0 w 432048"/>
                <a:gd name="connsiteY7-16" fmla="*/ 174576 h 249498"/>
                <a:gd name="connsiteX8-17" fmla="*/ 0 w 432048"/>
                <a:gd name="connsiteY8-18" fmla="*/ 74922 h 249498"/>
                <a:gd name="connsiteX0-19" fmla="*/ 0 w 432048"/>
                <a:gd name="connsiteY0-20" fmla="*/ 74922 h 249498"/>
                <a:gd name="connsiteX1-21" fmla="*/ 74922 w 432048"/>
                <a:gd name="connsiteY1-22" fmla="*/ 0 h 249498"/>
                <a:gd name="connsiteX2-23" fmla="*/ 357126 w 432048"/>
                <a:gd name="connsiteY2-24" fmla="*/ 0 h 249498"/>
                <a:gd name="connsiteX3-25" fmla="*/ 432048 w 432048"/>
                <a:gd name="connsiteY3-26" fmla="*/ 74922 h 249498"/>
                <a:gd name="connsiteX4-27" fmla="*/ 432048 w 432048"/>
                <a:gd name="connsiteY4-28" fmla="*/ 174576 h 249498"/>
                <a:gd name="connsiteX5-29" fmla="*/ 357126 w 432048"/>
                <a:gd name="connsiteY5-30" fmla="*/ 249498 h 249498"/>
                <a:gd name="connsiteX6-31" fmla="*/ 101115 w 432048"/>
                <a:gd name="connsiteY6-32" fmla="*/ 247116 h 249498"/>
                <a:gd name="connsiteX7-33" fmla="*/ 16669 w 432048"/>
                <a:gd name="connsiteY7-34" fmla="*/ 169814 h 249498"/>
                <a:gd name="connsiteX8-35" fmla="*/ 0 w 432048"/>
                <a:gd name="connsiteY8-36" fmla="*/ 74922 h 249498"/>
                <a:gd name="connsiteX0-37" fmla="*/ 0 w 432048"/>
                <a:gd name="connsiteY0-38" fmla="*/ 74922 h 249498"/>
                <a:gd name="connsiteX1-39" fmla="*/ 74922 w 432048"/>
                <a:gd name="connsiteY1-40" fmla="*/ 0 h 249498"/>
                <a:gd name="connsiteX2-41" fmla="*/ 357126 w 432048"/>
                <a:gd name="connsiteY2-42" fmla="*/ 0 h 249498"/>
                <a:gd name="connsiteX3-43" fmla="*/ 432048 w 432048"/>
                <a:gd name="connsiteY3-44" fmla="*/ 74922 h 249498"/>
                <a:gd name="connsiteX4-45" fmla="*/ 432048 w 432048"/>
                <a:gd name="connsiteY4-46" fmla="*/ 174576 h 249498"/>
                <a:gd name="connsiteX5-47" fmla="*/ 357126 w 432048"/>
                <a:gd name="connsiteY5-48" fmla="*/ 249498 h 249498"/>
                <a:gd name="connsiteX6-49" fmla="*/ 101115 w 432048"/>
                <a:gd name="connsiteY6-50" fmla="*/ 247116 h 249498"/>
                <a:gd name="connsiteX7-51" fmla="*/ 16669 w 432048"/>
                <a:gd name="connsiteY7-52" fmla="*/ 169814 h 249498"/>
                <a:gd name="connsiteX8-53" fmla="*/ 0 w 432048"/>
                <a:gd name="connsiteY8-54" fmla="*/ 74922 h 249498"/>
                <a:gd name="connsiteX0-55" fmla="*/ 0 w 432048"/>
                <a:gd name="connsiteY0-56" fmla="*/ 74922 h 247116"/>
                <a:gd name="connsiteX1-57" fmla="*/ 74922 w 432048"/>
                <a:gd name="connsiteY1-58" fmla="*/ 0 h 247116"/>
                <a:gd name="connsiteX2-59" fmla="*/ 357126 w 432048"/>
                <a:gd name="connsiteY2-60" fmla="*/ 0 h 247116"/>
                <a:gd name="connsiteX3-61" fmla="*/ 432048 w 432048"/>
                <a:gd name="connsiteY3-62" fmla="*/ 74922 h 247116"/>
                <a:gd name="connsiteX4-63" fmla="*/ 432048 w 432048"/>
                <a:gd name="connsiteY4-64" fmla="*/ 174576 h 247116"/>
                <a:gd name="connsiteX5-65" fmla="*/ 354745 w 432048"/>
                <a:gd name="connsiteY5-66" fmla="*/ 239973 h 247116"/>
                <a:gd name="connsiteX6-67" fmla="*/ 101115 w 432048"/>
                <a:gd name="connsiteY6-68" fmla="*/ 247116 h 247116"/>
                <a:gd name="connsiteX7-69" fmla="*/ 16669 w 432048"/>
                <a:gd name="connsiteY7-70" fmla="*/ 169814 h 247116"/>
                <a:gd name="connsiteX8-71" fmla="*/ 0 w 432048"/>
                <a:gd name="connsiteY8-72" fmla="*/ 74922 h 247116"/>
                <a:gd name="connsiteX0-73" fmla="*/ 0 w 432048"/>
                <a:gd name="connsiteY0-74" fmla="*/ 74922 h 247116"/>
                <a:gd name="connsiteX1-75" fmla="*/ 74922 w 432048"/>
                <a:gd name="connsiteY1-76" fmla="*/ 0 h 247116"/>
                <a:gd name="connsiteX2-77" fmla="*/ 357126 w 432048"/>
                <a:gd name="connsiteY2-78" fmla="*/ 0 h 247116"/>
                <a:gd name="connsiteX3-79" fmla="*/ 432048 w 432048"/>
                <a:gd name="connsiteY3-80" fmla="*/ 74922 h 247116"/>
                <a:gd name="connsiteX4-81" fmla="*/ 432048 w 432048"/>
                <a:gd name="connsiteY4-82" fmla="*/ 174576 h 247116"/>
                <a:gd name="connsiteX5-83" fmla="*/ 354745 w 432048"/>
                <a:gd name="connsiteY5-84" fmla="*/ 239973 h 247116"/>
                <a:gd name="connsiteX6-85" fmla="*/ 101115 w 432048"/>
                <a:gd name="connsiteY6-86" fmla="*/ 247116 h 247116"/>
                <a:gd name="connsiteX7-87" fmla="*/ 16669 w 432048"/>
                <a:gd name="connsiteY7-88" fmla="*/ 169814 h 247116"/>
                <a:gd name="connsiteX8-89" fmla="*/ 0 w 432048"/>
                <a:gd name="connsiteY8-90" fmla="*/ 74922 h 247116"/>
                <a:gd name="connsiteX0-91" fmla="*/ 0 w 432048"/>
                <a:gd name="connsiteY0-92" fmla="*/ 74922 h 247116"/>
                <a:gd name="connsiteX1-93" fmla="*/ 74922 w 432048"/>
                <a:gd name="connsiteY1-94" fmla="*/ 0 h 247116"/>
                <a:gd name="connsiteX2-95" fmla="*/ 357126 w 432048"/>
                <a:gd name="connsiteY2-96" fmla="*/ 0 h 247116"/>
                <a:gd name="connsiteX3-97" fmla="*/ 432048 w 432048"/>
                <a:gd name="connsiteY3-98" fmla="*/ 74922 h 247116"/>
                <a:gd name="connsiteX4-99" fmla="*/ 432048 w 432048"/>
                <a:gd name="connsiteY4-100" fmla="*/ 174576 h 247116"/>
                <a:gd name="connsiteX5-101" fmla="*/ 354745 w 432048"/>
                <a:gd name="connsiteY5-102" fmla="*/ 239973 h 247116"/>
                <a:gd name="connsiteX6-103" fmla="*/ 101115 w 432048"/>
                <a:gd name="connsiteY6-104" fmla="*/ 247116 h 247116"/>
                <a:gd name="connsiteX7-105" fmla="*/ 16669 w 432048"/>
                <a:gd name="connsiteY7-106" fmla="*/ 169814 h 247116"/>
                <a:gd name="connsiteX8-107" fmla="*/ 0 w 432048"/>
                <a:gd name="connsiteY8-108" fmla="*/ 74922 h 247116"/>
                <a:gd name="connsiteX0-109" fmla="*/ 0 w 432048"/>
                <a:gd name="connsiteY0-110" fmla="*/ 74922 h 247116"/>
                <a:gd name="connsiteX1-111" fmla="*/ 74922 w 432048"/>
                <a:gd name="connsiteY1-112" fmla="*/ 0 h 247116"/>
                <a:gd name="connsiteX2-113" fmla="*/ 357126 w 432048"/>
                <a:gd name="connsiteY2-114" fmla="*/ 0 h 247116"/>
                <a:gd name="connsiteX3-115" fmla="*/ 432048 w 432048"/>
                <a:gd name="connsiteY3-116" fmla="*/ 74922 h 247116"/>
                <a:gd name="connsiteX4-117" fmla="*/ 432048 w 432048"/>
                <a:gd name="connsiteY4-118" fmla="*/ 174576 h 247116"/>
                <a:gd name="connsiteX5-119" fmla="*/ 354745 w 432048"/>
                <a:gd name="connsiteY5-120" fmla="*/ 239973 h 247116"/>
                <a:gd name="connsiteX6-121" fmla="*/ 101115 w 432048"/>
                <a:gd name="connsiteY6-122" fmla="*/ 247116 h 247116"/>
                <a:gd name="connsiteX7-123" fmla="*/ 16669 w 432048"/>
                <a:gd name="connsiteY7-124" fmla="*/ 169814 h 247116"/>
                <a:gd name="connsiteX8-125" fmla="*/ 0 w 432048"/>
                <a:gd name="connsiteY8-126" fmla="*/ 74922 h 247116"/>
                <a:gd name="connsiteX0-127" fmla="*/ 0 w 432048"/>
                <a:gd name="connsiteY0-128" fmla="*/ 74922 h 239973"/>
                <a:gd name="connsiteX1-129" fmla="*/ 74922 w 432048"/>
                <a:gd name="connsiteY1-130" fmla="*/ 0 h 239973"/>
                <a:gd name="connsiteX2-131" fmla="*/ 357126 w 432048"/>
                <a:gd name="connsiteY2-132" fmla="*/ 0 h 239973"/>
                <a:gd name="connsiteX3-133" fmla="*/ 432048 w 432048"/>
                <a:gd name="connsiteY3-134" fmla="*/ 74922 h 239973"/>
                <a:gd name="connsiteX4-135" fmla="*/ 432048 w 432048"/>
                <a:gd name="connsiteY4-136" fmla="*/ 174576 h 239973"/>
                <a:gd name="connsiteX5-137" fmla="*/ 354745 w 432048"/>
                <a:gd name="connsiteY5-138" fmla="*/ 239973 h 239973"/>
                <a:gd name="connsiteX6-139" fmla="*/ 101115 w 432048"/>
                <a:gd name="connsiteY6-140" fmla="*/ 239972 h 239973"/>
                <a:gd name="connsiteX7-141" fmla="*/ 16669 w 432048"/>
                <a:gd name="connsiteY7-142" fmla="*/ 169814 h 239973"/>
                <a:gd name="connsiteX8-143" fmla="*/ 0 w 432048"/>
                <a:gd name="connsiteY8-144" fmla="*/ 74922 h 239973"/>
                <a:gd name="connsiteX0-145" fmla="*/ 0 w 432048"/>
                <a:gd name="connsiteY0-146" fmla="*/ 74922 h 239973"/>
                <a:gd name="connsiteX1-147" fmla="*/ 74922 w 432048"/>
                <a:gd name="connsiteY1-148" fmla="*/ 0 h 239973"/>
                <a:gd name="connsiteX2-149" fmla="*/ 357126 w 432048"/>
                <a:gd name="connsiteY2-150" fmla="*/ 0 h 239973"/>
                <a:gd name="connsiteX3-151" fmla="*/ 432048 w 432048"/>
                <a:gd name="connsiteY3-152" fmla="*/ 74922 h 239973"/>
                <a:gd name="connsiteX4-153" fmla="*/ 432048 w 432048"/>
                <a:gd name="connsiteY4-154" fmla="*/ 174576 h 239973"/>
                <a:gd name="connsiteX5-155" fmla="*/ 354745 w 432048"/>
                <a:gd name="connsiteY5-156" fmla="*/ 239973 h 239973"/>
                <a:gd name="connsiteX6-157" fmla="*/ 101115 w 432048"/>
                <a:gd name="connsiteY6-158" fmla="*/ 239972 h 239973"/>
                <a:gd name="connsiteX7-159" fmla="*/ 16669 w 432048"/>
                <a:gd name="connsiteY7-160" fmla="*/ 169814 h 239973"/>
                <a:gd name="connsiteX8-161" fmla="*/ 0 w 432048"/>
                <a:gd name="connsiteY8-162" fmla="*/ 74922 h 239973"/>
                <a:gd name="connsiteX0-163" fmla="*/ 0 w 432048"/>
                <a:gd name="connsiteY0-164" fmla="*/ 74922 h 240665"/>
                <a:gd name="connsiteX1-165" fmla="*/ 74922 w 432048"/>
                <a:gd name="connsiteY1-166" fmla="*/ 0 h 240665"/>
                <a:gd name="connsiteX2-167" fmla="*/ 357126 w 432048"/>
                <a:gd name="connsiteY2-168" fmla="*/ 0 h 240665"/>
                <a:gd name="connsiteX3-169" fmla="*/ 432048 w 432048"/>
                <a:gd name="connsiteY3-170" fmla="*/ 74922 h 240665"/>
                <a:gd name="connsiteX4-171" fmla="*/ 432048 w 432048"/>
                <a:gd name="connsiteY4-172" fmla="*/ 174576 h 240665"/>
                <a:gd name="connsiteX5-173" fmla="*/ 354745 w 432048"/>
                <a:gd name="connsiteY5-174" fmla="*/ 239973 h 240665"/>
                <a:gd name="connsiteX6-175" fmla="*/ 101115 w 432048"/>
                <a:gd name="connsiteY6-176" fmla="*/ 239972 h 240665"/>
                <a:gd name="connsiteX7-177" fmla="*/ 16669 w 432048"/>
                <a:gd name="connsiteY7-178" fmla="*/ 169814 h 240665"/>
                <a:gd name="connsiteX8-179" fmla="*/ 0 w 432048"/>
                <a:gd name="connsiteY8-180" fmla="*/ 74922 h 240665"/>
                <a:gd name="connsiteX0-181" fmla="*/ 0 w 432048"/>
                <a:gd name="connsiteY0-182" fmla="*/ 74922 h 243146"/>
                <a:gd name="connsiteX1-183" fmla="*/ 74922 w 432048"/>
                <a:gd name="connsiteY1-184" fmla="*/ 0 h 243146"/>
                <a:gd name="connsiteX2-185" fmla="*/ 357126 w 432048"/>
                <a:gd name="connsiteY2-186" fmla="*/ 0 h 243146"/>
                <a:gd name="connsiteX3-187" fmla="*/ 432048 w 432048"/>
                <a:gd name="connsiteY3-188" fmla="*/ 74922 h 243146"/>
                <a:gd name="connsiteX4-189" fmla="*/ 432048 w 432048"/>
                <a:gd name="connsiteY4-190" fmla="*/ 174576 h 243146"/>
                <a:gd name="connsiteX5-191" fmla="*/ 354745 w 432048"/>
                <a:gd name="connsiteY5-192" fmla="*/ 239973 h 243146"/>
                <a:gd name="connsiteX6-193" fmla="*/ 101115 w 432048"/>
                <a:gd name="connsiteY6-194" fmla="*/ 239972 h 243146"/>
                <a:gd name="connsiteX7-195" fmla="*/ 16669 w 432048"/>
                <a:gd name="connsiteY7-196" fmla="*/ 169814 h 243146"/>
                <a:gd name="connsiteX8-197" fmla="*/ 0 w 432048"/>
                <a:gd name="connsiteY8-198" fmla="*/ 74922 h 243146"/>
                <a:gd name="connsiteX0-199" fmla="*/ 0 w 432048"/>
                <a:gd name="connsiteY0-200" fmla="*/ 74922 h 243146"/>
                <a:gd name="connsiteX1-201" fmla="*/ 74922 w 432048"/>
                <a:gd name="connsiteY1-202" fmla="*/ 0 h 243146"/>
                <a:gd name="connsiteX2-203" fmla="*/ 357126 w 432048"/>
                <a:gd name="connsiteY2-204" fmla="*/ 0 h 243146"/>
                <a:gd name="connsiteX3-205" fmla="*/ 432048 w 432048"/>
                <a:gd name="connsiteY3-206" fmla="*/ 74922 h 243146"/>
                <a:gd name="connsiteX4-207" fmla="*/ 432048 w 432048"/>
                <a:gd name="connsiteY4-208" fmla="*/ 174576 h 243146"/>
                <a:gd name="connsiteX5-209" fmla="*/ 354745 w 432048"/>
                <a:gd name="connsiteY5-210" fmla="*/ 239973 h 243146"/>
                <a:gd name="connsiteX6-211" fmla="*/ 101115 w 432048"/>
                <a:gd name="connsiteY6-212" fmla="*/ 239972 h 243146"/>
                <a:gd name="connsiteX7-213" fmla="*/ 16669 w 432048"/>
                <a:gd name="connsiteY7-214" fmla="*/ 169814 h 243146"/>
                <a:gd name="connsiteX8-215" fmla="*/ 0 w 432048"/>
                <a:gd name="connsiteY8-216" fmla="*/ 74922 h 243146"/>
                <a:gd name="connsiteX0-217" fmla="*/ 0 w 432048"/>
                <a:gd name="connsiteY0-218" fmla="*/ 74922 h 247224"/>
                <a:gd name="connsiteX1-219" fmla="*/ 74922 w 432048"/>
                <a:gd name="connsiteY1-220" fmla="*/ 0 h 247224"/>
                <a:gd name="connsiteX2-221" fmla="*/ 357126 w 432048"/>
                <a:gd name="connsiteY2-222" fmla="*/ 0 h 247224"/>
                <a:gd name="connsiteX3-223" fmla="*/ 432048 w 432048"/>
                <a:gd name="connsiteY3-224" fmla="*/ 74922 h 247224"/>
                <a:gd name="connsiteX4-225" fmla="*/ 432048 w 432048"/>
                <a:gd name="connsiteY4-226" fmla="*/ 174576 h 247224"/>
                <a:gd name="connsiteX5-227" fmla="*/ 354745 w 432048"/>
                <a:gd name="connsiteY5-228" fmla="*/ 239973 h 247224"/>
                <a:gd name="connsiteX6-229" fmla="*/ 101115 w 432048"/>
                <a:gd name="connsiteY6-230" fmla="*/ 239972 h 247224"/>
                <a:gd name="connsiteX7-231" fmla="*/ 16669 w 432048"/>
                <a:gd name="connsiteY7-232" fmla="*/ 169814 h 247224"/>
                <a:gd name="connsiteX8-233" fmla="*/ 0 w 432048"/>
                <a:gd name="connsiteY8-234" fmla="*/ 74922 h 247224"/>
                <a:gd name="connsiteX0-235" fmla="*/ 859 w 432907"/>
                <a:gd name="connsiteY0-236" fmla="*/ 74922 h 247224"/>
                <a:gd name="connsiteX1-237" fmla="*/ 75781 w 432907"/>
                <a:gd name="connsiteY1-238" fmla="*/ 0 h 247224"/>
                <a:gd name="connsiteX2-239" fmla="*/ 357985 w 432907"/>
                <a:gd name="connsiteY2-240" fmla="*/ 0 h 247224"/>
                <a:gd name="connsiteX3-241" fmla="*/ 432907 w 432907"/>
                <a:gd name="connsiteY3-242" fmla="*/ 74922 h 247224"/>
                <a:gd name="connsiteX4-243" fmla="*/ 432907 w 432907"/>
                <a:gd name="connsiteY4-244" fmla="*/ 174576 h 247224"/>
                <a:gd name="connsiteX5-245" fmla="*/ 355604 w 432907"/>
                <a:gd name="connsiteY5-246" fmla="*/ 239973 h 247224"/>
                <a:gd name="connsiteX6-247" fmla="*/ 101974 w 432907"/>
                <a:gd name="connsiteY6-248" fmla="*/ 239972 h 247224"/>
                <a:gd name="connsiteX7-249" fmla="*/ 17528 w 432907"/>
                <a:gd name="connsiteY7-250" fmla="*/ 169814 h 247224"/>
                <a:gd name="connsiteX8-251" fmla="*/ 859 w 432907"/>
                <a:gd name="connsiteY8-252" fmla="*/ 74922 h 247224"/>
                <a:gd name="connsiteX0-253" fmla="*/ 4045 w 436093"/>
                <a:gd name="connsiteY0-254" fmla="*/ 74922 h 247224"/>
                <a:gd name="connsiteX1-255" fmla="*/ 78967 w 436093"/>
                <a:gd name="connsiteY1-256" fmla="*/ 0 h 247224"/>
                <a:gd name="connsiteX2-257" fmla="*/ 361171 w 436093"/>
                <a:gd name="connsiteY2-258" fmla="*/ 0 h 247224"/>
                <a:gd name="connsiteX3-259" fmla="*/ 436093 w 436093"/>
                <a:gd name="connsiteY3-260" fmla="*/ 74922 h 247224"/>
                <a:gd name="connsiteX4-261" fmla="*/ 436093 w 436093"/>
                <a:gd name="connsiteY4-262" fmla="*/ 174576 h 247224"/>
                <a:gd name="connsiteX5-263" fmla="*/ 358790 w 436093"/>
                <a:gd name="connsiteY5-264" fmla="*/ 239973 h 247224"/>
                <a:gd name="connsiteX6-265" fmla="*/ 105160 w 436093"/>
                <a:gd name="connsiteY6-266" fmla="*/ 239972 h 247224"/>
                <a:gd name="connsiteX7-267" fmla="*/ 20714 w 436093"/>
                <a:gd name="connsiteY7-268" fmla="*/ 169814 h 247224"/>
                <a:gd name="connsiteX8-269" fmla="*/ 4045 w 436093"/>
                <a:gd name="connsiteY8-270" fmla="*/ 74922 h 247224"/>
                <a:gd name="connsiteX0-271" fmla="*/ 896 w 432944"/>
                <a:gd name="connsiteY0-272" fmla="*/ 82330 h 254632"/>
                <a:gd name="connsiteX1-273" fmla="*/ 75818 w 432944"/>
                <a:gd name="connsiteY1-274" fmla="*/ 7408 h 254632"/>
                <a:gd name="connsiteX2-275" fmla="*/ 358022 w 432944"/>
                <a:gd name="connsiteY2-276" fmla="*/ 7408 h 254632"/>
                <a:gd name="connsiteX3-277" fmla="*/ 432944 w 432944"/>
                <a:gd name="connsiteY3-278" fmla="*/ 82330 h 254632"/>
                <a:gd name="connsiteX4-279" fmla="*/ 432944 w 432944"/>
                <a:gd name="connsiteY4-280" fmla="*/ 181984 h 254632"/>
                <a:gd name="connsiteX5-281" fmla="*/ 355641 w 432944"/>
                <a:gd name="connsiteY5-282" fmla="*/ 247381 h 254632"/>
                <a:gd name="connsiteX6-283" fmla="*/ 102011 w 432944"/>
                <a:gd name="connsiteY6-284" fmla="*/ 247380 h 254632"/>
                <a:gd name="connsiteX7-285" fmla="*/ 17565 w 432944"/>
                <a:gd name="connsiteY7-286" fmla="*/ 177222 h 254632"/>
                <a:gd name="connsiteX8-287" fmla="*/ 896 w 432944"/>
                <a:gd name="connsiteY8-288" fmla="*/ 82330 h 254632"/>
                <a:gd name="connsiteX0-289" fmla="*/ 1286 w 433334"/>
                <a:gd name="connsiteY0-290" fmla="*/ 77039 h 249341"/>
                <a:gd name="connsiteX1-291" fmla="*/ 76208 w 433334"/>
                <a:gd name="connsiteY1-292" fmla="*/ 2117 h 249341"/>
                <a:gd name="connsiteX2-293" fmla="*/ 358412 w 433334"/>
                <a:gd name="connsiteY2-294" fmla="*/ 2117 h 249341"/>
                <a:gd name="connsiteX3-295" fmla="*/ 433334 w 433334"/>
                <a:gd name="connsiteY3-296" fmla="*/ 77039 h 249341"/>
                <a:gd name="connsiteX4-297" fmla="*/ 433334 w 433334"/>
                <a:gd name="connsiteY4-298" fmla="*/ 176693 h 249341"/>
                <a:gd name="connsiteX5-299" fmla="*/ 356031 w 433334"/>
                <a:gd name="connsiteY5-300" fmla="*/ 242090 h 249341"/>
                <a:gd name="connsiteX6-301" fmla="*/ 102401 w 433334"/>
                <a:gd name="connsiteY6-302" fmla="*/ 242089 h 249341"/>
                <a:gd name="connsiteX7-303" fmla="*/ 17955 w 433334"/>
                <a:gd name="connsiteY7-304" fmla="*/ 171931 h 249341"/>
                <a:gd name="connsiteX8-305" fmla="*/ 1286 w 433334"/>
                <a:gd name="connsiteY8-306" fmla="*/ 77039 h 2493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433334" h="249341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圆角矩形 12"/>
            <p:cNvSpPr/>
            <p:nvPr/>
          </p:nvSpPr>
          <p:spPr>
            <a:xfrm flipH="1">
              <a:off x="5742515" y="2939235"/>
              <a:ext cx="433334" cy="249341"/>
            </a:xfrm>
            <a:custGeom>
              <a:avLst/>
              <a:gdLst>
                <a:gd name="connsiteX0" fmla="*/ 0 w 432048"/>
                <a:gd name="connsiteY0" fmla="*/ 74922 h 249498"/>
                <a:gd name="connsiteX1" fmla="*/ 74922 w 432048"/>
                <a:gd name="connsiteY1" fmla="*/ 0 h 249498"/>
                <a:gd name="connsiteX2" fmla="*/ 357126 w 432048"/>
                <a:gd name="connsiteY2" fmla="*/ 0 h 249498"/>
                <a:gd name="connsiteX3" fmla="*/ 432048 w 432048"/>
                <a:gd name="connsiteY3" fmla="*/ 74922 h 249498"/>
                <a:gd name="connsiteX4" fmla="*/ 432048 w 432048"/>
                <a:gd name="connsiteY4" fmla="*/ 174576 h 249498"/>
                <a:gd name="connsiteX5" fmla="*/ 357126 w 432048"/>
                <a:gd name="connsiteY5" fmla="*/ 249498 h 249498"/>
                <a:gd name="connsiteX6" fmla="*/ 74922 w 432048"/>
                <a:gd name="connsiteY6" fmla="*/ 249498 h 249498"/>
                <a:gd name="connsiteX7" fmla="*/ 0 w 432048"/>
                <a:gd name="connsiteY7" fmla="*/ 174576 h 249498"/>
                <a:gd name="connsiteX8" fmla="*/ 0 w 432048"/>
                <a:gd name="connsiteY8" fmla="*/ 74922 h 249498"/>
                <a:gd name="connsiteX0-1" fmla="*/ 0 w 432048"/>
                <a:gd name="connsiteY0-2" fmla="*/ 74922 h 249498"/>
                <a:gd name="connsiteX1-3" fmla="*/ 74922 w 432048"/>
                <a:gd name="connsiteY1-4" fmla="*/ 0 h 249498"/>
                <a:gd name="connsiteX2-5" fmla="*/ 357126 w 432048"/>
                <a:gd name="connsiteY2-6" fmla="*/ 0 h 249498"/>
                <a:gd name="connsiteX3-7" fmla="*/ 432048 w 432048"/>
                <a:gd name="connsiteY3-8" fmla="*/ 74922 h 249498"/>
                <a:gd name="connsiteX4-9" fmla="*/ 432048 w 432048"/>
                <a:gd name="connsiteY4-10" fmla="*/ 174576 h 249498"/>
                <a:gd name="connsiteX5-11" fmla="*/ 357126 w 432048"/>
                <a:gd name="connsiteY5-12" fmla="*/ 249498 h 249498"/>
                <a:gd name="connsiteX6-13" fmla="*/ 101115 w 432048"/>
                <a:gd name="connsiteY6-14" fmla="*/ 247116 h 249498"/>
                <a:gd name="connsiteX7-15" fmla="*/ 0 w 432048"/>
                <a:gd name="connsiteY7-16" fmla="*/ 174576 h 249498"/>
                <a:gd name="connsiteX8-17" fmla="*/ 0 w 432048"/>
                <a:gd name="connsiteY8-18" fmla="*/ 74922 h 249498"/>
                <a:gd name="connsiteX0-19" fmla="*/ 0 w 432048"/>
                <a:gd name="connsiteY0-20" fmla="*/ 74922 h 249498"/>
                <a:gd name="connsiteX1-21" fmla="*/ 74922 w 432048"/>
                <a:gd name="connsiteY1-22" fmla="*/ 0 h 249498"/>
                <a:gd name="connsiteX2-23" fmla="*/ 357126 w 432048"/>
                <a:gd name="connsiteY2-24" fmla="*/ 0 h 249498"/>
                <a:gd name="connsiteX3-25" fmla="*/ 432048 w 432048"/>
                <a:gd name="connsiteY3-26" fmla="*/ 74922 h 249498"/>
                <a:gd name="connsiteX4-27" fmla="*/ 432048 w 432048"/>
                <a:gd name="connsiteY4-28" fmla="*/ 174576 h 249498"/>
                <a:gd name="connsiteX5-29" fmla="*/ 357126 w 432048"/>
                <a:gd name="connsiteY5-30" fmla="*/ 249498 h 249498"/>
                <a:gd name="connsiteX6-31" fmla="*/ 101115 w 432048"/>
                <a:gd name="connsiteY6-32" fmla="*/ 247116 h 249498"/>
                <a:gd name="connsiteX7-33" fmla="*/ 16669 w 432048"/>
                <a:gd name="connsiteY7-34" fmla="*/ 169814 h 249498"/>
                <a:gd name="connsiteX8-35" fmla="*/ 0 w 432048"/>
                <a:gd name="connsiteY8-36" fmla="*/ 74922 h 249498"/>
                <a:gd name="connsiteX0-37" fmla="*/ 0 w 432048"/>
                <a:gd name="connsiteY0-38" fmla="*/ 74922 h 249498"/>
                <a:gd name="connsiteX1-39" fmla="*/ 74922 w 432048"/>
                <a:gd name="connsiteY1-40" fmla="*/ 0 h 249498"/>
                <a:gd name="connsiteX2-41" fmla="*/ 357126 w 432048"/>
                <a:gd name="connsiteY2-42" fmla="*/ 0 h 249498"/>
                <a:gd name="connsiteX3-43" fmla="*/ 432048 w 432048"/>
                <a:gd name="connsiteY3-44" fmla="*/ 74922 h 249498"/>
                <a:gd name="connsiteX4-45" fmla="*/ 432048 w 432048"/>
                <a:gd name="connsiteY4-46" fmla="*/ 174576 h 249498"/>
                <a:gd name="connsiteX5-47" fmla="*/ 357126 w 432048"/>
                <a:gd name="connsiteY5-48" fmla="*/ 249498 h 249498"/>
                <a:gd name="connsiteX6-49" fmla="*/ 101115 w 432048"/>
                <a:gd name="connsiteY6-50" fmla="*/ 247116 h 249498"/>
                <a:gd name="connsiteX7-51" fmla="*/ 16669 w 432048"/>
                <a:gd name="connsiteY7-52" fmla="*/ 169814 h 249498"/>
                <a:gd name="connsiteX8-53" fmla="*/ 0 w 432048"/>
                <a:gd name="connsiteY8-54" fmla="*/ 74922 h 249498"/>
                <a:gd name="connsiteX0-55" fmla="*/ 0 w 432048"/>
                <a:gd name="connsiteY0-56" fmla="*/ 74922 h 247116"/>
                <a:gd name="connsiteX1-57" fmla="*/ 74922 w 432048"/>
                <a:gd name="connsiteY1-58" fmla="*/ 0 h 247116"/>
                <a:gd name="connsiteX2-59" fmla="*/ 357126 w 432048"/>
                <a:gd name="connsiteY2-60" fmla="*/ 0 h 247116"/>
                <a:gd name="connsiteX3-61" fmla="*/ 432048 w 432048"/>
                <a:gd name="connsiteY3-62" fmla="*/ 74922 h 247116"/>
                <a:gd name="connsiteX4-63" fmla="*/ 432048 w 432048"/>
                <a:gd name="connsiteY4-64" fmla="*/ 174576 h 247116"/>
                <a:gd name="connsiteX5-65" fmla="*/ 354745 w 432048"/>
                <a:gd name="connsiteY5-66" fmla="*/ 239973 h 247116"/>
                <a:gd name="connsiteX6-67" fmla="*/ 101115 w 432048"/>
                <a:gd name="connsiteY6-68" fmla="*/ 247116 h 247116"/>
                <a:gd name="connsiteX7-69" fmla="*/ 16669 w 432048"/>
                <a:gd name="connsiteY7-70" fmla="*/ 169814 h 247116"/>
                <a:gd name="connsiteX8-71" fmla="*/ 0 w 432048"/>
                <a:gd name="connsiteY8-72" fmla="*/ 74922 h 247116"/>
                <a:gd name="connsiteX0-73" fmla="*/ 0 w 432048"/>
                <a:gd name="connsiteY0-74" fmla="*/ 74922 h 247116"/>
                <a:gd name="connsiteX1-75" fmla="*/ 74922 w 432048"/>
                <a:gd name="connsiteY1-76" fmla="*/ 0 h 247116"/>
                <a:gd name="connsiteX2-77" fmla="*/ 357126 w 432048"/>
                <a:gd name="connsiteY2-78" fmla="*/ 0 h 247116"/>
                <a:gd name="connsiteX3-79" fmla="*/ 432048 w 432048"/>
                <a:gd name="connsiteY3-80" fmla="*/ 74922 h 247116"/>
                <a:gd name="connsiteX4-81" fmla="*/ 432048 w 432048"/>
                <a:gd name="connsiteY4-82" fmla="*/ 174576 h 247116"/>
                <a:gd name="connsiteX5-83" fmla="*/ 354745 w 432048"/>
                <a:gd name="connsiteY5-84" fmla="*/ 239973 h 247116"/>
                <a:gd name="connsiteX6-85" fmla="*/ 101115 w 432048"/>
                <a:gd name="connsiteY6-86" fmla="*/ 247116 h 247116"/>
                <a:gd name="connsiteX7-87" fmla="*/ 16669 w 432048"/>
                <a:gd name="connsiteY7-88" fmla="*/ 169814 h 247116"/>
                <a:gd name="connsiteX8-89" fmla="*/ 0 w 432048"/>
                <a:gd name="connsiteY8-90" fmla="*/ 74922 h 247116"/>
                <a:gd name="connsiteX0-91" fmla="*/ 0 w 432048"/>
                <a:gd name="connsiteY0-92" fmla="*/ 74922 h 247116"/>
                <a:gd name="connsiteX1-93" fmla="*/ 74922 w 432048"/>
                <a:gd name="connsiteY1-94" fmla="*/ 0 h 247116"/>
                <a:gd name="connsiteX2-95" fmla="*/ 357126 w 432048"/>
                <a:gd name="connsiteY2-96" fmla="*/ 0 h 247116"/>
                <a:gd name="connsiteX3-97" fmla="*/ 432048 w 432048"/>
                <a:gd name="connsiteY3-98" fmla="*/ 74922 h 247116"/>
                <a:gd name="connsiteX4-99" fmla="*/ 432048 w 432048"/>
                <a:gd name="connsiteY4-100" fmla="*/ 174576 h 247116"/>
                <a:gd name="connsiteX5-101" fmla="*/ 354745 w 432048"/>
                <a:gd name="connsiteY5-102" fmla="*/ 239973 h 247116"/>
                <a:gd name="connsiteX6-103" fmla="*/ 101115 w 432048"/>
                <a:gd name="connsiteY6-104" fmla="*/ 247116 h 247116"/>
                <a:gd name="connsiteX7-105" fmla="*/ 16669 w 432048"/>
                <a:gd name="connsiteY7-106" fmla="*/ 169814 h 247116"/>
                <a:gd name="connsiteX8-107" fmla="*/ 0 w 432048"/>
                <a:gd name="connsiteY8-108" fmla="*/ 74922 h 247116"/>
                <a:gd name="connsiteX0-109" fmla="*/ 0 w 432048"/>
                <a:gd name="connsiteY0-110" fmla="*/ 74922 h 247116"/>
                <a:gd name="connsiteX1-111" fmla="*/ 74922 w 432048"/>
                <a:gd name="connsiteY1-112" fmla="*/ 0 h 247116"/>
                <a:gd name="connsiteX2-113" fmla="*/ 357126 w 432048"/>
                <a:gd name="connsiteY2-114" fmla="*/ 0 h 247116"/>
                <a:gd name="connsiteX3-115" fmla="*/ 432048 w 432048"/>
                <a:gd name="connsiteY3-116" fmla="*/ 74922 h 247116"/>
                <a:gd name="connsiteX4-117" fmla="*/ 432048 w 432048"/>
                <a:gd name="connsiteY4-118" fmla="*/ 174576 h 247116"/>
                <a:gd name="connsiteX5-119" fmla="*/ 354745 w 432048"/>
                <a:gd name="connsiteY5-120" fmla="*/ 239973 h 247116"/>
                <a:gd name="connsiteX6-121" fmla="*/ 101115 w 432048"/>
                <a:gd name="connsiteY6-122" fmla="*/ 247116 h 247116"/>
                <a:gd name="connsiteX7-123" fmla="*/ 16669 w 432048"/>
                <a:gd name="connsiteY7-124" fmla="*/ 169814 h 247116"/>
                <a:gd name="connsiteX8-125" fmla="*/ 0 w 432048"/>
                <a:gd name="connsiteY8-126" fmla="*/ 74922 h 247116"/>
                <a:gd name="connsiteX0-127" fmla="*/ 0 w 432048"/>
                <a:gd name="connsiteY0-128" fmla="*/ 74922 h 239973"/>
                <a:gd name="connsiteX1-129" fmla="*/ 74922 w 432048"/>
                <a:gd name="connsiteY1-130" fmla="*/ 0 h 239973"/>
                <a:gd name="connsiteX2-131" fmla="*/ 357126 w 432048"/>
                <a:gd name="connsiteY2-132" fmla="*/ 0 h 239973"/>
                <a:gd name="connsiteX3-133" fmla="*/ 432048 w 432048"/>
                <a:gd name="connsiteY3-134" fmla="*/ 74922 h 239973"/>
                <a:gd name="connsiteX4-135" fmla="*/ 432048 w 432048"/>
                <a:gd name="connsiteY4-136" fmla="*/ 174576 h 239973"/>
                <a:gd name="connsiteX5-137" fmla="*/ 354745 w 432048"/>
                <a:gd name="connsiteY5-138" fmla="*/ 239973 h 239973"/>
                <a:gd name="connsiteX6-139" fmla="*/ 101115 w 432048"/>
                <a:gd name="connsiteY6-140" fmla="*/ 239972 h 239973"/>
                <a:gd name="connsiteX7-141" fmla="*/ 16669 w 432048"/>
                <a:gd name="connsiteY7-142" fmla="*/ 169814 h 239973"/>
                <a:gd name="connsiteX8-143" fmla="*/ 0 w 432048"/>
                <a:gd name="connsiteY8-144" fmla="*/ 74922 h 239973"/>
                <a:gd name="connsiteX0-145" fmla="*/ 0 w 432048"/>
                <a:gd name="connsiteY0-146" fmla="*/ 74922 h 239973"/>
                <a:gd name="connsiteX1-147" fmla="*/ 74922 w 432048"/>
                <a:gd name="connsiteY1-148" fmla="*/ 0 h 239973"/>
                <a:gd name="connsiteX2-149" fmla="*/ 357126 w 432048"/>
                <a:gd name="connsiteY2-150" fmla="*/ 0 h 239973"/>
                <a:gd name="connsiteX3-151" fmla="*/ 432048 w 432048"/>
                <a:gd name="connsiteY3-152" fmla="*/ 74922 h 239973"/>
                <a:gd name="connsiteX4-153" fmla="*/ 432048 w 432048"/>
                <a:gd name="connsiteY4-154" fmla="*/ 174576 h 239973"/>
                <a:gd name="connsiteX5-155" fmla="*/ 354745 w 432048"/>
                <a:gd name="connsiteY5-156" fmla="*/ 239973 h 239973"/>
                <a:gd name="connsiteX6-157" fmla="*/ 101115 w 432048"/>
                <a:gd name="connsiteY6-158" fmla="*/ 239972 h 239973"/>
                <a:gd name="connsiteX7-159" fmla="*/ 16669 w 432048"/>
                <a:gd name="connsiteY7-160" fmla="*/ 169814 h 239973"/>
                <a:gd name="connsiteX8-161" fmla="*/ 0 w 432048"/>
                <a:gd name="connsiteY8-162" fmla="*/ 74922 h 239973"/>
                <a:gd name="connsiteX0-163" fmla="*/ 0 w 432048"/>
                <a:gd name="connsiteY0-164" fmla="*/ 74922 h 240665"/>
                <a:gd name="connsiteX1-165" fmla="*/ 74922 w 432048"/>
                <a:gd name="connsiteY1-166" fmla="*/ 0 h 240665"/>
                <a:gd name="connsiteX2-167" fmla="*/ 357126 w 432048"/>
                <a:gd name="connsiteY2-168" fmla="*/ 0 h 240665"/>
                <a:gd name="connsiteX3-169" fmla="*/ 432048 w 432048"/>
                <a:gd name="connsiteY3-170" fmla="*/ 74922 h 240665"/>
                <a:gd name="connsiteX4-171" fmla="*/ 432048 w 432048"/>
                <a:gd name="connsiteY4-172" fmla="*/ 174576 h 240665"/>
                <a:gd name="connsiteX5-173" fmla="*/ 354745 w 432048"/>
                <a:gd name="connsiteY5-174" fmla="*/ 239973 h 240665"/>
                <a:gd name="connsiteX6-175" fmla="*/ 101115 w 432048"/>
                <a:gd name="connsiteY6-176" fmla="*/ 239972 h 240665"/>
                <a:gd name="connsiteX7-177" fmla="*/ 16669 w 432048"/>
                <a:gd name="connsiteY7-178" fmla="*/ 169814 h 240665"/>
                <a:gd name="connsiteX8-179" fmla="*/ 0 w 432048"/>
                <a:gd name="connsiteY8-180" fmla="*/ 74922 h 240665"/>
                <a:gd name="connsiteX0-181" fmla="*/ 0 w 432048"/>
                <a:gd name="connsiteY0-182" fmla="*/ 74922 h 243146"/>
                <a:gd name="connsiteX1-183" fmla="*/ 74922 w 432048"/>
                <a:gd name="connsiteY1-184" fmla="*/ 0 h 243146"/>
                <a:gd name="connsiteX2-185" fmla="*/ 357126 w 432048"/>
                <a:gd name="connsiteY2-186" fmla="*/ 0 h 243146"/>
                <a:gd name="connsiteX3-187" fmla="*/ 432048 w 432048"/>
                <a:gd name="connsiteY3-188" fmla="*/ 74922 h 243146"/>
                <a:gd name="connsiteX4-189" fmla="*/ 432048 w 432048"/>
                <a:gd name="connsiteY4-190" fmla="*/ 174576 h 243146"/>
                <a:gd name="connsiteX5-191" fmla="*/ 354745 w 432048"/>
                <a:gd name="connsiteY5-192" fmla="*/ 239973 h 243146"/>
                <a:gd name="connsiteX6-193" fmla="*/ 101115 w 432048"/>
                <a:gd name="connsiteY6-194" fmla="*/ 239972 h 243146"/>
                <a:gd name="connsiteX7-195" fmla="*/ 16669 w 432048"/>
                <a:gd name="connsiteY7-196" fmla="*/ 169814 h 243146"/>
                <a:gd name="connsiteX8-197" fmla="*/ 0 w 432048"/>
                <a:gd name="connsiteY8-198" fmla="*/ 74922 h 243146"/>
                <a:gd name="connsiteX0-199" fmla="*/ 0 w 432048"/>
                <a:gd name="connsiteY0-200" fmla="*/ 74922 h 243146"/>
                <a:gd name="connsiteX1-201" fmla="*/ 74922 w 432048"/>
                <a:gd name="connsiteY1-202" fmla="*/ 0 h 243146"/>
                <a:gd name="connsiteX2-203" fmla="*/ 357126 w 432048"/>
                <a:gd name="connsiteY2-204" fmla="*/ 0 h 243146"/>
                <a:gd name="connsiteX3-205" fmla="*/ 432048 w 432048"/>
                <a:gd name="connsiteY3-206" fmla="*/ 74922 h 243146"/>
                <a:gd name="connsiteX4-207" fmla="*/ 432048 w 432048"/>
                <a:gd name="connsiteY4-208" fmla="*/ 174576 h 243146"/>
                <a:gd name="connsiteX5-209" fmla="*/ 354745 w 432048"/>
                <a:gd name="connsiteY5-210" fmla="*/ 239973 h 243146"/>
                <a:gd name="connsiteX6-211" fmla="*/ 101115 w 432048"/>
                <a:gd name="connsiteY6-212" fmla="*/ 239972 h 243146"/>
                <a:gd name="connsiteX7-213" fmla="*/ 16669 w 432048"/>
                <a:gd name="connsiteY7-214" fmla="*/ 169814 h 243146"/>
                <a:gd name="connsiteX8-215" fmla="*/ 0 w 432048"/>
                <a:gd name="connsiteY8-216" fmla="*/ 74922 h 243146"/>
                <a:gd name="connsiteX0-217" fmla="*/ 0 w 432048"/>
                <a:gd name="connsiteY0-218" fmla="*/ 74922 h 247224"/>
                <a:gd name="connsiteX1-219" fmla="*/ 74922 w 432048"/>
                <a:gd name="connsiteY1-220" fmla="*/ 0 h 247224"/>
                <a:gd name="connsiteX2-221" fmla="*/ 357126 w 432048"/>
                <a:gd name="connsiteY2-222" fmla="*/ 0 h 247224"/>
                <a:gd name="connsiteX3-223" fmla="*/ 432048 w 432048"/>
                <a:gd name="connsiteY3-224" fmla="*/ 74922 h 247224"/>
                <a:gd name="connsiteX4-225" fmla="*/ 432048 w 432048"/>
                <a:gd name="connsiteY4-226" fmla="*/ 174576 h 247224"/>
                <a:gd name="connsiteX5-227" fmla="*/ 354745 w 432048"/>
                <a:gd name="connsiteY5-228" fmla="*/ 239973 h 247224"/>
                <a:gd name="connsiteX6-229" fmla="*/ 101115 w 432048"/>
                <a:gd name="connsiteY6-230" fmla="*/ 239972 h 247224"/>
                <a:gd name="connsiteX7-231" fmla="*/ 16669 w 432048"/>
                <a:gd name="connsiteY7-232" fmla="*/ 169814 h 247224"/>
                <a:gd name="connsiteX8-233" fmla="*/ 0 w 432048"/>
                <a:gd name="connsiteY8-234" fmla="*/ 74922 h 247224"/>
                <a:gd name="connsiteX0-235" fmla="*/ 859 w 432907"/>
                <a:gd name="connsiteY0-236" fmla="*/ 74922 h 247224"/>
                <a:gd name="connsiteX1-237" fmla="*/ 75781 w 432907"/>
                <a:gd name="connsiteY1-238" fmla="*/ 0 h 247224"/>
                <a:gd name="connsiteX2-239" fmla="*/ 357985 w 432907"/>
                <a:gd name="connsiteY2-240" fmla="*/ 0 h 247224"/>
                <a:gd name="connsiteX3-241" fmla="*/ 432907 w 432907"/>
                <a:gd name="connsiteY3-242" fmla="*/ 74922 h 247224"/>
                <a:gd name="connsiteX4-243" fmla="*/ 432907 w 432907"/>
                <a:gd name="connsiteY4-244" fmla="*/ 174576 h 247224"/>
                <a:gd name="connsiteX5-245" fmla="*/ 355604 w 432907"/>
                <a:gd name="connsiteY5-246" fmla="*/ 239973 h 247224"/>
                <a:gd name="connsiteX6-247" fmla="*/ 101974 w 432907"/>
                <a:gd name="connsiteY6-248" fmla="*/ 239972 h 247224"/>
                <a:gd name="connsiteX7-249" fmla="*/ 17528 w 432907"/>
                <a:gd name="connsiteY7-250" fmla="*/ 169814 h 247224"/>
                <a:gd name="connsiteX8-251" fmla="*/ 859 w 432907"/>
                <a:gd name="connsiteY8-252" fmla="*/ 74922 h 247224"/>
                <a:gd name="connsiteX0-253" fmla="*/ 4045 w 436093"/>
                <a:gd name="connsiteY0-254" fmla="*/ 74922 h 247224"/>
                <a:gd name="connsiteX1-255" fmla="*/ 78967 w 436093"/>
                <a:gd name="connsiteY1-256" fmla="*/ 0 h 247224"/>
                <a:gd name="connsiteX2-257" fmla="*/ 361171 w 436093"/>
                <a:gd name="connsiteY2-258" fmla="*/ 0 h 247224"/>
                <a:gd name="connsiteX3-259" fmla="*/ 436093 w 436093"/>
                <a:gd name="connsiteY3-260" fmla="*/ 74922 h 247224"/>
                <a:gd name="connsiteX4-261" fmla="*/ 436093 w 436093"/>
                <a:gd name="connsiteY4-262" fmla="*/ 174576 h 247224"/>
                <a:gd name="connsiteX5-263" fmla="*/ 358790 w 436093"/>
                <a:gd name="connsiteY5-264" fmla="*/ 239973 h 247224"/>
                <a:gd name="connsiteX6-265" fmla="*/ 105160 w 436093"/>
                <a:gd name="connsiteY6-266" fmla="*/ 239972 h 247224"/>
                <a:gd name="connsiteX7-267" fmla="*/ 20714 w 436093"/>
                <a:gd name="connsiteY7-268" fmla="*/ 169814 h 247224"/>
                <a:gd name="connsiteX8-269" fmla="*/ 4045 w 436093"/>
                <a:gd name="connsiteY8-270" fmla="*/ 74922 h 247224"/>
                <a:gd name="connsiteX0-271" fmla="*/ 896 w 432944"/>
                <a:gd name="connsiteY0-272" fmla="*/ 82330 h 254632"/>
                <a:gd name="connsiteX1-273" fmla="*/ 75818 w 432944"/>
                <a:gd name="connsiteY1-274" fmla="*/ 7408 h 254632"/>
                <a:gd name="connsiteX2-275" fmla="*/ 358022 w 432944"/>
                <a:gd name="connsiteY2-276" fmla="*/ 7408 h 254632"/>
                <a:gd name="connsiteX3-277" fmla="*/ 432944 w 432944"/>
                <a:gd name="connsiteY3-278" fmla="*/ 82330 h 254632"/>
                <a:gd name="connsiteX4-279" fmla="*/ 432944 w 432944"/>
                <a:gd name="connsiteY4-280" fmla="*/ 181984 h 254632"/>
                <a:gd name="connsiteX5-281" fmla="*/ 355641 w 432944"/>
                <a:gd name="connsiteY5-282" fmla="*/ 247381 h 254632"/>
                <a:gd name="connsiteX6-283" fmla="*/ 102011 w 432944"/>
                <a:gd name="connsiteY6-284" fmla="*/ 247380 h 254632"/>
                <a:gd name="connsiteX7-285" fmla="*/ 17565 w 432944"/>
                <a:gd name="connsiteY7-286" fmla="*/ 177222 h 254632"/>
                <a:gd name="connsiteX8-287" fmla="*/ 896 w 432944"/>
                <a:gd name="connsiteY8-288" fmla="*/ 82330 h 254632"/>
                <a:gd name="connsiteX0-289" fmla="*/ 1286 w 433334"/>
                <a:gd name="connsiteY0-290" fmla="*/ 77039 h 249341"/>
                <a:gd name="connsiteX1-291" fmla="*/ 76208 w 433334"/>
                <a:gd name="connsiteY1-292" fmla="*/ 2117 h 249341"/>
                <a:gd name="connsiteX2-293" fmla="*/ 358412 w 433334"/>
                <a:gd name="connsiteY2-294" fmla="*/ 2117 h 249341"/>
                <a:gd name="connsiteX3-295" fmla="*/ 433334 w 433334"/>
                <a:gd name="connsiteY3-296" fmla="*/ 77039 h 249341"/>
                <a:gd name="connsiteX4-297" fmla="*/ 433334 w 433334"/>
                <a:gd name="connsiteY4-298" fmla="*/ 176693 h 249341"/>
                <a:gd name="connsiteX5-299" fmla="*/ 356031 w 433334"/>
                <a:gd name="connsiteY5-300" fmla="*/ 242090 h 249341"/>
                <a:gd name="connsiteX6-301" fmla="*/ 102401 w 433334"/>
                <a:gd name="connsiteY6-302" fmla="*/ 242089 h 249341"/>
                <a:gd name="connsiteX7-303" fmla="*/ 17955 w 433334"/>
                <a:gd name="connsiteY7-304" fmla="*/ 171931 h 249341"/>
                <a:gd name="connsiteX8-305" fmla="*/ 1286 w 433334"/>
                <a:gd name="connsiteY8-306" fmla="*/ 77039 h 2493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433334" h="249341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圆角矩形 14"/>
            <p:cNvSpPr/>
            <p:nvPr/>
          </p:nvSpPr>
          <p:spPr>
            <a:xfrm>
              <a:off x="6143274" y="2940367"/>
              <a:ext cx="218847" cy="150589"/>
            </a:xfrm>
            <a:custGeom>
              <a:avLst/>
              <a:gdLst>
                <a:gd name="connsiteX0" fmla="*/ 0 w 153496"/>
                <a:gd name="connsiteY0" fmla="*/ 36005 h 72009"/>
                <a:gd name="connsiteX1" fmla="*/ 36005 w 153496"/>
                <a:gd name="connsiteY1" fmla="*/ 0 h 72009"/>
                <a:gd name="connsiteX2" fmla="*/ 117492 w 153496"/>
                <a:gd name="connsiteY2" fmla="*/ 0 h 72009"/>
                <a:gd name="connsiteX3" fmla="*/ 153497 w 153496"/>
                <a:gd name="connsiteY3" fmla="*/ 36005 h 72009"/>
                <a:gd name="connsiteX4" fmla="*/ 153496 w 153496"/>
                <a:gd name="connsiteY4" fmla="*/ 36005 h 72009"/>
                <a:gd name="connsiteX5" fmla="*/ 117491 w 153496"/>
                <a:gd name="connsiteY5" fmla="*/ 72010 h 72009"/>
                <a:gd name="connsiteX6" fmla="*/ 36005 w 153496"/>
                <a:gd name="connsiteY6" fmla="*/ 72009 h 72009"/>
                <a:gd name="connsiteX7" fmla="*/ 0 w 153496"/>
                <a:gd name="connsiteY7" fmla="*/ 36004 h 72009"/>
                <a:gd name="connsiteX8" fmla="*/ 0 w 153496"/>
                <a:gd name="connsiteY8" fmla="*/ 36005 h 72009"/>
                <a:gd name="connsiteX0-1" fmla="*/ 1319 w 154816"/>
                <a:gd name="connsiteY0-2" fmla="*/ 36005 h 72010"/>
                <a:gd name="connsiteX1-3" fmla="*/ 37324 w 154816"/>
                <a:gd name="connsiteY1-4" fmla="*/ 0 h 72010"/>
                <a:gd name="connsiteX2-5" fmla="*/ 118811 w 154816"/>
                <a:gd name="connsiteY2-6" fmla="*/ 0 h 72010"/>
                <a:gd name="connsiteX3-7" fmla="*/ 154816 w 154816"/>
                <a:gd name="connsiteY3-8" fmla="*/ 36005 h 72010"/>
                <a:gd name="connsiteX4-9" fmla="*/ 154815 w 154816"/>
                <a:gd name="connsiteY4-10" fmla="*/ 36005 h 72010"/>
                <a:gd name="connsiteX5-11" fmla="*/ 118810 w 154816"/>
                <a:gd name="connsiteY5-12" fmla="*/ 72010 h 72010"/>
                <a:gd name="connsiteX6-13" fmla="*/ 37324 w 154816"/>
                <a:gd name="connsiteY6-14" fmla="*/ 72009 h 72010"/>
                <a:gd name="connsiteX7-15" fmla="*/ 1319 w 154816"/>
                <a:gd name="connsiteY7-16" fmla="*/ 36004 h 72010"/>
                <a:gd name="connsiteX8-17" fmla="*/ 1319 w 154816"/>
                <a:gd name="connsiteY8-18" fmla="*/ 36005 h 72010"/>
                <a:gd name="connsiteX0-19" fmla="*/ 1319 w 154865"/>
                <a:gd name="connsiteY0-20" fmla="*/ 36005 h 72010"/>
                <a:gd name="connsiteX1-21" fmla="*/ 37324 w 154865"/>
                <a:gd name="connsiteY1-22" fmla="*/ 0 h 72010"/>
                <a:gd name="connsiteX2-23" fmla="*/ 118811 w 154865"/>
                <a:gd name="connsiteY2-24" fmla="*/ 0 h 72010"/>
                <a:gd name="connsiteX3-25" fmla="*/ 154816 w 154865"/>
                <a:gd name="connsiteY3-26" fmla="*/ 36005 h 72010"/>
                <a:gd name="connsiteX4-27" fmla="*/ 154815 w 154865"/>
                <a:gd name="connsiteY4-28" fmla="*/ 36005 h 72010"/>
                <a:gd name="connsiteX5-29" fmla="*/ 118810 w 154865"/>
                <a:gd name="connsiteY5-30" fmla="*/ 72010 h 72010"/>
                <a:gd name="connsiteX6-31" fmla="*/ 37324 w 154865"/>
                <a:gd name="connsiteY6-32" fmla="*/ 72009 h 72010"/>
                <a:gd name="connsiteX7-33" fmla="*/ 1319 w 154865"/>
                <a:gd name="connsiteY7-34" fmla="*/ 36004 h 72010"/>
                <a:gd name="connsiteX8-35" fmla="*/ 1319 w 154865"/>
                <a:gd name="connsiteY8-36" fmla="*/ 36005 h 72010"/>
                <a:gd name="connsiteX0-37" fmla="*/ 1319 w 154865"/>
                <a:gd name="connsiteY0-38" fmla="*/ 36005 h 72010"/>
                <a:gd name="connsiteX1-39" fmla="*/ 37324 w 154865"/>
                <a:gd name="connsiteY1-40" fmla="*/ 0 h 72010"/>
                <a:gd name="connsiteX2-41" fmla="*/ 118811 w 154865"/>
                <a:gd name="connsiteY2-42" fmla="*/ 0 h 72010"/>
                <a:gd name="connsiteX3-43" fmla="*/ 154816 w 154865"/>
                <a:gd name="connsiteY3-44" fmla="*/ 36005 h 72010"/>
                <a:gd name="connsiteX4-45" fmla="*/ 154815 w 154865"/>
                <a:gd name="connsiteY4-46" fmla="*/ 36005 h 72010"/>
                <a:gd name="connsiteX5-47" fmla="*/ 118810 w 154865"/>
                <a:gd name="connsiteY5-48" fmla="*/ 72010 h 72010"/>
                <a:gd name="connsiteX6-49" fmla="*/ 37324 w 154865"/>
                <a:gd name="connsiteY6-50" fmla="*/ 72009 h 72010"/>
                <a:gd name="connsiteX7-51" fmla="*/ 1319 w 154865"/>
                <a:gd name="connsiteY7-52" fmla="*/ 36004 h 72010"/>
                <a:gd name="connsiteX8-53" fmla="*/ 1319 w 154865"/>
                <a:gd name="connsiteY8-54" fmla="*/ 36005 h 72010"/>
                <a:gd name="connsiteX0-55" fmla="*/ 1319 w 154865"/>
                <a:gd name="connsiteY0-56" fmla="*/ 37348 h 73353"/>
                <a:gd name="connsiteX1-57" fmla="*/ 37324 w 154865"/>
                <a:gd name="connsiteY1-58" fmla="*/ 1343 h 73353"/>
                <a:gd name="connsiteX2-59" fmla="*/ 71474 w 154865"/>
                <a:gd name="connsiteY2-60" fmla="*/ 0 h 73353"/>
                <a:gd name="connsiteX3-61" fmla="*/ 118811 w 154865"/>
                <a:gd name="connsiteY3-62" fmla="*/ 1343 h 73353"/>
                <a:gd name="connsiteX4-63" fmla="*/ 154816 w 154865"/>
                <a:gd name="connsiteY4-64" fmla="*/ 37348 h 73353"/>
                <a:gd name="connsiteX5-65" fmla="*/ 154815 w 154865"/>
                <a:gd name="connsiteY5-66" fmla="*/ 37348 h 73353"/>
                <a:gd name="connsiteX6-67" fmla="*/ 118810 w 154865"/>
                <a:gd name="connsiteY6-68" fmla="*/ 73353 h 73353"/>
                <a:gd name="connsiteX7-69" fmla="*/ 37324 w 154865"/>
                <a:gd name="connsiteY7-70" fmla="*/ 73352 h 73353"/>
                <a:gd name="connsiteX8-71" fmla="*/ 1319 w 154865"/>
                <a:gd name="connsiteY8-72" fmla="*/ 37347 h 73353"/>
                <a:gd name="connsiteX9" fmla="*/ 1319 w 154865"/>
                <a:gd name="connsiteY9" fmla="*/ 37348 h 73353"/>
                <a:gd name="connsiteX0-73" fmla="*/ 1319 w 154865"/>
                <a:gd name="connsiteY0-74" fmla="*/ 38797 h 74802"/>
                <a:gd name="connsiteX1-75" fmla="*/ 37324 w 154865"/>
                <a:gd name="connsiteY1-76" fmla="*/ 2792 h 74802"/>
                <a:gd name="connsiteX2-77" fmla="*/ 75737 w 154865"/>
                <a:gd name="connsiteY2-78" fmla="*/ 0 h 74802"/>
                <a:gd name="connsiteX3-79" fmla="*/ 118811 w 154865"/>
                <a:gd name="connsiteY3-80" fmla="*/ 2792 h 74802"/>
                <a:gd name="connsiteX4-81" fmla="*/ 154816 w 154865"/>
                <a:gd name="connsiteY4-82" fmla="*/ 38797 h 74802"/>
                <a:gd name="connsiteX5-83" fmla="*/ 154815 w 154865"/>
                <a:gd name="connsiteY5-84" fmla="*/ 38797 h 74802"/>
                <a:gd name="connsiteX6-85" fmla="*/ 118810 w 154865"/>
                <a:gd name="connsiteY6-86" fmla="*/ 74802 h 74802"/>
                <a:gd name="connsiteX7-87" fmla="*/ 37324 w 154865"/>
                <a:gd name="connsiteY7-88" fmla="*/ 74801 h 74802"/>
                <a:gd name="connsiteX8-89" fmla="*/ 1319 w 154865"/>
                <a:gd name="connsiteY8-90" fmla="*/ 38796 h 74802"/>
                <a:gd name="connsiteX9-91" fmla="*/ 1319 w 154865"/>
                <a:gd name="connsiteY9-92" fmla="*/ 38797 h 74802"/>
                <a:gd name="connsiteX0-93" fmla="*/ 1319 w 154865"/>
                <a:gd name="connsiteY0-94" fmla="*/ 36006 h 72011"/>
                <a:gd name="connsiteX1-95" fmla="*/ 37324 w 154865"/>
                <a:gd name="connsiteY1-96" fmla="*/ 1 h 72011"/>
                <a:gd name="connsiteX2-97" fmla="*/ 75737 w 154865"/>
                <a:gd name="connsiteY2-98" fmla="*/ 8794 h 72011"/>
                <a:gd name="connsiteX3-99" fmla="*/ 118811 w 154865"/>
                <a:gd name="connsiteY3-100" fmla="*/ 1 h 72011"/>
                <a:gd name="connsiteX4-101" fmla="*/ 154816 w 154865"/>
                <a:gd name="connsiteY4-102" fmla="*/ 36006 h 72011"/>
                <a:gd name="connsiteX5-103" fmla="*/ 154815 w 154865"/>
                <a:gd name="connsiteY5-104" fmla="*/ 36006 h 72011"/>
                <a:gd name="connsiteX6-105" fmla="*/ 118810 w 154865"/>
                <a:gd name="connsiteY6-106" fmla="*/ 72011 h 72011"/>
                <a:gd name="connsiteX7-107" fmla="*/ 37324 w 154865"/>
                <a:gd name="connsiteY7-108" fmla="*/ 72010 h 72011"/>
                <a:gd name="connsiteX8-109" fmla="*/ 1319 w 154865"/>
                <a:gd name="connsiteY8-110" fmla="*/ 36005 h 72011"/>
                <a:gd name="connsiteX9-111" fmla="*/ 1319 w 154865"/>
                <a:gd name="connsiteY9-112" fmla="*/ 36006 h 72011"/>
                <a:gd name="connsiteX0-113" fmla="*/ 1319 w 154865"/>
                <a:gd name="connsiteY0-114" fmla="*/ 36006 h 72516"/>
                <a:gd name="connsiteX1-115" fmla="*/ 37324 w 154865"/>
                <a:gd name="connsiteY1-116" fmla="*/ 1 h 72516"/>
                <a:gd name="connsiteX2-117" fmla="*/ 75737 w 154865"/>
                <a:gd name="connsiteY2-118" fmla="*/ 8794 h 72516"/>
                <a:gd name="connsiteX3-119" fmla="*/ 118811 w 154865"/>
                <a:gd name="connsiteY3-120" fmla="*/ 1 h 72516"/>
                <a:gd name="connsiteX4-121" fmla="*/ 154816 w 154865"/>
                <a:gd name="connsiteY4-122" fmla="*/ 36006 h 72516"/>
                <a:gd name="connsiteX5-123" fmla="*/ 154815 w 154865"/>
                <a:gd name="connsiteY5-124" fmla="*/ 36006 h 72516"/>
                <a:gd name="connsiteX6-125" fmla="*/ 118810 w 154865"/>
                <a:gd name="connsiteY6-126" fmla="*/ 72011 h 72516"/>
                <a:gd name="connsiteX7-127" fmla="*/ 74316 w 154865"/>
                <a:gd name="connsiteY7-128" fmla="*/ 72516 h 72516"/>
                <a:gd name="connsiteX8-129" fmla="*/ 37324 w 154865"/>
                <a:gd name="connsiteY8-130" fmla="*/ 72010 h 72516"/>
                <a:gd name="connsiteX9-131" fmla="*/ 1319 w 154865"/>
                <a:gd name="connsiteY9-132" fmla="*/ 36005 h 72516"/>
                <a:gd name="connsiteX10" fmla="*/ 1319 w 154865"/>
                <a:gd name="connsiteY10" fmla="*/ 36006 h 72516"/>
                <a:gd name="connsiteX0-133" fmla="*/ 1319 w 154865"/>
                <a:gd name="connsiteY0-134" fmla="*/ 36006 h 72011"/>
                <a:gd name="connsiteX1-135" fmla="*/ 37324 w 154865"/>
                <a:gd name="connsiteY1-136" fmla="*/ 1 h 72011"/>
                <a:gd name="connsiteX2-137" fmla="*/ 75737 w 154865"/>
                <a:gd name="connsiteY2-138" fmla="*/ 8794 h 72011"/>
                <a:gd name="connsiteX3-139" fmla="*/ 118811 w 154865"/>
                <a:gd name="connsiteY3-140" fmla="*/ 1 h 72011"/>
                <a:gd name="connsiteX4-141" fmla="*/ 154816 w 154865"/>
                <a:gd name="connsiteY4-142" fmla="*/ 36006 h 72011"/>
                <a:gd name="connsiteX5-143" fmla="*/ 154815 w 154865"/>
                <a:gd name="connsiteY5-144" fmla="*/ 36006 h 72011"/>
                <a:gd name="connsiteX6-145" fmla="*/ 118810 w 154865"/>
                <a:gd name="connsiteY6-146" fmla="*/ 72011 h 72011"/>
                <a:gd name="connsiteX7-147" fmla="*/ 75737 w 154865"/>
                <a:gd name="connsiteY7-148" fmla="*/ 62379 h 72011"/>
                <a:gd name="connsiteX8-149" fmla="*/ 37324 w 154865"/>
                <a:gd name="connsiteY8-150" fmla="*/ 72010 h 72011"/>
                <a:gd name="connsiteX9-151" fmla="*/ 1319 w 154865"/>
                <a:gd name="connsiteY9-152" fmla="*/ 36005 h 72011"/>
                <a:gd name="connsiteX10-153" fmla="*/ 1319 w 154865"/>
                <a:gd name="connsiteY10-154" fmla="*/ 36006 h 72011"/>
                <a:gd name="connsiteX0-155" fmla="*/ 1319 w 192909"/>
                <a:gd name="connsiteY0-156" fmla="*/ 55056 h 91061"/>
                <a:gd name="connsiteX1-157" fmla="*/ 37324 w 192909"/>
                <a:gd name="connsiteY1-158" fmla="*/ 19051 h 91061"/>
                <a:gd name="connsiteX2-159" fmla="*/ 75737 w 192909"/>
                <a:gd name="connsiteY2-160" fmla="*/ 27844 h 91061"/>
                <a:gd name="connsiteX3-161" fmla="*/ 188483 w 192909"/>
                <a:gd name="connsiteY3-162" fmla="*/ 0 h 91061"/>
                <a:gd name="connsiteX4-163" fmla="*/ 154816 w 192909"/>
                <a:gd name="connsiteY4-164" fmla="*/ 55056 h 91061"/>
                <a:gd name="connsiteX5-165" fmla="*/ 154815 w 192909"/>
                <a:gd name="connsiteY5-166" fmla="*/ 55056 h 91061"/>
                <a:gd name="connsiteX6-167" fmla="*/ 118810 w 192909"/>
                <a:gd name="connsiteY6-168" fmla="*/ 91061 h 91061"/>
                <a:gd name="connsiteX7-169" fmla="*/ 75737 w 192909"/>
                <a:gd name="connsiteY7-170" fmla="*/ 81429 h 91061"/>
                <a:gd name="connsiteX8-171" fmla="*/ 37324 w 192909"/>
                <a:gd name="connsiteY8-172" fmla="*/ 91060 h 91061"/>
                <a:gd name="connsiteX9-173" fmla="*/ 1319 w 192909"/>
                <a:gd name="connsiteY9-174" fmla="*/ 55055 h 91061"/>
                <a:gd name="connsiteX10-175" fmla="*/ 1319 w 192909"/>
                <a:gd name="connsiteY10-176" fmla="*/ 55056 h 91061"/>
                <a:gd name="connsiteX0-177" fmla="*/ 1319 w 192909"/>
                <a:gd name="connsiteY0-178" fmla="*/ 55056 h 183932"/>
                <a:gd name="connsiteX1-179" fmla="*/ 37324 w 192909"/>
                <a:gd name="connsiteY1-180" fmla="*/ 19051 h 183932"/>
                <a:gd name="connsiteX2-181" fmla="*/ 75737 w 192909"/>
                <a:gd name="connsiteY2-182" fmla="*/ 27844 h 183932"/>
                <a:gd name="connsiteX3-183" fmla="*/ 188483 w 192909"/>
                <a:gd name="connsiteY3-184" fmla="*/ 0 h 183932"/>
                <a:gd name="connsiteX4-185" fmla="*/ 154816 w 192909"/>
                <a:gd name="connsiteY4-186" fmla="*/ 55056 h 183932"/>
                <a:gd name="connsiteX5-187" fmla="*/ 154815 w 192909"/>
                <a:gd name="connsiteY5-188" fmla="*/ 55056 h 183932"/>
                <a:gd name="connsiteX6-189" fmla="*/ 169262 w 192909"/>
                <a:gd name="connsiteY6-190" fmla="*/ 183932 h 183932"/>
                <a:gd name="connsiteX7-191" fmla="*/ 75737 w 192909"/>
                <a:gd name="connsiteY7-192" fmla="*/ 81429 h 183932"/>
                <a:gd name="connsiteX8-193" fmla="*/ 37324 w 192909"/>
                <a:gd name="connsiteY8-194" fmla="*/ 91060 h 183932"/>
                <a:gd name="connsiteX9-195" fmla="*/ 1319 w 192909"/>
                <a:gd name="connsiteY9-196" fmla="*/ 55055 h 183932"/>
                <a:gd name="connsiteX10-197" fmla="*/ 1319 w 192909"/>
                <a:gd name="connsiteY10-198" fmla="*/ 55056 h 183932"/>
                <a:gd name="connsiteX0-199" fmla="*/ 1319 w 192909"/>
                <a:gd name="connsiteY0-200" fmla="*/ 55056 h 183932"/>
                <a:gd name="connsiteX1-201" fmla="*/ 37324 w 192909"/>
                <a:gd name="connsiteY1-202" fmla="*/ 19051 h 183932"/>
                <a:gd name="connsiteX2-203" fmla="*/ 75737 w 192909"/>
                <a:gd name="connsiteY2-204" fmla="*/ 27844 h 183932"/>
                <a:gd name="connsiteX3-205" fmla="*/ 188483 w 192909"/>
                <a:gd name="connsiteY3-206" fmla="*/ 0 h 183932"/>
                <a:gd name="connsiteX4-207" fmla="*/ 154816 w 192909"/>
                <a:gd name="connsiteY4-208" fmla="*/ 55056 h 183932"/>
                <a:gd name="connsiteX5-209" fmla="*/ 154815 w 192909"/>
                <a:gd name="connsiteY5-210" fmla="*/ 55056 h 183932"/>
                <a:gd name="connsiteX6-211" fmla="*/ 169262 w 192909"/>
                <a:gd name="connsiteY6-212" fmla="*/ 183932 h 183932"/>
                <a:gd name="connsiteX7-213" fmla="*/ 75737 w 192909"/>
                <a:gd name="connsiteY7-214" fmla="*/ 81429 h 183932"/>
                <a:gd name="connsiteX8-215" fmla="*/ 37324 w 192909"/>
                <a:gd name="connsiteY8-216" fmla="*/ 91060 h 183932"/>
                <a:gd name="connsiteX9-217" fmla="*/ 1319 w 192909"/>
                <a:gd name="connsiteY9-218" fmla="*/ 55055 h 183932"/>
                <a:gd name="connsiteX10-219" fmla="*/ 1319 w 192909"/>
                <a:gd name="connsiteY10-220" fmla="*/ 55056 h 183932"/>
                <a:gd name="connsiteX0-221" fmla="*/ 21800 w 213390"/>
                <a:gd name="connsiteY0-222" fmla="*/ 55056 h 183932"/>
                <a:gd name="connsiteX1-223" fmla="*/ 57805 w 213390"/>
                <a:gd name="connsiteY1-224" fmla="*/ 19051 h 183932"/>
                <a:gd name="connsiteX2-225" fmla="*/ 96218 w 213390"/>
                <a:gd name="connsiteY2-226" fmla="*/ 27844 h 183932"/>
                <a:gd name="connsiteX3-227" fmla="*/ 208964 w 213390"/>
                <a:gd name="connsiteY3-228" fmla="*/ 0 h 183932"/>
                <a:gd name="connsiteX4-229" fmla="*/ 175297 w 213390"/>
                <a:gd name="connsiteY4-230" fmla="*/ 55056 h 183932"/>
                <a:gd name="connsiteX5-231" fmla="*/ 175296 w 213390"/>
                <a:gd name="connsiteY5-232" fmla="*/ 55056 h 183932"/>
                <a:gd name="connsiteX6-233" fmla="*/ 189743 w 213390"/>
                <a:gd name="connsiteY6-234" fmla="*/ 183932 h 183932"/>
                <a:gd name="connsiteX7-235" fmla="*/ 96218 w 213390"/>
                <a:gd name="connsiteY7-236" fmla="*/ 81429 h 183932"/>
                <a:gd name="connsiteX8-237" fmla="*/ 14560 w 213390"/>
                <a:gd name="connsiteY8-238" fmla="*/ 157737 h 183932"/>
                <a:gd name="connsiteX9-239" fmla="*/ 21800 w 213390"/>
                <a:gd name="connsiteY9-240" fmla="*/ 55055 h 183932"/>
                <a:gd name="connsiteX10-241" fmla="*/ 21800 w 213390"/>
                <a:gd name="connsiteY10-242" fmla="*/ 55056 h 183932"/>
                <a:gd name="connsiteX0-243" fmla="*/ 21800 w 213390"/>
                <a:gd name="connsiteY0-244" fmla="*/ 55056 h 162500"/>
                <a:gd name="connsiteX1-245" fmla="*/ 57805 w 213390"/>
                <a:gd name="connsiteY1-246" fmla="*/ 19051 h 162500"/>
                <a:gd name="connsiteX2-247" fmla="*/ 96218 w 213390"/>
                <a:gd name="connsiteY2-248" fmla="*/ 27844 h 162500"/>
                <a:gd name="connsiteX3-249" fmla="*/ 208964 w 213390"/>
                <a:gd name="connsiteY3-250" fmla="*/ 0 h 162500"/>
                <a:gd name="connsiteX4-251" fmla="*/ 175297 w 213390"/>
                <a:gd name="connsiteY4-252" fmla="*/ 55056 h 162500"/>
                <a:gd name="connsiteX5-253" fmla="*/ 175296 w 213390"/>
                <a:gd name="connsiteY5-254" fmla="*/ 55056 h 162500"/>
                <a:gd name="connsiteX6-255" fmla="*/ 192145 w 213390"/>
                <a:gd name="connsiteY6-256" fmla="*/ 162500 h 162500"/>
                <a:gd name="connsiteX7-257" fmla="*/ 96218 w 213390"/>
                <a:gd name="connsiteY7-258" fmla="*/ 81429 h 162500"/>
                <a:gd name="connsiteX8-259" fmla="*/ 14560 w 213390"/>
                <a:gd name="connsiteY8-260" fmla="*/ 157737 h 162500"/>
                <a:gd name="connsiteX9-261" fmla="*/ 21800 w 213390"/>
                <a:gd name="connsiteY9-262" fmla="*/ 55055 h 162500"/>
                <a:gd name="connsiteX10-263" fmla="*/ 21800 w 213390"/>
                <a:gd name="connsiteY10-264" fmla="*/ 55056 h 162500"/>
                <a:gd name="connsiteX0-265" fmla="*/ 21800 w 213390"/>
                <a:gd name="connsiteY0-266" fmla="*/ 55056 h 162500"/>
                <a:gd name="connsiteX1-267" fmla="*/ 57805 w 213390"/>
                <a:gd name="connsiteY1-268" fmla="*/ 19051 h 162500"/>
                <a:gd name="connsiteX2-269" fmla="*/ 96218 w 213390"/>
                <a:gd name="connsiteY2-270" fmla="*/ 27844 h 162500"/>
                <a:gd name="connsiteX3-271" fmla="*/ 208964 w 213390"/>
                <a:gd name="connsiteY3-272" fmla="*/ 0 h 162500"/>
                <a:gd name="connsiteX4-273" fmla="*/ 175297 w 213390"/>
                <a:gd name="connsiteY4-274" fmla="*/ 55056 h 162500"/>
                <a:gd name="connsiteX5-275" fmla="*/ 175296 w 213390"/>
                <a:gd name="connsiteY5-276" fmla="*/ 55056 h 162500"/>
                <a:gd name="connsiteX6-277" fmla="*/ 192145 w 213390"/>
                <a:gd name="connsiteY6-278" fmla="*/ 162500 h 162500"/>
                <a:gd name="connsiteX7-279" fmla="*/ 96218 w 213390"/>
                <a:gd name="connsiteY7-280" fmla="*/ 81429 h 162500"/>
                <a:gd name="connsiteX8-281" fmla="*/ 14560 w 213390"/>
                <a:gd name="connsiteY8-282" fmla="*/ 157737 h 162500"/>
                <a:gd name="connsiteX9-283" fmla="*/ 21800 w 213390"/>
                <a:gd name="connsiteY9-284" fmla="*/ 55055 h 162500"/>
                <a:gd name="connsiteX10-285" fmla="*/ 21800 w 213390"/>
                <a:gd name="connsiteY10-286" fmla="*/ 55056 h 162500"/>
                <a:gd name="connsiteX0-287" fmla="*/ 21800 w 213390"/>
                <a:gd name="connsiteY0-288" fmla="*/ 55056 h 162500"/>
                <a:gd name="connsiteX1-289" fmla="*/ 57805 w 213390"/>
                <a:gd name="connsiteY1-290" fmla="*/ 19051 h 162500"/>
                <a:gd name="connsiteX2-291" fmla="*/ 96218 w 213390"/>
                <a:gd name="connsiteY2-292" fmla="*/ 27844 h 162500"/>
                <a:gd name="connsiteX3-293" fmla="*/ 208964 w 213390"/>
                <a:gd name="connsiteY3-294" fmla="*/ 0 h 162500"/>
                <a:gd name="connsiteX4-295" fmla="*/ 175297 w 213390"/>
                <a:gd name="connsiteY4-296" fmla="*/ 55056 h 162500"/>
                <a:gd name="connsiteX5-297" fmla="*/ 175296 w 213390"/>
                <a:gd name="connsiteY5-298" fmla="*/ 55056 h 162500"/>
                <a:gd name="connsiteX6-299" fmla="*/ 192145 w 213390"/>
                <a:gd name="connsiteY6-300" fmla="*/ 162500 h 162500"/>
                <a:gd name="connsiteX7-301" fmla="*/ 96218 w 213390"/>
                <a:gd name="connsiteY7-302" fmla="*/ 81429 h 162500"/>
                <a:gd name="connsiteX8-303" fmla="*/ 14560 w 213390"/>
                <a:gd name="connsiteY8-304" fmla="*/ 157737 h 162500"/>
                <a:gd name="connsiteX9-305" fmla="*/ 21800 w 213390"/>
                <a:gd name="connsiteY9-306" fmla="*/ 55055 h 162500"/>
                <a:gd name="connsiteX10-307" fmla="*/ 21800 w 213390"/>
                <a:gd name="connsiteY10-308" fmla="*/ 55056 h 162500"/>
                <a:gd name="connsiteX0-309" fmla="*/ 9455 w 201045"/>
                <a:gd name="connsiteY0-310" fmla="*/ 55056 h 162500"/>
                <a:gd name="connsiteX1-311" fmla="*/ 45460 w 201045"/>
                <a:gd name="connsiteY1-312" fmla="*/ 19051 h 162500"/>
                <a:gd name="connsiteX2-313" fmla="*/ 83873 w 201045"/>
                <a:gd name="connsiteY2-314" fmla="*/ 27844 h 162500"/>
                <a:gd name="connsiteX3-315" fmla="*/ 196619 w 201045"/>
                <a:gd name="connsiteY3-316" fmla="*/ 0 h 162500"/>
                <a:gd name="connsiteX4-317" fmla="*/ 162952 w 201045"/>
                <a:gd name="connsiteY4-318" fmla="*/ 55056 h 162500"/>
                <a:gd name="connsiteX5-319" fmla="*/ 162951 w 201045"/>
                <a:gd name="connsiteY5-320" fmla="*/ 55056 h 162500"/>
                <a:gd name="connsiteX6-321" fmla="*/ 179800 w 201045"/>
                <a:gd name="connsiteY6-322" fmla="*/ 162500 h 162500"/>
                <a:gd name="connsiteX7-323" fmla="*/ 83873 w 201045"/>
                <a:gd name="connsiteY7-324" fmla="*/ 81429 h 162500"/>
                <a:gd name="connsiteX8-325" fmla="*/ 2215 w 201045"/>
                <a:gd name="connsiteY8-326" fmla="*/ 157737 h 162500"/>
                <a:gd name="connsiteX9-327" fmla="*/ 9455 w 201045"/>
                <a:gd name="connsiteY9-328" fmla="*/ 55055 h 162500"/>
                <a:gd name="connsiteX10-329" fmla="*/ 9455 w 201045"/>
                <a:gd name="connsiteY10-330" fmla="*/ 55056 h 162500"/>
                <a:gd name="connsiteX0-331" fmla="*/ 11623 w 203213"/>
                <a:gd name="connsiteY0-332" fmla="*/ 55056 h 162500"/>
                <a:gd name="connsiteX1-333" fmla="*/ 47628 w 203213"/>
                <a:gd name="connsiteY1-334" fmla="*/ 19051 h 162500"/>
                <a:gd name="connsiteX2-335" fmla="*/ 86041 w 203213"/>
                <a:gd name="connsiteY2-336" fmla="*/ 27844 h 162500"/>
                <a:gd name="connsiteX3-337" fmla="*/ 198787 w 203213"/>
                <a:gd name="connsiteY3-338" fmla="*/ 0 h 162500"/>
                <a:gd name="connsiteX4-339" fmla="*/ 165120 w 203213"/>
                <a:gd name="connsiteY4-340" fmla="*/ 55056 h 162500"/>
                <a:gd name="connsiteX5-341" fmla="*/ 165119 w 203213"/>
                <a:gd name="connsiteY5-342" fmla="*/ 55056 h 162500"/>
                <a:gd name="connsiteX6-343" fmla="*/ 181968 w 203213"/>
                <a:gd name="connsiteY6-344" fmla="*/ 162500 h 162500"/>
                <a:gd name="connsiteX7-345" fmla="*/ 86041 w 203213"/>
                <a:gd name="connsiteY7-346" fmla="*/ 81429 h 162500"/>
                <a:gd name="connsiteX8-347" fmla="*/ 1980 w 203213"/>
                <a:gd name="connsiteY8-348" fmla="*/ 155356 h 162500"/>
                <a:gd name="connsiteX9-349" fmla="*/ 11623 w 203213"/>
                <a:gd name="connsiteY9-350" fmla="*/ 55055 h 162500"/>
                <a:gd name="connsiteX10-351" fmla="*/ 11623 w 203213"/>
                <a:gd name="connsiteY10-352" fmla="*/ 55056 h 162500"/>
                <a:gd name="connsiteX0-353" fmla="*/ 11623 w 203213"/>
                <a:gd name="connsiteY0-354" fmla="*/ 55056 h 162500"/>
                <a:gd name="connsiteX1-355" fmla="*/ 47628 w 203213"/>
                <a:gd name="connsiteY1-356" fmla="*/ 19051 h 162500"/>
                <a:gd name="connsiteX2-357" fmla="*/ 86041 w 203213"/>
                <a:gd name="connsiteY2-358" fmla="*/ 27844 h 162500"/>
                <a:gd name="connsiteX3-359" fmla="*/ 198787 w 203213"/>
                <a:gd name="connsiteY3-360" fmla="*/ 0 h 162500"/>
                <a:gd name="connsiteX4-361" fmla="*/ 165120 w 203213"/>
                <a:gd name="connsiteY4-362" fmla="*/ 55056 h 162500"/>
                <a:gd name="connsiteX5-363" fmla="*/ 165119 w 203213"/>
                <a:gd name="connsiteY5-364" fmla="*/ 55056 h 162500"/>
                <a:gd name="connsiteX6-365" fmla="*/ 181968 w 203213"/>
                <a:gd name="connsiteY6-366" fmla="*/ 162500 h 162500"/>
                <a:gd name="connsiteX7-367" fmla="*/ 98054 w 203213"/>
                <a:gd name="connsiteY7-368" fmla="*/ 69521 h 162500"/>
                <a:gd name="connsiteX8-369" fmla="*/ 1980 w 203213"/>
                <a:gd name="connsiteY8-370" fmla="*/ 155356 h 162500"/>
                <a:gd name="connsiteX9-371" fmla="*/ 11623 w 203213"/>
                <a:gd name="connsiteY9-372" fmla="*/ 55055 h 162500"/>
                <a:gd name="connsiteX10-373" fmla="*/ 11623 w 203213"/>
                <a:gd name="connsiteY10-374" fmla="*/ 55056 h 162500"/>
                <a:gd name="connsiteX0-375" fmla="*/ 11623 w 203213"/>
                <a:gd name="connsiteY0-376" fmla="*/ 55056 h 162500"/>
                <a:gd name="connsiteX1-377" fmla="*/ 47628 w 203213"/>
                <a:gd name="connsiteY1-378" fmla="*/ 19051 h 162500"/>
                <a:gd name="connsiteX2-379" fmla="*/ 86041 w 203213"/>
                <a:gd name="connsiteY2-380" fmla="*/ 27844 h 162500"/>
                <a:gd name="connsiteX3-381" fmla="*/ 198787 w 203213"/>
                <a:gd name="connsiteY3-382" fmla="*/ 0 h 162500"/>
                <a:gd name="connsiteX4-383" fmla="*/ 165120 w 203213"/>
                <a:gd name="connsiteY4-384" fmla="*/ 55056 h 162500"/>
                <a:gd name="connsiteX5-385" fmla="*/ 165119 w 203213"/>
                <a:gd name="connsiteY5-386" fmla="*/ 55056 h 162500"/>
                <a:gd name="connsiteX6-387" fmla="*/ 181968 w 203213"/>
                <a:gd name="connsiteY6-388" fmla="*/ 162500 h 162500"/>
                <a:gd name="connsiteX7-389" fmla="*/ 88444 w 203213"/>
                <a:gd name="connsiteY7-390" fmla="*/ 69521 h 162500"/>
                <a:gd name="connsiteX8-391" fmla="*/ 1980 w 203213"/>
                <a:gd name="connsiteY8-392" fmla="*/ 155356 h 162500"/>
                <a:gd name="connsiteX9-393" fmla="*/ 11623 w 203213"/>
                <a:gd name="connsiteY9-394" fmla="*/ 55055 h 162500"/>
                <a:gd name="connsiteX10-395" fmla="*/ 11623 w 203213"/>
                <a:gd name="connsiteY10-396" fmla="*/ 55056 h 162500"/>
                <a:gd name="connsiteX0-397" fmla="*/ 11623 w 203213"/>
                <a:gd name="connsiteY0-398" fmla="*/ 55056 h 162500"/>
                <a:gd name="connsiteX1-399" fmla="*/ 47628 w 203213"/>
                <a:gd name="connsiteY1-400" fmla="*/ 19051 h 162500"/>
                <a:gd name="connsiteX2-401" fmla="*/ 86041 w 203213"/>
                <a:gd name="connsiteY2-402" fmla="*/ 27844 h 162500"/>
                <a:gd name="connsiteX3-403" fmla="*/ 198787 w 203213"/>
                <a:gd name="connsiteY3-404" fmla="*/ 0 h 162500"/>
                <a:gd name="connsiteX4-405" fmla="*/ 165120 w 203213"/>
                <a:gd name="connsiteY4-406" fmla="*/ 55056 h 162500"/>
                <a:gd name="connsiteX5-407" fmla="*/ 165119 w 203213"/>
                <a:gd name="connsiteY5-408" fmla="*/ 55056 h 162500"/>
                <a:gd name="connsiteX6-409" fmla="*/ 181968 w 203213"/>
                <a:gd name="connsiteY6-410" fmla="*/ 162500 h 162500"/>
                <a:gd name="connsiteX7-411" fmla="*/ 88444 w 203213"/>
                <a:gd name="connsiteY7-412" fmla="*/ 69521 h 162500"/>
                <a:gd name="connsiteX8-413" fmla="*/ 1980 w 203213"/>
                <a:gd name="connsiteY8-414" fmla="*/ 155356 h 162500"/>
                <a:gd name="connsiteX9-415" fmla="*/ 11623 w 203213"/>
                <a:gd name="connsiteY9-416" fmla="*/ 55055 h 162500"/>
                <a:gd name="connsiteX10-417" fmla="*/ 11623 w 203213"/>
                <a:gd name="connsiteY10-418" fmla="*/ 55056 h 162500"/>
                <a:gd name="connsiteX0-419" fmla="*/ 11623 w 203213"/>
                <a:gd name="connsiteY0-420" fmla="*/ 55056 h 162500"/>
                <a:gd name="connsiteX1-421" fmla="*/ 47628 w 203213"/>
                <a:gd name="connsiteY1-422" fmla="*/ 19051 h 162500"/>
                <a:gd name="connsiteX2-423" fmla="*/ 86041 w 203213"/>
                <a:gd name="connsiteY2-424" fmla="*/ 27844 h 162500"/>
                <a:gd name="connsiteX3-425" fmla="*/ 198787 w 203213"/>
                <a:gd name="connsiteY3-426" fmla="*/ 0 h 162500"/>
                <a:gd name="connsiteX4-427" fmla="*/ 165120 w 203213"/>
                <a:gd name="connsiteY4-428" fmla="*/ 55056 h 162500"/>
                <a:gd name="connsiteX5-429" fmla="*/ 165119 w 203213"/>
                <a:gd name="connsiteY5-430" fmla="*/ 55056 h 162500"/>
                <a:gd name="connsiteX6-431" fmla="*/ 181968 w 203213"/>
                <a:gd name="connsiteY6-432" fmla="*/ 162500 h 162500"/>
                <a:gd name="connsiteX7-433" fmla="*/ 88444 w 203213"/>
                <a:gd name="connsiteY7-434" fmla="*/ 69521 h 162500"/>
                <a:gd name="connsiteX8-435" fmla="*/ 1980 w 203213"/>
                <a:gd name="connsiteY8-436" fmla="*/ 155356 h 162500"/>
                <a:gd name="connsiteX9-437" fmla="*/ 11623 w 203213"/>
                <a:gd name="connsiteY9-438" fmla="*/ 55055 h 162500"/>
                <a:gd name="connsiteX10-439" fmla="*/ 11623 w 203213"/>
                <a:gd name="connsiteY10-440" fmla="*/ 55056 h 162500"/>
                <a:gd name="connsiteX0-441" fmla="*/ 11623 w 203213"/>
                <a:gd name="connsiteY0-442" fmla="*/ 55056 h 162500"/>
                <a:gd name="connsiteX1-443" fmla="*/ 47628 w 203213"/>
                <a:gd name="connsiteY1-444" fmla="*/ 19051 h 162500"/>
                <a:gd name="connsiteX2-445" fmla="*/ 86041 w 203213"/>
                <a:gd name="connsiteY2-446" fmla="*/ 27844 h 162500"/>
                <a:gd name="connsiteX3-447" fmla="*/ 198787 w 203213"/>
                <a:gd name="connsiteY3-448" fmla="*/ 0 h 162500"/>
                <a:gd name="connsiteX4-449" fmla="*/ 165120 w 203213"/>
                <a:gd name="connsiteY4-450" fmla="*/ 55056 h 162500"/>
                <a:gd name="connsiteX5-451" fmla="*/ 165119 w 203213"/>
                <a:gd name="connsiteY5-452" fmla="*/ 55056 h 162500"/>
                <a:gd name="connsiteX6-453" fmla="*/ 181968 w 203213"/>
                <a:gd name="connsiteY6-454" fmla="*/ 162500 h 162500"/>
                <a:gd name="connsiteX7-455" fmla="*/ 88444 w 203213"/>
                <a:gd name="connsiteY7-456" fmla="*/ 64759 h 162500"/>
                <a:gd name="connsiteX8-457" fmla="*/ 1980 w 203213"/>
                <a:gd name="connsiteY8-458" fmla="*/ 155356 h 162500"/>
                <a:gd name="connsiteX9-459" fmla="*/ 11623 w 203213"/>
                <a:gd name="connsiteY9-460" fmla="*/ 55055 h 162500"/>
                <a:gd name="connsiteX10-461" fmla="*/ 11623 w 203213"/>
                <a:gd name="connsiteY10-462" fmla="*/ 55056 h 162500"/>
                <a:gd name="connsiteX0-463" fmla="*/ 11623 w 203213"/>
                <a:gd name="connsiteY0-464" fmla="*/ 55056 h 162500"/>
                <a:gd name="connsiteX1-465" fmla="*/ 47628 w 203213"/>
                <a:gd name="connsiteY1-466" fmla="*/ 19051 h 162500"/>
                <a:gd name="connsiteX2-467" fmla="*/ 86041 w 203213"/>
                <a:gd name="connsiteY2-468" fmla="*/ 27844 h 162500"/>
                <a:gd name="connsiteX3-469" fmla="*/ 198787 w 203213"/>
                <a:gd name="connsiteY3-470" fmla="*/ 0 h 162500"/>
                <a:gd name="connsiteX4-471" fmla="*/ 165120 w 203213"/>
                <a:gd name="connsiteY4-472" fmla="*/ 55056 h 162500"/>
                <a:gd name="connsiteX5-473" fmla="*/ 165119 w 203213"/>
                <a:gd name="connsiteY5-474" fmla="*/ 55056 h 162500"/>
                <a:gd name="connsiteX6-475" fmla="*/ 181968 w 203213"/>
                <a:gd name="connsiteY6-476" fmla="*/ 162500 h 162500"/>
                <a:gd name="connsiteX7-477" fmla="*/ 88444 w 203213"/>
                <a:gd name="connsiteY7-478" fmla="*/ 64759 h 162500"/>
                <a:gd name="connsiteX8-479" fmla="*/ 1980 w 203213"/>
                <a:gd name="connsiteY8-480" fmla="*/ 155356 h 162500"/>
                <a:gd name="connsiteX9-481" fmla="*/ 11623 w 203213"/>
                <a:gd name="connsiteY9-482" fmla="*/ 55055 h 162500"/>
                <a:gd name="connsiteX10-483" fmla="*/ 11623 w 203213"/>
                <a:gd name="connsiteY10-484" fmla="*/ 55056 h 162500"/>
                <a:gd name="connsiteX0-485" fmla="*/ 9642 w 201232"/>
                <a:gd name="connsiteY0-486" fmla="*/ 55056 h 162500"/>
                <a:gd name="connsiteX1-487" fmla="*/ 45647 w 201232"/>
                <a:gd name="connsiteY1-488" fmla="*/ 19051 h 162500"/>
                <a:gd name="connsiteX2-489" fmla="*/ 84060 w 201232"/>
                <a:gd name="connsiteY2-490" fmla="*/ 27844 h 162500"/>
                <a:gd name="connsiteX3-491" fmla="*/ 196806 w 201232"/>
                <a:gd name="connsiteY3-492" fmla="*/ 0 h 162500"/>
                <a:gd name="connsiteX4-493" fmla="*/ 163139 w 201232"/>
                <a:gd name="connsiteY4-494" fmla="*/ 55056 h 162500"/>
                <a:gd name="connsiteX5-495" fmla="*/ 163138 w 201232"/>
                <a:gd name="connsiteY5-496" fmla="*/ 55056 h 162500"/>
                <a:gd name="connsiteX6-497" fmla="*/ 179987 w 201232"/>
                <a:gd name="connsiteY6-498" fmla="*/ 162500 h 162500"/>
                <a:gd name="connsiteX7-499" fmla="*/ 86463 w 201232"/>
                <a:gd name="connsiteY7-500" fmla="*/ 64759 h 162500"/>
                <a:gd name="connsiteX8-501" fmla="*/ -1 w 201232"/>
                <a:gd name="connsiteY8-502" fmla="*/ 155356 h 162500"/>
                <a:gd name="connsiteX9-503" fmla="*/ 9642 w 201232"/>
                <a:gd name="connsiteY9-504" fmla="*/ 55055 h 162500"/>
                <a:gd name="connsiteX10-505" fmla="*/ 9642 w 201232"/>
                <a:gd name="connsiteY10-506" fmla="*/ 55056 h 162500"/>
                <a:gd name="connsiteX0-507" fmla="*/ 9643 w 201233"/>
                <a:gd name="connsiteY0-508" fmla="*/ 55056 h 162500"/>
                <a:gd name="connsiteX1-509" fmla="*/ 45648 w 201233"/>
                <a:gd name="connsiteY1-510" fmla="*/ 19051 h 162500"/>
                <a:gd name="connsiteX2-511" fmla="*/ 84061 w 201233"/>
                <a:gd name="connsiteY2-512" fmla="*/ 27844 h 162500"/>
                <a:gd name="connsiteX3-513" fmla="*/ 196807 w 201233"/>
                <a:gd name="connsiteY3-514" fmla="*/ 0 h 162500"/>
                <a:gd name="connsiteX4-515" fmla="*/ 163140 w 201233"/>
                <a:gd name="connsiteY4-516" fmla="*/ 55056 h 162500"/>
                <a:gd name="connsiteX5-517" fmla="*/ 163139 w 201233"/>
                <a:gd name="connsiteY5-518" fmla="*/ 55056 h 162500"/>
                <a:gd name="connsiteX6-519" fmla="*/ 179988 w 201233"/>
                <a:gd name="connsiteY6-520" fmla="*/ 162500 h 162500"/>
                <a:gd name="connsiteX7-521" fmla="*/ 86464 w 201233"/>
                <a:gd name="connsiteY7-522" fmla="*/ 64759 h 162500"/>
                <a:gd name="connsiteX8-523" fmla="*/ 0 w 201233"/>
                <a:gd name="connsiteY8-524" fmla="*/ 155356 h 162500"/>
                <a:gd name="connsiteX9-525" fmla="*/ 9643 w 201233"/>
                <a:gd name="connsiteY9-526" fmla="*/ 55055 h 162500"/>
                <a:gd name="connsiteX10-527" fmla="*/ 9643 w 201233"/>
                <a:gd name="connsiteY10-528" fmla="*/ 55056 h 162500"/>
                <a:gd name="connsiteX0-529" fmla="*/ 9643 w 203483"/>
                <a:gd name="connsiteY0-530" fmla="*/ 55056 h 162500"/>
                <a:gd name="connsiteX1-531" fmla="*/ 45648 w 203483"/>
                <a:gd name="connsiteY1-532" fmla="*/ 19051 h 162500"/>
                <a:gd name="connsiteX2-533" fmla="*/ 84061 w 203483"/>
                <a:gd name="connsiteY2-534" fmla="*/ 27844 h 162500"/>
                <a:gd name="connsiteX3-535" fmla="*/ 199209 w 203483"/>
                <a:gd name="connsiteY3-536" fmla="*/ 0 h 162500"/>
                <a:gd name="connsiteX4-537" fmla="*/ 163140 w 203483"/>
                <a:gd name="connsiteY4-538" fmla="*/ 55056 h 162500"/>
                <a:gd name="connsiteX5-539" fmla="*/ 163139 w 203483"/>
                <a:gd name="connsiteY5-540" fmla="*/ 55056 h 162500"/>
                <a:gd name="connsiteX6-541" fmla="*/ 179988 w 203483"/>
                <a:gd name="connsiteY6-542" fmla="*/ 162500 h 162500"/>
                <a:gd name="connsiteX7-543" fmla="*/ 86464 w 203483"/>
                <a:gd name="connsiteY7-544" fmla="*/ 64759 h 162500"/>
                <a:gd name="connsiteX8-545" fmla="*/ 0 w 203483"/>
                <a:gd name="connsiteY8-546" fmla="*/ 155356 h 162500"/>
                <a:gd name="connsiteX9-547" fmla="*/ 9643 w 203483"/>
                <a:gd name="connsiteY9-548" fmla="*/ 55055 h 162500"/>
                <a:gd name="connsiteX10-549" fmla="*/ 9643 w 203483"/>
                <a:gd name="connsiteY10-550" fmla="*/ 55056 h 162500"/>
                <a:gd name="connsiteX0-551" fmla="*/ 9643 w 203483"/>
                <a:gd name="connsiteY0-552" fmla="*/ 55056 h 162500"/>
                <a:gd name="connsiteX1-553" fmla="*/ 84061 w 203483"/>
                <a:gd name="connsiteY1-554" fmla="*/ 27844 h 162500"/>
                <a:gd name="connsiteX2-555" fmla="*/ 199209 w 203483"/>
                <a:gd name="connsiteY2-556" fmla="*/ 0 h 162500"/>
                <a:gd name="connsiteX3-557" fmla="*/ 163140 w 203483"/>
                <a:gd name="connsiteY3-558" fmla="*/ 55056 h 162500"/>
                <a:gd name="connsiteX4-559" fmla="*/ 163139 w 203483"/>
                <a:gd name="connsiteY4-560" fmla="*/ 55056 h 162500"/>
                <a:gd name="connsiteX5-561" fmla="*/ 179988 w 203483"/>
                <a:gd name="connsiteY5-562" fmla="*/ 162500 h 162500"/>
                <a:gd name="connsiteX6-563" fmla="*/ 86464 w 203483"/>
                <a:gd name="connsiteY6-564" fmla="*/ 64759 h 162500"/>
                <a:gd name="connsiteX7-565" fmla="*/ 0 w 203483"/>
                <a:gd name="connsiteY7-566" fmla="*/ 155356 h 162500"/>
                <a:gd name="connsiteX8-567" fmla="*/ 9643 w 203483"/>
                <a:gd name="connsiteY8-568" fmla="*/ 55055 h 162500"/>
                <a:gd name="connsiteX9-569" fmla="*/ 9643 w 203483"/>
                <a:gd name="connsiteY9-570" fmla="*/ 55056 h 162500"/>
                <a:gd name="connsiteX0-571" fmla="*/ 0 w 225072"/>
                <a:gd name="connsiteY0-572" fmla="*/ 12192 h 162500"/>
                <a:gd name="connsiteX1-573" fmla="*/ 105650 w 225072"/>
                <a:gd name="connsiteY1-574" fmla="*/ 27844 h 162500"/>
                <a:gd name="connsiteX2-575" fmla="*/ 220798 w 225072"/>
                <a:gd name="connsiteY2-576" fmla="*/ 0 h 162500"/>
                <a:gd name="connsiteX3-577" fmla="*/ 184729 w 225072"/>
                <a:gd name="connsiteY3-578" fmla="*/ 55056 h 162500"/>
                <a:gd name="connsiteX4-579" fmla="*/ 184728 w 225072"/>
                <a:gd name="connsiteY4-580" fmla="*/ 55056 h 162500"/>
                <a:gd name="connsiteX5-581" fmla="*/ 201577 w 225072"/>
                <a:gd name="connsiteY5-582" fmla="*/ 162500 h 162500"/>
                <a:gd name="connsiteX6-583" fmla="*/ 108053 w 225072"/>
                <a:gd name="connsiteY6-584" fmla="*/ 64759 h 162500"/>
                <a:gd name="connsiteX7-585" fmla="*/ 21589 w 225072"/>
                <a:gd name="connsiteY7-586" fmla="*/ 155356 h 162500"/>
                <a:gd name="connsiteX8-587" fmla="*/ 31232 w 225072"/>
                <a:gd name="connsiteY8-588" fmla="*/ 55055 h 162500"/>
                <a:gd name="connsiteX9-589" fmla="*/ 0 w 225072"/>
                <a:gd name="connsiteY9-590" fmla="*/ 12192 h 162500"/>
                <a:gd name="connsiteX0-591" fmla="*/ 5070 w 230142"/>
                <a:gd name="connsiteY0-592" fmla="*/ 12192 h 162500"/>
                <a:gd name="connsiteX1-593" fmla="*/ 110720 w 230142"/>
                <a:gd name="connsiteY1-594" fmla="*/ 27844 h 162500"/>
                <a:gd name="connsiteX2-595" fmla="*/ 225868 w 230142"/>
                <a:gd name="connsiteY2-596" fmla="*/ 0 h 162500"/>
                <a:gd name="connsiteX3-597" fmla="*/ 189799 w 230142"/>
                <a:gd name="connsiteY3-598" fmla="*/ 55056 h 162500"/>
                <a:gd name="connsiteX4-599" fmla="*/ 189798 w 230142"/>
                <a:gd name="connsiteY4-600" fmla="*/ 55056 h 162500"/>
                <a:gd name="connsiteX5-601" fmla="*/ 206647 w 230142"/>
                <a:gd name="connsiteY5-602" fmla="*/ 162500 h 162500"/>
                <a:gd name="connsiteX6-603" fmla="*/ 113123 w 230142"/>
                <a:gd name="connsiteY6-604" fmla="*/ 64759 h 162500"/>
                <a:gd name="connsiteX7-605" fmla="*/ 26659 w 230142"/>
                <a:gd name="connsiteY7-606" fmla="*/ 155356 h 162500"/>
                <a:gd name="connsiteX8-607" fmla="*/ 5070 w 230142"/>
                <a:gd name="connsiteY8-608" fmla="*/ 12192 h 162500"/>
                <a:gd name="connsiteX0-609" fmla="*/ 0 w 225072"/>
                <a:gd name="connsiteY0-610" fmla="*/ 12192 h 162500"/>
                <a:gd name="connsiteX1-611" fmla="*/ 105650 w 225072"/>
                <a:gd name="connsiteY1-612" fmla="*/ 27844 h 162500"/>
                <a:gd name="connsiteX2-613" fmla="*/ 220798 w 225072"/>
                <a:gd name="connsiteY2-614" fmla="*/ 0 h 162500"/>
                <a:gd name="connsiteX3-615" fmla="*/ 184729 w 225072"/>
                <a:gd name="connsiteY3-616" fmla="*/ 55056 h 162500"/>
                <a:gd name="connsiteX4-617" fmla="*/ 184728 w 225072"/>
                <a:gd name="connsiteY4-618" fmla="*/ 55056 h 162500"/>
                <a:gd name="connsiteX5-619" fmla="*/ 201577 w 225072"/>
                <a:gd name="connsiteY5-620" fmla="*/ 162500 h 162500"/>
                <a:gd name="connsiteX6-621" fmla="*/ 108053 w 225072"/>
                <a:gd name="connsiteY6-622" fmla="*/ 64759 h 162500"/>
                <a:gd name="connsiteX7-623" fmla="*/ 21589 w 225072"/>
                <a:gd name="connsiteY7-624" fmla="*/ 155356 h 162500"/>
                <a:gd name="connsiteX8-625" fmla="*/ 0 w 225072"/>
                <a:gd name="connsiteY8-626" fmla="*/ 12192 h 162500"/>
                <a:gd name="connsiteX0-627" fmla="*/ 0 w 225072"/>
                <a:gd name="connsiteY0-628" fmla="*/ 9811 h 160119"/>
                <a:gd name="connsiteX1-629" fmla="*/ 105650 w 225072"/>
                <a:gd name="connsiteY1-630" fmla="*/ 25463 h 160119"/>
                <a:gd name="connsiteX2-631" fmla="*/ 220798 w 225072"/>
                <a:gd name="connsiteY2-632" fmla="*/ 0 h 160119"/>
                <a:gd name="connsiteX3-633" fmla="*/ 184729 w 225072"/>
                <a:gd name="connsiteY3-634" fmla="*/ 52675 h 160119"/>
                <a:gd name="connsiteX4-635" fmla="*/ 184728 w 225072"/>
                <a:gd name="connsiteY4-636" fmla="*/ 52675 h 160119"/>
                <a:gd name="connsiteX5-637" fmla="*/ 201577 w 225072"/>
                <a:gd name="connsiteY5-638" fmla="*/ 160119 h 160119"/>
                <a:gd name="connsiteX6-639" fmla="*/ 108053 w 225072"/>
                <a:gd name="connsiteY6-640" fmla="*/ 62378 h 160119"/>
                <a:gd name="connsiteX7-641" fmla="*/ 21589 w 225072"/>
                <a:gd name="connsiteY7-642" fmla="*/ 152975 h 160119"/>
                <a:gd name="connsiteX8-643" fmla="*/ 0 w 225072"/>
                <a:gd name="connsiteY8-644" fmla="*/ 9811 h 160119"/>
                <a:gd name="connsiteX0-645" fmla="*/ 0 w 220798"/>
                <a:gd name="connsiteY0-646" fmla="*/ 9811 h 160119"/>
                <a:gd name="connsiteX1-647" fmla="*/ 105650 w 220798"/>
                <a:gd name="connsiteY1-648" fmla="*/ 25463 h 160119"/>
                <a:gd name="connsiteX2-649" fmla="*/ 220798 w 220798"/>
                <a:gd name="connsiteY2-650" fmla="*/ 0 h 160119"/>
                <a:gd name="connsiteX3-651" fmla="*/ 184729 w 220798"/>
                <a:gd name="connsiteY3-652" fmla="*/ 52675 h 160119"/>
                <a:gd name="connsiteX4-653" fmla="*/ 184728 w 220798"/>
                <a:gd name="connsiteY4-654" fmla="*/ 52675 h 160119"/>
                <a:gd name="connsiteX5-655" fmla="*/ 201577 w 220798"/>
                <a:gd name="connsiteY5-656" fmla="*/ 160119 h 160119"/>
                <a:gd name="connsiteX6-657" fmla="*/ 108053 w 220798"/>
                <a:gd name="connsiteY6-658" fmla="*/ 62378 h 160119"/>
                <a:gd name="connsiteX7-659" fmla="*/ 21589 w 220798"/>
                <a:gd name="connsiteY7-660" fmla="*/ 152975 h 160119"/>
                <a:gd name="connsiteX8-661" fmla="*/ 0 w 220798"/>
                <a:gd name="connsiteY8-662" fmla="*/ 9811 h 160119"/>
                <a:gd name="connsiteX0-663" fmla="*/ 0 w 223200"/>
                <a:gd name="connsiteY0-664" fmla="*/ 9811 h 160119"/>
                <a:gd name="connsiteX1-665" fmla="*/ 105650 w 223200"/>
                <a:gd name="connsiteY1-666" fmla="*/ 25463 h 160119"/>
                <a:gd name="connsiteX2-667" fmla="*/ 223200 w 223200"/>
                <a:gd name="connsiteY2-668" fmla="*/ 0 h 160119"/>
                <a:gd name="connsiteX3-669" fmla="*/ 184729 w 223200"/>
                <a:gd name="connsiteY3-670" fmla="*/ 52675 h 160119"/>
                <a:gd name="connsiteX4-671" fmla="*/ 184728 w 223200"/>
                <a:gd name="connsiteY4-672" fmla="*/ 52675 h 160119"/>
                <a:gd name="connsiteX5-673" fmla="*/ 201577 w 223200"/>
                <a:gd name="connsiteY5-674" fmla="*/ 160119 h 160119"/>
                <a:gd name="connsiteX6-675" fmla="*/ 108053 w 223200"/>
                <a:gd name="connsiteY6-676" fmla="*/ 62378 h 160119"/>
                <a:gd name="connsiteX7-677" fmla="*/ 21589 w 223200"/>
                <a:gd name="connsiteY7-678" fmla="*/ 152975 h 160119"/>
                <a:gd name="connsiteX8-679" fmla="*/ 0 w 223200"/>
                <a:gd name="connsiteY8-680" fmla="*/ 9811 h 160119"/>
                <a:gd name="connsiteX0-681" fmla="*/ 0 w 223200"/>
                <a:gd name="connsiteY0-682" fmla="*/ 9811 h 160119"/>
                <a:gd name="connsiteX1-683" fmla="*/ 105650 w 223200"/>
                <a:gd name="connsiteY1-684" fmla="*/ 25463 h 160119"/>
                <a:gd name="connsiteX2-685" fmla="*/ 223200 w 223200"/>
                <a:gd name="connsiteY2-686" fmla="*/ 0 h 160119"/>
                <a:gd name="connsiteX3-687" fmla="*/ 184729 w 223200"/>
                <a:gd name="connsiteY3-688" fmla="*/ 52675 h 160119"/>
                <a:gd name="connsiteX4-689" fmla="*/ 184728 w 223200"/>
                <a:gd name="connsiteY4-690" fmla="*/ 52675 h 160119"/>
                <a:gd name="connsiteX5-691" fmla="*/ 201577 w 223200"/>
                <a:gd name="connsiteY5-692" fmla="*/ 160119 h 160119"/>
                <a:gd name="connsiteX6-693" fmla="*/ 108053 w 223200"/>
                <a:gd name="connsiteY6-694" fmla="*/ 62378 h 160119"/>
                <a:gd name="connsiteX7-695" fmla="*/ 21589 w 223200"/>
                <a:gd name="connsiteY7-696" fmla="*/ 152975 h 160119"/>
                <a:gd name="connsiteX8-697" fmla="*/ 0 w 223200"/>
                <a:gd name="connsiteY8-698" fmla="*/ 9811 h 160119"/>
                <a:gd name="connsiteX0-699" fmla="*/ 0 w 223200"/>
                <a:gd name="connsiteY0-700" fmla="*/ 9811 h 160119"/>
                <a:gd name="connsiteX1-701" fmla="*/ 105650 w 223200"/>
                <a:gd name="connsiteY1-702" fmla="*/ 25463 h 160119"/>
                <a:gd name="connsiteX2-703" fmla="*/ 223200 w 223200"/>
                <a:gd name="connsiteY2-704" fmla="*/ 0 h 160119"/>
                <a:gd name="connsiteX3-705" fmla="*/ 184729 w 223200"/>
                <a:gd name="connsiteY3-706" fmla="*/ 52675 h 160119"/>
                <a:gd name="connsiteX4-707" fmla="*/ 184728 w 223200"/>
                <a:gd name="connsiteY4-708" fmla="*/ 52675 h 160119"/>
                <a:gd name="connsiteX5-709" fmla="*/ 201577 w 223200"/>
                <a:gd name="connsiteY5-710" fmla="*/ 160119 h 160119"/>
                <a:gd name="connsiteX6-711" fmla="*/ 108053 w 223200"/>
                <a:gd name="connsiteY6-712" fmla="*/ 62378 h 160119"/>
                <a:gd name="connsiteX7-713" fmla="*/ 21589 w 223200"/>
                <a:gd name="connsiteY7-714" fmla="*/ 152975 h 160119"/>
                <a:gd name="connsiteX8-715" fmla="*/ 0 w 223200"/>
                <a:gd name="connsiteY8-716" fmla="*/ 9811 h 160119"/>
                <a:gd name="connsiteX0-717" fmla="*/ 0 w 223200"/>
                <a:gd name="connsiteY0-718" fmla="*/ 9811 h 152975"/>
                <a:gd name="connsiteX1-719" fmla="*/ 105650 w 223200"/>
                <a:gd name="connsiteY1-720" fmla="*/ 25463 h 152975"/>
                <a:gd name="connsiteX2-721" fmla="*/ 223200 w 223200"/>
                <a:gd name="connsiteY2-722" fmla="*/ 0 h 152975"/>
                <a:gd name="connsiteX3-723" fmla="*/ 184729 w 223200"/>
                <a:gd name="connsiteY3-724" fmla="*/ 52675 h 152975"/>
                <a:gd name="connsiteX4-725" fmla="*/ 184728 w 223200"/>
                <a:gd name="connsiteY4-726" fmla="*/ 52675 h 152975"/>
                <a:gd name="connsiteX5-727" fmla="*/ 194370 w 223200"/>
                <a:gd name="connsiteY5-728" fmla="*/ 141068 h 152975"/>
                <a:gd name="connsiteX6-729" fmla="*/ 108053 w 223200"/>
                <a:gd name="connsiteY6-730" fmla="*/ 62378 h 152975"/>
                <a:gd name="connsiteX7-731" fmla="*/ 21589 w 223200"/>
                <a:gd name="connsiteY7-732" fmla="*/ 152975 h 152975"/>
                <a:gd name="connsiteX8-733" fmla="*/ 0 w 223200"/>
                <a:gd name="connsiteY8-734" fmla="*/ 9811 h 152975"/>
                <a:gd name="connsiteX0-735" fmla="*/ 0 w 223200"/>
                <a:gd name="connsiteY0-736" fmla="*/ 9811 h 152975"/>
                <a:gd name="connsiteX1-737" fmla="*/ 105650 w 223200"/>
                <a:gd name="connsiteY1-738" fmla="*/ 25463 h 152975"/>
                <a:gd name="connsiteX2-739" fmla="*/ 223200 w 223200"/>
                <a:gd name="connsiteY2-740" fmla="*/ 0 h 152975"/>
                <a:gd name="connsiteX3-741" fmla="*/ 184729 w 223200"/>
                <a:gd name="connsiteY3-742" fmla="*/ 52675 h 152975"/>
                <a:gd name="connsiteX4-743" fmla="*/ 184728 w 223200"/>
                <a:gd name="connsiteY4-744" fmla="*/ 52675 h 152975"/>
                <a:gd name="connsiteX5-745" fmla="*/ 194370 w 223200"/>
                <a:gd name="connsiteY5-746" fmla="*/ 143449 h 152975"/>
                <a:gd name="connsiteX6-747" fmla="*/ 108053 w 223200"/>
                <a:gd name="connsiteY6-748" fmla="*/ 62378 h 152975"/>
                <a:gd name="connsiteX7-749" fmla="*/ 21589 w 223200"/>
                <a:gd name="connsiteY7-750" fmla="*/ 152975 h 152975"/>
                <a:gd name="connsiteX8-751" fmla="*/ 0 w 223200"/>
                <a:gd name="connsiteY8-752" fmla="*/ 9811 h 152975"/>
                <a:gd name="connsiteX0-753" fmla="*/ 0 w 223200"/>
                <a:gd name="connsiteY0-754" fmla="*/ 9811 h 152975"/>
                <a:gd name="connsiteX1-755" fmla="*/ 105650 w 223200"/>
                <a:gd name="connsiteY1-756" fmla="*/ 25463 h 152975"/>
                <a:gd name="connsiteX2-757" fmla="*/ 223200 w 223200"/>
                <a:gd name="connsiteY2-758" fmla="*/ 0 h 152975"/>
                <a:gd name="connsiteX3-759" fmla="*/ 184729 w 223200"/>
                <a:gd name="connsiteY3-760" fmla="*/ 52675 h 152975"/>
                <a:gd name="connsiteX4-761" fmla="*/ 184728 w 223200"/>
                <a:gd name="connsiteY4-762" fmla="*/ 52675 h 152975"/>
                <a:gd name="connsiteX5-763" fmla="*/ 194370 w 223200"/>
                <a:gd name="connsiteY5-764" fmla="*/ 143449 h 152975"/>
                <a:gd name="connsiteX6-765" fmla="*/ 108053 w 223200"/>
                <a:gd name="connsiteY6-766" fmla="*/ 62378 h 152975"/>
                <a:gd name="connsiteX7-767" fmla="*/ 21589 w 223200"/>
                <a:gd name="connsiteY7-768" fmla="*/ 152975 h 152975"/>
                <a:gd name="connsiteX8-769" fmla="*/ 0 w 223200"/>
                <a:gd name="connsiteY8-770" fmla="*/ 9811 h 152975"/>
                <a:gd name="connsiteX0-771" fmla="*/ 0 w 223200"/>
                <a:gd name="connsiteY0-772" fmla="*/ 9811 h 152975"/>
                <a:gd name="connsiteX1-773" fmla="*/ 105650 w 223200"/>
                <a:gd name="connsiteY1-774" fmla="*/ 25463 h 152975"/>
                <a:gd name="connsiteX2-775" fmla="*/ 223200 w 223200"/>
                <a:gd name="connsiteY2-776" fmla="*/ 0 h 152975"/>
                <a:gd name="connsiteX3-777" fmla="*/ 184729 w 223200"/>
                <a:gd name="connsiteY3-778" fmla="*/ 52675 h 152975"/>
                <a:gd name="connsiteX4-779" fmla="*/ 184728 w 223200"/>
                <a:gd name="connsiteY4-780" fmla="*/ 52675 h 152975"/>
                <a:gd name="connsiteX5-781" fmla="*/ 196774 w 223200"/>
                <a:gd name="connsiteY5-782" fmla="*/ 143449 h 152975"/>
                <a:gd name="connsiteX6-783" fmla="*/ 108053 w 223200"/>
                <a:gd name="connsiteY6-784" fmla="*/ 62378 h 152975"/>
                <a:gd name="connsiteX7-785" fmla="*/ 21589 w 223200"/>
                <a:gd name="connsiteY7-786" fmla="*/ 152975 h 152975"/>
                <a:gd name="connsiteX8-787" fmla="*/ 0 w 223200"/>
                <a:gd name="connsiteY8-788" fmla="*/ 9811 h 152975"/>
                <a:gd name="connsiteX0-789" fmla="*/ 0 w 220798"/>
                <a:gd name="connsiteY0-790" fmla="*/ 7430 h 150594"/>
                <a:gd name="connsiteX1-791" fmla="*/ 105650 w 220798"/>
                <a:gd name="connsiteY1-792" fmla="*/ 23082 h 150594"/>
                <a:gd name="connsiteX2-793" fmla="*/ 220798 w 220798"/>
                <a:gd name="connsiteY2-794" fmla="*/ 0 h 150594"/>
                <a:gd name="connsiteX3-795" fmla="*/ 184729 w 220798"/>
                <a:gd name="connsiteY3-796" fmla="*/ 50294 h 150594"/>
                <a:gd name="connsiteX4-797" fmla="*/ 184728 w 220798"/>
                <a:gd name="connsiteY4-798" fmla="*/ 50294 h 150594"/>
                <a:gd name="connsiteX5-799" fmla="*/ 196774 w 220798"/>
                <a:gd name="connsiteY5-800" fmla="*/ 141068 h 150594"/>
                <a:gd name="connsiteX6-801" fmla="*/ 108053 w 220798"/>
                <a:gd name="connsiteY6-802" fmla="*/ 59997 h 150594"/>
                <a:gd name="connsiteX7-803" fmla="*/ 21589 w 220798"/>
                <a:gd name="connsiteY7-804" fmla="*/ 150594 h 150594"/>
                <a:gd name="connsiteX8-805" fmla="*/ 0 w 220798"/>
                <a:gd name="connsiteY8-806" fmla="*/ 7430 h 150594"/>
                <a:gd name="connsiteX0-807" fmla="*/ 0 w 220798"/>
                <a:gd name="connsiteY0-808" fmla="*/ 7430 h 150594"/>
                <a:gd name="connsiteX1-809" fmla="*/ 105650 w 220798"/>
                <a:gd name="connsiteY1-810" fmla="*/ 23082 h 150594"/>
                <a:gd name="connsiteX2-811" fmla="*/ 220798 w 220798"/>
                <a:gd name="connsiteY2-812" fmla="*/ 0 h 150594"/>
                <a:gd name="connsiteX3-813" fmla="*/ 184729 w 220798"/>
                <a:gd name="connsiteY3-814" fmla="*/ 50294 h 150594"/>
                <a:gd name="connsiteX4-815" fmla="*/ 184728 w 220798"/>
                <a:gd name="connsiteY4-816" fmla="*/ 50294 h 150594"/>
                <a:gd name="connsiteX5-817" fmla="*/ 196774 w 220798"/>
                <a:gd name="connsiteY5-818" fmla="*/ 141068 h 150594"/>
                <a:gd name="connsiteX6-819" fmla="*/ 108053 w 220798"/>
                <a:gd name="connsiteY6-820" fmla="*/ 59997 h 150594"/>
                <a:gd name="connsiteX7-821" fmla="*/ 21589 w 220798"/>
                <a:gd name="connsiteY7-822" fmla="*/ 150594 h 150594"/>
                <a:gd name="connsiteX8-823" fmla="*/ 0 w 220798"/>
                <a:gd name="connsiteY8-824" fmla="*/ 7430 h 1505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220798" h="150594">
                  <a:moveTo>
                    <a:pt x="0" y="7430"/>
                  </a:moveTo>
                  <a:cubicBezTo>
                    <a:pt x="12403" y="2895"/>
                    <a:pt x="74056" y="32258"/>
                    <a:pt x="105650" y="23082"/>
                  </a:cubicBezTo>
                  <a:lnTo>
                    <a:pt x="220798" y="0"/>
                  </a:lnTo>
                  <a:cubicBezTo>
                    <a:pt x="190232" y="30958"/>
                    <a:pt x="184729" y="30409"/>
                    <a:pt x="184729" y="50294"/>
                  </a:cubicBezTo>
                  <a:lnTo>
                    <a:pt x="184728" y="50294"/>
                  </a:lnTo>
                  <a:cubicBezTo>
                    <a:pt x="184728" y="70179"/>
                    <a:pt x="190061" y="93442"/>
                    <a:pt x="196774" y="141068"/>
                  </a:cubicBezTo>
                  <a:cubicBezTo>
                    <a:pt x="184018" y="102137"/>
                    <a:pt x="137250" y="58409"/>
                    <a:pt x="108053" y="59997"/>
                  </a:cubicBezTo>
                  <a:cubicBezTo>
                    <a:pt x="78856" y="61585"/>
                    <a:pt x="26785" y="135939"/>
                    <a:pt x="21589" y="150594"/>
                  </a:cubicBezTo>
                  <a:cubicBezTo>
                    <a:pt x="17994" y="137071"/>
                    <a:pt x="74882" y="64401"/>
                    <a:pt x="0" y="743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新月形 13"/>
            <p:cNvSpPr/>
            <p:nvPr/>
          </p:nvSpPr>
          <p:spPr>
            <a:xfrm rot="5575250">
              <a:off x="5934967" y="2619714"/>
              <a:ext cx="95330" cy="399608"/>
            </a:xfrm>
            <a:prstGeom prst="moon">
              <a:avLst>
                <a:gd name="adj" fmla="val 70212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新月形 14"/>
            <p:cNvSpPr/>
            <p:nvPr/>
          </p:nvSpPr>
          <p:spPr>
            <a:xfrm rot="5108109">
              <a:off x="6502355" y="2600456"/>
              <a:ext cx="95330" cy="399608"/>
            </a:xfrm>
            <a:prstGeom prst="moon">
              <a:avLst>
                <a:gd name="adj" fmla="val 65144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圆角矩形 17"/>
            <p:cNvSpPr/>
            <p:nvPr/>
          </p:nvSpPr>
          <p:spPr>
            <a:xfrm>
              <a:off x="6733560" y="2949205"/>
              <a:ext cx="128913" cy="148847"/>
            </a:xfrm>
            <a:custGeom>
              <a:avLst/>
              <a:gdLst>
                <a:gd name="connsiteX0" fmla="*/ 0 w 93194"/>
                <a:gd name="connsiteY0" fmla="*/ 35565 h 97365"/>
                <a:gd name="connsiteX1" fmla="*/ 35565 w 93194"/>
                <a:gd name="connsiteY1" fmla="*/ 0 h 97365"/>
                <a:gd name="connsiteX2" fmla="*/ 57629 w 93194"/>
                <a:gd name="connsiteY2" fmla="*/ 0 h 97365"/>
                <a:gd name="connsiteX3" fmla="*/ 93194 w 93194"/>
                <a:gd name="connsiteY3" fmla="*/ 35565 h 97365"/>
                <a:gd name="connsiteX4" fmla="*/ 93194 w 93194"/>
                <a:gd name="connsiteY4" fmla="*/ 61800 h 97365"/>
                <a:gd name="connsiteX5" fmla="*/ 57629 w 93194"/>
                <a:gd name="connsiteY5" fmla="*/ 97365 h 97365"/>
                <a:gd name="connsiteX6" fmla="*/ 35565 w 93194"/>
                <a:gd name="connsiteY6" fmla="*/ 97365 h 97365"/>
                <a:gd name="connsiteX7" fmla="*/ 0 w 93194"/>
                <a:gd name="connsiteY7" fmla="*/ 61800 h 97365"/>
                <a:gd name="connsiteX8" fmla="*/ 0 w 93194"/>
                <a:gd name="connsiteY8" fmla="*/ 35565 h 97365"/>
                <a:gd name="connsiteX0-1" fmla="*/ 0 w 93194"/>
                <a:gd name="connsiteY0-2" fmla="*/ 35565 h 97365"/>
                <a:gd name="connsiteX1-3" fmla="*/ 57629 w 93194"/>
                <a:gd name="connsiteY1-4" fmla="*/ 0 h 97365"/>
                <a:gd name="connsiteX2-5" fmla="*/ 93194 w 93194"/>
                <a:gd name="connsiteY2-6" fmla="*/ 35565 h 97365"/>
                <a:gd name="connsiteX3-7" fmla="*/ 93194 w 93194"/>
                <a:gd name="connsiteY3-8" fmla="*/ 61800 h 97365"/>
                <a:gd name="connsiteX4-9" fmla="*/ 57629 w 93194"/>
                <a:gd name="connsiteY4-10" fmla="*/ 97365 h 97365"/>
                <a:gd name="connsiteX5-11" fmla="*/ 35565 w 93194"/>
                <a:gd name="connsiteY5-12" fmla="*/ 97365 h 97365"/>
                <a:gd name="connsiteX6-13" fmla="*/ 0 w 93194"/>
                <a:gd name="connsiteY6-14" fmla="*/ 61800 h 97365"/>
                <a:gd name="connsiteX7-15" fmla="*/ 0 w 93194"/>
                <a:gd name="connsiteY7-16" fmla="*/ 35565 h 97365"/>
                <a:gd name="connsiteX0-17" fmla="*/ 0 w 119388"/>
                <a:gd name="connsiteY0-18" fmla="*/ 2182 h 118751"/>
                <a:gd name="connsiteX1-19" fmla="*/ 83823 w 119388"/>
                <a:gd name="connsiteY1-20" fmla="*/ 21386 h 118751"/>
                <a:gd name="connsiteX2-21" fmla="*/ 119388 w 119388"/>
                <a:gd name="connsiteY2-22" fmla="*/ 56951 h 118751"/>
                <a:gd name="connsiteX3-23" fmla="*/ 119388 w 119388"/>
                <a:gd name="connsiteY3-24" fmla="*/ 83186 h 118751"/>
                <a:gd name="connsiteX4-25" fmla="*/ 83823 w 119388"/>
                <a:gd name="connsiteY4-26" fmla="*/ 118751 h 118751"/>
                <a:gd name="connsiteX5-27" fmla="*/ 61759 w 119388"/>
                <a:gd name="connsiteY5-28" fmla="*/ 118751 h 118751"/>
                <a:gd name="connsiteX6-29" fmla="*/ 26194 w 119388"/>
                <a:gd name="connsiteY6-30" fmla="*/ 83186 h 118751"/>
                <a:gd name="connsiteX7-31" fmla="*/ 0 w 119388"/>
                <a:gd name="connsiteY7-32" fmla="*/ 2182 h 118751"/>
                <a:gd name="connsiteX0-33" fmla="*/ 187 w 119575"/>
                <a:gd name="connsiteY0-34" fmla="*/ 2182 h 118751"/>
                <a:gd name="connsiteX1-35" fmla="*/ 84010 w 119575"/>
                <a:gd name="connsiteY1-36" fmla="*/ 21386 h 118751"/>
                <a:gd name="connsiteX2-37" fmla="*/ 119575 w 119575"/>
                <a:gd name="connsiteY2-38" fmla="*/ 56951 h 118751"/>
                <a:gd name="connsiteX3-39" fmla="*/ 119575 w 119575"/>
                <a:gd name="connsiteY3-40" fmla="*/ 83186 h 118751"/>
                <a:gd name="connsiteX4-41" fmla="*/ 84010 w 119575"/>
                <a:gd name="connsiteY4-42" fmla="*/ 118751 h 118751"/>
                <a:gd name="connsiteX5-43" fmla="*/ 61946 w 119575"/>
                <a:gd name="connsiteY5-44" fmla="*/ 118751 h 118751"/>
                <a:gd name="connsiteX6-45" fmla="*/ 187 w 119575"/>
                <a:gd name="connsiteY6-46" fmla="*/ 2182 h 118751"/>
                <a:gd name="connsiteX0-47" fmla="*/ 0 w 119388"/>
                <a:gd name="connsiteY0-48" fmla="*/ 2182 h 118751"/>
                <a:gd name="connsiteX1-49" fmla="*/ 83823 w 119388"/>
                <a:gd name="connsiteY1-50" fmla="*/ 21386 h 118751"/>
                <a:gd name="connsiteX2-51" fmla="*/ 119388 w 119388"/>
                <a:gd name="connsiteY2-52" fmla="*/ 56951 h 118751"/>
                <a:gd name="connsiteX3-53" fmla="*/ 119388 w 119388"/>
                <a:gd name="connsiteY3-54" fmla="*/ 83186 h 118751"/>
                <a:gd name="connsiteX4-55" fmla="*/ 83823 w 119388"/>
                <a:gd name="connsiteY4-56" fmla="*/ 118751 h 118751"/>
                <a:gd name="connsiteX5-57" fmla="*/ 61759 w 119388"/>
                <a:gd name="connsiteY5-58" fmla="*/ 118751 h 118751"/>
                <a:gd name="connsiteX6-59" fmla="*/ 0 w 119388"/>
                <a:gd name="connsiteY6-60" fmla="*/ 2182 h 118751"/>
                <a:gd name="connsiteX0-61" fmla="*/ 0 w 119388"/>
                <a:gd name="connsiteY0-62" fmla="*/ 2182 h 161614"/>
                <a:gd name="connsiteX1-63" fmla="*/ 83823 w 119388"/>
                <a:gd name="connsiteY1-64" fmla="*/ 21386 h 161614"/>
                <a:gd name="connsiteX2-65" fmla="*/ 119388 w 119388"/>
                <a:gd name="connsiteY2-66" fmla="*/ 56951 h 161614"/>
                <a:gd name="connsiteX3-67" fmla="*/ 119388 w 119388"/>
                <a:gd name="connsiteY3-68" fmla="*/ 83186 h 161614"/>
                <a:gd name="connsiteX4-69" fmla="*/ 83823 w 119388"/>
                <a:gd name="connsiteY4-70" fmla="*/ 118751 h 161614"/>
                <a:gd name="connsiteX5-71" fmla="*/ 37946 w 119388"/>
                <a:gd name="connsiteY5-72" fmla="*/ 161614 h 161614"/>
                <a:gd name="connsiteX6-73" fmla="*/ 0 w 119388"/>
                <a:gd name="connsiteY6-74" fmla="*/ 2182 h 161614"/>
                <a:gd name="connsiteX0-75" fmla="*/ 0 w 119388"/>
                <a:gd name="connsiteY0-76" fmla="*/ 2182 h 161614"/>
                <a:gd name="connsiteX1-77" fmla="*/ 83823 w 119388"/>
                <a:gd name="connsiteY1-78" fmla="*/ 21386 h 161614"/>
                <a:gd name="connsiteX2-79" fmla="*/ 119388 w 119388"/>
                <a:gd name="connsiteY2-80" fmla="*/ 56951 h 161614"/>
                <a:gd name="connsiteX3-81" fmla="*/ 119388 w 119388"/>
                <a:gd name="connsiteY3-82" fmla="*/ 83186 h 161614"/>
                <a:gd name="connsiteX4-83" fmla="*/ 71916 w 119388"/>
                <a:gd name="connsiteY4-84" fmla="*/ 99701 h 161614"/>
                <a:gd name="connsiteX5-85" fmla="*/ 37946 w 119388"/>
                <a:gd name="connsiteY5-86" fmla="*/ 161614 h 161614"/>
                <a:gd name="connsiteX6-87" fmla="*/ 0 w 119388"/>
                <a:gd name="connsiteY6-88" fmla="*/ 2182 h 161614"/>
                <a:gd name="connsiteX0-89" fmla="*/ 0 w 119388"/>
                <a:gd name="connsiteY0-90" fmla="*/ 2182 h 161614"/>
                <a:gd name="connsiteX1-91" fmla="*/ 83823 w 119388"/>
                <a:gd name="connsiteY1-92" fmla="*/ 21386 h 161614"/>
                <a:gd name="connsiteX2-93" fmla="*/ 119388 w 119388"/>
                <a:gd name="connsiteY2-94" fmla="*/ 56951 h 161614"/>
                <a:gd name="connsiteX3-95" fmla="*/ 119388 w 119388"/>
                <a:gd name="connsiteY3-96" fmla="*/ 83186 h 161614"/>
                <a:gd name="connsiteX4-97" fmla="*/ 71916 w 119388"/>
                <a:gd name="connsiteY4-98" fmla="*/ 99701 h 161614"/>
                <a:gd name="connsiteX5-99" fmla="*/ 37946 w 119388"/>
                <a:gd name="connsiteY5-100" fmla="*/ 161614 h 161614"/>
                <a:gd name="connsiteX6-101" fmla="*/ 0 w 119388"/>
                <a:gd name="connsiteY6-102" fmla="*/ 2182 h 161614"/>
                <a:gd name="connsiteX0-103" fmla="*/ 0 w 119388"/>
                <a:gd name="connsiteY0-104" fmla="*/ 2182 h 161614"/>
                <a:gd name="connsiteX1-105" fmla="*/ 83823 w 119388"/>
                <a:gd name="connsiteY1-106" fmla="*/ 21386 h 161614"/>
                <a:gd name="connsiteX2-107" fmla="*/ 119388 w 119388"/>
                <a:gd name="connsiteY2-108" fmla="*/ 56951 h 161614"/>
                <a:gd name="connsiteX3-109" fmla="*/ 71916 w 119388"/>
                <a:gd name="connsiteY3-110" fmla="*/ 99701 h 161614"/>
                <a:gd name="connsiteX4-111" fmla="*/ 37946 w 119388"/>
                <a:gd name="connsiteY4-112" fmla="*/ 161614 h 161614"/>
                <a:gd name="connsiteX5-113" fmla="*/ 0 w 119388"/>
                <a:gd name="connsiteY5-114" fmla="*/ 2182 h 161614"/>
                <a:gd name="connsiteX0-115" fmla="*/ 0 w 119388"/>
                <a:gd name="connsiteY0-116" fmla="*/ 3331 h 162763"/>
                <a:gd name="connsiteX1-117" fmla="*/ 119388 w 119388"/>
                <a:gd name="connsiteY1-118" fmla="*/ 58100 h 162763"/>
                <a:gd name="connsiteX2-119" fmla="*/ 71916 w 119388"/>
                <a:gd name="connsiteY2-120" fmla="*/ 100850 h 162763"/>
                <a:gd name="connsiteX3-121" fmla="*/ 37946 w 119388"/>
                <a:gd name="connsiteY3-122" fmla="*/ 162763 h 162763"/>
                <a:gd name="connsiteX4-123" fmla="*/ 0 w 119388"/>
                <a:gd name="connsiteY4-124" fmla="*/ 3331 h 162763"/>
                <a:gd name="connsiteX0-125" fmla="*/ 0 w 119388"/>
                <a:gd name="connsiteY0-126" fmla="*/ 3331 h 162763"/>
                <a:gd name="connsiteX1-127" fmla="*/ 119388 w 119388"/>
                <a:gd name="connsiteY1-128" fmla="*/ 58100 h 162763"/>
                <a:gd name="connsiteX2-129" fmla="*/ 71916 w 119388"/>
                <a:gd name="connsiteY2-130" fmla="*/ 100850 h 162763"/>
                <a:gd name="connsiteX3-131" fmla="*/ 37946 w 119388"/>
                <a:gd name="connsiteY3-132" fmla="*/ 162763 h 162763"/>
                <a:gd name="connsiteX4-133" fmla="*/ 0 w 119388"/>
                <a:gd name="connsiteY4-134" fmla="*/ 3331 h 162763"/>
                <a:gd name="connsiteX0-135" fmla="*/ 0 w 119388"/>
                <a:gd name="connsiteY0-136" fmla="*/ 3331 h 155619"/>
                <a:gd name="connsiteX1-137" fmla="*/ 119388 w 119388"/>
                <a:gd name="connsiteY1-138" fmla="*/ 58100 h 155619"/>
                <a:gd name="connsiteX2-139" fmla="*/ 71916 w 119388"/>
                <a:gd name="connsiteY2-140" fmla="*/ 100850 h 155619"/>
                <a:gd name="connsiteX3-141" fmla="*/ 37946 w 119388"/>
                <a:gd name="connsiteY3-142" fmla="*/ 155619 h 155619"/>
                <a:gd name="connsiteX4-143" fmla="*/ 0 w 119388"/>
                <a:gd name="connsiteY4-144" fmla="*/ 3331 h 155619"/>
                <a:gd name="connsiteX0-145" fmla="*/ 0 w 119388"/>
                <a:gd name="connsiteY0-146" fmla="*/ 2272 h 154560"/>
                <a:gd name="connsiteX1-147" fmla="*/ 119388 w 119388"/>
                <a:gd name="connsiteY1-148" fmla="*/ 57041 h 154560"/>
                <a:gd name="connsiteX2-149" fmla="*/ 71916 w 119388"/>
                <a:gd name="connsiteY2-150" fmla="*/ 99791 h 154560"/>
                <a:gd name="connsiteX3-151" fmla="*/ 37946 w 119388"/>
                <a:gd name="connsiteY3-152" fmla="*/ 154560 h 154560"/>
                <a:gd name="connsiteX4-153" fmla="*/ 0 w 119388"/>
                <a:gd name="connsiteY4-154" fmla="*/ 2272 h 154560"/>
                <a:gd name="connsiteX0-155" fmla="*/ 0 w 119388"/>
                <a:gd name="connsiteY0-156" fmla="*/ 2272 h 154560"/>
                <a:gd name="connsiteX1-157" fmla="*/ 119388 w 119388"/>
                <a:gd name="connsiteY1-158" fmla="*/ 57041 h 154560"/>
                <a:gd name="connsiteX2-159" fmla="*/ 71916 w 119388"/>
                <a:gd name="connsiteY2-160" fmla="*/ 92647 h 154560"/>
                <a:gd name="connsiteX3-161" fmla="*/ 37946 w 119388"/>
                <a:gd name="connsiteY3-162" fmla="*/ 154560 h 154560"/>
                <a:gd name="connsiteX4-163" fmla="*/ 0 w 119388"/>
                <a:gd name="connsiteY4-164" fmla="*/ 2272 h 154560"/>
                <a:gd name="connsiteX0-165" fmla="*/ 0 w 119388"/>
                <a:gd name="connsiteY0-166" fmla="*/ 2272 h 156808"/>
                <a:gd name="connsiteX1-167" fmla="*/ 119388 w 119388"/>
                <a:gd name="connsiteY1-168" fmla="*/ 57041 h 156808"/>
                <a:gd name="connsiteX2-169" fmla="*/ 71916 w 119388"/>
                <a:gd name="connsiteY2-170" fmla="*/ 92647 h 156808"/>
                <a:gd name="connsiteX3-171" fmla="*/ 37946 w 119388"/>
                <a:gd name="connsiteY3-172" fmla="*/ 154560 h 156808"/>
                <a:gd name="connsiteX4-173" fmla="*/ 0 w 119388"/>
                <a:gd name="connsiteY4-174" fmla="*/ 2272 h 156808"/>
                <a:gd name="connsiteX0-175" fmla="*/ 0 w 119388"/>
                <a:gd name="connsiteY0-176" fmla="*/ 2272 h 156939"/>
                <a:gd name="connsiteX1-177" fmla="*/ 119388 w 119388"/>
                <a:gd name="connsiteY1-178" fmla="*/ 57041 h 156939"/>
                <a:gd name="connsiteX2-179" fmla="*/ 71916 w 119388"/>
                <a:gd name="connsiteY2-180" fmla="*/ 92647 h 156939"/>
                <a:gd name="connsiteX3-181" fmla="*/ 30803 w 119388"/>
                <a:gd name="connsiteY3-182" fmla="*/ 154560 h 156939"/>
                <a:gd name="connsiteX4-183" fmla="*/ 0 w 119388"/>
                <a:gd name="connsiteY4-184" fmla="*/ 2272 h 156939"/>
                <a:gd name="connsiteX0-185" fmla="*/ 0 w 119388"/>
                <a:gd name="connsiteY0-186" fmla="*/ 2272 h 154560"/>
                <a:gd name="connsiteX1-187" fmla="*/ 119388 w 119388"/>
                <a:gd name="connsiteY1-188" fmla="*/ 57041 h 154560"/>
                <a:gd name="connsiteX2-189" fmla="*/ 71916 w 119388"/>
                <a:gd name="connsiteY2-190" fmla="*/ 92647 h 154560"/>
                <a:gd name="connsiteX3-191" fmla="*/ 30803 w 119388"/>
                <a:gd name="connsiteY3-192" fmla="*/ 154560 h 154560"/>
                <a:gd name="connsiteX4-193" fmla="*/ 0 w 119388"/>
                <a:gd name="connsiteY4-194" fmla="*/ 2272 h 154560"/>
                <a:gd name="connsiteX0-195" fmla="*/ 0 w 119388"/>
                <a:gd name="connsiteY0-196" fmla="*/ 2447 h 147591"/>
                <a:gd name="connsiteX1-197" fmla="*/ 119388 w 119388"/>
                <a:gd name="connsiteY1-198" fmla="*/ 50072 h 147591"/>
                <a:gd name="connsiteX2-199" fmla="*/ 71916 w 119388"/>
                <a:gd name="connsiteY2-200" fmla="*/ 85678 h 147591"/>
                <a:gd name="connsiteX3-201" fmla="*/ 30803 w 119388"/>
                <a:gd name="connsiteY3-202" fmla="*/ 147591 h 147591"/>
                <a:gd name="connsiteX4-203" fmla="*/ 0 w 119388"/>
                <a:gd name="connsiteY4-204" fmla="*/ 2447 h 147591"/>
                <a:gd name="connsiteX0-205" fmla="*/ 0 w 119388"/>
                <a:gd name="connsiteY0-206" fmla="*/ 3240 h 148384"/>
                <a:gd name="connsiteX1-207" fmla="*/ 119388 w 119388"/>
                <a:gd name="connsiteY1-208" fmla="*/ 50865 h 148384"/>
                <a:gd name="connsiteX2-209" fmla="*/ 71916 w 119388"/>
                <a:gd name="connsiteY2-210" fmla="*/ 86471 h 148384"/>
                <a:gd name="connsiteX3-211" fmla="*/ 30803 w 119388"/>
                <a:gd name="connsiteY3-212" fmla="*/ 148384 h 148384"/>
                <a:gd name="connsiteX4-213" fmla="*/ 0 w 119388"/>
                <a:gd name="connsiteY4-214" fmla="*/ 3240 h 148384"/>
                <a:gd name="connsiteX0-215" fmla="*/ 0 w 119388"/>
                <a:gd name="connsiteY0-216" fmla="*/ 3240 h 148384"/>
                <a:gd name="connsiteX1-217" fmla="*/ 119388 w 119388"/>
                <a:gd name="connsiteY1-218" fmla="*/ 50865 h 148384"/>
                <a:gd name="connsiteX2-219" fmla="*/ 71916 w 119388"/>
                <a:gd name="connsiteY2-220" fmla="*/ 86471 h 148384"/>
                <a:gd name="connsiteX3-221" fmla="*/ 30803 w 119388"/>
                <a:gd name="connsiteY3-222" fmla="*/ 148384 h 148384"/>
                <a:gd name="connsiteX4-223" fmla="*/ 0 w 119388"/>
                <a:gd name="connsiteY4-224" fmla="*/ 3240 h 148384"/>
                <a:gd name="connsiteX0-225" fmla="*/ 0 w 128913"/>
                <a:gd name="connsiteY0-226" fmla="*/ 3136 h 148280"/>
                <a:gd name="connsiteX1-227" fmla="*/ 128913 w 128913"/>
                <a:gd name="connsiteY1-228" fmla="*/ 53142 h 148280"/>
                <a:gd name="connsiteX2-229" fmla="*/ 71916 w 128913"/>
                <a:gd name="connsiteY2-230" fmla="*/ 86367 h 148280"/>
                <a:gd name="connsiteX3-231" fmla="*/ 30803 w 128913"/>
                <a:gd name="connsiteY3-232" fmla="*/ 148280 h 148280"/>
                <a:gd name="connsiteX4-233" fmla="*/ 0 w 128913"/>
                <a:gd name="connsiteY4-234" fmla="*/ 3136 h 148280"/>
                <a:gd name="connsiteX0-235" fmla="*/ 0 w 128913"/>
                <a:gd name="connsiteY0-236" fmla="*/ 3703 h 148847"/>
                <a:gd name="connsiteX1-237" fmla="*/ 128913 w 128913"/>
                <a:gd name="connsiteY1-238" fmla="*/ 53709 h 148847"/>
                <a:gd name="connsiteX2-239" fmla="*/ 71916 w 128913"/>
                <a:gd name="connsiteY2-240" fmla="*/ 86934 h 148847"/>
                <a:gd name="connsiteX3-241" fmla="*/ 30803 w 128913"/>
                <a:gd name="connsiteY3-242" fmla="*/ 148847 h 148847"/>
                <a:gd name="connsiteX4-243" fmla="*/ 0 w 128913"/>
                <a:gd name="connsiteY4-244" fmla="*/ 3703 h 1488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8913" h="148847">
                  <a:moveTo>
                    <a:pt x="0" y="3703"/>
                  </a:moveTo>
                  <a:cubicBezTo>
                    <a:pt x="13574" y="-13741"/>
                    <a:pt x="128833" y="35076"/>
                    <a:pt x="128913" y="53709"/>
                  </a:cubicBezTo>
                  <a:cubicBezTo>
                    <a:pt x="115470" y="72722"/>
                    <a:pt x="88268" y="71078"/>
                    <a:pt x="71916" y="86934"/>
                  </a:cubicBezTo>
                  <a:cubicBezTo>
                    <a:pt x="55564" y="102790"/>
                    <a:pt x="59457" y="142478"/>
                    <a:pt x="30803" y="148847"/>
                  </a:cubicBezTo>
                  <a:cubicBezTo>
                    <a:pt x="16833" y="129419"/>
                    <a:pt x="58235" y="50886"/>
                    <a:pt x="0" y="3703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圆角矩形 17"/>
            <p:cNvSpPr/>
            <p:nvPr/>
          </p:nvSpPr>
          <p:spPr>
            <a:xfrm rot="17544968" flipV="1">
              <a:off x="5620980" y="2930032"/>
              <a:ext cx="131637" cy="169294"/>
            </a:xfrm>
            <a:custGeom>
              <a:avLst/>
              <a:gdLst>
                <a:gd name="connsiteX0" fmla="*/ 0 w 93194"/>
                <a:gd name="connsiteY0" fmla="*/ 35565 h 97365"/>
                <a:gd name="connsiteX1" fmla="*/ 35565 w 93194"/>
                <a:gd name="connsiteY1" fmla="*/ 0 h 97365"/>
                <a:gd name="connsiteX2" fmla="*/ 57629 w 93194"/>
                <a:gd name="connsiteY2" fmla="*/ 0 h 97365"/>
                <a:gd name="connsiteX3" fmla="*/ 93194 w 93194"/>
                <a:gd name="connsiteY3" fmla="*/ 35565 h 97365"/>
                <a:gd name="connsiteX4" fmla="*/ 93194 w 93194"/>
                <a:gd name="connsiteY4" fmla="*/ 61800 h 97365"/>
                <a:gd name="connsiteX5" fmla="*/ 57629 w 93194"/>
                <a:gd name="connsiteY5" fmla="*/ 97365 h 97365"/>
                <a:gd name="connsiteX6" fmla="*/ 35565 w 93194"/>
                <a:gd name="connsiteY6" fmla="*/ 97365 h 97365"/>
                <a:gd name="connsiteX7" fmla="*/ 0 w 93194"/>
                <a:gd name="connsiteY7" fmla="*/ 61800 h 97365"/>
                <a:gd name="connsiteX8" fmla="*/ 0 w 93194"/>
                <a:gd name="connsiteY8" fmla="*/ 35565 h 97365"/>
                <a:gd name="connsiteX0-1" fmla="*/ 0 w 93194"/>
                <a:gd name="connsiteY0-2" fmla="*/ 35565 h 97365"/>
                <a:gd name="connsiteX1-3" fmla="*/ 57629 w 93194"/>
                <a:gd name="connsiteY1-4" fmla="*/ 0 h 97365"/>
                <a:gd name="connsiteX2-5" fmla="*/ 93194 w 93194"/>
                <a:gd name="connsiteY2-6" fmla="*/ 35565 h 97365"/>
                <a:gd name="connsiteX3-7" fmla="*/ 93194 w 93194"/>
                <a:gd name="connsiteY3-8" fmla="*/ 61800 h 97365"/>
                <a:gd name="connsiteX4-9" fmla="*/ 57629 w 93194"/>
                <a:gd name="connsiteY4-10" fmla="*/ 97365 h 97365"/>
                <a:gd name="connsiteX5-11" fmla="*/ 35565 w 93194"/>
                <a:gd name="connsiteY5-12" fmla="*/ 97365 h 97365"/>
                <a:gd name="connsiteX6-13" fmla="*/ 0 w 93194"/>
                <a:gd name="connsiteY6-14" fmla="*/ 61800 h 97365"/>
                <a:gd name="connsiteX7-15" fmla="*/ 0 w 93194"/>
                <a:gd name="connsiteY7-16" fmla="*/ 35565 h 97365"/>
                <a:gd name="connsiteX0-17" fmla="*/ 0 w 119388"/>
                <a:gd name="connsiteY0-18" fmla="*/ 2182 h 118751"/>
                <a:gd name="connsiteX1-19" fmla="*/ 83823 w 119388"/>
                <a:gd name="connsiteY1-20" fmla="*/ 21386 h 118751"/>
                <a:gd name="connsiteX2-21" fmla="*/ 119388 w 119388"/>
                <a:gd name="connsiteY2-22" fmla="*/ 56951 h 118751"/>
                <a:gd name="connsiteX3-23" fmla="*/ 119388 w 119388"/>
                <a:gd name="connsiteY3-24" fmla="*/ 83186 h 118751"/>
                <a:gd name="connsiteX4-25" fmla="*/ 83823 w 119388"/>
                <a:gd name="connsiteY4-26" fmla="*/ 118751 h 118751"/>
                <a:gd name="connsiteX5-27" fmla="*/ 61759 w 119388"/>
                <a:gd name="connsiteY5-28" fmla="*/ 118751 h 118751"/>
                <a:gd name="connsiteX6-29" fmla="*/ 26194 w 119388"/>
                <a:gd name="connsiteY6-30" fmla="*/ 83186 h 118751"/>
                <a:gd name="connsiteX7-31" fmla="*/ 0 w 119388"/>
                <a:gd name="connsiteY7-32" fmla="*/ 2182 h 118751"/>
                <a:gd name="connsiteX0-33" fmla="*/ 187 w 119575"/>
                <a:gd name="connsiteY0-34" fmla="*/ 2182 h 118751"/>
                <a:gd name="connsiteX1-35" fmla="*/ 84010 w 119575"/>
                <a:gd name="connsiteY1-36" fmla="*/ 21386 h 118751"/>
                <a:gd name="connsiteX2-37" fmla="*/ 119575 w 119575"/>
                <a:gd name="connsiteY2-38" fmla="*/ 56951 h 118751"/>
                <a:gd name="connsiteX3-39" fmla="*/ 119575 w 119575"/>
                <a:gd name="connsiteY3-40" fmla="*/ 83186 h 118751"/>
                <a:gd name="connsiteX4-41" fmla="*/ 84010 w 119575"/>
                <a:gd name="connsiteY4-42" fmla="*/ 118751 h 118751"/>
                <a:gd name="connsiteX5-43" fmla="*/ 61946 w 119575"/>
                <a:gd name="connsiteY5-44" fmla="*/ 118751 h 118751"/>
                <a:gd name="connsiteX6-45" fmla="*/ 187 w 119575"/>
                <a:gd name="connsiteY6-46" fmla="*/ 2182 h 118751"/>
                <a:gd name="connsiteX0-47" fmla="*/ 0 w 119388"/>
                <a:gd name="connsiteY0-48" fmla="*/ 2182 h 118751"/>
                <a:gd name="connsiteX1-49" fmla="*/ 83823 w 119388"/>
                <a:gd name="connsiteY1-50" fmla="*/ 21386 h 118751"/>
                <a:gd name="connsiteX2-51" fmla="*/ 119388 w 119388"/>
                <a:gd name="connsiteY2-52" fmla="*/ 56951 h 118751"/>
                <a:gd name="connsiteX3-53" fmla="*/ 119388 w 119388"/>
                <a:gd name="connsiteY3-54" fmla="*/ 83186 h 118751"/>
                <a:gd name="connsiteX4-55" fmla="*/ 83823 w 119388"/>
                <a:gd name="connsiteY4-56" fmla="*/ 118751 h 118751"/>
                <a:gd name="connsiteX5-57" fmla="*/ 61759 w 119388"/>
                <a:gd name="connsiteY5-58" fmla="*/ 118751 h 118751"/>
                <a:gd name="connsiteX6-59" fmla="*/ 0 w 119388"/>
                <a:gd name="connsiteY6-60" fmla="*/ 2182 h 118751"/>
                <a:gd name="connsiteX0-61" fmla="*/ 0 w 119388"/>
                <a:gd name="connsiteY0-62" fmla="*/ 2182 h 161614"/>
                <a:gd name="connsiteX1-63" fmla="*/ 83823 w 119388"/>
                <a:gd name="connsiteY1-64" fmla="*/ 21386 h 161614"/>
                <a:gd name="connsiteX2-65" fmla="*/ 119388 w 119388"/>
                <a:gd name="connsiteY2-66" fmla="*/ 56951 h 161614"/>
                <a:gd name="connsiteX3-67" fmla="*/ 119388 w 119388"/>
                <a:gd name="connsiteY3-68" fmla="*/ 83186 h 161614"/>
                <a:gd name="connsiteX4-69" fmla="*/ 83823 w 119388"/>
                <a:gd name="connsiteY4-70" fmla="*/ 118751 h 161614"/>
                <a:gd name="connsiteX5-71" fmla="*/ 37946 w 119388"/>
                <a:gd name="connsiteY5-72" fmla="*/ 161614 h 161614"/>
                <a:gd name="connsiteX6-73" fmla="*/ 0 w 119388"/>
                <a:gd name="connsiteY6-74" fmla="*/ 2182 h 161614"/>
                <a:gd name="connsiteX0-75" fmla="*/ 0 w 119388"/>
                <a:gd name="connsiteY0-76" fmla="*/ 2182 h 161614"/>
                <a:gd name="connsiteX1-77" fmla="*/ 83823 w 119388"/>
                <a:gd name="connsiteY1-78" fmla="*/ 21386 h 161614"/>
                <a:gd name="connsiteX2-79" fmla="*/ 119388 w 119388"/>
                <a:gd name="connsiteY2-80" fmla="*/ 56951 h 161614"/>
                <a:gd name="connsiteX3-81" fmla="*/ 119388 w 119388"/>
                <a:gd name="connsiteY3-82" fmla="*/ 83186 h 161614"/>
                <a:gd name="connsiteX4-83" fmla="*/ 71916 w 119388"/>
                <a:gd name="connsiteY4-84" fmla="*/ 99701 h 161614"/>
                <a:gd name="connsiteX5-85" fmla="*/ 37946 w 119388"/>
                <a:gd name="connsiteY5-86" fmla="*/ 161614 h 161614"/>
                <a:gd name="connsiteX6-87" fmla="*/ 0 w 119388"/>
                <a:gd name="connsiteY6-88" fmla="*/ 2182 h 161614"/>
                <a:gd name="connsiteX0-89" fmla="*/ 0 w 119388"/>
                <a:gd name="connsiteY0-90" fmla="*/ 2182 h 161614"/>
                <a:gd name="connsiteX1-91" fmla="*/ 83823 w 119388"/>
                <a:gd name="connsiteY1-92" fmla="*/ 21386 h 161614"/>
                <a:gd name="connsiteX2-93" fmla="*/ 119388 w 119388"/>
                <a:gd name="connsiteY2-94" fmla="*/ 56951 h 161614"/>
                <a:gd name="connsiteX3-95" fmla="*/ 119388 w 119388"/>
                <a:gd name="connsiteY3-96" fmla="*/ 83186 h 161614"/>
                <a:gd name="connsiteX4-97" fmla="*/ 71916 w 119388"/>
                <a:gd name="connsiteY4-98" fmla="*/ 99701 h 161614"/>
                <a:gd name="connsiteX5-99" fmla="*/ 37946 w 119388"/>
                <a:gd name="connsiteY5-100" fmla="*/ 161614 h 161614"/>
                <a:gd name="connsiteX6-101" fmla="*/ 0 w 119388"/>
                <a:gd name="connsiteY6-102" fmla="*/ 2182 h 161614"/>
                <a:gd name="connsiteX0-103" fmla="*/ 0 w 119388"/>
                <a:gd name="connsiteY0-104" fmla="*/ 2182 h 161614"/>
                <a:gd name="connsiteX1-105" fmla="*/ 83823 w 119388"/>
                <a:gd name="connsiteY1-106" fmla="*/ 21386 h 161614"/>
                <a:gd name="connsiteX2-107" fmla="*/ 119388 w 119388"/>
                <a:gd name="connsiteY2-108" fmla="*/ 56951 h 161614"/>
                <a:gd name="connsiteX3-109" fmla="*/ 71916 w 119388"/>
                <a:gd name="connsiteY3-110" fmla="*/ 99701 h 161614"/>
                <a:gd name="connsiteX4-111" fmla="*/ 37946 w 119388"/>
                <a:gd name="connsiteY4-112" fmla="*/ 161614 h 161614"/>
                <a:gd name="connsiteX5-113" fmla="*/ 0 w 119388"/>
                <a:gd name="connsiteY5-114" fmla="*/ 2182 h 161614"/>
                <a:gd name="connsiteX0-115" fmla="*/ 0 w 119388"/>
                <a:gd name="connsiteY0-116" fmla="*/ 3331 h 162763"/>
                <a:gd name="connsiteX1-117" fmla="*/ 119388 w 119388"/>
                <a:gd name="connsiteY1-118" fmla="*/ 58100 h 162763"/>
                <a:gd name="connsiteX2-119" fmla="*/ 71916 w 119388"/>
                <a:gd name="connsiteY2-120" fmla="*/ 100850 h 162763"/>
                <a:gd name="connsiteX3-121" fmla="*/ 37946 w 119388"/>
                <a:gd name="connsiteY3-122" fmla="*/ 162763 h 162763"/>
                <a:gd name="connsiteX4-123" fmla="*/ 0 w 119388"/>
                <a:gd name="connsiteY4-124" fmla="*/ 3331 h 162763"/>
                <a:gd name="connsiteX0-125" fmla="*/ 0 w 119388"/>
                <a:gd name="connsiteY0-126" fmla="*/ 3331 h 162763"/>
                <a:gd name="connsiteX1-127" fmla="*/ 119388 w 119388"/>
                <a:gd name="connsiteY1-128" fmla="*/ 58100 h 162763"/>
                <a:gd name="connsiteX2-129" fmla="*/ 71916 w 119388"/>
                <a:gd name="connsiteY2-130" fmla="*/ 100850 h 162763"/>
                <a:gd name="connsiteX3-131" fmla="*/ 37946 w 119388"/>
                <a:gd name="connsiteY3-132" fmla="*/ 162763 h 162763"/>
                <a:gd name="connsiteX4-133" fmla="*/ 0 w 119388"/>
                <a:gd name="connsiteY4-134" fmla="*/ 3331 h 162763"/>
                <a:gd name="connsiteX0-135" fmla="*/ 0 w 119388"/>
                <a:gd name="connsiteY0-136" fmla="*/ 3331 h 155619"/>
                <a:gd name="connsiteX1-137" fmla="*/ 119388 w 119388"/>
                <a:gd name="connsiteY1-138" fmla="*/ 58100 h 155619"/>
                <a:gd name="connsiteX2-139" fmla="*/ 71916 w 119388"/>
                <a:gd name="connsiteY2-140" fmla="*/ 100850 h 155619"/>
                <a:gd name="connsiteX3-141" fmla="*/ 37946 w 119388"/>
                <a:gd name="connsiteY3-142" fmla="*/ 155619 h 155619"/>
                <a:gd name="connsiteX4-143" fmla="*/ 0 w 119388"/>
                <a:gd name="connsiteY4-144" fmla="*/ 3331 h 155619"/>
                <a:gd name="connsiteX0-145" fmla="*/ 0 w 119388"/>
                <a:gd name="connsiteY0-146" fmla="*/ 2272 h 154560"/>
                <a:gd name="connsiteX1-147" fmla="*/ 119388 w 119388"/>
                <a:gd name="connsiteY1-148" fmla="*/ 57041 h 154560"/>
                <a:gd name="connsiteX2-149" fmla="*/ 71916 w 119388"/>
                <a:gd name="connsiteY2-150" fmla="*/ 99791 h 154560"/>
                <a:gd name="connsiteX3-151" fmla="*/ 37946 w 119388"/>
                <a:gd name="connsiteY3-152" fmla="*/ 154560 h 154560"/>
                <a:gd name="connsiteX4-153" fmla="*/ 0 w 119388"/>
                <a:gd name="connsiteY4-154" fmla="*/ 2272 h 154560"/>
                <a:gd name="connsiteX0-155" fmla="*/ 0 w 119388"/>
                <a:gd name="connsiteY0-156" fmla="*/ 2272 h 154560"/>
                <a:gd name="connsiteX1-157" fmla="*/ 119388 w 119388"/>
                <a:gd name="connsiteY1-158" fmla="*/ 57041 h 154560"/>
                <a:gd name="connsiteX2-159" fmla="*/ 71916 w 119388"/>
                <a:gd name="connsiteY2-160" fmla="*/ 92647 h 154560"/>
                <a:gd name="connsiteX3-161" fmla="*/ 37946 w 119388"/>
                <a:gd name="connsiteY3-162" fmla="*/ 154560 h 154560"/>
                <a:gd name="connsiteX4-163" fmla="*/ 0 w 119388"/>
                <a:gd name="connsiteY4-164" fmla="*/ 2272 h 154560"/>
                <a:gd name="connsiteX0-165" fmla="*/ 0 w 119388"/>
                <a:gd name="connsiteY0-166" fmla="*/ 2272 h 156808"/>
                <a:gd name="connsiteX1-167" fmla="*/ 119388 w 119388"/>
                <a:gd name="connsiteY1-168" fmla="*/ 57041 h 156808"/>
                <a:gd name="connsiteX2-169" fmla="*/ 71916 w 119388"/>
                <a:gd name="connsiteY2-170" fmla="*/ 92647 h 156808"/>
                <a:gd name="connsiteX3-171" fmla="*/ 37946 w 119388"/>
                <a:gd name="connsiteY3-172" fmla="*/ 154560 h 156808"/>
                <a:gd name="connsiteX4-173" fmla="*/ 0 w 119388"/>
                <a:gd name="connsiteY4-174" fmla="*/ 2272 h 156808"/>
                <a:gd name="connsiteX0-175" fmla="*/ 0 w 119388"/>
                <a:gd name="connsiteY0-176" fmla="*/ 2272 h 156939"/>
                <a:gd name="connsiteX1-177" fmla="*/ 119388 w 119388"/>
                <a:gd name="connsiteY1-178" fmla="*/ 57041 h 156939"/>
                <a:gd name="connsiteX2-179" fmla="*/ 71916 w 119388"/>
                <a:gd name="connsiteY2-180" fmla="*/ 92647 h 156939"/>
                <a:gd name="connsiteX3-181" fmla="*/ 30803 w 119388"/>
                <a:gd name="connsiteY3-182" fmla="*/ 154560 h 156939"/>
                <a:gd name="connsiteX4-183" fmla="*/ 0 w 119388"/>
                <a:gd name="connsiteY4-184" fmla="*/ 2272 h 156939"/>
                <a:gd name="connsiteX0-185" fmla="*/ 0 w 119388"/>
                <a:gd name="connsiteY0-186" fmla="*/ 2272 h 154560"/>
                <a:gd name="connsiteX1-187" fmla="*/ 119388 w 119388"/>
                <a:gd name="connsiteY1-188" fmla="*/ 57041 h 154560"/>
                <a:gd name="connsiteX2-189" fmla="*/ 71916 w 119388"/>
                <a:gd name="connsiteY2-190" fmla="*/ 92647 h 154560"/>
                <a:gd name="connsiteX3-191" fmla="*/ 30803 w 119388"/>
                <a:gd name="connsiteY3-192" fmla="*/ 154560 h 154560"/>
                <a:gd name="connsiteX4-193" fmla="*/ 0 w 119388"/>
                <a:gd name="connsiteY4-194" fmla="*/ 2272 h 154560"/>
                <a:gd name="connsiteX0-195" fmla="*/ 0 w 119388"/>
                <a:gd name="connsiteY0-196" fmla="*/ 2447 h 147591"/>
                <a:gd name="connsiteX1-197" fmla="*/ 119388 w 119388"/>
                <a:gd name="connsiteY1-198" fmla="*/ 50072 h 147591"/>
                <a:gd name="connsiteX2-199" fmla="*/ 71916 w 119388"/>
                <a:gd name="connsiteY2-200" fmla="*/ 85678 h 147591"/>
                <a:gd name="connsiteX3-201" fmla="*/ 30803 w 119388"/>
                <a:gd name="connsiteY3-202" fmla="*/ 147591 h 147591"/>
                <a:gd name="connsiteX4-203" fmla="*/ 0 w 119388"/>
                <a:gd name="connsiteY4-204" fmla="*/ 2447 h 147591"/>
                <a:gd name="connsiteX0-205" fmla="*/ 0 w 119388"/>
                <a:gd name="connsiteY0-206" fmla="*/ 3240 h 148384"/>
                <a:gd name="connsiteX1-207" fmla="*/ 119388 w 119388"/>
                <a:gd name="connsiteY1-208" fmla="*/ 50865 h 148384"/>
                <a:gd name="connsiteX2-209" fmla="*/ 71916 w 119388"/>
                <a:gd name="connsiteY2-210" fmla="*/ 86471 h 148384"/>
                <a:gd name="connsiteX3-211" fmla="*/ 30803 w 119388"/>
                <a:gd name="connsiteY3-212" fmla="*/ 148384 h 148384"/>
                <a:gd name="connsiteX4-213" fmla="*/ 0 w 119388"/>
                <a:gd name="connsiteY4-214" fmla="*/ 3240 h 148384"/>
                <a:gd name="connsiteX0-215" fmla="*/ 0 w 119388"/>
                <a:gd name="connsiteY0-216" fmla="*/ 3240 h 148384"/>
                <a:gd name="connsiteX1-217" fmla="*/ 119388 w 119388"/>
                <a:gd name="connsiteY1-218" fmla="*/ 50865 h 148384"/>
                <a:gd name="connsiteX2-219" fmla="*/ 71916 w 119388"/>
                <a:gd name="connsiteY2-220" fmla="*/ 86471 h 148384"/>
                <a:gd name="connsiteX3-221" fmla="*/ 30803 w 119388"/>
                <a:gd name="connsiteY3-222" fmla="*/ 148384 h 148384"/>
                <a:gd name="connsiteX4-223" fmla="*/ 0 w 119388"/>
                <a:gd name="connsiteY4-224" fmla="*/ 3240 h 148384"/>
                <a:gd name="connsiteX0-225" fmla="*/ 0 w 128913"/>
                <a:gd name="connsiteY0-226" fmla="*/ 3136 h 148280"/>
                <a:gd name="connsiteX1-227" fmla="*/ 128913 w 128913"/>
                <a:gd name="connsiteY1-228" fmla="*/ 53142 h 148280"/>
                <a:gd name="connsiteX2-229" fmla="*/ 71916 w 128913"/>
                <a:gd name="connsiteY2-230" fmla="*/ 86367 h 148280"/>
                <a:gd name="connsiteX3-231" fmla="*/ 30803 w 128913"/>
                <a:gd name="connsiteY3-232" fmla="*/ 148280 h 148280"/>
                <a:gd name="connsiteX4-233" fmla="*/ 0 w 128913"/>
                <a:gd name="connsiteY4-234" fmla="*/ 3136 h 148280"/>
                <a:gd name="connsiteX0-235" fmla="*/ 0 w 128913"/>
                <a:gd name="connsiteY0-236" fmla="*/ 3703 h 148847"/>
                <a:gd name="connsiteX1-237" fmla="*/ 128913 w 128913"/>
                <a:gd name="connsiteY1-238" fmla="*/ 53709 h 148847"/>
                <a:gd name="connsiteX2-239" fmla="*/ 71916 w 128913"/>
                <a:gd name="connsiteY2-240" fmla="*/ 86934 h 148847"/>
                <a:gd name="connsiteX3-241" fmla="*/ 30803 w 128913"/>
                <a:gd name="connsiteY3-242" fmla="*/ 148847 h 148847"/>
                <a:gd name="connsiteX4-243" fmla="*/ 0 w 128913"/>
                <a:gd name="connsiteY4-244" fmla="*/ 3703 h 148847"/>
                <a:gd name="connsiteX0-245" fmla="*/ 0 w 137470"/>
                <a:gd name="connsiteY0-246" fmla="*/ 4800 h 149944"/>
                <a:gd name="connsiteX1-247" fmla="*/ 137470 w 137470"/>
                <a:gd name="connsiteY1-248" fmla="*/ 40305 h 149944"/>
                <a:gd name="connsiteX2-249" fmla="*/ 71916 w 137470"/>
                <a:gd name="connsiteY2-250" fmla="*/ 88031 h 149944"/>
                <a:gd name="connsiteX3-251" fmla="*/ 30803 w 137470"/>
                <a:gd name="connsiteY3-252" fmla="*/ 149944 h 149944"/>
                <a:gd name="connsiteX4-253" fmla="*/ 0 w 137470"/>
                <a:gd name="connsiteY4-254" fmla="*/ 4800 h 149944"/>
                <a:gd name="connsiteX0-255" fmla="*/ 0 w 137470"/>
                <a:gd name="connsiteY0-256" fmla="*/ 3410 h 148554"/>
                <a:gd name="connsiteX1-257" fmla="*/ 137470 w 137470"/>
                <a:gd name="connsiteY1-258" fmla="*/ 38915 h 148554"/>
                <a:gd name="connsiteX2-259" fmla="*/ 71916 w 137470"/>
                <a:gd name="connsiteY2-260" fmla="*/ 86641 h 148554"/>
                <a:gd name="connsiteX3-261" fmla="*/ 30803 w 137470"/>
                <a:gd name="connsiteY3-262" fmla="*/ 148554 h 148554"/>
                <a:gd name="connsiteX4-263" fmla="*/ 0 w 137470"/>
                <a:gd name="connsiteY4-264" fmla="*/ 3410 h 148554"/>
                <a:gd name="connsiteX0-265" fmla="*/ 0 w 131637"/>
                <a:gd name="connsiteY0-266" fmla="*/ 3049 h 156091"/>
                <a:gd name="connsiteX1-267" fmla="*/ 131637 w 131637"/>
                <a:gd name="connsiteY1-268" fmla="*/ 46452 h 156091"/>
                <a:gd name="connsiteX2-269" fmla="*/ 66083 w 131637"/>
                <a:gd name="connsiteY2-270" fmla="*/ 94178 h 156091"/>
                <a:gd name="connsiteX3-271" fmla="*/ 24970 w 131637"/>
                <a:gd name="connsiteY3-272" fmla="*/ 156091 h 156091"/>
                <a:gd name="connsiteX4-273" fmla="*/ 0 w 131637"/>
                <a:gd name="connsiteY4-274" fmla="*/ 3049 h 156091"/>
                <a:gd name="connsiteX0-275" fmla="*/ 0 w 131637"/>
                <a:gd name="connsiteY0-276" fmla="*/ 0 h 153042"/>
                <a:gd name="connsiteX1-277" fmla="*/ 131637 w 131637"/>
                <a:gd name="connsiteY1-278" fmla="*/ 43403 h 153042"/>
                <a:gd name="connsiteX2-279" fmla="*/ 66083 w 131637"/>
                <a:gd name="connsiteY2-280" fmla="*/ 91129 h 153042"/>
                <a:gd name="connsiteX3-281" fmla="*/ 24970 w 131637"/>
                <a:gd name="connsiteY3-282" fmla="*/ 153042 h 153042"/>
                <a:gd name="connsiteX4-283" fmla="*/ 0 w 131637"/>
                <a:gd name="connsiteY4-284" fmla="*/ 0 h 153042"/>
                <a:gd name="connsiteX0-285" fmla="*/ 0 w 131637"/>
                <a:gd name="connsiteY0-286" fmla="*/ 0 h 153042"/>
                <a:gd name="connsiteX1-287" fmla="*/ 131637 w 131637"/>
                <a:gd name="connsiteY1-288" fmla="*/ 43403 h 153042"/>
                <a:gd name="connsiteX2-289" fmla="*/ 66083 w 131637"/>
                <a:gd name="connsiteY2-290" fmla="*/ 91129 h 153042"/>
                <a:gd name="connsiteX3-291" fmla="*/ 24970 w 131637"/>
                <a:gd name="connsiteY3-292" fmla="*/ 153042 h 153042"/>
                <a:gd name="connsiteX4-293" fmla="*/ 0 w 131637"/>
                <a:gd name="connsiteY4-294" fmla="*/ 0 h 153042"/>
                <a:gd name="connsiteX0-295" fmla="*/ 0 w 131637"/>
                <a:gd name="connsiteY0-296" fmla="*/ 0 h 163511"/>
                <a:gd name="connsiteX1-297" fmla="*/ 131637 w 131637"/>
                <a:gd name="connsiteY1-298" fmla="*/ 43403 h 163511"/>
                <a:gd name="connsiteX2-299" fmla="*/ 66083 w 131637"/>
                <a:gd name="connsiteY2-300" fmla="*/ 91129 h 163511"/>
                <a:gd name="connsiteX3-301" fmla="*/ 24970 w 131637"/>
                <a:gd name="connsiteY3-302" fmla="*/ 153042 h 163511"/>
                <a:gd name="connsiteX4-303" fmla="*/ 0 w 131637"/>
                <a:gd name="connsiteY4-304" fmla="*/ 0 h 163511"/>
                <a:gd name="connsiteX0-305" fmla="*/ 0 w 131637"/>
                <a:gd name="connsiteY0-306" fmla="*/ 0 h 169294"/>
                <a:gd name="connsiteX1-307" fmla="*/ 131637 w 131637"/>
                <a:gd name="connsiteY1-308" fmla="*/ 43403 h 169294"/>
                <a:gd name="connsiteX2-309" fmla="*/ 66083 w 131637"/>
                <a:gd name="connsiteY2-310" fmla="*/ 91129 h 169294"/>
                <a:gd name="connsiteX3-311" fmla="*/ 24970 w 131637"/>
                <a:gd name="connsiteY3-312" fmla="*/ 153042 h 169294"/>
                <a:gd name="connsiteX4-313" fmla="*/ 0 w 131637"/>
                <a:gd name="connsiteY4-314" fmla="*/ 0 h 1692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1637" h="169294">
                  <a:moveTo>
                    <a:pt x="0" y="0"/>
                  </a:moveTo>
                  <a:cubicBezTo>
                    <a:pt x="27029" y="6138"/>
                    <a:pt x="107453" y="45737"/>
                    <a:pt x="131637" y="43403"/>
                  </a:cubicBezTo>
                  <a:cubicBezTo>
                    <a:pt x="118194" y="62416"/>
                    <a:pt x="83861" y="72856"/>
                    <a:pt x="66083" y="91129"/>
                  </a:cubicBezTo>
                  <a:cubicBezTo>
                    <a:pt x="48305" y="109402"/>
                    <a:pt x="69776" y="207430"/>
                    <a:pt x="24970" y="153042"/>
                  </a:cubicBezTo>
                  <a:cubicBezTo>
                    <a:pt x="11000" y="133614"/>
                    <a:pt x="58235" y="471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任意多边形 17"/>
            <p:cNvSpPr/>
            <p:nvPr/>
          </p:nvSpPr>
          <p:spPr>
            <a:xfrm rot="1556637">
              <a:off x="5433798" y="1904361"/>
              <a:ext cx="1566892" cy="1386237"/>
            </a:xfrm>
            <a:custGeom>
              <a:avLst/>
              <a:gdLst>
                <a:gd name="connsiteX0" fmla="*/ 479552 w 1588643"/>
                <a:gd name="connsiteY0" fmla="*/ 80614 h 1380564"/>
                <a:gd name="connsiteX1" fmla="*/ 1587729 w 1588643"/>
                <a:gd name="connsiteY1" fmla="*/ 816384 h 1380564"/>
                <a:gd name="connsiteX2" fmla="*/ 1378817 w 1588643"/>
                <a:gd name="connsiteY2" fmla="*/ 566012 h 1380564"/>
                <a:gd name="connsiteX3" fmla="*/ 1375154 w 1588643"/>
                <a:gd name="connsiteY3" fmla="*/ 563930 h 1380564"/>
                <a:gd name="connsiteX4" fmla="*/ 1316858 w 1588643"/>
                <a:gd name="connsiteY4" fmla="*/ 377330 h 1380564"/>
                <a:gd name="connsiteX5" fmla="*/ 1267407 w 1588643"/>
                <a:gd name="connsiteY5" fmla="*/ 535619 h 1380564"/>
                <a:gd name="connsiteX6" fmla="*/ 1219545 w 1588643"/>
                <a:gd name="connsiteY6" fmla="*/ 382417 h 1380564"/>
                <a:gd name="connsiteX7" fmla="*/ 1181613 w 1588643"/>
                <a:gd name="connsiteY7" fmla="*/ 503833 h 1380564"/>
                <a:gd name="connsiteX8" fmla="*/ 1152283 w 1588643"/>
                <a:gd name="connsiteY8" fmla="*/ 409945 h 1380564"/>
                <a:gd name="connsiteX9" fmla="*/ 1130116 w 1588643"/>
                <a:gd name="connsiteY9" fmla="*/ 480897 h 1380564"/>
                <a:gd name="connsiteX10" fmla="*/ 1096625 w 1588643"/>
                <a:gd name="connsiteY10" fmla="*/ 373696 h 1380564"/>
                <a:gd name="connsiteX11" fmla="*/ 1052426 w 1588643"/>
                <a:gd name="connsiteY11" fmla="*/ 515173 h 1380564"/>
                <a:gd name="connsiteX12" fmla="*/ 1025427 w 1588643"/>
                <a:gd name="connsiteY12" fmla="*/ 428751 h 1380564"/>
                <a:gd name="connsiteX13" fmla="*/ 999592 w 1588643"/>
                <a:gd name="connsiteY13" fmla="*/ 511447 h 1380564"/>
                <a:gd name="connsiteX14" fmla="*/ 962006 w 1588643"/>
                <a:gd name="connsiteY14" fmla="*/ 391138 h 1380564"/>
                <a:gd name="connsiteX15" fmla="*/ 925464 w 1588643"/>
                <a:gd name="connsiteY15" fmla="*/ 508106 h 1380564"/>
                <a:gd name="connsiteX16" fmla="*/ 883473 w 1588643"/>
                <a:gd name="connsiteY16" fmla="*/ 373696 h 1380564"/>
                <a:gd name="connsiteX17" fmla="*/ 839399 w 1588643"/>
                <a:gd name="connsiteY17" fmla="*/ 514772 h 1380564"/>
                <a:gd name="connsiteX18" fmla="*/ 825191 w 1588643"/>
                <a:gd name="connsiteY18" fmla="*/ 505405 h 1380564"/>
                <a:gd name="connsiteX19" fmla="*/ 801244 w 1588643"/>
                <a:gd name="connsiteY19" fmla="*/ 428751 h 1380564"/>
                <a:gd name="connsiteX20" fmla="*/ 785340 w 1588643"/>
                <a:gd name="connsiteY20" fmla="*/ 479658 h 1380564"/>
                <a:gd name="connsiteX21" fmla="*/ 747154 w 1588643"/>
                <a:gd name="connsiteY21" fmla="*/ 458107 h 1380564"/>
                <a:gd name="connsiteX22" fmla="*/ 614244 w 1588643"/>
                <a:gd name="connsiteY22" fmla="*/ 432007 h 1380564"/>
                <a:gd name="connsiteX23" fmla="*/ 253730 w 1588643"/>
                <a:gd name="connsiteY23" fmla="*/ 732683 h 1380564"/>
                <a:gd name="connsiteX24" fmla="*/ 426431 w 1588643"/>
                <a:gd name="connsiteY24" fmla="*/ 1380564 h 1380564"/>
                <a:gd name="connsiteX25" fmla="*/ 89933 w 1588643"/>
                <a:gd name="connsiteY25" fmla="*/ 449247 h 1380564"/>
                <a:gd name="connsiteX26" fmla="*/ 138327 w 1588643"/>
                <a:gd name="connsiteY26" fmla="*/ 377435 h 1380564"/>
                <a:gd name="connsiteX27" fmla="*/ 204295 w 1588643"/>
                <a:gd name="connsiteY27" fmla="*/ 343455 h 1380564"/>
                <a:gd name="connsiteX28" fmla="*/ 203208 w 1588643"/>
                <a:gd name="connsiteY28" fmla="*/ 298475 h 1380564"/>
                <a:gd name="connsiteX29" fmla="*/ 264370 w 1588643"/>
                <a:gd name="connsiteY29" fmla="*/ 236693 h 1380564"/>
                <a:gd name="connsiteX30" fmla="*/ 479552 w 1588643"/>
                <a:gd name="connsiteY30" fmla="*/ 80614 h 1380564"/>
                <a:gd name="connsiteX0-1" fmla="*/ 479552 w 1566892"/>
                <a:gd name="connsiteY0-2" fmla="*/ 86287 h 1386237"/>
                <a:gd name="connsiteX1-3" fmla="*/ 1565783 w 1566892"/>
                <a:gd name="connsiteY1-4" fmla="*/ 803075 h 1386237"/>
                <a:gd name="connsiteX2-5" fmla="*/ 1378817 w 1566892"/>
                <a:gd name="connsiteY2-6" fmla="*/ 571685 h 1386237"/>
                <a:gd name="connsiteX3-7" fmla="*/ 1375154 w 1566892"/>
                <a:gd name="connsiteY3-8" fmla="*/ 569603 h 1386237"/>
                <a:gd name="connsiteX4-9" fmla="*/ 1316858 w 1566892"/>
                <a:gd name="connsiteY4-10" fmla="*/ 383003 h 1386237"/>
                <a:gd name="connsiteX5-11" fmla="*/ 1267407 w 1566892"/>
                <a:gd name="connsiteY5-12" fmla="*/ 541292 h 1386237"/>
                <a:gd name="connsiteX6-13" fmla="*/ 1219545 w 1566892"/>
                <a:gd name="connsiteY6-14" fmla="*/ 388090 h 1386237"/>
                <a:gd name="connsiteX7-15" fmla="*/ 1181613 w 1566892"/>
                <a:gd name="connsiteY7-16" fmla="*/ 509506 h 1386237"/>
                <a:gd name="connsiteX8-17" fmla="*/ 1152283 w 1566892"/>
                <a:gd name="connsiteY8-18" fmla="*/ 415618 h 1386237"/>
                <a:gd name="connsiteX9-19" fmla="*/ 1130116 w 1566892"/>
                <a:gd name="connsiteY9-20" fmla="*/ 486570 h 1386237"/>
                <a:gd name="connsiteX10-21" fmla="*/ 1096625 w 1566892"/>
                <a:gd name="connsiteY10-22" fmla="*/ 379369 h 1386237"/>
                <a:gd name="connsiteX11-23" fmla="*/ 1052426 w 1566892"/>
                <a:gd name="connsiteY11-24" fmla="*/ 520846 h 1386237"/>
                <a:gd name="connsiteX12-25" fmla="*/ 1025427 w 1566892"/>
                <a:gd name="connsiteY12-26" fmla="*/ 434424 h 1386237"/>
                <a:gd name="connsiteX13-27" fmla="*/ 999592 w 1566892"/>
                <a:gd name="connsiteY13-28" fmla="*/ 517120 h 1386237"/>
                <a:gd name="connsiteX14-29" fmla="*/ 962006 w 1566892"/>
                <a:gd name="connsiteY14-30" fmla="*/ 396811 h 1386237"/>
                <a:gd name="connsiteX15-31" fmla="*/ 925464 w 1566892"/>
                <a:gd name="connsiteY15-32" fmla="*/ 513779 h 1386237"/>
                <a:gd name="connsiteX16-33" fmla="*/ 883473 w 1566892"/>
                <a:gd name="connsiteY16-34" fmla="*/ 379369 h 1386237"/>
                <a:gd name="connsiteX17-35" fmla="*/ 839399 w 1566892"/>
                <a:gd name="connsiteY17-36" fmla="*/ 520445 h 1386237"/>
                <a:gd name="connsiteX18-37" fmla="*/ 825191 w 1566892"/>
                <a:gd name="connsiteY18-38" fmla="*/ 511078 h 1386237"/>
                <a:gd name="connsiteX19-39" fmla="*/ 801244 w 1566892"/>
                <a:gd name="connsiteY19-40" fmla="*/ 434424 h 1386237"/>
                <a:gd name="connsiteX20-41" fmla="*/ 785340 w 1566892"/>
                <a:gd name="connsiteY20-42" fmla="*/ 485331 h 1386237"/>
                <a:gd name="connsiteX21-43" fmla="*/ 747154 w 1566892"/>
                <a:gd name="connsiteY21-44" fmla="*/ 463780 h 1386237"/>
                <a:gd name="connsiteX22-45" fmla="*/ 614244 w 1566892"/>
                <a:gd name="connsiteY22-46" fmla="*/ 437680 h 1386237"/>
                <a:gd name="connsiteX23-47" fmla="*/ 253730 w 1566892"/>
                <a:gd name="connsiteY23-48" fmla="*/ 738356 h 1386237"/>
                <a:gd name="connsiteX24-49" fmla="*/ 426431 w 1566892"/>
                <a:gd name="connsiteY24-50" fmla="*/ 1386237 h 1386237"/>
                <a:gd name="connsiteX25-51" fmla="*/ 89933 w 1566892"/>
                <a:gd name="connsiteY25-52" fmla="*/ 454920 h 1386237"/>
                <a:gd name="connsiteX26-53" fmla="*/ 138327 w 1566892"/>
                <a:gd name="connsiteY26-54" fmla="*/ 383108 h 1386237"/>
                <a:gd name="connsiteX27-55" fmla="*/ 204295 w 1566892"/>
                <a:gd name="connsiteY27-56" fmla="*/ 349128 h 1386237"/>
                <a:gd name="connsiteX28-57" fmla="*/ 203208 w 1566892"/>
                <a:gd name="connsiteY28-58" fmla="*/ 304148 h 1386237"/>
                <a:gd name="connsiteX29-59" fmla="*/ 264370 w 1566892"/>
                <a:gd name="connsiteY29-60" fmla="*/ 242366 h 1386237"/>
                <a:gd name="connsiteX30-61" fmla="*/ 479552 w 1566892"/>
                <a:gd name="connsiteY30-62" fmla="*/ 86287 h 138623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</a:cxnLst>
              <a:rect l="l" t="t" r="r" b="b"/>
              <a:pathLst>
                <a:path w="1566892" h="1386237">
                  <a:moveTo>
                    <a:pt x="479552" y="86287"/>
                  </a:moveTo>
                  <a:cubicBezTo>
                    <a:pt x="673101" y="-7743"/>
                    <a:pt x="1513200" y="-227406"/>
                    <a:pt x="1565783" y="803075"/>
                  </a:cubicBezTo>
                  <a:cubicBezTo>
                    <a:pt x="1578011" y="906114"/>
                    <a:pt x="1487452" y="661207"/>
                    <a:pt x="1378817" y="571685"/>
                  </a:cubicBezTo>
                  <a:lnTo>
                    <a:pt x="1375154" y="569603"/>
                  </a:lnTo>
                  <a:lnTo>
                    <a:pt x="1316858" y="383003"/>
                  </a:lnTo>
                  <a:lnTo>
                    <a:pt x="1267407" y="541292"/>
                  </a:lnTo>
                  <a:lnTo>
                    <a:pt x="1219545" y="388090"/>
                  </a:lnTo>
                  <a:lnTo>
                    <a:pt x="1181613" y="509506"/>
                  </a:lnTo>
                  <a:lnTo>
                    <a:pt x="1152283" y="415618"/>
                  </a:lnTo>
                  <a:lnTo>
                    <a:pt x="1130116" y="486570"/>
                  </a:lnTo>
                  <a:lnTo>
                    <a:pt x="1096625" y="379369"/>
                  </a:lnTo>
                  <a:lnTo>
                    <a:pt x="1052426" y="520846"/>
                  </a:lnTo>
                  <a:lnTo>
                    <a:pt x="1025427" y="434424"/>
                  </a:lnTo>
                  <a:lnTo>
                    <a:pt x="999592" y="517120"/>
                  </a:lnTo>
                  <a:lnTo>
                    <a:pt x="962006" y="396811"/>
                  </a:lnTo>
                  <a:lnTo>
                    <a:pt x="925464" y="513779"/>
                  </a:lnTo>
                  <a:lnTo>
                    <a:pt x="883473" y="379369"/>
                  </a:lnTo>
                  <a:lnTo>
                    <a:pt x="839399" y="520445"/>
                  </a:lnTo>
                  <a:lnTo>
                    <a:pt x="825191" y="511078"/>
                  </a:lnTo>
                  <a:lnTo>
                    <a:pt x="801244" y="434424"/>
                  </a:lnTo>
                  <a:lnTo>
                    <a:pt x="785340" y="485331"/>
                  </a:lnTo>
                  <a:lnTo>
                    <a:pt x="747154" y="463780"/>
                  </a:lnTo>
                  <a:cubicBezTo>
                    <a:pt x="702663" y="441335"/>
                    <a:pt x="656497" y="427349"/>
                    <a:pt x="614244" y="437680"/>
                  </a:cubicBezTo>
                  <a:cubicBezTo>
                    <a:pt x="501572" y="465228"/>
                    <a:pt x="285032" y="580263"/>
                    <a:pt x="253730" y="738356"/>
                  </a:cubicBezTo>
                  <a:cubicBezTo>
                    <a:pt x="222428" y="896449"/>
                    <a:pt x="330670" y="1226929"/>
                    <a:pt x="426431" y="1386237"/>
                  </a:cubicBezTo>
                  <a:cubicBezTo>
                    <a:pt x="-74484" y="1039408"/>
                    <a:pt x="-56301" y="701201"/>
                    <a:pt x="89933" y="454920"/>
                  </a:cubicBezTo>
                  <a:cubicBezTo>
                    <a:pt x="106064" y="430982"/>
                    <a:pt x="119266" y="400741"/>
                    <a:pt x="138327" y="383108"/>
                  </a:cubicBezTo>
                  <a:cubicBezTo>
                    <a:pt x="157387" y="365476"/>
                    <a:pt x="193482" y="362288"/>
                    <a:pt x="204295" y="349128"/>
                  </a:cubicBezTo>
                  <a:cubicBezTo>
                    <a:pt x="215109" y="335969"/>
                    <a:pt x="193196" y="321941"/>
                    <a:pt x="203208" y="304148"/>
                  </a:cubicBezTo>
                  <a:cubicBezTo>
                    <a:pt x="213221" y="286354"/>
                    <a:pt x="218311" y="278676"/>
                    <a:pt x="264370" y="242366"/>
                  </a:cubicBezTo>
                  <a:cubicBezTo>
                    <a:pt x="347993" y="164259"/>
                    <a:pt x="431165" y="109794"/>
                    <a:pt x="479552" y="86287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866675" y="2995701"/>
              <a:ext cx="205951" cy="122762"/>
              <a:chOff x="5866675" y="2995701"/>
              <a:chExt cx="205951" cy="122762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新月形 32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name="adj" fmla="val 24270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椭圆 30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flipH="1">
              <a:off x="6381334" y="2997451"/>
              <a:ext cx="205951" cy="122762"/>
              <a:chOff x="5866675" y="2995701"/>
              <a:chExt cx="205951" cy="122762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28" name="椭圆 27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新月形 28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name="adj" fmla="val 24270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椭圆 26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弦形 20"/>
            <p:cNvSpPr/>
            <p:nvPr/>
          </p:nvSpPr>
          <p:spPr>
            <a:xfrm rot="16200000">
              <a:off x="6117319" y="3337398"/>
              <a:ext cx="232576" cy="355183"/>
            </a:xfrm>
            <a:prstGeom prst="chord">
              <a:avLst>
                <a:gd name="adj1" fmla="val 5224722"/>
                <a:gd name="adj2" fmla="val 1620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左中括号 21"/>
            <p:cNvSpPr/>
            <p:nvPr/>
          </p:nvSpPr>
          <p:spPr>
            <a:xfrm rot="16200000">
              <a:off x="6213209" y="3343683"/>
              <a:ext cx="36000" cy="48331"/>
            </a:xfrm>
            <a:prstGeom prst="leftBracket">
              <a:avLst>
                <a:gd name="adj" fmla="val 5572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新月形 22"/>
            <p:cNvSpPr/>
            <p:nvPr/>
          </p:nvSpPr>
          <p:spPr>
            <a:xfrm rot="600000">
              <a:off x="5483444" y="3033888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新月形 23"/>
            <p:cNvSpPr/>
            <p:nvPr/>
          </p:nvSpPr>
          <p:spPr>
            <a:xfrm rot="21000000" flipH="1">
              <a:off x="6926387" y="3018725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6089396" y="3541056"/>
              <a:ext cx="326601" cy="45719"/>
            </a:xfrm>
            <a:custGeom>
              <a:avLst/>
              <a:gdLst>
                <a:gd name="connsiteX0" fmla="*/ 0 w 312420"/>
                <a:gd name="connsiteY0" fmla="*/ 19079 h 19079"/>
                <a:gd name="connsiteX1" fmla="*/ 312420 w 312420"/>
                <a:gd name="connsiteY1" fmla="*/ 29 h 1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2420" h="19079">
                  <a:moveTo>
                    <a:pt x="0" y="19079"/>
                  </a:moveTo>
                  <a:cubicBezTo>
                    <a:pt x="129540" y="9236"/>
                    <a:pt x="259080" y="-606"/>
                    <a:pt x="312420" y="2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000" dirty="0" smtClean="0">
            <a:solidFill>
              <a:schemeClr val="bg1"/>
            </a:solidFill>
            <a:latin typeface="方正卡通简体" panose="03000509000000000000" pitchFamily="65" charset="-122"/>
            <a:ea typeface="方正卡通简体" panose="03000509000000000000" pitchFamily="65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宽屏</PresentationFormat>
  <Paragraphs>69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等线</vt:lpstr>
      <vt:lpstr>等线 Light</vt:lpstr>
      <vt:lpstr>方正卡通简体</vt:lpstr>
      <vt:lpstr>微软雅黑</vt:lpstr>
      <vt:lpstr>文鼎霹雳体</vt:lpstr>
      <vt:lpstr>Aharoni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@晓奇PPT</dc:creator>
  <cp:lastModifiedBy>天 下</cp:lastModifiedBy>
  <cp:revision>32</cp:revision>
  <dcterms:created xsi:type="dcterms:W3CDTF">2015-05-22T15:48:00Z</dcterms:created>
  <dcterms:modified xsi:type="dcterms:W3CDTF">2021-01-04T15:07:43Z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