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84" r:id="rId2"/>
    <p:sldId id="263" r:id="rId3"/>
    <p:sldId id="264" r:id="rId4"/>
    <p:sldId id="268" r:id="rId5"/>
    <p:sldId id="269" r:id="rId6"/>
    <p:sldId id="270" r:id="rId7"/>
    <p:sldId id="271" r:id="rId8"/>
    <p:sldId id="265" r:id="rId9"/>
    <p:sldId id="272" r:id="rId10"/>
    <p:sldId id="273" r:id="rId11"/>
    <p:sldId id="274" r:id="rId12"/>
    <p:sldId id="275" r:id="rId13"/>
    <p:sldId id="266" r:id="rId14"/>
    <p:sldId id="276" r:id="rId15"/>
    <p:sldId id="277" r:id="rId16"/>
    <p:sldId id="278" r:id="rId17"/>
    <p:sldId id="279" r:id="rId18"/>
    <p:sldId id="267" r:id="rId19"/>
    <p:sldId id="280" r:id="rId20"/>
    <p:sldId id="281" r:id="rId21"/>
    <p:sldId id="282" r:id="rId22"/>
    <p:sldId id="283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A319"/>
    <a:srgbClr val="FCDDDD"/>
    <a:srgbClr val="214F66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96" autoAdjust="0"/>
    <p:restoredTop sz="94660"/>
  </p:normalViewPr>
  <p:slideViewPr>
    <p:cSldViewPr snapToGrid="0">
      <p:cViewPr varScale="1">
        <p:scale>
          <a:sx n="88" d="100"/>
          <a:sy n="88" d="100"/>
        </p:scale>
        <p:origin x="3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0D14E7-7602-4B91-9719-26E33814539B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75F28-B4EF-4448-81E4-906C444786D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75F28-B4EF-4448-81E4-906C444786DF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75F28-B4EF-4448-81E4-906C444786DF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75F28-B4EF-4448-81E4-906C444786DF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75F28-B4EF-4448-81E4-906C444786DF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75F28-B4EF-4448-81E4-906C444786DF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75F28-B4EF-4448-81E4-906C444786DF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75F28-B4EF-4448-81E4-906C444786DF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75F28-B4EF-4448-81E4-906C444786DF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75F28-B4EF-4448-81E4-906C444786DF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75F28-B4EF-4448-81E4-906C444786DF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75F28-B4EF-4448-81E4-906C444786DF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75F28-B4EF-4448-81E4-906C444786DF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75F28-B4EF-4448-81E4-906C444786DF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75F28-B4EF-4448-81E4-906C444786DF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75F28-B4EF-4448-81E4-906C444786DF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75F28-B4EF-4448-81E4-906C444786DF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75F28-B4EF-4448-81E4-906C444786DF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75F28-B4EF-4448-81E4-906C444786DF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75F28-B4EF-4448-81E4-906C444786DF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75F28-B4EF-4448-81E4-906C444786DF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75F28-B4EF-4448-81E4-906C444786DF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75F28-B4EF-4448-81E4-906C444786DF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7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83"/>
          <a:stretch>
            <a:fillRect/>
          </a:stretch>
        </p:blipFill>
        <p:spPr>
          <a:xfrm>
            <a:off x="255493" y="3307976"/>
            <a:ext cx="11370833" cy="35500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870" y="1364653"/>
            <a:ext cx="5116078" cy="17805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0" t="19216" r="32811" b="28627"/>
          <a:stretch>
            <a:fillRect/>
          </a:stretch>
        </p:blipFill>
        <p:spPr>
          <a:xfrm>
            <a:off x="255496" y="0"/>
            <a:ext cx="796814" cy="95474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206958" y="327538"/>
            <a:ext cx="16738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02.</a:t>
            </a:r>
            <a:r>
              <a:rPr lang="zh-CN" altLang="en-US" sz="28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相知篇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53" y="1714500"/>
            <a:ext cx="51435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224" y="1810076"/>
            <a:ext cx="3754088" cy="491200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640" y="782742"/>
            <a:ext cx="2674251" cy="178283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58185">
            <a:off x="8145640" y="3429000"/>
            <a:ext cx="3303342" cy="22196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0" t="19216" r="32811" b="28627"/>
          <a:stretch>
            <a:fillRect/>
          </a:stretch>
        </p:blipFill>
        <p:spPr>
          <a:xfrm>
            <a:off x="255496" y="0"/>
            <a:ext cx="796814" cy="95474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206958" y="327538"/>
            <a:ext cx="16738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02.</a:t>
            </a:r>
            <a:r>
              <a:rPr lang="zh-CN" altLang="en-US" sz="28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相知篇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65" y="1627093"/>
            <a:ext cx="4574676" cy="453807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459" y="1781735"/>
            <a:ext cx="4941176" cy="32945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矩形 1"/>
          <p:cNvSpPr/>
          <p:nvPr/>
        </p:nvSpPr>
        <p:spPr>
          <a:xfrm>
            <a:off x="2043886" y="560713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爱你一路，思念浸满每一步</a:t>
            </a:r>
            <a:endParaRPr lang="en-US" altLang="zh-CN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明眸频顾，令我喜悦无数</a:t>
            </a:r>
            <a:endParaRPr lang="en-US" altLang="zh-CN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0" t="19216" r="32811" b="28627"/>
          <a:stretch>
            <a:fillRect/>
          </a:stretch>
        </p:blipFill>
        <p:spPr>
          <a:xfrm>
            <a:off x="255496" y="0"/>
            <a:ext cx="796814" cy="95474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206958" y="327538"/>
            <a:ext cx="16738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02.</a:t>
            </a:r>
            <a:r>
              <a:rPr lang="zh-CN" altLang="en-US" sz="28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相知篇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250" y="2819885"/>
            <a:ext cx="3850002" cy="374627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10" y="1937900"/>
            <a:ext cx="2982199" cy="29821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3144">
            <a:off x="7454153" y="1055679"/>
            <a:ext cx="3850341" cy="25668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矩形 7"/>
          <p:cNvSpPr/>
          <p:nvPr/>
        </p:nvSpPr>
        <p:spPr>
          <a:xfrm>
            <a:off x="4084386" y="1501466"/>
            <a:ext cx="6096000" cy="87286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爱你一路，思念浸满每一步</a:t>
            </a:r>
            <a:endParaRPr lang="en-US" altLang="zh-CN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明眸频顾，令我喜悦无数</a:t>
            </a:r>
            <a:endParaRPr lang="en-US" altLang="zh-CN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663994" y="4788546"/>
            <a:ext cx="6096000" cy="87286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爱你一路，思念浸满每一步</a:t>
            </a:r>
            <a:endParaRPr lang="en-US" altLang="zh-CN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明眸频顾，令我喜悦无数</a:t>
            </a:r>
            <a:endParaRPr lang="en-US" altLang="zh-CN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835" y="3829050"/>
            <a:ext cx="4524375" cy="30289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54835" y="615681"/>
            <a:ext cx="4110641" cy="371427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015753" y="1546412"/>
            <a:ext cx="2151529" cy="793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4797323" y="1631902"/>
            <a:ext cx="23102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03.</a:t>
            </a:r>
            <a:r>
              <a:rPr lang="zh-CN" altLang="en-US" sz="40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相恋篇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0" t="19216" r="32811" b="28627"/>
          <a:stretch>
            <a:fillRect/>
          </a:stretch>
        </p:blipFill>
        <p:spPr>
          <a:xfrm>
            <a:off x="255496" y="0"/>
            <a:ext cx="796814" cy="95474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206958" y="327538"/>
            <a:ext cx="16722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03.</a:t>
            </a:r>
            <a:r>
              <a:rPr lang="zh-CN" altLang="en-US" sz="28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相恋篇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03" y="1601271"/>
            <a:ext cx="5233427" cy="446228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498" y="2124634"/>
            <a:ext cx="4740089" cy="31600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矩形 6"/>
          <p:cNvSpPr/>
          <p:nvPr/>
        </p:nvSpPr>
        <p:spPr>
          <a:xfrm>
            <a:off x="3349300" y="5058355"/>
            <a:ext cx="6096000" cy="87286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爱你一路，思念浸满每一步</a:t>
            </a:r>
            <a:endParaRPr lang="en-US" altLang="zh-CN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明眸频顾，令我喜悦无数</a:t>
            </a:r>
            <a:endParaRPr lang="en-US" altLang="zh-CN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0" t="19216" r="32811" b="28627"/>
          <a:stretch>
            <a:fillRect/>
          </a:stretch>
        </p:blipFill>
        <p:spPr>
          <a:xfrm>
            <a:off x="255496" y="0"/>
            <a:ext cx="796814" cy="95474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206958" y="327538"/>
            <a:ext cx="16722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03.</a:t>
            </a:r>
            <a:r>
              <a:rPr lang="zh-CN" altLang="en-US" sz="28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相恋篇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657" y="1748116"/>
            <a:ext cx="3383015" cy="385237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10" y="1855694"/>
            <a:ext cx="5105401" cy="340360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矩形 5"/>
          <p:cNvSpPr/>
          <p:nvPr/>
        </p:nvSpPr>
        <p:spPr>
          <a:xfrm>
            <a:off x="7322570" y="5431579"/>
            <a:ext cx="6096000" cy="87286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爱你一路，思念浸满每一步</a:t>
            </a:r>
            <a:endParaRPr lang="en-US" altLang="zh-CN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明眸频顾，令我喜悦无数</a:t>
            </a:r>
            <a:endParaRPr lang="en-US" altLang="zh-CN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0" t="19216" r="32811" b="28627"/>
          <a:stretch>
            <a:fillRect/>
          </a:stretch>
        </p:blipFill>
        <p:spPr>
          <a:xfrm>
            <a:off x="255496" y="0"/>
            <a:ext cx="796814" cy="95474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206958" y="327538"/>
            <a:ext cx="16722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03.</a:t>
            </a:r>
            <a:r>
              <a:rPr lang="zh-CN" altLang="en-US" sz="28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相恋篇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147" y="1333174"/>
            <a:ext cx="3449171" cy="229944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265" y="3857859"/>
            <a:ext cx="3673288" cy="244885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09" y="2047325"/>
            <a:ext cx="3792971" cy="3849163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695265" y="4651958"/>
            <a:ext cx="6096000" cy="87286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爱你一路，思念浸满每一步</a:t>
            </a:r>
            <a:endParaRPr lang="en-US" altLang="zh-CN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明眸频顾，令我喜悦无数</a:t>
            </a:r>
            <a:endParaRPr lang="en-US" altLang="zh-CN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586594" y="2038889"/>
            <a:ext cx="6096000" cy="87286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爱你一路，思念浸满每一步</a:t>
            </a:r>
            <a:endParaRPr lang="en-US" altLang="zh-CN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明眸频顾，令我喜悦无数</a:t>
            </a:r>
            <a:endParaRPr lang="en-US" altLang="zh-CN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0" t="19216" r="32811" b="28627"/>
          <a:stretch>
            <a:fillRect/>
          </a:stretch>
        </p:blipFill>
        <p:spPr>
          <a:xfrm>
            <a:off x="255496" y="0"/>
            <a:ext cx="796814" cy="95474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206958" y="327538"/>
            <a:ext cx="16722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03.</a:t>
            </a:r>
            <a:r>
              <a:rPr lang="zh-CN" altLang="en-US" sz="28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相恋篇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642" y="3286676"/>
            <a:ext cx="5186923" cy="357132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10" y="1909483"/>
            <a:ext cx="5356986" cy="357132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矩形 5"/>
          <p:cNvSpPr/>
          <p:nvPr/>
        </p:nvSpPr>
        <p:spPr>
          <a:xfrm>
            <a:off x="7268783" y="2029474"/>
            <a:ext cx="6096000" cy="87286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爱你一路，思念浸满每一步</a:t>
            </a:r>
            <a:endParaRPr lang="en-US" altLang="zh-CN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明眸频顾，令我喜悦无数</a:t>
            </a:r>
            <a:endParaRPr lang="en-US" altLang="zh-CN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835" y="3829050"/>
            <a:ext cx="4524375" cy="30289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54835" y="615681"/>
            <a:ext cx="4110641" cy="371427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015753" y="1546412"/>
            <a:ext cx="2151529" cy="793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4797323" y="1631902"/>
            <a:ext cx="23150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04.</a:t>
            </a:r>
            <a:r>
              <a:rPr lang="zh-CN" altLang="en-US" sz="40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相守篇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0" t="19216" r="32811" b="28627"/>
          <a:stretch>
            <a:fillRect/>
          </a:stretch>
        </p:blipFill>
        <p:spPr>
          <a:xfrm>
            <a:off x="255496" y="0"/>
            <a:ext cx="796814" cy="95474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206958" y="327538"/>
            <a:ext cx="16738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04.</a:t>
            </a:r>
            <a:r>
              <a:rPr lang="zh-CN" altLang="en-US" sz="28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相守篇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4376"/>
            <a:ext cx="5520962" cy="430220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351" y="1593476"/>
            <a:ext cx="5506075" cy="367104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675" y="746312"/>
            <a:ext cx="2539560" cy="425599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496313" y="5002307"/>
            <a:ext cx="3254188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latin typeface="Bodoni MT" panose="02070603080606020203" pitchFamily="18" charset="0"/>
              </a:rPr>
              <a:t>CONTENTS</a:t>
            </a:r>
            <a:endParaRPr lang="zh-CN" altLang="en-US" sz="4400" dirty="0">
              <a:latin typeface="Bodoni MT" panose="02070603080606020203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728807" y="1420925"/>
            <a:ext cx="457200" cy="457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7441501" y="1434371"/>
            <a:ext cx="2272553" cy="4437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7730612" y="1434371"/>
            <a:ext cx="1694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01.</a:t>
            </a:r>
            <a:r>
              <a:rPr lang="zh-CN" altLang="en-US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相遇篇</a:t>
            </a:r>
          </a:p>
        </p:txBody>
      </p:sp>
      <p:sp>
        <p:nvSpPr>
          <p:cNvPr id="8" name="矩形 7"/>
          <p:cNvSpPr/>
          <p:nvPr/>
        </p:nvSpPr>
        <p:spPr>
          <a:xfrm>
            <a:off x="6728807" y="2438437"/>
            <a:ext cx="457200" cy="457200"/>
          </a:xfrm>
          <a:prstGeom prst="rect">
            <a:avLst/>
          </a:prstGeom>
          <a:solidFill>
            <a:srgbClr val="E0A3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7441501" y="2451883"/>
            <a:ext cx="2272553" cy="443754"/>
          </a:xfrm>
          <a:prstGeom prst="rect">
            <a:avLst/>
          </a:prstGeom>
          <a:noFill/>
          <a:ln>
            <a:solidFill>
              <a:srgbClr val="E0A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7730612" y="2451883"/>
            <a:ext cx="1694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02.</a:t>
            </a:r>
            <a:r>
              <a:rPr lang="zh-CN" altLang="en-US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相知篇</a:t>
            </a:r>
          </a:p>
        </p:txBody>
      </p:sp>
      <p:sp>
        <p:nvSpPr>
          <p:cNvPr id="11" name="矩形 10"/>
          <p:cNvSpPr/>
          <p:nvPr/>
        </p:nvSpPr>
        <p:spPr>
          <a:xfrm>
            <a:off x="6728807" y="3491772"/>
            <a:ext cx="457200" cy="457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7441501" y="3505218"/>
            <a:ext cx="2272553" cy="4437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730612" y="3505218"/>
            <a:ext cx="1694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03.</a:t>
            </a:r>
            <a:r>
              <a:rPr lang="zh-CN" altLang="en-US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相恋篇</a:t>
            </a:r>
          </a:p>
        </p:txBody>
      </p:sp>
      <p:sp>
        <p:nvSpPr>
          <p:cNvPr id="14" name="矩形 13"/>
          <p:cNvSpPr/>
          <p:nvPr/>
        </p:nvSpPr>
        <p:spPr>
          <a:xfrm>
            <a:off x="6728807" y="4545107"/>
            <a:ext cx="457200" cy="457200"/>
          </a:xfrm>
          <a:prstGeom prst="rect">
            <a:avLst/>
          </a:prstGeom>
          <a:solidFill>
            <a:srgbClr val="E0A3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7441501" y="4558553"/>
            <a:ext cx="2272553" cy="443754"/>
          </a:xfrm>
          <a:prstGeom prst="rect">
            <a:avLst/>
          </a:prstGeom>
          <a:noFill/>
          <a:ln>
            <a:solidFill>
              <a:srgbClr val="E0A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7730612" y="4558553"/>
            <a:ext cx="169432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04.</a:t>
            </a:r>
            <a:r>
              <a:rPr lang="zh-CN" altLang="en-US" sz="24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相守篇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 animBg="1"/>
      <p:bldP spid="9" grpId="0" animBg="1"/>
      <p:bldP spid="10" grpId="0"/>
      <p:bldP spid="11" grpId="0" animBg="1"/>
      <p:bldP spid="12" grpId="0" animBg="1"/>
      <p:bldP spid="13" grpId="0"/>
      <p:bldP spid="14" grpId="0" animBg="1"/>
      <p:bldP spid="15" grpId="0" animBg="1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0" t="19216" r="32811" b="28627"/>
          <a:stretch>
            <a:fillRect/>
          </a:stretch>
        </p:blipFill>
        <p:spPr>
          <a:xfrm>
            <a:off x="255496" y="0"/>
            <a:ext cx="796814" cy="95474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206958" y="327538"/>
            <a:ext cx="16738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04.</a:t>
            </a:r>
            <a:r>
              <a:rPr lang="zh-CN" altLang="en-US" sz="28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相守篇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10" y="2017059"/>
            <a:ext cx="5002307" cy="33348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351" y="2394777"/>
            <a:ext cx="5266649" cy="446202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282229" y="1357121"/>
            <a:ext cx="6096000" cy="87286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爱你一路，思念浸满每一步</a:t>
            </a:r>
            <a:endParaRPr lang="en-US" altLang="zh-CN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明眸频顾，令我喜悦无数</a:t>
            </a:r>
            <a:endParaRPr lang="en-US" altLang="zh-CN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0" t="19216" r="32811" b="28627"/>
          <a:stretch>
            <a:fillRect/>
          </a:stretch>
        </p:blipFill>
        <p:spPr>
          <a:xfrm>
            <a:off x="255496" y="0"/>
            <a:ext cx="796814" cy="95474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206958" y="327538"/>
            <a:ext cx="16738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04.</a:t>
            </a:r>
            <a:r>
              <a:rPr lang="zh-CN" altLang="en-US" sz="28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相守篇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260" y="701231"/>
            <a:ext cx="4671244" cy="590325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691772" y="2823013"/>
            <a:ext cx="36230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爱你一路，思念浸满每一步</a:t>
            </a:r>
            <a:endParaRPr lang="en-US" altLang="zh-CN" sz="20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明眸频顾，令我喜悦无数</a:t>
            </a:r>
            <a:endParaRPr lang="en-US" altLang="zh-CN" sz="20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细数流年，甜蜜因你故</a:t>
            </a:r>
            <a:endParaRPr lang="en-US" altLang="zh-CN" sz="20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牵手永远，此生相伴度</a:t>
            </a:r>
            <a:endParaRPr lang="en-US" altLang="zh-CN" sz="20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48315" flipV="1">
            <a:off x="814466" y="567691"/>
            <a:ext cx="5547808" cy="501285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0" t="19216" r="32811" b="28627"/>
          <a:stretch>
            <a:fillRect/>
          </a:stretch>
        </p:blipFill>
        <p:spPr>
          <a:xfrm>
            <a:off x="255496" y="0"/>
            <a:ext cx="796814" cy="95474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206958" y="327538"/>
            <a:ext cx="16738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04.</a:t>
            </a:r>
            <a:r>
              <a:rPr lang="zh-CN" altLang="en-US" sz="28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相守篇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48315" flipH="1">
            <a:off x="6068474" y="457825"/>
            <a:ext cx="5369295" cy="485155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658596" y="1297304"/>
            <a:ext cx="36230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爱你一路，思念浸满每一步</a:t>
            </a:r>
            <a:endParaRPr lang="en-US" altLang="zh-CN" sz="20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明眸频顾，令我喜悦无数</a:t>
            </a:r>
            <a:endParaRPr lang="en-US" altLang="zh-CN" sz="20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细数流年，甜蜜因你故</a:t>
            </a:r>
            <a:endParaRPr lang="en-US" altLang="zh-CN" sz="20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牵手永远，此生相伴度</a:t>
            </a:r>
            <a:endParaRPr lang="en-US" altLang="zh-CN" sz="20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747" y="1208031"/>
            <a:ext cx="2949468" cy="534438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835" y="3829050"/>
            <a:ext cx="4524375" cy="30289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54835" y="615681"/>
            <a:ext cx="4110641" cy="371427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015753" y="1546412"/>
            <a:ext cx="2151529" cy="793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4797323" y="1631902"/>
            <a:ext cx="23070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01.</a:t>
            </a:r>
            <a:r>
              <a:rPr lang="zh-CN" altLang="en-US" sz="40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相遇篇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48315" flipH="1">
            <a:off x="6230984" y="283014"/>
            <a:ext cx="5369295" cy="485155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0" t="19216" r="32811" b="28627"/>
          <a:stretch>
            <a:fillRect/>
          </a:stretch>
        </p:blipFill>
        <p:spPr>
          <a:xfrm>
            <a:off x="255496" y="0"/>
            <a:ext cx="796814" cy="95474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206958" y="327538"/>
            <a:ext cx="16690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01.</a:t>
            </a:r>
            <a:r>
              <a:rPr lang="zh-CN" altLang="en-US" sz="28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相遇篇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0" b="29413"/>
          <a:stretch>
            <a:fillRect/>
          </a:stretch>
        </p:blipFill>
        <p:spPr>
          <a:xfrm>
            <a:off x="840364" y="3236497"/>
            <a:ext cx="5255636" cy="269789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821106" y="1122493"/>
            <a:ext cx="36230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爱你一路，思念浸满每一步</a:t>
            </a:r>
            <a:endParaRPr lang="en-US" altLang="zh-CN" sz="20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明眸频顾，令我喜悦无数</a:t>
            </a:r>
            <a:endParaRPr lang="en-US" altLang="zh-CN" sz="20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细数流年，甜蜜因你故</a:t>
            </a:r>
            <a:endParaRPr lang="en-US" altLang="zh-CN" sz="20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牵手永远，此生相伴度</a:t>
            </a:r>
            <a:endParaRPr lang="en-US" altLang="zh-CN" sz="20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0" t="19216" r="32811" b="28627"/>
          <a:stretch>
            <a:fillRect/>
          </a:stretch>
        </p:blipFill>
        <p:spPr>
          <a:xfrm>
            <a:off x="255496" y="0"/>
            <a:ext cx="796814" cy="95474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206958" y="327538"/>
            <a:ext cx="16690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01.</a:t>
            </a:r>
            <a:r>
              <a:rPr lang="zh-CN" altLang="en-US" sz="28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相遇篇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135" y="1423325"/>
            <a:ext cx="4709370" cy="54346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1158">
            <a:off x="2067116" y="1310882"/>
            <a:ext cx="4333230" cy="28888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9711">
            <a:off x="1654200" y="4155141"/>
            <a:ext cx="2893060" cy="19253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矩形 1"/>
          <p:cNvSpPr/>
          <p:nvPr/>
        </p:nvSpPr>
        <p:spPr>
          <a:xfrm>
            <a:off x="4700394" y="4140662"/>
            <a:ext cx="6096000" cy="87286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爱你一路，思念浸满每一步</a:t>
            </a:r>
            <a:endParaRPr lang="en-US" altLang="zh-CN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明眸频顾，令我喜悦无数</a:t>
            </a:r>
            <a:endParaRPr lang="en-US" altLang="zh-CN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0" t="19216" r="32811" b="28627"/>
          <a:stretch>
            <a:fillRect/>
          </a:stretch>
        </p:blipFill>
        <p:spPr>
          <a:xfrm>
            <a:off x="255496" y="0"/>
            <a:ext cx="796814" cy="95474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206958" y="327538"/>
            <a:ext cx="16690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01.</a:t>
            </a:r>
            <a:r>
              <a:rPr lang="zh-CN" altLang="en-US" sz="28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相遇篇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758"/>
            <a:ext cx="5758530" cy="492162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706" y="1653076"/>
            <a:ext cx="5285888" cy="35518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矩形 1"/>
          <p:cNvSpPr/>
          <p:nvPr/>
        </p:nvSpPr>
        <p:spPr>
          <a:xfrm>
            <a:off x="6611471" y="561640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爱你一路，思念浸满每一步</a:t>
            </a:r>
            <a:endParaRPr lang="en-US" altLang="zh-CN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明眸频顾，令我喜悦无数</a:t>
            </a:r>
            <a:endParaRPr lang="en-US" altLang="zh-CN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0" t="19216" r="32811" b="28627"/>
          <a:stretch>
            <a:fillRect/>
          </a:stretch>
        </p:blipFill>
        <p:spPr>
          <a:xfrm>
            <a:off x="255496" y="0"/>
            <a:ext cx="796814" cy="95474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206958" y="327538"/>
            <a:ext cx="16690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01.</a:t>
            </a:r>
            <a:r>
              <a:rPr lang="zh-CN" altLang="en-US" sz="28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相遇篇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556" y="954741"/>
            <a:ext cx="2518407" cy="306721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319" y="3706788"/>
            <a:ext cx="2401769" cy="209697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46" y="1278854"/>
            <a:ext cx="1994632" cy="251311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958" y="4021955"/>
            <a:ext cx="2674251" cy="178283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610" y="1794081"/>
            <a:ext cx="2993728" cy="199798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422" y="3867436"/>
            <a:ext cx="2902875" cy="193735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835" y="3829050"/>
            <a:ext cx="4524375" cy="30289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54835" y="615681"/>
            <a:ext cx="4110641" cy="371427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015753" y="1546412"/>
            <a:ext cx="2151529" cy="793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4797323" y="1631902"/>
            <a:ext cx="23150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02.</a:t>
            </a:r>
            <a:r>
              <a:rPr lang="zh-CN" altLang="en-US" sz="40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相知篇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0" t="19216" r="32811" b="28627"/>
          <a:stretch>
            <a:fillRect/>
          </a:stretch>
        </p:blipFill>
        <p:spPr>
          <a:xfrm>
            <a:off x="255496" y="0"/>
            <a:ext cx="796814" cy="95474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206958" y="327538"/>
            <a:ext cx="16738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02.</a:t>
            </a:r>
            <a:r>
              <a:rPr lang="zh-CN" altLang="en-US" sz="28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相知篇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144" y="1896035"/>
            <a:ext cx="6164144" cy="369794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821106" y="1122493"/>
            <a:ext cx="36230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爱你一路，思念浸满每一步</a:t>
            </a:r>
            <a:endParaRPr lang="en-US" altLang="zh-CN" sz="20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明眸频顾，令我喜悦无数</a:t>
            </a:r>
            <a:endParaRPr lang="en-US" altLang="zh-CN" sz="20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细数流年，甜蜜因你故</a:t>
            </a:r>
            <a:endParaRPr lang="en-US" altLang="zh-CN" sz="20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迷你简卡通" panose="03000509000000000000" pitchFamily="65" charset="-122"/>
                <a:ea typeface="迷你简卡通" panose="03000509000000000000" pitchFamily="65" charset="-122"/>
              </a:rPr>
              <a:t>牵手永远，此生相伴度</a:t>
            </a:r>
            <a:endParaRPr lang="en-US" altLang="zh-CN" sz="2000" dirty="0"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48315" flipH="1">
            <a:off x="6230984" y="283014"/>
            <a:ext cx="5369295" cy="485155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FD6EB09C-B323-4B22-B934-6BFB3828F375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OeJc0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niXN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OeJc0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54lz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54lz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aWGe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aWGe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aWGe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amGeSy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amGeS3Br3rpLAAAAagAAABsAAAB1bml2ZXJzYWwvdW5pdmVyc2FsLnBuZy54bWyzsa/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/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+/sCAACwCAAAFAAAAAAAAAABAAAAAAC9EQAAdW5pdmVyc2FsL3BsYXllci54bWxQSwECAAAUAAIACABpYZ5LsIcj9GwBAAD3AgAAKQAAAAAAAAABAAAAAADqFAAAdW5pdmVyc2FsL3NraW5fY3VzdG9taXphdGlvbl9zZXR0aW5ncy54bWxQSwECAAAUAAIACABqYZ5LJOD/F8QMAABjGQAAFwAAAAAAAAAAAAAAAACdFgAAdW5pdmVyc2FsL3VuaXZlcnNhbC5wbmdQSwECAAAUAAIACABqYZ5LcGveuksAAABqAAAAGwAAAAAAAAABAAAAAACWIwAAdW5pdmVyc2FsL3VuaXZlcnNhbC5wbmcueG1sUEsFBgAAAAALAAsASQMAABokAAAAAA=="/>
  <p:tag name="ISPRING_PRESENTATION_TITLE" val="01.16.0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Office Theme">
  <a:themeElements>
    <a:clrScheme name="自定义 8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455</Words>
  <Application>Microsoft Office PowerPoint</Application>
  <PresentationFormat>宽屏</PresentationFormat>
  <Paragraphs>85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9" baseType="lpstr">
      <vt:lpstr>等线</vt:lpstr>
      <vt:lpstr>迷你简卡通</vt:lpstr>
      <vt:lpstr>微软雅黑</vt:lpstr>
      <vt:lpstr>Arial</vt:lpstr>
      <vt:lpstr>Bodoni MT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天 下</cp:lastModifiedBy>
  <cp:revision>183</cp:revision>
  <dcterms:created xsi:type="dcterms:W3CDTF">2017-08-18T03:02:00Z</dcterms:created>
  <dcterms:modified xsi:type="dcterms:W3CDTF">2021-01-04T15:07:43Z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