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00" r:id="rId2"/>
    <p:sldId id="274" r:id="rId3"/>
    <p:sldId id="271" r:id="rId4"/>
    <p:sldId id="270" r:id="rId5"/>
    <p:sldId id="301" r:id="rId6"/>
    <p:sldId id="273" r:id="rId7"/>
    <p:sldId id="282" r:id="rId8"/>
    <p:sldId id="302" r:id="rId9"/>
    <p:sldId id="279" r:id="rId10"/>
    <p:sldId id="276" r:id="rId11"/>
    <p:sldId id="275" r:id="rId12"/>
    <p:sldId id="290" r:id="rId13"/>
    <p:sldId id="287" r:id="rId14"/>
    <p:sldId id="29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260"/>
    <a:srgbClr val="FFFFFF"/>
    <a:srgbClr val="5E836C"/>
    <a:srgbClr val="FFFEE0"/>
    <a:srgbClr val="78906F"/>
    <a:srgbClr val="788E6D"/>
    <a:srgbClr val="576F5F"/>
    <a:srgbClr val="A19182"/>
    <a:srgbClr val="F2F2F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66027-370C-4E1D-BF4B-A4ACC7C3A14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8ED9C-F719-4C48-847C-CDBDEFD37D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D750-82B4-4CEA-B91A-B601381FBB2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21-F94D-4918-8274-57B24B909E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94157"/>
              </a:gs>
              <a:gs pos="50000">
                <a:srgbClr val="E84057"/>
              </a:gs>
              <a:gs pos="100000">
                <a:srgbClr val="E72F4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D750-82B4-4CEA-B91A-B601381FBB2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21-F94D-4918-8274-57B24B909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D750-82B4-4CEA-B91A-B601381FBB2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21-F94D-4918-8274-57B24B909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D750-82B4-4CEA-B91A-B601381FBB2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21-F94D-4918-8274-57B24B909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D750-82B4-4CEA-B91A-B601381FBB2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21-F94D-4918-8274-57B24B909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D750-82B4-4CEA-B91A-B601381FBB2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21-F94D-4918-8274-57B24B909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D750-82B4-4CEA-B91A-B601381FBB2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21-F94D-4918-8274-57B24B909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D750-82B4-4CEA-B91A-B601381FBB2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21-F94D-4918-8274-57B24B909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D750-82B4-4CEA-B91A-B601381FBB2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21-F94D-4918-8274-57B24B909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D750-82B4-4CEA-B91A-B601381FBB2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21-F94D-4918-8274-57B24B909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D750-82B4-4CEA-B91A-B601381FBB2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9E21-F94D-4918-8274-57B24B909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7D750-82B4-4CEA-B91A-B601381FBB2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9E21-F94D-4918-8274-57B24B909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3347700" cy="3429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18399" y="2568581"/>
            <a:ext cx="49552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spc="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你的爱情</a:t>
            </a:r>
            <a:endParaRPr lang="en-US" altLang="zh-CN" sz="5400" spc="800" dirty="0">
              <a:solidFill>
                <a:schemeClr val="tx1">
                  <a:lumMod val="85000"/>
                  <a:lumOff val="1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/>
            <a:r>
              <a:rPr lang="zh-CN" altLang="en-US" sz="5400" spc="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是哪一种模样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844300" y="0"/>
            <a:ext cx="3347699" cy="403663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372101" y="5934315"/>
            <a:ext cx="1447801" cy="307777"/>
            <a:chOff x="5388768" y="5948384"/>
            <a:chExt cx="1447801" cy="307777"/>
          </a:xfrm>
        </p:grpSpPr>
        <p:sp>
          <p:nvSpPr>
            <p:cNvPr id="9" name="矩形 8"/>
            <p:cNvSpPr/>
            <p:nvPr/>
          </p:nvSpPr>
          <p:spPr>
            <a:xfrm>
              <a:off x="5388768" y="5957016"/>
              <a:ext cx="1447801" cy="29051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503367" y="5948384"/>
              <a:ext cx="12186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THINKBUTION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315200" y="3619500"/>
            <a:ext cx="3676650" cy="2943225"/>
          </a:xfrm>
          <a:prstGeom prst="rect">
            <a:avLst/>
          </a:prstGeom>
          <a:solidFill>
            <a:srgbClr val="5E8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" y="0"/>
            <a:ext cx="6054440" cy="37033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>
            <a:off x="8067782" y="4176681"/>
            <a:ext cx="2177924" cy="2135377"/>
          </a:xfrm>
          <a:custGeom>
            <a:avLst/>
            <a:gdLst>
              <a:gd name="connsiteX0" fmla="*/ 618476 w 2609687"/>
              <a:gd name="connsiteY0" fmla="*/ 85 h 2558705"/>
              <a:gd name="connsiteX1" fmla="*/ 1304844 w 2609687"/>
              <a:gd name="connsiteY1" fmla="*/ 615606 h 2558705"/>
              <a:gd name="connsiteX2" fmla="*/ 1304844 w 2609687"/>
              <a:gd name="connsiteY2" fmla="*/ 2558705 h 2558705"/>
              <a:gd name="connsiteX3" fmla="*/ 618476 w 2609687"/>
              <a:gd name="connsiteY3" fmla="*/ 85 h 255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687" h="2558705">
                <a:moveTo>
                  <a:pt x="618476" y="85"/>
                </a:moveTo>
                <a:cubicBezTo>
                  <a:pt x="877419" y="4592"/>
                  <a:pt x="1153039" y="190553"/>
                  <a:pt x="1304844" y="615606"/>
                </a:cubicBezTo>
                <a:cubicBezTo>
                  <a:pt x="1844593" y="-895694"/>
                  <a:pt x="3949617" y="615606"/>
                  <a:pt x="1304844" y="2558705"/>
                </a:cubicBezTo>
                <a:cubicBezTo>
                  <a:pt x="-596087" y="1162103"/>
                  <a:pt x="-43265" y="-11432"/>
                  <a:pt x="618476" y="85"/>
                </a:cubicBez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125151"/>
            <a:ext cx="6079578" cy="3731897"/>
          </a:xfrm>
          <a:custGeom>
            <a:avLst/>
            <a:gdLst>
              <a:gd name="connsiteX0" fmla="*/ 0 w 6079578"/>
              <a:gd name="connsiteY0" fmla="*/ 0 h 3733799"/>
              <a:gd name="connsiteX1" fmla="*/ 6079578 w 6079578"/>
              <a:gd name="connsiteY1" fmla="*/ 0 h 3733799"/>
              <a:gd name="connsiteX2" fmla="*/ 6079578 w 6079578"/>
              <a:gd name="connsiteY2" fmla="*/ 3733799 h 3733799"/>
              <a:gd name="connsiteX3" fmla="*/ 0 w 6079578"/>
              <a:gd name="connsiteY3" fmla="*/ 3733799 h 3733799"/>
              <a:gd name="connsiteX4" fmla="*/ 0 w 6079578"/>
              <a:gd name="connsiteY4" fmla="*/ 0 h 3733799"/>
              <a:gd name="connsiteX5" fmla="*/ 2353421 w 6079578"/>
              <a:gd name="connsiteY5" fmla="*/ 794179 h 3733799"/>
              <a:gd name="connsiteX6" fmla="*/ 3039789 w 6079578"/>
              <a:gd name="connsiteY6" fmla="*/ 3352799 h 3733799"/>
              <a:gd name="connsiteX7" fmla="*/ 3039789 w 6079578"/>
              <a:gd name="connsiteY7" fmla="*/ 1409700 h 3733799"/>
              <a:gd name="connsiteX8" fmla="*/ 2353421 w 6079578"/>
              <a:gd name="connsiteY8" fmla="*/ 794179 h 37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9578" h="3733799">
                <a:moveTo>
                  <a:pt x="0" y="0"/>
                </a:moveTo>
                <a:lnTo>
                  <a:pt x="6079578" y="0"/>
                </a:lnTo>
                <a:lnTo>
                  <a:pt x="6079578" y="3733799"/>
                </a:lnTo>
                <a:lnTo>
                  <a:pt x="0" y="3733799"/>
                </a:lnTo>
                <a:lnTo>
                  <a:pt x="0" y="0"/>
                </a:lnTo>
                <a:close/>
                <a:moveTo>
                  <a:pt x="2353421" y="794179"/>
                </a:moveTo>
                <a:cubicBezTo>
                  <a:pt x="1691680" y="782662"/>
                  <a:pt x="1138858" y="1956197"/>
                  <a:pt x="3039789" y="3352799"/>
                </a:cubicBezTo>
                <a:cubicBezTo>
                  <a:pt x="5684562" y="1409700"/>
                  <a:pt x="3579538" y="-101600"/>
                  <a:pt x="3039789" y="1409700"/>
                </a:cubicBezTo>
                <a:cubicBezTo>
                  <a:pt x="2887984" y="984647"/>
                  <a:pt x="2612364" y="798686"/>
                  <a:pt x="2353421" y="794179"/>
                </a:cubicBez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459189" y="4138581"/>
            <a:ext cx="3684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5E836C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There is a person, waiting for you in the depths of time. Chase your dreams became my goal, a grizzled troubadour captive of sorrow and tears</a:t>
            </a:r>
            <a:endParaRPr lang="zh-CN" altLang="en-US" sz="1400" dirty="0">
              <a:solidFill>
                <a:srgbClr val="5E836C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20166" y="818809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5E836C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你好，安红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20166" y="1438423"/>
            <a:ext cx="308770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5E836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A PERSON,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5E836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 WAITING FOR YOU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5E836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IN THE DEPTHS OF TIME</a:t>
            </a:r>
            <a:r>
              <a:rPr lang="zh-CN" altLang="en-US" sz="1600" dirty="0">
                <a:solidFill>
                  <a:srgbClr val="5E836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！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-40000"/>
          </a:blip>
          <a:stretch>
            <a:fillRect/>
          </a:stretch>
        </p:blipFill>
        <p:spPr>
          <a:xfrm>
            <a:off x="2600237" y="5478121"/>
            <a:ext cx="2099968" cy="9614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7299960" y="-25739"/>
            <a:ext cx="4892040" cy="69094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0" y="0"/>
            <a:ext cx="4815840" cy="68580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26397" y="1920385"/>
            <a:ext cx="1477328" cy="36445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pc="300" dirty="0">
                <a:solidFill>
                  <a:srgbClr val="5E836C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有一个人，</a:t>
            </a:r>
            <a:endParaRPr lang="en-US" altLang="zh-CN" sz="2800" spc="300" dirty="0">
              <a:solidFill>
                <a:srgbClr val="5E836C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spc="300" dirty="0">
                <a:solidFill>
                  <a:srgbClr val="5E836C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     在时光深处等你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150542" y="1991972"/>
            <a:ext cx="0" cy="1662611"/>
          </a:xfrm>
          <a:prstGeom prst="line">
            <a:avLst/>
          </a:prstGeom>
          <a:ln w="3175">
            <a:solidFill>
              <a:srgbClr val="5E8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980216" y="2695900"/>
            <a:ext cx="0" cy="1662611"/>
          </a:xfrm>
          <a:prstGeom prst="line">
            <a:avLst/>
          </a:prstGeom>
          <a:ln w="3175">
            <a:solidFill>
              <a:srgbClr val="5E8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-25739"/>
            <a:ext cx="4815840" cy="6883739"/>
          </a:xfrm>
          <a:prstGeom prst="rect">
            <a:avLst/>
          </a:prstGeom>
          <a:solidFill>
            <a:srgbClr val="5E836C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299960" y="-25740"/>
            <a:ext cx="4892040" cy="6883739"/>
          </a:xfrm>
          <a:prstGeom prst="rect">
            <a:avLst/>
          </a:prstGeom>
          <a:solidFill>
            <a:srgbClr val="5E836C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20000"/>
          </a:blip>
          <a:stretch>
            <a:fillRect/>
          </a:stretch>
        </p:blipFill>
        <p:spPr>
          <a:xfrm>
            <a:off x="6215251" y="4800600"/>
            <a:ext cx="448861" cy="4488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20000"/>
          </a:blip>
          <a:stretch>
            <a:fillRect/>
          </a:stretch>
        </p:blipFill>
        <p:spPr>
          <a:xfrm>
            <a:off x="6542556" y="5589312"/>
            <a:ext cx="266831" cy="2668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836C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50318" y="1063845"/>
            <a:ext cx="28520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情</a:t>
            </a:r>
            <a:r>
              <a:rPr lang="zh-CN" altLang="en-US" sz="48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人</a:t>
            </a:r>
            <a:r>
              <a:rPr lang="zh-CN" altLang="en-US" sz="88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304973" y="1943100"/>
            <a:ext cx="5962977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350318" y="5410200"/>
            <a:ext cx="4745682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04673" y="2895603"/>
            <a:ext cx="0" cy="2914647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483667" y="2272210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VALENTINE'S DAY</a:t>
            </a:r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71390" y="2943919"/>
            <a:ext cx="40318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pc="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你我的相遇，</a:t>
            </a:r>
            <a:endParaRPr lang="en-US" altLang="zh-CN" sz="4400" spc="6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4400" spc="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上天的恩赐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679017" y="4780783"/>
            <a:ext cx="2181933" cy="369332"/>
            <a:chOff x="2459029" y="4683643"/>
            <a:chExt cx="2181933" cy="369332"/>
          </a:xfrm>
        </p:grpSpPr>
        <p:sp>
          <p:nvSpPr>
            <p:cNvPr id="17" name="文本框 16"/>
            <p:cNvSpPr txBox="1"/>
            <p:nvPr/>
          </p:nvSpPr>
          <p:spPr>
            <a:xfrm>
              <a:off x="2459029" y="4683643"/>
              <a:ext cx="1128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2017.2.24</a:t>
              </a:r>
              <a:endParaRPr lang="zh-CN" altLang="en-US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3545692" y="4755735"/>
              <a:ext cx="219823" cy="219824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3763799" y="468364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情人节</a:t>
              </a: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2816140" y="4562865"/>
            <a:ext cx="138515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202381" y="1987195"/>
            <a:ext cx="609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pc="8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Each day is Valentine's day</a:t>
            </a:r>
            <a:endParaRPr lang="zh-CN" altLang="en-US" b="1" spc="8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179618" y="5410200"/>
            <a:ext cx="3088332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-1" y="0"/>
            <a:ext cx="12215813" cy="3619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483734" y="1637294"/>
            <a:ext cx="2876550" cy="4800600"/>
          </a:xfrm>
          <a:prstGeom prst="rect">
            <a:avLst/>
          </a:prstGeom>
          <a:solidFill>
            <a:srgbClr val="5E8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488741" y="1961144"/>
            <a:ext cx="1661993" cy="35548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spc="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因为经历，</a:t>
            </a:r>
            <a:endParaRPr lang="en-US" altLang="zh-CN" sz="4800" spc="6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4800" spc="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所以懂得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9293484" y="5001613"/>
            <a:ext cx="781050" cy="78105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631109" y="1984751"/>
            <a:ext cx="923330" cy="35716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I would like to do every day morning, when you just wake up every day</a:t>
            </a:r>
            <a:endParaRPr lang="zh-CN" altLang="en-US" sz="16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9304" y="5527367"/>
            <a:ext cx="569494" cy="569494"/>
          </a:xfrm>
          <a:prstGeom prst="rect">
            <a:avLst/>
          </a:prstGeom>
        </p:spPr>
      </p:pic>
      <p:sp>
        <p:nvSpPr>
          <p:cNvPr id="28" name="心形 27"/>
          <p:cNvSpPr/>
          <p:nvPr/>
        </p:nvSpPr>
        <p:spPr>
          <a:xfrm>
            <a:off x="2278188" y="1730979"/>
            <a:ext cx="3350018" cy="3350018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2418027" y="1963715"/>
            <a:ext cx="3070222" cy="3010241"/>
          </a:xfrm>
          <a:custGeom>
            <a:avLst/>
            <a:gdLst>
              <a:gd name="connsiteX0" fmla="*/ 727620 w 3070222"/>
              <a:gd name="connsiteY0" fmla="*/ 99 h 3010241"/>
              <a:gd name="connsiteX1" fmla="*/ 1535111 w 3070222"/>
              <a:gd name="connsiteY1" fmla="*/ 724241 h 3010241"/>
              <a:gd name="connsiteX2" fmla="*/ 1535111 w 3070222"/>
              <a:gd name="connsiteY2" fmla="*/ 3010241 h 3010241"/>
              <a:gd name="connsiteX3" fmla="*/ 727620 w 3070222"/>
              <a:gd name="connsiteY3" fmla="*/ 99 h 301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0222" h="3010241">
                <a:moveTo>
                  <a:pt x="727620" y="99"/>
                </a:moveTo>
                <a:cubicBezTo>
                  <a:pt x="1032258" y="5401"/>
                  <a:pt x="1356518" y="224179"/>
                  <a:pt x="1535111" y="724241"/>
                </a:cubicBezTo>
                <a:cubicBezTo>
                  <a:pt x="2170112" y="-1053759"/>
                  <a:pt x="4646611" y="724241"/>
                  <a:pt x="1535111" y="3010241"/>
                </a:cubicBezTo>
                <a:cubicBezTo>
                  <a:pt x="-701279" y="1367179"/>
                  <a:pt x="-50900" y="-13450"/>
                  <a:pt x="727620" y="99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心形 3"/>
          <p:cNvSpPr/>
          <p:nvPr/>
        </p:nvSpPr>
        <p:spPr>
          <a:xfrm>
            <a:off x="2952750" y="1352551"/>
            <a:ext cx="6286499" cy="4560616"/>
          </a:xfrm>
          <a:prstGeom prst="heart">
            <a:avLst/>
          </a:prstGeom>
          <a:solidFill>
            <a:srgbClr val="EC62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20375" y="3229088"/>
            <a:ext cx="47131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spc="-15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KEEPING THE FAITH</a:t>
            </a:r>
            <a:endParaRPr lang="zh-CN" altLang="en-US" sz="4400" spc="-15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49503" y="2610076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你好，爱情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1521" y="3994502"/>
            <a:ext cx="3270857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There is a person, waiting for you in the depths of time. Chase your dreams became my goal, a grizzled troubadour captive of sorrow and tears</a:t>
            </a:r>
            <a:endParaRPr lang="zh-CN" altLang="en-US" sz="12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766561" y="0"/>
            <a:ext cx="5425439" cy="6858000"/>
          </a:xfrm>
          <a:prstGeom prst="rect">
            <a:avLst/>
          </a:prstGeom>
          <a:solidFill>
            <a:srgbClr val="A19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" y="0"/>
            <a:ext cx="676275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651260" y="1469594"/>
            <a:ext cx="3652511" cy="1569660"/>
            <a:chOff x="7703428" y="1641044"/>
            <a:chExt cx="3652511" cy="1569660"/>
          </a:xfrm>
        </p:grpSpPr>
        <p:sp>
          <p:nvSpPr>
            <p:cNvPr id="4" name="文本框 3"/>
            <p:cNvSpPr txBox="1"/>
            <p:nvPr/>
          </p:nvSpPr>
          <p:spPr>
            <a:xfrm>
              <a:off x="7703428" y="1641044"/>
              <a:ext cx="330090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>
                      <a:lumMod val="9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2017</a:t>
              </a:r>
              <a:endParaRPr lang="zh-CN" altLang="en-US" sz="96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925466" y="2225819"/>
              <a:ext cx="2430473" cy="400110"/>
            </a:xfrm>
            <a:prstGeom prst="rect">
              <a:avLst/>
            </a:prstGeom>
            <a:solidFill>
              <a:srgbClr val="A1918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9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MEMORIAL DAY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112828" y="4333720"/>
            <a:ext cx="4898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我愿做每一天的晨光，在每天你刚醒来的时候，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嘟嘴的你的第一次眨眼，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总有一束温暖的阳光肆无忌惮的洒在你身上，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照耀你那如画般的美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biLevel thresh="25000"/>
          </a:blip>
          <a:stretch>
            <a:fillRect/>
          </a:stretch>
        </p:blipFill>
        <p:spPr>
          <a:xfrm>
            <a:off x="9315336" y="3279991"/>
            <a:ext cx="495414" cy="688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12192000" cy="4578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379767" y="6344536"/>
            <a:ext cx="1435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2017.2.15</a:t>
            </a:r>
            <a:endParaRPr lang="zh-CN" altLang="en-US" sz="1600" b="1" spc="300" dirty="0">
              <a:solidFill>
                <a:schemeClr val="tx1">
                  <a:lumMod val="65000"/>
                  <a:lumOff val="3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8243" y="5409188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在时光深处，等你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8243" y="4839210"/>
            <a:ext cx="56343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There is a person, waiting for you in the depths of time. Chase your dreams became my goal, a grizzled troubadour captive of sorrow and tears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8243" y="5795937"/>
            <a:ext cx="2172390" cy="832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A PERSON,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 WAITING FOR YOU 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IN THE DEPTHS OF TIME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！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>
            <a:off x="8347912" y="3889020"/>
            <a:ext cx="2475914" cy="2398542"/>
          </a:xfrm>
          <a:prstGeom prst="heart">
            <a:avLst/>
          </a:prstGeom>
          <a:ln w="28575">
            <a:solidFill>
              <a:srgbClr val="FFFFFF">
                <a:alpha val="74902"/>
              </a:srgb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/>
        </p:nvSpPr>
        <p:spPr>
          <a:xfrm flipV="1">
            <a:off x="0" y="0"/>
            <a:ext cx="2555631" cy="2555631"/>
          </a:xfrm>
          <a:prstGeom prst="rtTriangle">
            <a:avLst/>
          </a:prstGeom>
          <a:solidFill>
            <a:srgbClr val="A19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655599" y="593059"/>
            <a:ext cx="423779" cy="423779"/>
          </a:xfrm>
          <a:prstGeom prst="line">
            <a:avLst/>
          </a:prstGeom>
          <a:ln w="3175">
            <a:solidFill>
              <a:srgbClr val="F2F2F2">
                <a:alpha val="8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33003" y="179212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bg1">
                    <a:lumMod val="9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2</a:t>
            </a:r>
            <a:r>
              <a:rPr lang="zh-CN" altLang="en-US" b="1" spc="300" dirty="0">
                <a:solidFill>
                  <a:schemeClr val="bg1">
                    <a:lumMod val="9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5271" y="990334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bg1">
                    <a:lumMod val="9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15</a:t>
            </a:r>
            <a:r>
              <a:rPr lang="zh-CN" altLang="en-US" b="1" spc="300" dirty="0">
                <a:solidFill>
                  <a:schemeClr val="bg1">
                    <a:lumMod val="9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日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06439" y="2010313"/>
            <a:ext cx="1477328" cy="36445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pc="300" dirty="0">
                <a:solidFill>
                  <a:srgbClr val="A1918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有一个人，</a:t>
            </a:r>
            <a:endParaRPr lang="en-US" altLang="zh-CN" sz="2800" spc="300" dirty="0">
              <a:solidFill>
                <a:srgbClr val="A19182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spc="300" dirty="0">
                <a:solidFill>
                  <a:srgbClr val="A1918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     在时光深处等你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830589" y="2081900"/>
            <a:ext cx="0" cy="1662611"/>
          </a:xfrm>
          <a:prstGeom prst="line">
            <a:avLst/>
          </a:prstGeom>
          <a:ln w="3175">
            <a:solidFill>
              <a:srgbClr val="A19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660263" y="2785828"/>
            <a:ext cx="0" cy="1662611"/>
          </a:xfrm>
          <a:prstGeom prst="line">
            <a:avLst/>
          </a:prstGeom>
          <a:ln w="3175">
            <a:solidFill>
              <a:srgbClr val="A19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9528117" y="514192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A19182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时光深处，等你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427880" y="5718361"/>
            <a:ext cx="4439339" cy="459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altLang="zh-CN" sz="800" dirty="0">
                <a:solidFill>
                  <a:srgbClr val="A19182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There is a person, waiting for you in the depths of time. Chase your dreams became my goal, a grizzled troubadour captive of sorrow and tears</a:t>
            </a:r>
            <a:endParaRPr lang="zh-CN" altLang="en-US" sz="800" dirty="0">
              <a:solidFill>
                <a:srgbClr val="A19182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355727" y="4458100"/>
            <a:ext cx="217239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A PERSON,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 WAITING FOR YOU 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IN THE DEPTHS OF TIME</a:t>
            </a: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！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88" y="1143120"/>
            <a:ext cx="6602808" cy="440187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396" y="4764541"/>
            <a:ext cx="990000" cy="2700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844" y="823817"/>
            <a:ext cx="618750" cy="911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35" y="1152515"/>
            <a:ext cx="6829455" cy="45529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直角三角形 5"/>
          <p:cNvSpPr/>
          <p:nvPr/>
        </p:nvSpPr>
        <p:spPr>
          <a:xfrm flipH="1" flipV="1">
            <a:off x="9636368" y="-1"/>
            <a:ext cx="2555631" cy="2555631"/>
          </a:xfrm>
          <a:prstGeom prst="rtTriangle">
            <a:avLst/>
          </a:prstGeom>
          <a:solidFill>
            <a:srgbClr val="A19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1160468" y="599225"/>
            <a:ext cx="423779" cy="423779"/>
          </a:xfrm>
          <a:prstGeom prst="line">
            <a:avLst/>
          </a:prstGeom>
          <a:ln w="3175">
            <a:solidFill>
              <a:srgbClr val="F2F2F2">
                <a:alpha val="8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0680554" y="264485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bg1">
                    <a:lumMod val="9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2</a:t>
            </a:r>
            <a:r>
              <a:rPr lang="zh-CN" altLang="en-US" b="1" spc="300" dirty="0">
                <a:solidFill>
                  <a:schemeClr val="bg1">
                    <a:lumMod val="9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200762" y="966818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bg1">
                    <a:lumMod val="9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15</a:t>
            </a:r>
            <a:r>
              <a:rPr lang="zh-CN" altLang="en-US" b="1" spc="300" dirty="0">
                <a:solidFill>
                  <a:schemeClr val="bg1">
                    <a:lumMod val="9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日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0926" y="4549326"/>
            <a:ext cx="593126" cy="67162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0336550" y="2141842"/>
            <a:ext cx="1477328" cy="36445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pc="300" dirty="0">
                <a:solidFill>
                  <a:srgbClr val="A1918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有一个人，</a:t>
            </a:r>
            <a:endParaRPr lang="en-US" altLang="zh-CN" sz="2800" spc="300" dirty="0">
              <a:solidFill>
                <a:srgbClr val="A19182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spc="300" dirty="0">
                <a:solidFill>
                  <a:srgbClr val="A1918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     在时光深处等你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lum bright="-20000"/>
          </a:blip>
          <a:stretch>
            <a:fillRect/>
          </a:stretch>
        </p:blipFill>
        <p:spPr>
          <a:xfrm>
            <a:off x="10147836" y="1801455"/>
            <a:ext cx="694506" cy="685246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11060700" y="2213429"/>
            <a:ext cx="0" cy="1662611"/>
          </a:xfrm>
          <a:prstGeom prst="line">
            <a:avLst/>
          </a:prstGeom>
          <a:ln w="3175">
            <a:solidFill>
              <a:srgbClr val="A19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0890374" y="2917357"/>
            <a:ext cx="0" cy="1662611"/>
          </a:xfrm>
          <a:prstGeom prst="line">
            <a:avLst/>
          </a:prstGeom>
          <a:ln w="3175">
            <a:solidFill>
              <a:srgbClr val="A19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56218" y="531416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A19182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时光深处，等你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56218" y="5743751"/>
            <a:ext cx="4439339" cy="459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800" dirty="0">
                <a:solidFill>
                  <a:srgbClr val="A19182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There is a person, waiting for you in the depths of time. Chase your dreams became my goal, a grizzled troubadour captive of sorrow and tears</a:t>
            </a:r>
            <a:endParaRPr lang="zh-CN" altLang="en-US" sz="800" dirty="0">
              <a:solidFill>
                <a:srgbClr val="A19182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355727" y="4458100"/>
            <a:ext cx="217239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A PERSON,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 WAITING FOR YOU 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IN THE DEPTHS OF TIME</a:t>
            </a: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0"/>
            <a:ext cx="51054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7086600" cy="6858000"/>
          </a:xfrm>
          <a:prstGeom prst="rect">
            <a:avLst/>
          </a:prstGeom>
          <a:solidFill>
            <a:srgbClr val="5E8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59091" y="286869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FFFEE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I</a:t>
            </a:r>
            <a:endParaRPr lang="zh-CN" altLang="en-US" sz="6600" dirty="0">
              <a:solidFill>
                <a:srgbClr val="FFFEE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19650" y="2875002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FFFEE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U</a:t>
            </a:r>
            <a:endParaRPr lang="zh-CN" altLang="en-US" sz="6600" dirty="0">
              <a:solidFill>
                <a:srgbClr val="FFFEE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4193" y="5012808"/>
            <a:ext cx="4898215" cy="42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FFFEE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我愿做每一天的晨光，在每天你刚醒来的时候</a:t>
            </a:r>
            <a:endParaRPr lang="en-US" altLang="zh-CN" sz="1600" dirty="0">
              <a:solidFill>
                <a:srgbClr val="FFFEE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2904" y="4489588"/>
            <a:ext cx="594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FEE0"/>
                </a:solidFill>
                <a:latin typeface="Gill Sans MT Ext Condensed Bold" panose="020B0902020104020203" pitchFamily="34" charset="0"/>
              </a:rPr>
              <a:t>I would like to do every day morning, when you just wake up every day</a:t>
            </a:r>
            <a:endParaRPr lang="zh-CN" altLang="en-US" sz="2800" dirty="0">
              <a:solidFill>
                <a:srgbClr val="FFFEE0"/>
              </a:solidFill>
              <a:latin typeface="Gill Sans MT Ext Condensed Bold" panose="020B0902020104020203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57645" y="1455609"/>
            <a:ext cx="2571311" cy="2521077"/>
          </a:xfrm>
          <a:custGeom>
            <a:avLst/>
            <a:gdLst>
              <a:gd name="connsiteX0" fmla="*/ 609382 w 2571311"/>
              <a:gd name="connsiteY0" fmla="*/ 83 h 2521077"/>
              <a:gd name="connsiteX1" fmla="*/ 1285656 w 2571311"/>
              <a:gd name="connsiteY1" fmla="*/ 606552 h 2521077"/>
              <a:gd name="connsiteX2" fmla="*/ 1285656 w 2571311"/>
              <a:gd name="connsiteY2" fmla="*/ 2521077 h 2521077"/>
              <a:gd name="connsiteX3" fmla="*/ 609382 w 2571311"/>
              <a:gd name="connsiteY3" fmla="*/ 83 h 252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311" h="2521077">
                <a:moveTo>
                  <a:pt x="609382" y="83"/>
                </a:moveTo>
                <a:cubicBezTo>
                  <a:pt x="864517" y="4524"/>
                  <a:pt x="1136084" y="187750"/>
                  <a:pt x="1285656" y="606552"/>
                </a:cubicBezTo>
                <a:cubicBezTo>
                  <a:pt x="1817469" y="-882523"/>
                  <a:pt x="3891537" y="606552"/>
                  <a:pt x="1285656" y="2521077"/>
                </a:cubicBezTo>
                <a:cubicBezTo>
                  <a:pt x="-587321" y="1145012"/>
                  <a:pt x="-42628" y="-11264"/>
                  <a:pt x="609382" y="83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836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42510" y="4393213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FEE0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你好，安红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2510" y="5012827"/>
            <a:ext cx="3087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FEE0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A PERSON,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FEE0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 WAITING FOR YOU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FEE0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IN THE DEPTHS OF TIME</a:t>
            </a:r>
            <a:r>
              <a:rPr lang="zh-CN" altLang="en-US" sz="1600" dirty="0">
                <a:solidFill>
                  <a:srgbClr val="FFFEE0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！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764956" y="1027898"/>
            <a:ext cx="7822886" cy="5216763"/>
            <a:chOff x="1034700" y="114300"/>
            <a:chExt cx="10001633" cy="66696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>
            <a:xfrm>
              <a:off x="4406933" y="114300"/>
              <a:ext cx="6629400" cy="6629400"/>
            </a:xfrm>
            <a:custGeom>
              <a:avLst/>
              <a:gdLst>
                <a:gd name="connsiteX0" fmla="*/ 3314700 w 6629400"/>
                <a:gd name="connsiteY0" fmla="*/ 0 h 6629400"/>
                <a:gd name="connsiteX1" fmla="*/ 6629400 w 6629400"/>
                <a:gd name="connsiteY1" fmla="*/ 3314700 h 6629400"/>
                <a:gd name="connsiteX2" fmla="*/ 3314700 w 6629400"/>
                <a:gd name="connsiteY2" fmla="*/ 6629400 h 6629400"/>
                <a:gd name="connsiteX3" fmla="*/ 0 w 6629400"/>
                <a:gd name="connsiteY3" fmla="*/ 3314700 h 6629400"/>
                <a:gd name="connsiteX4" fmla="*/ 3314700 w 6629400"/>
                <a:gd name="connsiteY4" fmla="*/ 0 h 66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9400" h="6629400">
                  <a:moveTo>
                    <a:pt x="3314700" y="0"/>
                  </a:moveTo>
                  <a:lnTo>
                    <a:pt x="6629400" y="3314700"/>
                  </a:lnTo>
                  <a:lnTo>
                    <a:pt x="3314700" y="6629400"/>
                  </a:lnTo>
                  <a:lnTo>
                    <a:pt x="0" y="3314700"/>
                  </a:lnTo>
                  <a:lnTo>
                    <a:pt x="3314700" y="0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>
            <a:xfrm>
              <a:off x="1034700" y="1772645"/>
              <a:ext cx="3312710" cy="3312710"/>
            </a:xfrm>
            <a:custGeom>
              <a:avLst/>
              <a:gdLst>
                <a:gd name="connsiteX0" fmla="*/ 1656355 w 3312710"/>
                <a:gd name="connsiteY0" fmla="*/ 0 h 3312710"/>
                <a:gd name="connsiteX1" fmla="*/ 3312710 w 3312710"/>
                <a:gd name="connsiteY1" fmla="*/ 1656355 h 3312710"/>
                <a:gd name="connsiteX2" fmla="*/ 1656355 w 3312710"/>
                <a:gd name="connsiteY2" fmla="*/ 3312710 h 3312710"/>
                <a:gd name="connsiteX3" fmla="*/ 0 w 3312710"/>
                <a:gd name="connsiteY3" fmla="*/ 1656355 h 3312710"/>
                <a:gd name="connsiteX4" fmla="*/ 1656355 w 3312710"/>
                <a:gd name="connsiteY4" fmla="*/ 0 h 331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2710" h="3312710">
                  <a:moveTo>
                    <a:pt x="1656355" y="0"/>
                  </a:moveTo>
                  <a:lnTo>
                    <a:pt x="3312710" y="1656355"/>
                  </a:lnTo>
                  <a:lnTo>
                    <a:pt x="1656355" y="3312710"/>
                  </a:lnTo>
                  <a:lnTo>
                    <a:pt x="0" y="1656355"/>
                  </a:lnTo>
                  <a:lnTo>
                    <a:pt x="1656355" y="0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>
            <a:xfrm>
              <a:off x="2722003" y="3471270"/>
              <a:ext cx="3312710" cy="3312710"/>
            </a:xfrm>
            <a:custGeom>
              <a:avLst/>
              <a:gdLst>
                <a:gd name="connsiteX0" fmla="*/ 1656355 w 3312710"/>
                <a:gd name="connsiteY0" fmla="*/ 0 h 3312710"/>
                <a:gd name="connsiteX1" fmla="*/ 3312710 w 3312710"/>
                <a:gd name="connsiteY1" fmla="*/ 1656355 h 3312710"/>
                <a:gd name="connsiteX2" fmla="*/ 1656355 w 3312710"/>
                <a:gd name="connsiteY2" fmla="*/ 3312710 h 3312710"/>
                <a:gd name="connsiteX3" fmla="*/ 0 w 3312710"/>
                <a:gd name="connsiteY3" fmla="*/ 1656355 h 3312710"/>
                <a:gd name="connsiteX4" fmla="*/ 1656355 w 3312710"/>
                <a:gd name="connsiteY4" fmla="*/ 0 h 331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2710" h="3312710">
                  <a:moveTo>
                    <a:pt x="1656355" y="0"/>
                  </a:moveTo>
                  <a:lnTo>
                    <a:pt x="3312710" y="1656355"/>
                  </a:lnTo>
                  <a:lnTo>
                    <a:pt x="1656355" y="3312710"/>
                  </a:lnTo>
                  <a:lnTo>
                    <a:pt x="0" y="1656355"/>
                  </a:lnTo>
                  <a:lnTo>
                    <a:pt x="1656355" y="0"/>
                  </a:lnTo>
                  <a:close/>
                </a:path>
              </a:pathLst>
            </a:cu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044053" y="-18248"/>
            <a:ext cx="32018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581275" y="2184541"/>
            <a:ext cx="7029450" cy="2520809"/>
            <a:chOff x="2581275" y="2546491"/>
            <a:chExt cx="7029450" cy="2520809"/>
          </a:xfrm>
          <a:solidFill>
            <a:srgbClr val="5E836C">
              <a:alpha val="90000"/>
            </a:srgbClr>
          </a:solidFill>
        </p:grpSpPr>
        <p:sp>
          <p:nvSpPr>
            <p:cNvPr id="10" name="文本框 9"/>
            <p:cNvSpPr txBox="1"/>
            <p:nvPr/>
          </p:nvSpPr>
          <p:spPr>
            <a:xfrm>
              <a:off x="2581275" y="2546491"/>
              <a:ext cx="7029450" cy="2520809"/>
            </a:xfrm>
            <a:custGeom>
              <a:avLst/>
              <a:gdLst/>
              <a:ahLst/>
              <a:cxnLst/>
              <a:rect l="l" t="t" r="r" b="b"/>
              <a:pathLst>
                <a:path w="7029450" h="2520809">
                  <a:moveTo>
                    <a:pt x="0" y="0"/>
                  </a:moveTo>
                  <a:lnTo>
                    <a:pt x="7029450" y="0"/>
                  </a:lnTo>
                  <a:lnTo>
                    <a:pt x="7029450" y="2520809"/>
                  </a:lnTo>
                  <a:lnTo>
                    <a:pt x="0" y="2520809"/>
                  </a:lnTo>
                  <a:lnTo>
                    <a:pt x="0" y="0"/>
                  </a:lnTo>
                  <a:close/>
                  <a:moveTo>
                    <a:pt x="2007989" y="508890"/>
                  </a:moveTo>
                  <a:cubicBezTo>
                    <a:pt x="1973461" y="508890"/>
                    <a:pt x="1944588" y="533298"/>
                    <a:pt x="1921371" y="582114"/>
                  </a:cubicBezTo>
                  <a:cubicBezTo>
                    <a:pt x="1891308" y="645515"/>
                    <a:pt x="1876276" y="747462"/>
                    <a:pt x="1876276" y="887956"/>
                  </a:cubicBezTo>
                  <a:cubicBezTo>
                    <a:pt x="1876276" y="1000470"/>
                    <a:pt x="1889671" y="1091999"/>
                    <a:pt x="1916460" y="1162543"/>
                  </a:cubicBezTo>
                  <a:cubicBezTo>
                    <a:pt x="1938486" y="1219693"/>
                    <a:pt x="1969591" y="1248268"/>
                    <a:pt x="2009775" y="1248268"/>
                  </a:cubicBezTo>
                  <a:cubicBezTo>
                    <a:pt x="2038350" y="1248268"/>
                    <a:pt x="2063204" y="1230260"/>
                    <a:pt x="2084338" y="1194244"/>
                  </a:cubicBezTo>
                  <a:cubicBezTo>
                    <a:pt x="2120354" y="1132927"/>
                    <a:pt x="2138363" y="1028152"/>
                    <a:pt x="2138363" y="879919"/>
                  </a:cubicBezTo>
                  <a:cubicBezTo>
                    <a:pt x="2138363" y="821281"/>
                    <a:pt x="2134939" y="766140"/>
                    <a:pt x="2128093" y="714496"/>
                  </a:cubicBezTo>
                  <a:cubicBezTo>
                    <a:pt x="2121247" y="662853"/>
                    <a:pt x="2111276" y="621628"/>
                    <a:pt x="2098179" y="590820"/>
                  </a:cubicBezTo>
                  <a:cubicBezTo>
                    <a:pt x="2085082" y="560013"/>
                    <a:pt x="2070795" y="538656"/>
                    <a:pt x="2055316" y="526750"/>
                  </a:cubicBezTo>
                  <a:cubicBezTo>
                    <a:pt x="2039838" y="514843"/>
                    <a:pt x="2024063" y="508890"/>
                    <a:pt x="2007989" y="508890"/>
                  </a:cubicBezTo>
                  <a:close/>
                  <a:moveTo>
                    <a:pt x="4894064" y="508890"/>
                  </a:moveTo>
                  <a:cubicBezTo>
                    <a:pt x="4859536" y="508890"/>
                    <a:pt x="4830663" y="533298"/>
                    <a:pt x="4807446" y="582114"/>
                  </a:cubicBezTo>
                  <a:cubicBezTo>
                    <a:pt x="4777383" y="645515"/>
                    <a:pt x="4762351" y="747462"/>
                    <a:pt x="4762351" y="887956"/>
                  </a:cubicBezTo>
                  <a:cubicBezTo>
                    <a:pt x="4762351" y="1000470"/>
                    <a:pt x="4775746" y="1091999"/>
                    <a:pt x="4802535" y="1162543"/>
                  </a:cubicBezTo>
                  <a:cubicBezTo>
                    <a:pt x="4824561" y="1219693"/>
                    <a:pt x="4855666" y="1248268"/>
                    <a:pt x="4895850" y="1248268"/>
                  </a:cubicBezTo>
                  <a:cubicBezTo>
                    <a:pt x="4924425" y="1248268"/>
                    <a:pt x="4949279" y="1230260"/>
                    <a:pt x="4970413" y="1194244"/>
                  </a:cubicBezTo>
                  <a:cubicBezTo>
                    <a:pt x="5006429" y="1132927"/>
                    <a:pt x="5024437" y="1028152"/>
                    <a:pt x="5024437" y="879919"/>
                  </a:cubicBezTo>
                  <a:cubicBezTo>
                    <a:pt x="5024437" y="821281"/>
                    <a:pt x="5021014" y="766140"/>
                    <a:pt x="5014168" y="714496"/>
                  </a:cubicBezTo>
                  <a:cubicBezTo>
                    <a:pt x="5007322" y="662853"/>
                    <a:pt x="4997351" y="621628"/>
                    <a:pt x="4984254" y="590820"/>
                  </a:cubicBezTo>
                  <a:cubicBezTo>
                    <a:pt x="4971157" y="560013"/>
                    <a:pt x="4956869" y="538656"/>
                    <a:pt x="4941391" y="526750"/>
                  </a:cubicBezTo>
                  <a:cubicBezTo>
                    <a:pt x="4925913" y="514843"/>
                    <a:pt x="4910137" y="508890"/>
                    <a:pt x="4894064" y="508890"/>
                  </a:cubicBezTo>
                  <a:close/>
                  <a:moveTo>
                    <a:pt x="5046910" y="514695"/>
                  </a:moveTo>
                  <a:lnTo>
                    <a:pt x="5142472" y="1248268"/>
                  </a:lnTo>
                  <a:lnTo>
                    <a:pt x="5223893" y="1248268"/>
                  </a:lnTo>
                  <a:lnTo>
                    <a:pt x="5312122" y="514695"/>
                  </a:lnTo>
                  <a:lnTo>
                    <a:pt x="5212110" y="514695"/>
                  </a:lnTo>
                  <a:lnTo>
                    <a:pt x="5182865" y="934836"/>
                  </a:lnTo>
                  <a:lnTo>
                    <a:pt x="5147369" y="514695"/>
                  </a:lnTo>
                  <a:lnTo>
                    <a:pt x="5046910" y="514695"/>
                  </a:lnTo>
                  <a:close/>
                  <a:moveTo>
                    <a:pt x="5379988" y="514695"/>
                  </a:moveTo>
                  <a:lnTo>
                    <a:pt x="5379988" y="1242464"/>
                  </a:lnTo>
                  <a:lnTo>
                    <a:pt x="5547420" y="1242464"/>
                  </a:lnTo>
                  <a:lnTo>
                    <a:pt x="5547420" y="1146917"/>
                  </a:lnTo>
                  <a:lnTo>
                    <a:pt x="5478214" y="1146917"/>
                  </a:lnTo>
                  <a:lnTo>
                    <a:pt x="5478214" y="935283"/>
                  </a:lnTo>
                  <a:lnTo>
                    <a:pt x="5547420" y="935283"/>
                  </a:lnTo>
                  <a:lnTo>
                    <a:pt x="5547420" y="840628"/>
                  </a:lnTo>
                  <a:lnTo>
                    <a:pt x="5478214" y="840628"/>
                  </a:lnTo>
                  <a:lnTo>
                    <a:pt x="5478214" y="611135"/>
                  </a:lnTo>
                  <a:lnTo>
                    <a:pt x="5547420" y="611135"/>
                  </a:lnTo>
                  <a:lnTo>
                    <a:pt x="5547420" y="514695"/>
                  </a:lnTo>
                  <a:lnTo>
                    <a:pt x="5379988" y="514695"/>
                  </a:lnTo>
                  <a:close/>
                  <a:moveTo>
                    <a:pt x="2217688" y="514695"/>
                  </a:moveTo>
                  <a:lnTo>
                    <a:pt x="2217688" y="1242464"/>
                  </a:lnTo>
                  <a:lnTo>
                    <a:pt x="2315914" y="1242464"/>
                  </a:lnTo>
                  <a:lnTo>
                    <a:pt x="2315914" y="923674"/>
                  </a:lnTo>
                  <a:cubicBezTo>
                    <a:pt x="2334964" y="939152"/>
                    <a:pt x="2350294" y="965942"/>
                    <a:pt x="2361902" y="1004042"/>
                  </a:cubicBezTo>
                  <a:cubicBezTo>
                    <a:pt x="2377380" y="1054643"/>
                    <a:pt x="2387203" y="1134117"/>
                    <a:pt x="2391370" y="1242464"/>
                  </a:cubicBezTo>
                  <a:lnTo>
                    <a:pt x="2490490" y="1242464"/>
                  </a:lnTo>
                  <a:cubicBezTo>
                    <a:pt x="2484239" y="1155846"/>
                    <a:pt x="2476723" y="1087832"/>
                    <a:pt x="2467942" y="1038421"/>
                  </a:cubicBezTo>
                  <a:cubicBezTo>
                    <a:pt x="2459161" y="989010"/>
                    <a:pt x="2447330" y="948529"/>
                    <a:pt x="2432447" y="916977"/>
                  </a:cubicBezTo>
                  <a:cubicBezTo>
                    <a:pt x="2425303" y="902094"/>
                    <a:pt x="2414141" y="886318"/>
                    <a:pt x="2398961" y="869650"/>
                  </a:cubicBezTo>
                  <a:cubicBezTo>
                    <a:pt x="2419796" y="851493"/>
                    <a:pt x="2435126" y="832443"/>
                    <a:pt x="2444948" y="812500"/>
                  </a:cubicBezTo>
                  <a:cubicBezTo>
                    <a:pt x="2458938" y="784520"/>
                    <a:pt x="2465933" y="752522"/>
                    <a:pt x="2465933" y="716506"/>
                  </a:cubicBezTo>
                  <a:cubicBezTo>
                    <a:pt x="2465933" y="652807"/>
                    <a:pt x="2448744" y="603247"/>
                    <a:pt x="2414364" y="567826"/>
                  </a:cubicBezTo>
                  <a:cubicBezTo>
                    <a:pt x="2379985" y="532405"/>
                    <a:pt x="2331988" y="514695"/>
                    <a:pt x="2270373" y="514695"/>
                  </a:cubicBezTo>
                  <a:lnTo>
                    <a:pt x="2217688" y="514695"/>
                  </a:lnTo>
                  <a:close/>
                  <a:moveTo>
                    <a:pt x="2560588" y="514695"/>
                  </a:moveTo>
                  <a:lnTo>
                    <a:pt x="2560588" y="1242464"/>
                  </a:lnTo>
                  <a:lnTo>
                    <a:pt x="2728019" y="1242464"/>
                  </a:lnTo>
                  <a:lnTo>
                    <a:pt x="2728019" y="1146917"/>
                  </a:lnTo>
                  <a:lnTo>
                    <a:pt x="2658814" y="1146917"/>
                  </a:lnTo>
                  <a:lnTo>
                    <a:pt x="2658814" y="935283"/>
                  </a:lnTo>
                  <a:lnTo>
                    <a:pt x="2728019" y="935283"/>
                  </a:lnTo>
                  <a:lnTo>
                    <a:pt x="2728019" y="840628"/>
                  </a:lnTo>
                  <a:lnTo>
                    <a:pt x="2658814" y="840628"/>
                  </a:lnTo>
                  <a:lnTo>
                    <a:pt x="2658814" y="611135"/>
                  </a:lnTo>
                  <a:lnTo>
                    <a:pt x="2728019" y="611135"/>
                  </a:lnTo>
                  <a:lnTo>
                    <a:pt x="2728019" y="514695"/>
                  </a:lnTo>
                  <a:lnTo>
                    <a:pt x="2560588" y="514695"/>
                  </a:lnTo>
                  <a:close/>
                  <a:moveTo>
                    <a:pt x="2779960" y="514695"/>
                  </a:moveTo>
                  <a:lnTo>
                    <a:pt x="2875522" y="1248268"/>
                  </a:lnTo>
                  <a:lnTo>
                    <a:pt x="2956943" y="1248268"/>
                  </a:lnTo>
                  <a:lnTo>
                    <a:pt x="3045172" y="514695"/>
                  </a:lnTo>
                  <a:lnTo>
                    <a:pt x="2945160" y="514695"/>
                  </a:lnTo>
                  <a:lnTo>
                    <a:pt x="2915915" y="934836"/>
                  </a:lnTo>
                  <a:lnTo>
                    <a:pt x="2880419" y="514695"/>
                  </a:lnTo>
                  <a:lnTo>
                    <a:pt x="2779960" y="514695"/>
                  </a:lnTo>
                  <a:close/>
                  <a:moveTo>
                    <a:pt x="3113038" y="514695"/>
                  </a:moveTo>
                  <a:lnTo>
                    <a:pt x="3113038" y="1242464"/>
                  </a:lnTo>
                  <a:lnTo>
                    <a:pt x="3280469" y="1242464"/>
                  </a:lnTo>
                  <a:lnTo>
                    <a:pt x="3280469" y="1146917"/>
                  </a:lnTo>
                  <a:lnTo>
                    <a:pt x="3211264" y="1146917"/>
                  </a:lnTo>
                  <a:lnTo>
                    <a:pt x="3211264" y="935283"/>
                  </a:lnTo>
                  <a:lnTo>
                    <a:pt x="3280469" y="935283"/>
                  </a:lnTo>
                  <a:lnTo>
                    <a:pt x="3280469" y="840628"/>
                  </a:lnTo>
                  <a:lnTo>
                    <a:pt x="3211264" y="840628"/>
                  </a:lnTo>
                  <a:lnTo>
                    <a:pt x="3211264" y="611135"/>
                  </a:lnTo>
                  <a:lnTo>
                    <a:pt x="3280469" y="611135"/>
                  </a:lnTo>
                  <a:lnTo>
                    <a:pt x="3280469" y="514695"/>
                  </a:lnTo>
                  <a:lnTo>
                    <a:pt x="3113038" y="514695"/>
                  </a:lnTo>
                  <a:close/>
                  <a:moveTo>
                    <a:pt x="3351163" y="514695"/>
                  </a:moveTo>
                  <a:lnTo>
                    <a:pt x="3351163" y="1242464"/>
                  </a:lnTo>
                  <a:lnTo>
                    <a:pt x="3449389" y="1242464"/>
                  </a:lnTo>
                  <a:lnTo>
                    <a:pt x="3449389" y="923674"/>
                  </a:lnTo>
                  <a:cubicBezTo>
                    <a:pt x="3468439" y="939152"/>
                    <a:pt x="3483769" y="965942"/>
                    <a:pt x="3495377" y="1004042"/>
                  </a:cubicBezTo>
                  <a:cubicBezTo>
                    <a:pt x="3510855" y="1054643"/>
                    <a:pt x="3520678" y="1134117"/>
                    <a:pt x="3524845" y="1242464"/>
                  </a:cubicBezTo>
                  <a:lnTo>
                    <a:pt x="3623965" y="1242464"/>
                  </a:lnTo>
                  <a:cubicBezTo>
                    <a:pt x="3617714" y="1155846"/>
                    <a:pt x="3610198" y="1087832"/>
                    <a:pt x="3601417" y="1038421"/>
                  </a:cubicBezTo>
                  <a:cubicBezTo>
                    <a:pt x="3592637" y="989010"/>
                    <a:pt x="3580805" y="948529"/>
                    <a:pt x="3565922" y="916977"/>
                  </a:cubicBezTo>
                  <a:cubicBezTo>
                    <a:pt x="3558778" y="902094"/>
                    <a:pt x="3547616" y="886318"/>
                    <a:pt x="3532435" y="869650"/>
                  </a:cubicBezTo>
                  <a:cubicBezTo>
                    <a:pt x="3553272" y="851493"/>
                    <a:pt x="3568601" y="832443"/>
                    <a:pt x="3578423" y="812500"/>
                  </a:cubicBezTo>
                  <a:cubicBezTo>
                    <a:pt x="3592413" y="784520"/>
                    <a:pt x="3599408" y="752522"/>
                    <a:pt x="3599408" y="716506"/>
                  </a:cubicBezTo>
                  <a:cubicBezTo>
                    <a:pt x="3599408" y="652807"/>
                    <a:pt x="3582218" y="603247"/>
                    <a:pt x="3547839" y="567826"/>
                  </a:cubicBezTo>
                  <a:cubicBezTo>
                    <a:pt x="3513460" y="532405"/>
                    <a:pt x="3465463" y="514695"/>
                    <a:pt x="3403848" y="514695"/>
                  </a:cubicBezTo>
                  <a:lnTo>
                    <a:pt x="3351163" y="514695"/>
                  </a:lnTo>
                  <a:close/>
                  <a:moveTo>
                    <a:pt x="3882330" y="514695"/>
                  </a:moveTo>
                  <a:lnTo>
                    <a:pt x="3882330" y="1242464"/>
                  </a:lnTo>
                  <a:lnTo>
                    <a:pt x="3980557" y="1242464"/>
                  </a:lnTo>
                  <a:lnTo>
                    <a:pt x="3980557" y="514695"/>
                  </a:lnTo>
                  <a:lnTo>
                    <a:pt x="3882330" y="514695"/>
                  </a:lnTo>
                  <a:close/>
                  <a:moveTo>
                    <a:pt x="4067324" y="514695"/>
                  </a:moveTo>
                  <a:lnTo>
                    <a:pt x="4067324" y="1242464"/>
                  </a:lnTo>
                  <a:lnTo>
                    <a:pt x="4164211" y="1242464"/>
                  </a:lnTo>
                  <a:lnTo>
                    <a:pt x="4153495" y="838396"/>
                  </a:lnTo>
                  <a:lnTo>
                    <a:pt x="4157290" y="838396"/>
                  </a:lnTo>
                  <a:lnTo>
                    <a:pt x="4224040" y="1242464"/>
                  </a:lnTo>
                  <a:lnTo>
                    <a:pt x="4310211" y="1242464"/>
                  </a:lnTo>
                  <a:lnTo>
                    <a:pt x="4310211" y="514695"/>
                  </a:lnTo>
                  <a:lnTo>
                    <a:pt x="4212878" y="514695"/>
                  </a:lnTo>
                  <a:lnTo>
                    <a:pt x="4224040" y="894653"/>
                  </a:lnTo>
                  <a:lnTo>
                    <a:pt x="4218012" y="894653"/>
                  </a:lnTo>
                  <a:lnTo>
                    <a:pt x="4157067" y="514695"/>
                  </a:lnTo>
                  <a:lnTo>
                    <a:pt x="4067324" y="514695"/>
                  </a:lnTo>
                  <a:close/>
                  <a:moveTo>
                    <a:pt x="4579888" y="514695"/>
                  </a:moveTo>
                  <a:lnTo>
                    <a:pt x="4579888" y="1242464"/>
                  </a:lnTo>
                  <a:lnTo>
                    <a:pt x="4735264" y="1242464"/>
                  </a:lnTo>
                  <a:lnTo>
                    <a:pt x="4735264" y="1145577"/>
                  </a:lnTo>
                  <a:lnTo>
                    <a:pt x="4678114" y="1145577"/>
                  </a:lnTo>
                  <a:lnTo>
                    <a:pt x="4678114" y="514695"/>
                  </a:lnTo>
                  <a:lnTo>
                    <a:pt x="4579888" y="514695"/>
                  </a:lnTo>
                  <a:close/>
                  <a:moveTo>
                    <a:pt x="1646188" y="514695"/>
                  </a:moveTo>
                  <a:lnTo>
                    <a:pt x="1646188" y="1242464"/>
                  </a:lnTo>
                  <a:lnTo>
                    <a:pt x="1744415" y="1242464"/>
                  </a:lnTo>
                  <a:lnTo>
                    <a:pt x="1744415" y="934390"/>
                  </a:lnTo>
                  <a:lnTo>
                    <a:pt x="1813620" y="934390"/>
                  </a:lnTo>
                  <a:lnTo>
                    <a:pt x="1813620" y="840182"/>
                  </a:lnTo>
                  <a:lnTo>
                    <a:pt x="1744415" y="840182"/>
                  </a:lnTo>
                  <a:lnTo>
                    <a:pt x="1744415" y="610242"/>
                  </a:lnTo>
                  <a:lnTo>
                    <a:pt x="1813620" y="610242"/>
                  </a:lnTo>
                  <a:lnTo>
                    <a:pt x="1813620" y="514695"/>
                  </a:lnTo>
                  <a:lnTo>
                    <a:pt x="1646188" y="51469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200" spc="300" dirty="0">
                <a:latin typeface="Gill Sans MT Ext Condensed Bold" panose="020B0902020104020203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905227" y="3166109"/>
              <a:ext cx="50899" cy="209402"/>
            </a:xfrm>
            <a:custGeom>
              <a:avLst/>
              <a:gdLst/>
              <a:ahLst/>
              <a:cxnLst/>
              <a:rect l="l" t="t" r="r" b="b"/>
              <a:pathLst>
                <a:path w="50899" h="209402">
                  <a:moveTo>
                    <a:pt x="0" y="0"/>
                  </a:moveTo>
                  <a:cubicBezTo>
                    <a:pt x="16074" y="6833"/>
                    <a:pt x="28575" y="19233"/>
                    <a:pt x="37505" y="37202"/>
                  </a:cubicBezTo>
                  <a:cubicBezTo>
                    <a:pt x="46435" y="55170"/>
                    <a:pt x="50899" y="77670"/>
                    <a:pt x="50899" y="104701"/>
                  </a:cubicBezTo>
                  <a:cubicBezTo>
                    <a:pt x="50899" y="130541"/>
                    <a:pt x="46360" y="152743"/>
                    <a:pt x="37282" y="171307"/>
                  </a:cubicBezTo>
                  <a:cubicBezTo>
                    <a:pt x="28203" y="189871"/>
                    <a:pt x="15776" y="202569"/>
                    <a:pt x="0" y="20940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200" spc="300" dirty="0">
                <a:latin typeface="Gill Sans MT Ext Condensed Bold" panose="020B0902020104020203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38702" y="3166109"/>
              <a:ext cx="50899" cy="209402"/>
            </a:xfrm>
            <a:custGeom>
              <a:avLst/>
              <a:gdLst/>
              <a:ahLst/>
              <a:cxnLst/>
              <a:rect l="l" t="t" r="r" b="b"/>
              <a:pathLst>
                <a:path w="50899" h="209402">
                  <a:moveTo>
                    <a:pt x="0" y="0"/>
                  </a:moveTo>
                  <a:cubicBezTo>
                    <a:pt x="16073" y="6833"/>
                    <a:pt x="28575" y="19233"/>
                    <a:pt x="37505" y="37202"/>
                  </a:cubicBezTo>
                  <a:cubicBezTo>
                    <a:pt x="46434" y="55170"/>
                    <a:pt x="50899" y="77670"/>
                    <a:pt x="50899" y="104701"/>
                  </a:cubicBezTo>
                  <a:cubicBezTo>
                    <a:pt x="50899" y="130541"/>
                    <a:pt x="46360" y="152743"/>
                    <a:pt x="37281" y="171307"/>
                  </a:cubicBezTo>
                  <a:cubicBezTo>
                    <a:pt x="28203" y="189871"/>
                    <a:pt x="15776" y="202569"/>
                    <a:pt x="0" y="20940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200" spc="300" dirty="0">
                <a:latin typeface="Gill Sans MT Ext Condensed Bold" panose="020B0902020104020203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559351" y="3167449"/>
              <a:ext cx="58489" cy="517029"/>
            </a:xfrm>
            <a:custGeom>
              <a:avLst/>
              <a:gdLst/>
              <a:ahLst/>
              <a:cxnLst/>
              <a:rect l="l" t="t" r="r" b="b"/>
              <a:pathLst>
                <a:path w="58489" h="517029">
                  <a:moveTo>
                    <a:pt x="29914" y="0"/>
                  </a:moveTo>
                  <a:cubicBezTo>
                    <a:pt x="38546" y="15180"/>
                    <a:pt x="44946" y="33784"/>
                    <a:pt x="49113" y="55810"/>
                  </a:cubicBezTo>
                  <a:cubicBezTo>
                    <a:pt x="55364" y="88850"/>
                    <a:pt x="58489" y="143619"/>
                    <a:pt x="58489" y="220117"/>
                  </a:cubicBezTo>
                  <a:cubicBezTo>
                    <a:pt x="58489" y="254347"/>
                    <a:pt x="57447" y="308669"/>
                    <a:pt x="55364" y="383084"/>
                  </a:cubicBezTo>
                  <a:cubicBezTo>
                    <a:pt x="54173" y="423267"/>
                    <a:pt x="51792" y="451321"/>
                    <a:pt x="48220" y="467246"/>
                  </a:cubicBezTo>
                  <a:cubicBezTo>
                    <a:pt x="44648" y="483170"/>
                    <a:pt x="38546" y="499765"/>
                    <a:pt x="29914" y="517029"/>
                  </a:cubicBezTo>
                  <a:cubicBezTo>
                    <a:pt x="20687" y="499467"/>
                    <a:pt x="13989" y="479078"/>
                    <a:pt x="9822" y="455860"/>
                  </a:cubicBezTo>
                  <a:cubicBezTo>
                    <a:pt x="3274" y="419546"/>
                    <a:pt x="0" y="360164"/>
                    <a:pt x="0" y="277713"/>
                  </a:cubicBezTo>
                  <a:cubicBezTo>
                    <a:pt x="0" y="241101"/>
                    <a:pt x="1339" y="190946"/>
                    <a:pt x="4018" y="127248"/>
                  </a:cubicBezTo>
                  <a:cubicBezTo>
                    <a:pt x="5804" y="86767"/>
                    <a:pt x="8632" y="58713"/>
                    <a:pt x="12501" y="43086"/>
                  </a:cubicBezTo>
                  <a:cubicBezTo>
                    <a:pt x="16371" y="27459"/>
                    <a:pt x="22175" y="13097"/>
                    <a:pt x="2991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200" spc="300" dirty="0">
                <a:latin typeface="Gill Sans MT Ext Condensed Bold" panose="020B0902020104020203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445424" y="3167449"/>
              <a:ext cx="58490" cy="517029"/>
            </a:xfrm>
            <a:custGeom>
              <a:avLst/>
              <a:gdLst/>
              <a:ahLst/>
              <a:cxnLst/>
              <a:rect l="l" t="t" r="r" b="b"/>
              <a:pathLst>
                <a:path w="58490" h="517029">
                  <a:moveTo>
                    <a:pt x="29915" y="0"/>
                  </a:moveTo>
                  <a:cubicBezTo>
                    <a:pt x="38547" y="15180"/>
                    <a:pt x="44947" y="33784"/>
                    <a:pt x="49114" y="55810"/>
                  </a:cubicBezTo>
                  <a:cubicBezTo>
                    <a:pt x="55365" y="88850"/>
                    <a:pt x="58490" y="143619"/>
                    <a:pt x="58490" y="220117"/>
                  </a:cubicBezTo>
                  <a:cubicBezTo>
                    <a:pt x="58490" y="254347"/>
                    <a:pt x="57448" y="308669"/>
                    <a:pt x="55365" y="383084"/>
                  </a:cubicBezTo>
                  <a:cubicBezTo>
                    <a:pt x="54174" y="423267"/>
                    <a:pt x="51793" y="451321"/>
                    <a:pt x="48221" y="467246"/>
                  </a:cubicBezTo>
                  <a:cubicBezTo>
                    <a:pt x="44649" y="483170"/>
                    <a:pt x="38547" y="499765"/>
                    <a:pt x="29915" y="517029"/>
                  </a:cubicBezTo>
                  <a:cubicBezTo>
                    <a:pt x="20688" y="499467"/>
                    <a:pt x="13990" y="479078"/>
                    <a:pt x="9823" y="455860"/>
                  </a:cubicBezTo>
                  <a:cubicBezTo>
                    <a:pt x="3275" y="419546"/>
                    <a:pt x="0" y="360164"/>
                    <a:pt x="0" y="277713"/>
                  </a:cubicBezTo>
                  <a:cubicBezTo>
                    <a:pt x="0" y="241101"/>
                    <a:pt x="1340" y="190946"/>
                    <a:pt x="4019" y="127248"/>
                  </a:cubicBezTo>
                  <a:cubicBezTo>
                    <a:pt x="5805" y="86767"/>
                    <a:pt x="8633" y="58713"/>
                    <a:pt x="12502" y="43086"/>
                  </a:cubicBezTo>
                  <a:cubicBezTo>
                    <a:pt x="16372" y="27459"/>
                    <a:pt x="22176" y="13097"/>
                    <a:pt x="2991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200" spc="300" dirty="0">
                <a:latin typeface="Gill Sans MT Ext Condensed Bold" panose="020B09020201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285866" y="3632360"/>
            <a:ext cx="5620268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zh-CN" altLang="en-US" sz="2000" dirty="0">
                <a:solidFill>
                  <a:srgbClr val="FFFEE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我愿做每一天的晨光，在每天你刚醒来的时候，嘟嘴的你的第一次眨眼。</a:t>
            </a:r>
          </a:p>
        </p:txBody>
      </p:sp>
      <p:sp>
        <p:nvSpPr>
          <p:cNvPr id="26" name="闪电形 25"/>
          <p:cNvSpPr/>
          <p:nvPr/>
        </p:nvSpPr>
        <p:spPr>
          <a:xfrm>
            <a:off x="8805714" y="1704603"/>
            <a:ext cx="1413269" cy="1413269"/>
          </a:xfrm>
          <a:prstGeom prst="lightningBolt">
            <a:avLst/>
          </a:prstGeom>
          <a:solidFill>
            <a:srgbClr val="5E836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闪电形 26"/>
          <p:cNvSpPr/>
          <p:nvPr/>
        </p:nvSpPr>
        <p:spPr>
          <a:xfrm flipH="1" flipV="1">
            <a:off x="1996700" y="3869526"/>
            <a:ext cx="1361816" cy="1361816"/>
          </a:xfrm>
          <a:prstGeom prst="lightningBolt">
            <a:avLst/>
          </a:prstGeom>
          <a:solidFill>
            <a:srgbClr val="5E836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" y="0"/>
            <a:ext cx="8562975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82440" y="4632960"/>
            <a:ext cx="4284785" cy="2225040"/>
          </a:xfrm>
          <a:prstGeom prst="rect">
            <a:avLst/>
          </a:prstGeom>
          <a:solidFill>
            <a:srgbClr val="5E836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010986" y="1203960"/>
            <a:ext cx="4284785" cy="2225040"/>
          </a:xfrm>
          <a:prstGeom prst="rect">
            <a:avLst/>
          </a:prstGeom>
          <a:solidFill>
            <a:srgbClr val="FFFFFF"/>
          </a:solidFill>
          <a:ln>
            <a:solidFill>
              <a:srgbClr val="5E8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66012" y="4987288"/>
            <a:ext cx="1421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spc="300" dirty="0">
                <a:solidFill>
                  <a:srgbClr val="FFFEE0"/>
                </a:solidFill>
                <a:latin typeface="Gill Sans MT Ext Condensed Bold" panose="020B0902020104020203" pitchFamily="34" charset="0"/>
              </a:rPr>
              <a:t>I LOVE YOU</a:t>
            </a:r>
            <a:endParaRPr lang="zh-CN" altLang="en-US" sz="2800" spc="300" dirty="0">
              <a:solidFill>
                <a:srgbClr val="FFFEE0"/>
              </a:solidFill>
              <a:latin typeface="Gill Sans MT Ext Condensed Bold" panose="020B09020201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66012" y="6142826"/>
            <a:ext cx="38067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FEE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我愿做每一天的晨光，在每天你刚醒来的时候</a:t>
            </a:r>
            <a:endParaRPr lang="en-US" altLang="zh-CN" sz="1400" dirty="0">
              <a:solidFill>
                <a:srgbClr val="FFFEE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66012" y="5597674"/>
            <a:ext cx="3917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FEE0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I would like to do every day morning, when you just wake up every day</a:t>
            </a:r>
            <a:endParaRPr lang="zh-CN" altLang="en-US" sz="1600" dirty="0">
              <a:solidFill>
                <a:srgbClr val="FFFEE0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11271" y="1623983"/>
            <a:ext cx="3684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5E836C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There is a person, waiting for you in the depths of time. Chase your dreams became my goal, a grizzled troubadour captive of sorrow and tears</a:t>
            </a:r>
            <a:endParaRPr lang="zh-CN" altLang="en-US" sz="1400" dirty="0">
              <a:solidFill>
                <a:srgbClr val="5E836C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345" y="4842042"/>
            <a:ext cx="1528140" cy="536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宽屏</PresentationFormat>
  <Paragraphs>66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SimSun-ExtB</vt:lpstr>
      <vt:lpstr>方正兰亭超细黑简体</vt:lpstr>
      <vt:lpstr>方正清刻本悦宋简体</vt:lpstr>
      <vt:lpstr>方正正纤黑简体</vt:lpstr>
      <vt:lpstr>禹卫书法行书简体</vt:lpstr>
      <vt:lpstr>张海山锐线体简</vt:lpstr>
      <vt:lpstr>Arial</vt:lpstr>
      <vt:lpstr>Calibri</vt:lpstr>
      <vt:lpstr>Calibri Light</vt:lpstr>
      <vt:lpstr>Gill Sans MT Ext Condensed Bold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96</cp:revision>
  <dcterms:created xsi:type="dcterms:W3CDTF">2017-02-14T01:51:00Z</dcterms:created>
  <dcterms:modified xsi:type="dcterms:W3CDTF">2021-01-04T15:07:46Z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