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66" r:id="rId2"/>
    <p:sldId id="268" r:id="rId3"/>
    <p:sldId id="259" r:id="rId4"/>
    <p:sldId id="260" r:id="rId5"/>
    <p:sldId id="261" r:id="rId6"/>
    <p:sldId id="262" r:id="rId7"/>
    <p:sldId id="269" r:id="rId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F9A"/>
    <a:srgbClr val="FF9933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5" d="100"/>
          <a:sy n="115" d="100"/>
        </p:scale>
        <p:origin x="282" y="84"/>
      </p:cViewPr>
      <p:guideLst>
        <p:guide orient="horz" pos="3239"/>
        <p:guide pos="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 hidden="1"/>
          <p:cNvGrpSpPr/>
          <p:nvPr/>
        </p:nvGrpSpPr>
        <p:grpSpPr>
          <a:xfrm>
            <a:off x="3707904" y="2211391"/>
            <a:ext cx="252028" cy="864415"/>
            <a:chOff x="3779912" y="2211391"/>
            <a:chExt cx="252028" cy="864415"/>
          </a:xfrm>
        </p:grpSpPr>
        <p:sp>
          <p:nvSpPr>
            <p:cNvPr id="16" name="斜纹 15"/>
            <p:cNvSpPr/>
            <p:nvPr/>
          </p:nvSpPr>
          <p:spPr>
            <a:xfrm>
              <a:off x="3779912" y="2643758"/>
              <a:ext cx="252028" cy="432048"/>
            </a:xfrm>
            <a:prstGeom prst="diagStripe">
              <a:avLst>
                <a:gd name="adj" fmla="val 6980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斜纹 16"/>
            <p:cNvSpPr/>
            <p:nvPr/>
          </p:nvSpPr>
          <p:spPr>
            <a:xfrm flipV="1">
              <a:off x="3779912" y="2211391"/>
              <a:ext cx="252028" cy="432048"/>
            </a:xfrm>
            <a:prstGeom prst="diagStripe">
              <a:avLst>
                <a:gd name="adj" fmla="val 6980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175" y="1707654"/>
            <a:ext cx="2700305" cy="177378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6752336" y="3075806"/>
            <a:ext cx="1822923" cy="565611"/>
            <a:chOff x="3367965" y="3420466"/>
            <a:chExt cx="1822923" cy="565611"/>
          </a:xfrm>
        </p:grpSpPr>
        <p:sp>
          <p:nvSpPr>
            <p:cNvPr id="4" name="TextBox 3"/>
            <p:cNvSpPr txBox="1"/>
            <p:nvPr/>
          </p:nvSpPr>
          <p:spPr>
            <a:xfrm>
              <a:off x="3367965" y="3709078"/>
              <a:ext cx="1800200" cy="276999"/>
            </a:xfrm>
            <a:prstGeom prst="rect">
              <a:avLst/>
            </a:prstGeom>
            <a:solidFill>
              <a:schemeClr val="tx1">
                <a:lumMod val="95000"/>
                <a:lumOff val="5000"/>
                <a:alpha val="54000"/>
              </a:schemeClr>
            </a:solidFill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最后我们没能如愿走到</a:t>
              </a:r>
              <a:r>
                <a:rPr lang="zh-CN" altLang="en-US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始点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07910" y="3420466"/>
              <a:ext cx="1482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也许只差那一点</a:t>
              </a:r>
            </a:p>
          </p:txBody>
        </p:sp>
      </p:grpSp>
      <p:sp>
        <p:nvSpPr>
          <p:cNvPr id="14" name="椭圆 13"/>
          <p:cNvSpPr/>
          <p:nvPr/>
        </p:nvSpPr>
        <p:spPr>
          <a:xfrm>
            <a:off x="6068391" y="2279223"/>
            <a:ext cx="447820" cy="447820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  <a:ea typeface="微软雅黑" panose="020B0503020204020204" pitchFamily="34" charset="-122"/>
              </a:rPr>
              <a:t>1</a:t>
            </a:r>
            <a:endParaRPr lang="zh-CN" altLang="en-US" sz="2400" dirty="0">
              <a:latin typeface="+mj-lt"/>
              <a:ea typeface="微软雅黑" panose="020B0503020204020204" pitchFamily="34" charset="-122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6287129" y="2727919"/>
            <a:ext cx="0" cy="25202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图片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643758"/>
            <a:ext cx="72305" cy="232137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263" y="2643758"/>
            <a:ext cx="72305" cy="232137"/>
          </a:xfrm>
          <a:prstGeom prst="rect">
            <a:avLst/>
          </a:prstGeom>
        </p:spPr>
      </p:pic>
      <p:sp>
        <p:nvSpPr>
          <p:cNvPr id="38" name="任意多边形 37"/>
          <p:cNvSpPr/>
          <p:nvPr/>
        </p:nvSpPr>
        <p:spPr>
          <a:xfrm>
            <a:off x="7990910" y="2188617"/>
            <a:ext cx="361658" cy="273445"/>
          </a:xfrm>
          <a:custGeom>
            <a:avLst/>
            <a:gdLst>
              <a:gd name="connsiteX0" fmla="*/ 3933845 w 6875197"/>
              <a:gd name="connsiteY0" fmla="*/ 2603864 h 5110265"/>
              <a:gd name="connsiteX1" fmla="*/ 6715145 w 6875197"/>
              <a:gd name="connsiteY1" fmla="*/ 4070714 h 5110265"/>
              <a:gd name="connsiteX2" fmla="*/ 6543695 w 6875197"/>
              <a:gd name="connsiteY2" fmla="*/ 4699364 h 5110265"/>
              <a:gd name="connsiteX3" fmla="*/ 6600845 w 6875197"/>
              <a:gd name="connsiteY3" fmla="*/ 5080364 h 5110265"/>
              <a:gd name="connsiteX4" fmla="*/ 3000395 w 6875197"/>
              <a:gd name="connsiteY4" fmla="*/ 3899264 h 5110265"/>
              <a:gd name="connsiteX5" fmla="*/ 238145 w 6875197"/>
              <a:gd name="connsiteY5" fmla="*/ 546464 h 5110265"/>
              <a:gd name="connsiteX6" fmla="*/ 561995 w 6875197"/>
              <a:gd name="connsiteY6" fmla="*/ 203564 h 5110265"/>
              <a:gd name="connsiteX7" fmla="*/ 3933845 w 6875197"/>
              <a:gd name="connsiteY7" fmla="*/ 2603864 h 5110265"/>
              <a:gd name="connsiteX0-1" fmla="*/ 3889095 w 6830447"/>
              <a:gd name="connsiteY0-2" fmla="*/ 2512115 h 5018516"/>
              <a:gd name="connsiteX1-3" fmla="*/ 6670395 w 6830447"/>
              <a:gd name="connsiteY1-4" fmla="*/ 3978965 h 5018516"/>
              <a:gd name="connsiteX2-5" fmla="*/ 6498945 w 6830447"/>
              <a:gd name="connsiteY2-6" fmla="*/ 4607615 h 5018516"/>
              <a:gd name="connsiteX3-7" fmla="*/ 6556095 w 6830447"/>
              <a:gd name="connsiteY3-8" fmla="*/ 4988615 h 5018516"/>
              <a:gd name="connsiteX4-9" fmla="*/ 2955645 w 6830447"/>
              <a:gd name="connsiteY4-10" fmla="*/ 3807515 h 5018516"/>
              <a:gd name="connsiteX5-11" fmla="*/ 193395 w 6830447"/>
              <a:gd name="connsiteY5-12" fmla="*/ 454715 h 5018516"/>
              <a:gd name="connsiteX6-13" fmla="*/ 669645 w 6830447"/>
              <a:gd name="connsiteY6-14" fmla="*/ 264215 h 5018516"/>
              <a:gd name="connsiteX7-15" fmla="*/ 3889095 w 6830447"/>
              <a:gd name="connsiteY7-16" fmla="*/ 2512115 h 5018516"/>
              <a:gd name="connsiteX0-17" fmla="*/ 3949134 w 6890486"/>
              <a:gd name="connsiteY0-18" fmla="*/ 2539534 h 5045935"/>
              <a:gd name="connsiteX1-19" fmla="*/ 6730434 w 6890486"/>
              <a:gd name="connsiteY1-20" fmla="*/ 4006384 h 5045935"/>
              <a:gd name="connsiteX2-21" fmla="*/ 6558984 w 6890486"/>
              <a:gd name="connsiteY2-22" fmla="*/ 4635034 h 5045935"/>
              <a:gd name="connsiteX3-23" fmla="*/ 6616134 w 6890486"/>
              <a:gd name="connsiteY3-24" fmla="*/ 5016034 h 5045935"/>
              <a:gd name="connsiteX4-25" fmla="*/ 3015684 w 6890486"/>
              <a:gd name="connsiteY4-26" fmla="*/ 3834934 h 5045935"/>
              <a:gd name="connsiteX5-27" fmla="*/ 253434 w 6890486"/>
              <a:gd name="connsiteY5-28" fmla="*/ 482134 h 5045935"/>
              <a:gd name="connsiteX6-29" fmla="*/ 534240 w 6890486"/>
              <a:gd name="connsiteY6-30" fmla="*/ 242773 h 5045935"/>
              <a:gd name="connsiteX7-31" fmla="*/ 3949134 w 6890486"/>
              <a:gd name="connsiteY7-32" fmla="*/ 2539534 h 5045935"/>
              <a:gd name="connsiteX0-33" fmla="*/ 3949134 w 6890486"/>
              <a:gd name="connsiteY0-34" fmla="*/ 2539534 h 5045935"/>
              <a:gd name="connsiteX1-35" fmla="*/ 6730434 w 6890486"/>
              <a:gd name="connsiteY1-36" fmla="*/ 4006384 h 5045935"/>
              <a:gd name="connsiteX2-37" fmla="*/ 6558984 w 6890486"/>
              <a:gd name="connsiteY2-38" fmla="*/ 4635034 h 5045935"/>
              <a:gd name="connsiteX3-39" fmla="*/ 6616134 w 6890486"/>
              <a:gd name="connsiteY3-40" fmla="*/ 5016034 h 5045935"/>
              <a:gd name="connsiteX4-41" fmla="*/ 3015684 w 6890486"/>
              <a:gd name="connsiteY4-42" fmla="*/ 3834934 h 5045935"/>
              <a:gd name="connsiteX5-43" fmla="*/ 253434 w 6890486"/>
              <a:gd name="connsiteY5-44" fmla="*/ 482134 h 5045935"/>
              <a:gd name="connsiteX6-45" fmla="*/ 534240 w 6890486"/>
              <a:gd name="connsiteY6-46" fmla="*/ 242773 h 5045935"/>
              <a:gd name="connsiteX7-47" fmla="*/ 3949134 w 6890486"/>
              <a:gd name="connsiteY7-48" fmla="*/ 2539534 h 5045935"/>
              <a:gd name="connsiteX0-49" fmla="*/ 3949134 w 6890486"/>
              <a:gd name="connsiteY0-50" fmla="*/ 2539534 h 5045935"/>
              <a:gd name="connsiteX1-51" fmla="*/ 6730434 w 6890486"/>
              <a:gd name="connsiteY1-52" fmla="*/ 4006384 h 5045935"/>
              <a:gd name="connsiteX2-53" fmla="*/ 6558984 w 6890486"/>
              <a:gd name="connsiteY2-54" fmla="*/ 4635034 h 5045935"/>
              <a:gd name="connsiteX3-55" fmla="*/ 6616134 w 6890486"/>
              <a:gd name="connsiteY3-56" fmla="*/ 5016034 h 5045935"/>
              <a:gd name="connsiteX4-57" fmla="*/ 3015684 w 6890486"/>
              <a:gd name="connsiteY4-58" fmla="*/ 3834934 h 5045935"/>
              <a:gd name="connsiteX5-59" fmla="*/ 253434 w 6890486"/>
              <a:gd name="connsiteY5-60" fmla="*/ 482134 h 5045935"/>
              <a:gd name="connsiteX6-61" fmla="*/ 534240 w 6890486"/>
              <a:gd name="connsiteY6-62" fmla="*/ 242773 h 5045935"/>
              <a:gd name="connsiteX7-63" fmla="*/ 3949134 w 6890486"/>
              <a:gd name="connsiteY7-64" fmla="*/ 2539534 h 5045935"/>
              <a:gd name="connsiteX0-65" fmla="*/ 3832017 w 6773369"/>
              <a:gd name="connsiteY0-66" fmla="*/ 2385409 h 4891810"/>
              <a:gd name="connsiteX1-67" fmla="*/ 6613317 w 6773369"/>
              <a:gd name="connsiteY1-68" fmla="*/ 3852259 h 4891810"/>
              <a:gd name="connsiteX2-69" fmla="*/ 6441867 w 6773369"/>
              <a:gd name="connsiteY2-70" fmla="*/ 4480909 h 4891810"/>
              <a:gd name="connsiteX3-71" fmla="*/ 6499017 w 6773369"/>
              <a:gd name="connsiteY3-72" fmla="*/ 4861909 h 4891810"/>
              <a:gd name="connsiteX4-73" fmla="*/ 2898567 w 6773369"/>
              <a:gd name="connsiteY4-74" fmla="*/ 3680809 h 4891810"/>
              <a:gd name="connsiteX5-75" fmla="*/ 136317 w 6773369"/>
              <a:gd name="connsiteY5-76" fmla="*/ 328009 h 4891810"/>
              <a:gd name="connsiteX6-77" fmla="*/ 417123 w 6773369"/>
              <a:gd name="connsiteY6-78" fmla="*/ 88648 h 4891810"/>
              <a:gd name="connsiteX7-79" fmla="*/ 3832017 w 6773369"/>
              <a:gd name="connsiteY7-80" fmla="*/ 2385409 h 4891810"/>
              <a:gd name="connsiteX0-81" fmla="*/ 3832017 w 6773369"/>
              <a:gd name="connsiteY0-82" fmla="*/ 2385409 h 4891810"/>
              <a:gd name="connsiteX1-83" fmla="*/ 6613317 w 6773369"/>
              <a:gd name="connsiteY1-84" fmla="*/ 3852259 h 4891810"/>
              <a:gd name="connsiteX2-85" fmla="*/ 6441867 w 6773369"/>
              <a:gd name="connsiteY2-86" fmla="*/ 4480909 h 4891810"/>
              <a:gd name="connsiteX3-87" fmla="*/ 6499017 w 6773369"/>
              <a:gd name="connsiteY3-88" fmla="*/ 4861909 h 4891810"/>
              <a:gd name="connsiteX4-89" fmla="*/ 2898567 w 6773369"/>
              <a:gd name="connsiteY4-90" fmla="*/ 3680809 h 4891810"/>
              <a:gd name="connsiteX5-91" fmla="*/ 136317 w 6773369"/>
              <a:gd name="connsiteY5-92" fmla="*/ 328009 h 4891810"/>
              <a:gd name="connsiteX6-93" fmla="*/ 417123 w 6773369"/>
              <a:gd name="connsiteY6-94" fmla="*/ 88648 h 4891810"/>
              <a:gd name="connsiteX7-95" fmla="*/ 3832017 w 6773369"/>
              <a:gd name="connsiteY7-96" fmla="*/ 2385409 h 4891810"/>
              <a:gd name="connsiteX0-97" fmla="*/ 3695700 w 6637052"/>
              <a:gd name="connsiteY0-98" fmla="*/ 2296761 h 4803162"/>
              <a:gd name="connsiteX1-99" fmla="*/ 6477000 w 6637052"/>
              <a:gd name="connsiteY1-100" fmla="*/ 3763611 h 4803162"/>
              <a:gd name="connsiteX2-101" fmla="*/ 6305550 w 6637052"/>
              <a:gd name="connsiteY2-102" fmla="*/ 4392261 h 4803162"/>
              <a:gd name="connsiteX3-103" fmla="*/ 6362700 w 6637052"/>
              <a:gd name="connsiteY3-104" fmla="*/ 4773261 h 4803162"/>
              <a:gd name="connsiteX4-105" fmla="*/ 2762250 w 6637052"/>
              <a:gd name="connsiteY4-106" fmla="*/ 3592161 h 4803162"/>
              <a:gd name="connsiteX5-107" fmla="*/ 0 w 6637052"/>
              <a:gd name="connsiteY5-108" fmla="*/ 239361 h 4803162"/>
              <a:gd name="connsiteX6-109" fmla="*/ 280806 w 6637052"/>
              <a:gd name="connsiteY6-110" fmla="*/ 0 h 4803162"/>
              <a:gd name="connsiteX7-111" fmla="*/ 3695700 w 6637052"/>
              <a:gd name="connsiteY7-112" fmla="*/ 2296761 h 4803162"/>
              <a:gd name="connsiteX0-113" fmla="*/ 3695700 w 6637052"/>
              <a:gd name="connsiteY0-114" fmla="*/ 2296761 h 4803162"/>
              <a:gd name="connsiteX1-115" fmla="*/ 6477000 w 6637052"/>
              <a:gd name="connsiteY1-116" fmla="*/ 3763611 h 4803162"/>
              <a:gd name="connsiteX2-117" fmla="*/ 6305550 w 6637052"/>
              <a:gd name="connsiteY2-118" fmla="*/ 4392261 h 4803162"/>
              <a:gd name="connsiteX3-119" fmla="*/ 6362700 w 6637052"/>
              <a:gd name="connsiteY3-120" fmla="*/ 4773261 h 4803162"/>
              <a:gd name="connsiteX4-121" fmla="*/ 2762250 w 6637052"/>
              <a:gd name="connsiteY4-122" fmla="*/ 3592161 h 4803162"/>
              <a:gd name="connsiteX5-123" fmla="*/ 0 w 6637052"/>
              <a:gd name="connsiteY5-124" fmla="*/ 239361 h 4803162"/>
              <a:gd name="connsiteX6-125" fmla="*/ 280806 w 6637052"/>
              <a:gd name="connsiteY6-126" fmla="*/ 0 h 4803162"/>
              <a:gd name="connsiteX7-127" fmla="*/ 3695700 w 6637052"/>
              <a:gd name="connsiteY7-128" fmla="*/ 2296761 h 4803162"/>
              <a:gd name="connsiteX0-129" fmla="*/ 3611938 w 6553290"/>
              <a:gd name="connsiteY0-130" fmla="*/ 2296761 h 4803162"/>
              <a:gd name="connsiteX1-131" fmla="*/ 6393238 w 6553290"/>
              <a:gd name="connsiteY1-132" fmla="*/ 3763611 h 4803162"/>
              <a:gd name="connsiteX2-133" fmla="*/ 6221788 w 6553290"/>
              <a:gd name="connsiteY2-134" fmla="*/ 4392261 h 4803162"/>
              <a:gd name="connsiteX3-135" fmla="*/ 6278938 w 6553290"/>
              <a:gd name="connsiteY3-136" fmla="*/ 4773261 h 4803162"/>
              <a:gd name="connsiteX4-137" fmla="*/ 2678488 w 6553290"/>
              <a:gd name="connsiteY4-138" fmla="*/ 3592161 h 4803162"/>
              <a:gd name="connsiteX5-139" fmla="*/ 0 w 6553290"/>
              <a:gd name="connsiteY5-140" fmla="*/ 239361 h 4803162"/>
              <a:gd name="connsiteX6-141" fmla="*/ 197044 w 6553290"/>
              <a:gd name="connsiteY6-142" fmla="*/ 0 h 4803162"/>
              <a:gd name="connsiteX7-143" fmla="*/ 3611938 w 6553290"/>
              <a:gd name="connsiteY7-144" fmla="*/ 2296761 h 4803162"/>
              <a:gd name="connsiteX0-145" fmla="*/ 3611938 w 6553290"/>
              <a:gd name="connsiteY0-146" fmla="*/ 2296761 h 4803162"/>
              <a:gd name="connsiteX1-147" fmla="*/ 6393238 w 6553290"/>
              <a:gd name="connsiteY1-148" fmla="*/ 3763611 h 4803162"/>
              <a:gd name="connsiteX2-149" fmla="*/ 6221788 w 6553290"/>
              <a:gd name="connsiteY2-150" fmla="*/ 4392261 h 4803162"/>
              <a:gd name="connsiteX3-151" fmla="*/ 6278938 w 6553290"/>
              <a:gd name="connsiteY3-152" fmla="*/ 4773261 h 4803162"/>
              <a:gd name="connsiteX4-153" fmla="*/ 2678488 w 6553290"/>
              <a:gd name="connsiteY4-154" fmla="*/ 3592161 h 4803162"/>
              <a:gd name="connsiteX5-155" fmla="*/ 0 w 6553290"/>
              <a:gd name="connsiteY5-156" fmla="*/ 239361 h 4803162"/>
              <a:gd name="connsiteX6-157" fmla="*/ 197044 w 6553290"/>
              <a:gd name="connsiteY6-158" fmla="*/ 0 h 4803162"/>
              <a:gd name="connsiteX7-159" fmla="*/ 3611938 w 6553290"/>
              <a:gd name="connsiteY7-160" fmla="*/ 2296761 h 4803162"/>
              <a:gd name="connsiteX0-161" fmla="*/ 3611938 w 6553290"/>
              <a:gd name="connsiteY0-162" fmla="*/ 2296761 h 4788593"/>
              <a:gd name="connsiteX1-163" fmla="*/ 6393238 w 6553290"/>
              <a:gd name="connsiteY1-164" fmla="*/ 3763611 h 4788593"/>
              <a:gd name="connsiteX2-165" fmla="*/ 6221788 w 6553290"/>
              <a:gd name="connsiteY2-166" fmla="*/ 4392261 h 4788593"/>
              <a:gd name="connsiteX3-167" fmla="*/ 6278938 w 6553290"/>
              <a:gd name="connsiteY3-168" fmla="*/ 4773261 h 4788593"/>
              <a:gd name="connsiteX4-169" fmla="*/ 3693227 w 6553290"/>
              <a:gd name="connsiteY4-170" fmla="*/ 3874129 h 4788593"/>
              <a:gd name="connsiteX5-171" fmla="*/ 2678488 w 6553290"/>
              <a:gd name="connsiteY5-172" fmla="*/ 3592161 h 4788593"/>
              <a:gd name="connsiteX6-173" fmla="*/ 0 w 6553290"/>
              <a:gd name="connsiteY6-174" fmla="*/ 239361 h 4788593"/>
              <a:gd name="connsiteX7-175" fmla="*/ 197044 w 6553290"/>
              <a:gd name="connsiteY7-176" fmla="*/ 0 h 4788593"/>
              <a:gd name="connsiteX8" fmla="*/ 3611938 w 6553290"/>
              <a:gd name="connsiteY8" fmla="*/ 2296761 h 4788593"/>
              <a:gd name="connsiteX0-177" fmla="*/ 3611938 w 6553290"/>
              <a:gd name="connsiteY0-178" fmla="*/ 2296761 h 4788593"/>
              <a:gd name="connsiteX1-179" fmla="*/ 6393238 w 6553290"/>
              <a:gd name="connsiteY1-180" fmla="*/ 3763611 h 4788593"/>
              <a:gd name="connsiteX2-181" fmla="*/ 6221788 w 6553290"/>
              <a:gd name="connsiteY2-182" fmla="*/ 4392261 h 4788593"/>
              <a:gd name="connsiteX3-183" fmla="*/ 6278938 w 6553290"/>
              <a:gd name="connsiteY3-184" fmla="*/ 4773261 h 4788593"/>
              <a:gd name="connsiteX4-185" fmla="*/ 3693227 w 6553290"/>
              <a:gd name="connsiteY4-186" fmla="*/ 3874129 h 4788593"/>
              <a:gd name="connsiteX5-187" fmla="*/ 1924631 w 6553290"/>
              <a:gd name="connsiteY5-188" fmla="*/ 2587019 h 4788593"/>
              <a:gd name="connsiteX6-189" fmla="*/ 0 w 6553290"/>
              <a:gd name="connsiteY6-190" fmla="*/ 239361 h 4788593"/>
              <a:gd name="connsiteX7-191" fmla="*/ 197044 w 6553290"/>
              <a:gd name="connsiteY7-192" fmla="*/ 0 h 4788593"/>
              <a:gd name="connsiteX8-193" fmla="*/ 3611938 w 6553290"/>
              <a:gd name="connsiteY8-194" fmla="*/ 2296761 h 4788593"/>
              <a:gd name="connsiteX0-195" fmla="*/ 3611938 w 6553290"/>
              <a:gd name="connsiteY0-196" fmla="*/ 2296761 h 4801853"/>
              <a:gd name="connsiteX1-197" fmla="*/ 6393238 w 6553290"/>
              <a:gd name="connsiteY1-198" fmla="*/ 3763611 h 4801853"/>
              <a:gd name="connsiteX2-199" fmla="*/ 6221788 w 6553290"/>
              <a:gd name="connsiteY2-200" fmla="*/ 4392261 h 4801853"/>
              <a:gd name="connsiteX3-201" fmla="*/ 6278938 w 6553290"/>
              <a:gd name="connsiteY3-202" fmla="*/ 4773261 h 4801853"/>
              <a:gd name="connsiteX4-203" fmla="*/ 2848628 w 6553290"/>
              <a:gd name="connsiteY4-204" fmla="*/ 3615863 h 4801853"/>
              <a:gd name="connsiteX5-205" fmla="*/ 1924631 w 6553290"/>
              <a:gd name="connsiteY5-206" fmla="*/ 2587019 h 4801853"/>
              <a:gd name="connsiteX6-207" fmla="*/ 0 w 6553290"/>
              <a:gd name="connsiteY6-208" fmla="*/ 239361 h 4801853"/>
              <a:gd name="connsiteX7-209" fmla="*/ 197044 w 6553290"/>
              <a:gd name="connsiteY7-210" fmla="*/ 0 h 4801853"/>
              <a:gd name="connsiteX8-211" fmla="*/ 3611938 w 6553290"/>
              <a:gd name="connsiteY8-212" fmla="*/ 2296761 h 4801853"/>
              <a:gd name="connsiteX0-213" fmla="*/ 3611938 w 6553290"/>
              <a:gd name="connsiteY0-214" fmla="*/ 2296761 h 4801853"/>
              <a:gd name="connsiteX1-215" fmla="*/ 6393238 w 6553290"/>
              <a:gd name="connsiteY1-216" fmla="*/ 3763611 h 4801853"/>
              <a:gd name="connsiteX2-217" fmla="*/ 6221788 w 6553290"/>
              <a:gd name="connsiteY2-218" fmla="*/ 4392261 h 4801853"/>
              <a:gd name="connsiteX3-219" fmla="*/ 6278938 w 6553290"/>
              <a:gd name="connsiteY3-220" fmla="*/ 4773261 h 4801853"/>
              <a:gd name="connsiteX4-221" fmla="*/ 2848628 w 6553290"/>
              <a:gd name="connsiteY4-222" fmla="*/ 3615863 h 4801853"/>
              <a:gd name="connsiteX5-223" fmla="*/ 1924631 w 6553290"/>
              <a:gd name="connsiteY5-224" fmla="*/ 2587019 h 4801853"/>
              <a:gd name="connsiteX6-225" fmla="*/ 0 w 6553290"/>
              <a:gd name="connsiteY6-226" fmla="*/ 239361 h 4801853"/>
              <a:gd name="connsiteX7-227" fmla="*/ 197044 w 6553290"/>
              <a:gd name="connsiteY7-228" fmla="*/ 0 h 4801853"/>
              <a:gd name="connsiteX8-229" fmla="*/ 3611938 w 6553290"/>
              <a:gd name="connsiteY8-230" fmla="*/ 2296761 h 4801853"/>
              <a:gd name="connsiteX0-231" fmla="*/ 3535157 w 6558813"/>
              <a:gd name="connsiteY0-232" fmla="*/ 2310721 h 4801853"/>
              <a:gd name="connsiteX1-233" fmla="*/ 6393238 w 6558813"/>
              <a:gd name="connsiteY1-234" fmla="*/ 3763611 h 4801853"/>
              <a:gd name="connsiteX2-235" fmla="*/ 6221788 w 6558813"/>
              <a:gd name="connsiteY2-236" fmla="*/ 4392261 h 4801853"/>
              <a:gd name="connsiteX3-237" fmla="*/ 6278938 w 6558813"/>
              <a:gd name="connsiteY3-238" fmla="*/ 4773261 h 4801853"/>
              <a:gd name="connsiteX4-239" fmla="*/ 2848628 w 6558813"/>
              <a:gd name="connsiteY4-240" fmla="*/ 3615863 h 4801853"/>
              <a:gd name="connsiteX5-241" fmla="*/ 1924631 w 6558813"/>
              <a:gd name="connsiteY5-242" fmla="*/ 2587019 h 4801853"/>
              <a:gd name="connsiteX6-243" fmla="*/ 0 w 6558813"/>
              <a:gd name="connsiteY6-244" fmla="*/ 239361 h 4801853"/>
              <a:gd name="connsiteX7-245" fmla="*/ 197044 w 6558813"/>
              <a:gd name="connsiteY7-246" fmla="*/ 0 h 4801853"/>
              <a:gd name="connsiteX8-247" fmla="*/ 3535157 w 6558813"/>
              <a:gd name="connsiteY8-248" fmla="*/ 2310721 h 4801853"/>
              <a:gd name="connsiteX0-249" fmla="*/ 3535157 w 6520914"/>
              <a:gd name="connsiteY0-250" fmla="*/ 2310721 h 4805657"/>
              <a:gd name="connsiteX1-251" fmla="*/ 6100072 w 6520914"/>
              <a:gd name="connsiteY1-252" fmla="*/ 3421584 h 4805657"/>
              <a:gd name="connsiteX2-253" fmla="*/ 6221788 w 6520914"/>
              <a:gd name="connsiteY2-254" fmla="*/ 4392261 h 4805657"/>
              <a:gd name="connsiteX3-255" fmla="*/ 6278938 w 6520914"/>
              <a:gd name="connsiteY3-256" fmla="*/ 4773261 h 4805657"/>
              <a:gd name="connsiteX4-257" fmla="*/ 2848628 w 6520914"/>
              <a:gd name="connsiteY4-258" fmla="*/ 3615863 h 4805657"/>
              <a:gd name="connsiteX5-259" fmla="*/ 1924631 w 6520914"/>
              <a:gd name="connsiteY5-260" fmla="*/ 2587019 h 4805657"/>
              <a:gd name="connsiteX6-261" fmla="*/ 0 w 6520914"/>
              <a:gd name="connsiteY6-262" fmla="*/ 239361 h 4805657"/>
              <a:gd name="connsiteX7-263" fmla="*/ 197044 w 6520914"/>
              <a:gd name="connsiteY7-264" fmla="*/ 0 h 4805657"/>
              <a:gd name="connsiteX8-265" fmla="*/ 3535157 w 6520914"/>
              <a:gd name="connsiteY8-266" fmla="*/ 2310721 h 4805657"/>
              <a:gd name="connsiteX0-267" fmla="*/ 3535157 w 6520914"/>
              <a:gd name="connsiteY0-268" fmla="*/ 2310721 h 4805657"/>
              <a:gd name="connsiteX1-269" fmla="*/ 6100072 w 6520914"/>
              <a:gd name="connsiteY1-270" fmla="*/ 3421584 h 4805657"/>
              <a:gd name="connsiteX2-271" fmla="*/ 6221788 w 6520914"/>
              <a:gd name="connsiteY2-272" fmla="*/ 4392261 h 4805657"/>
              <a:gd name="connsiteX3-273" fmla="*/ 6278938 w 6520914"/>
              <a:gd name="connsiteY3-274" fmla="*/ 4773261 h 4805657"/>
              <a:gd name="connsiteX4-275" fmla="*/ 2848628 w 6520914"/>
              <a:gd name="connsiteY4-276" fmla="*/ 3615863 h 4805657"/>
              <a:gd name="connsiteX5-277" fmla="*/ 1924631 w 6520914"/>
              <a:gd name="connsiteY5-278" fmla="*/ 2587019 h 4805657"/>
              <a:gd name="connsiteX6-279" fmla="*/ 0 w 6520914"/>
              <a:gd name="connsiteY6-280" fmla="*/ 239361 h 4805657"/>
              <a:gd name="connsiteX7-281" fmla="*/ 197044 w 6520914"/>
              <a:gd name="connsiteY7-282" fmla="*/ 0 h 4805657"/>
              <a:gd name="connsiteX8-283" fmla="*/ 3535157 w 6520914"/>
              <a:gd name="connsiteY8-284" fmla="*/ 2310721 h 4805657"/>
              <a:gd name="connsiteX0-285" fmla="*/ 3535157 w 6520914"/>
              <a:gd name="connsiteY0-286" fmla="*/ 2310721 h 4805657"/>
              <a:gd name="connsiteX1-287" fmla="*/ 6100072 w 6520914"/>
              <a:gd name="connsiteY1-288" fmla="*/ 3421584 h 4805657"/>
              <a:gd name="connsiteX2-289" fmla="*/ 6221788 w 6520914"/>
              <a:gd name="connsiteY2-290" fmla="*/ 4392261 h 4805657"/>
              <a:gd name="connsiteX3-291" fmla="*/ 6278938 w 6520914"/>
              <a:gd name="connsiteY3-292" fmla="*/ 4773261 h 4805657"/>
              <a:gd name="connsiteX4-293" fmla="*/ 2848628 w 6520914"/>
              <a:gd name="connsiteY4-294" fmla="*/ 3615863 h 4805657"/>
              <a:gd name="connsiteX5-295" fmla="*/ 1924631 w 6520914"/>
              <a:gd name="connsiteY5-296" fmla="*/ 2587019 h 4805657"/>
              <a:gd name="connsiteX6-297" fmla="*/ 0 w 6520914"/>
              <a:gd name="connsiteY6-298" fmla="*/ 239361 h 4805657"/>
              <a:gd name="connsiteX7-299" fmla="*/ 197044 w 6520914"/>
              <a:gd name="connsiteY7-300" fmla="*/ 0 h 4805657"/>
              <a:gd name="connsiteX8-301" fmla="*/ 3535157 w 6520914"/>
              <a:gd name="connsiteY8-302" fmla="*/ 2310721 h 4805657"/>
              <a:gd name="connsiteX0-303" fmla="*/ 3535157 w 6520914"/>
              <a:gd name="connsiteY0-304" fmla="*/ 2310721 h 4805657"/>
              <a:gd name="connsiteX1-305" fmla="*/ 6100072 w 6520914"/>
              <a:gd name="connsiteY1-306" fmla="*/ 3421584 h 4805657"/>
              <a:gd name="connsiteX2-307" fmla="*/ 6221788 w 6520914"/>
              <a:gd name="connsiteY2-308" fmla="*/ 4392261 h 4805657"/>
              <a:gd name="connsiteX3-309" fmla="*/ 6278938 w 6520914"/>
              <a:gd name="connsiteY3-310" fmla="*/ 4773261 h 4805657"/>
              <a:gd name="connsiteX4-311" fmla="*/ 2848628 w 6520914"/>
              <a:gd name="connsiteY4-312" fmla="*/ 3615863 h 4805657"/>
              <a:gd name="connsiteX5-313" fmla="*/ 1924631 w 6520914"/>
              <a:gd name="connsiteY5-314" fmla="*/ 2587019 h 4805657"/>
              <a:gd name="connsiteX6-315" fmla="*/ 0 w 6520914"/>
              <a:gd name="connsiteY6-316" fmla="*/ 239361 h 4805657"/>
              <a:gd name="connsiteX7-317" fmla="*/ 197044 w 6520914"/>
              <a:gd name="connsiteY7-318" fmla="*/ 0 h 4805657"/>
              <a:gd name="connsiteX8-319" fmla="*/ 3535157 w 6520914"/>
              <a:gd name="connsiteY8-320" fmla="*/ 2310721 h 4805657"/>
              <a:gd name="connsiteX0-321" fmla="*/ 3535157 w 6345665"/>
              <a:gd name="connsiteY0-322" fmla="*/ 2310721 h 4818703"/>
              <a:gd name="connsiteX1-323" fmla="*/ 6100072 w 6345665"/>
              <a:gd name="connsiteY1-324" fmla="*/ 3421584 h 4818703"/>
              <a:gd name="connsiteX2-325" fmla="*/ 6221788 w 6345665"/>
              <a:gd name="connsiteY2-326" fmla="*/ 4392261 h 4818703"/>
              <a:gd name="connsiteX3-327" fmla="*/ 5915970 w 6345665"/>
              <a:gd name="connsiteY3-328" fmla="*/ 4787221 h 4818703"/>
              <a:gd name="connsiteX4-329" fmla="*/ 2848628 w 6345665"/>
              <a:gd name="connsiteY4-330" fmla="*/ 3615863 h 4818703"/>
              <a:gd name="connsiteX5-331" fmla="*/ 1924631 w 6345665"/>
              <a:gd name="connsiteY5-332" fmla="*/ 2587019 h 4818703"/>
              <a:gd name="connsiteX6-333" fmla="*/ 0 w 6345665"/>
              <a:gd name="connsiteY6-334" fmla="*/ 239361 h 4818703"/>
              <a:gd name="connsiteX7-335" fmla="*/ 197044 w 6345665"/>
              <a:gd name="connsiteY7-336" fmla="*/ 0 h 4818703"/>
              <a:gd name="connsiteX8-337" fmla="*/ 3535157 w 6345665"/>
              <a:gd name="connsiteY8-338" fmla="*/ 2310721 h 4818703"/>
              <a:gd name="connsiteX0-339" fmla="*/ 3535157 w 6577566"/>
              <a:gd name="connsiteY0-340" fmla="*/ 2310721 h 4796650"/>
              <a:gd name="connsiteX1-341" fmla="*/ 6100072 w 6577566"/>
              <a:gd name="connsiteY1-342" fmla="*/ 3421584 h 4796650"/>
              <a:gd name="connsiteX2-343" fmla="*/ 6221788 w 6577566"/>
              <a:gd name="connsiteY2-344" fmla="*/ 4392261 h 4796650"/>
              <a:gd name="connsiteX3-345" fmla="*/ 5915970 w 6577566"/>
              <a:gd name="connsiteY3-346" fmla="*/ 4787221 h 4796650"/>
              <a:gd name="connsiteX4-347" fmla="*/ 2848628 w 6577566"/>
              <a:gd name="connsiteY4-348" fmla="*/ 3615863 h 4796650"/>
              <a:gd name="connsiteX5-349" fmla="*/ 1924631 w 6577566"/>
              <a:gd name="connsiteY5-350" fmla="*/ 2587019 h 4796650"/>
              <a:gd name="connsiteX6-351" fmla="*/ 0 w 6577566"/>
              <a:gd name="connsiteY6-352" fmla="*/ 239361 h 4796650"/>
              <a:gd name="connsiteX7-353" fmla="*/ 197044 w 6577566"/>
              <a:gd name="connsiteY7-354" fmla="*/ 0 h 4796650"/>
              <a:gd name="connsiteX8-355" fmla="*/ 3535157 w 6577566"/>
              <a:gd name="connsiteY8-356" fmla="*/ 2310721 h 4796650"/>
              <a:gd name="connsiteX0-357" fmla="*/ 3535157 w 6577566"/>
              <a:gd name="connsiteY0-358" fmla="*/ 2310721 h 4797879"/>
              <a:gd name="connsiteX1-359" fmla="*/ 6100072 w 6577566"/>
              <a:gd name="connsiteY1-360" fmla="*/ 3421584 h 4797879"/>
              <a:gd name="connsiteX2-361" fmla="*/ 6221788 w 6577566"/>
              <a:gd name="connsiteY2-362" fmla="*/ 4392261 h 4797879"/>
              <a:gd name="connsiteX3-363" fmla="*/ 5915970 w 6577566"/>
              <a:gd name="connsiteY3-364" fmla="*/ 4787221 h 4797879"/>
              <a:gd name="connsiteX4-365" fmla="*/ 2848628 w 6577566"/>
              <a:gd name="connsiteY4-366" fmla="*/ 3615863 h 4797879"/>
              <a:gd name="connsiteX5-367" fmla="*/ 1924631 w 6577566"/>
              <a:gd name="connsiteY5-368" fmla="*/ 2587019 h 4797879"/>
              <a:gd name="connsiteX6-369" fmla="*/ 0 w 6577566"/>
              <a:gd name="connsiteY6-370" fmla="*/ 239361 h 4797879"/>
              <a:gd name="connsiteX7-371" fmla="*/ 197044 w 6577566"/>
              <a:gd name="connsiteY7-372" fmla="*/ 0 h 4797879"/>
              <a:gd name="connsiteX8-373" fmla="*/ 3535157 w 6577566"/>
              <a:gd name="connsiteY8-374" fmla="*/ 2310721 h 4797879"/>
              <a:gd name="connsiteX0-375" fmla="*/ 3535157 w 6577566"/>
              <a:gd name="connsiteY0-376" fmla="*/ 2310721 h 4797879"/>
              <a:gd name="connsiteX1-377" fmla="*/ 6100072 w 6577566"/>
              <a:gd name="connsiteY1-378" fmla="*/ 3421584 h 4797879"/>
              <a:gd name="connsiteX2-379" fmla="*/ 6221788 w 6577566"/>
              <a:gd name="connsiteY2-380" fmla="*/ 4392261 h 4797879"/>
              <a:gd name="connsiteX3-381" fmla="*/ 5915970 w 6577566"/>
              <a:gd name="connsiteY3-382" fmla="*/ 4787221 h 4797879"/>
              <a:gd name="connsiteX4-383" fmla="*/ 2848628 w 6577566"/>
              <a:gd name="connsiteY4-384" fmla="*/ 3615863 h 4797879"/>
              <a:gd name="connsiteX5-385" fmla="*/ 1924631 w 6577566"/>
              <a:gd name="connsiteY5-386" fmla="*/ 2587019 h 4797879"/>
              <a:gd name="connsiteX6-387" fmla="*/ 0 w 6577566"/>
              <a:gd name="connsiteY6-388" fmla="*/ 239361 h 4797879"/>
              <a:gd name="connsiteX7-389" fmla="*/ 197044 w 6577566"/>
              <a:gd name="connsiteY7-390" fmla="*/ 0 h 4797879"/>
              <a:gd name="connsiteX8-391" fmla="*/ 3535157 w 6577566"/>
              <a:gd name="connsiteY8-392" fmla="*/ 2310721 h 4797879"/>
              <a:gd name="connsiteX0-393" fmla="*/ 3535157 w 6345665"/>
              <a:gd name="connsiteY0-394" fmla="*/ 2310721 h 4797879"/>
              <a:gd name="connsiteX1-395" fmla="*/ 6100072 w 6345665"/>
              <a:gd name="connsiteY1-396" fmla="*/ 3421584 h 4797879"/>
              <a:gd name="connsiteX2-397" fmla="*/ 6221788 w 6345665"/>
              <a:gd name="connsiteY2-398" fmla="*/ 4392261 h 4797879"/>
              <a:gd name="connsiteX3-399" fmla="*/ 5915970 w 6345665"/>
              <a:gd name="connsiteY3-400" fmla="*/ 4787221 h 4797879"/>
              <a:gd name="connsiteX4-401" fmla="*/ 2848628 w 6345665"/>
              <a:gd name="connsiteY4-402" fmla="*/ 3615863 h 4797879"/>
              <a:gd name="connsiteX5-403" fmla="*/ 1924631 w 6345665"/>
              <a:gd name="connsiteY5-404" fmla="*/ 2587019 h 4797879"/>
              <a:gd name="connsiteX6-405" fmla="*/ 0 w 6345665"/>
              <a:gd name="connsiteY6-406" fmla="*/ 239361 h 4797879"/>
              <a:gd name="connsiteX7-407" fmla="*/ 197044 w 6345665"/>
              <a:gd name="connsiteY7-408" fmla="*/ 0 h 4797879"/>
              <a:gd name="connsiteX8-409" fmla="*/ 3535157 w 6345665"/>
              <a:gd name="connsiteY8-410" fmla="*/ 2310721 h 479787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93" y="connsiteY8-194"/>
              </a:cxn>
            </a:cxnLst>
            <a:rect l="l" t="t" r="r" b="b"/>
            <a:pathLst>
              <a:path w="6345665" h="4797879">
                <a:moveTo>
                  <a:pt x="3535157" y="2310721"/>
                </a:moveTo>
                <a:cubicBezTo>
                  <a:pt x="4609737" y="2601778"/>
                  <a:pt x="5652300" y="3074661"/>
                  <a:pt x="6100072" y="3421584"/>
                </a:cubicBezTo>
                <a:cubicBezTo>
                  <a:pt x="6547844" y="3768507"/>
                  <a:pt x="6252472" y="4164655"/>
                  <a:pt x="6221788" y="4392261"/>
                </a:cubicBezTo>
                <a:cubicBezTo>
                  <a:pt x="6191104" y="4619867"/>
                  <a:pt x="6352521" y="4714196"/>
                  <a:pt x="5915970" y="4787221"/>
                </a:cubicBezTo>
                <a:cubicBezTo>
                  <a:pt x="4613881" y="4909107"/>
                  <a:pt x="3323060" y="3952316"/>
                  <a:pt x="2848628" y="3615863"/>
                </a:cubicBezTo>
                <a:cubicBezTo>
                  <a:pt x="2464938" y="3328271"/>
                  <a:pt x="2399402" y="3149769"/>
                  <a:pt x="1924631" y="2587019"/>
                </a:cubicBezTo>
                <a:cubicBezTo>
                  <a:pt x="1449860" y="2024269"/>
                  <a:pt x="406400" y="855311"/>
                  <a:pt x="0" y="239361"/>
                </a:cubicBezTo>
                <a:cubicBezTo>
                  <a:pt x="47310" y="35240"/>
                  <a:pt x="58919" y="23243"/>
                  <a:pt x="197044" y="0"/>
                </a:cubicBezTo>
                <a:cubicBezTo>
                  <a:pt x="635315" y="242003"/>
                  <a:pt x="2628101" y="1782338"/>
                  <a:pt x="3535157" y="2310721"/>
                </a:cubicBezTo>
                <a:close/>
              </a:path>
            </a:pathLst>
          </a:custGeom>
          <a:noFill/>
          <a:ln w="127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0" name="直接连接符 39"/>
          <p:cNvCxnSpPr/>
          <p:nvPr/>
        </p:nvCxnSpPr>
        <p:spPr>
          <a:xfrm>
            <a:off x="6111671" y="2128815"/>
            <a:ext cx="94739" cy="169632"/>
          </a:xfrm>
          <a:prstGeom prst="line">
            <a:avLst/>
          </a:prstGeom>
          <a:ln>
            <a:solidFill>
              <a:schemeClr val="bg1"/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8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 rot="2913326">
            <a:off x="90555" y="-3590445"/>
            <a:ext cx="5114642" cy="9455257"/>
          </a:xfrm>
          <a:prstGeom prst="rect">
            <a:avLst/>
          </a:prstGeom>
          <a:gradFill flip="none" rotWithShape="1">
            <a:gsLst>
              <a:gs pos="44000">
                <a:schemeClr val="tx1">
                  <a:alpha val="82000"/>
                </a:schemeClr>
              </a:gs>
              <a:gs pos="0">
                <a:schemeClr val="tx1"/>
              </a:gs>
              <a:gs pos="100000">
                <a:schemeClr val="tx1">
                  <a:lumMod val="50000"/>
                  <a:lumOff val="5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367342" y="2291269"/>
            <a:ext cx="2854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</a:t>
            </a:r>
            <a:r>
              <a:rPr lang="zh-CN" altLang="en-US" sz="24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陌生</a:t>
            </a:r>
            <a:r>
              <a:rPr lang="zh-CN" altLang="en-US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走向</a:t>
            </a:r>
            <a:r>
              <a:rPr lang="zh-CN" altLang="en-US" sz="24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陌生</a:t>
            </a:r>
            <a:r>
              <a:rPr lang="zh-CN" altLang="en-US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的旅途</a:t>
            </a:r>
          </a:p>
        </p:txBody>
      </p:sp>
      <p:sp>
        <p:nvSpPr>
          <p:cNvPr id="6" name="矩形 5" hidden="1"/>
          <p:cNvSpPr/>
          <p:nvPr/>
        </p:nvSpPr>
        <p:spPr>
          <a:xfrm>
            <a:off x="5058053" y="1851670"/>
            <a:ext cx="9541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dirty="0">
                <a:solidFill>
                  <a:schemeClr val="bg2">
                    <a:lumMod val="75000"/>
                  </a:schemeClr>
                </a:solidFill>
                <a:latin typeface="叶根友行书繁" pitchFamily="2" charset="-122"/>
                <a:ea typeface="叶根友行书繁" pitchFamily="2" charset="-122"/>
              </a:rPr>
              <a:t>爱</a:t>
            </a:r>
          </a:p>
        </p:txBody>
      </p:sp>
      <p:sp>
        <p:nvSpPr>
          <p:cNvPr id="18" name="矩形 17"/>
          <p:cNvSpPr/>
          <p:nvPr/>
        </p:nvSpPr>
        <p:spPr>
          <a:xfrm>
            <a:off x="3898126" y="197480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是两个人</a:t>
            </a:r>
            <a:endParaRPr lang="en-US" altLang="zh-CN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6068396" y="2135591"/>
            <a:ext cx="447820" cy="447820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ea typeface="微软雅黑" panose="020B0503020204020204" pitchFamily="34" charset="-122"/>
              </a:rPr>
              <a:t>2</a:t>
            </a:r>
            <a:endParaRPr lang="zh-CN" altLang="en-US" sz="2400" dirty="0">
              <a:ea typeface="微软雅黑" panose="020B0503020204020204" pitchFamily="34" charset="-122"/>
            </a:endParaRPr>
          </a:p>
        </p:txBody>
      </p:sp>
      <p:cxnSp>
        <p:nvCxnSpPr>
          <p:cNvPr id="50" name="直接连接符 49"/>
          <p:cNvCxnSpPr>
            <a:stCxn id="48" idx="0"/>
          </p:cNvCxnSpPr>
          <p:nvPr/>
        </p:nvCxnSpPr>
        <p:spPr>
          <a:xfrm flipV="1">
            <a:off x="6292306" y="-84995"/>
            <a:ext cx="0" cy="2220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H="1">
            <a:off x="4131824" y="2587090"/>
            <a:ext cx="2168368" cy="28173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图片 5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6" t="44112" b="35879"/>
          <a:stretch>
            <a:fillRect/>
          </a:stretch>
        </p:blipFill>
        <p:spPr>
          <a:xfrm>
            <a:off x="2195736" y="2342225"/>
            <a:ext cx="164093" cy="165068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46" t="44112" b="35879"/>
          <a:stretch>
            <a:fillRect/>
          </a:stretch>
        </p:blipFill>
        <p:spPr>
          <a:xfrm flipH="1" flipV="1">
            <a:off x="5017498" y="1982185"/>
            <a:ext cx="164093" cy="165068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558" y="1664059"/>
            <a:ext cx="1682642" cy="160948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-2026"/>
            <a:ext cx="5760640" cy="5145526"/>
          </a:xfrm>
          <a:prstGeom prst="rect">
            <a:avLst/>
          </a:prstGeom>
          <a:gradFill flip="none" rotWithShape="1">
            <a:gsLst>
              <a:gs pos="61000">
                <a:schemeClr val="tx1">
                  <a:alpha val="82000"/>
                </a:schemeClr>
              </a:gs>
              <a:gs pos="0">
                <a:schemeClr val="tx1"/>
              </a:gs>
              <a:gs pos="100000">
                <a:schemeClr val="tx1">
                  <a:lumMod val="50000"/>
                  <a:lumOff val="5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612012" y="1691882"/>
            <a:ext cx="447820" cy="447820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ea typeface="微软雅黑" panose="020B0503020204020204" pitchFamily="34" charset="-122"/>
              </a:rPr>
              <a:t>3</a:t>
            </a:r>
            <a:endParaRPr lang="zh-CN" altLang="en-US" sz="2400" dirty="0"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18773" y="177037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坐一隅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94706" y="2461135"/>
            <a:ext cx="133882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zh-CN" sz="1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独自品味孤独的时候</a:t>
            </a:r>
            <a:endParaRPr lang="zh-CN" altLang="en-US" sz="10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171555" y="2690504"/>
            <a:ext cx="1672253" cy="276999"/>
          </a:xfrm>
          <a:prstGeom prst="rect">
            <a:avLst/>
          </a:prstGeom>
          <a:solidFill>
            <a:schemeClr val="bg1">
              <a:alpha val="14000"/>
            </a:schemeClr>
          </a:solidFill>
        </p:spPr>
        <p:txBody>
          <a:bodyPr wrap="none">
            <a:spAutoFit/>
          </a:bodyPr>
          <a:lstStyle/>
          <a:p>
            <a:pPr algn="r"/>
            <a:r>
              <a:rPr lang="zh-CN" altLang="zh-CN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默默的</a:t>
            </a:r>
            <a:r>
              <a:rPr lang="zh-CN" altLang="zh-CN" sz="1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感受心里那份惆怅</a:t>
            </a:r>
            <a:endParaRPr lang="zh-CN" altLang="en-US" sz="10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 hidden="1"/>
          <p:cNvSpPr/>
          <p:nvPr/>
        </p:nvSpPr>
        <p:spPr>
          <a:xfrm>
            <a:off x="1691680" y="1470219"/>
            <a:ext cx="8771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5400" dirty="0">
                <a:solidFill>
                  <a:schemeClr val="bg1">
                    <a:lumMod val="95000"/>
                  </a:schemeClr>
                </a:solidFill>
                <a:latin typeface="叶根友行书繁" pitchFamily="2" charset="-122"/>
                <a:ea typeface="叶根友行书繁" pitchFamily="2" charset="-122"/>
              </a:rPr>
              <a:t>静</a:t>
            </a:r>
            <a:endParaRPr lang="zh-CN" altLang="en-US" sz="5400" dirty="0">
              <a:solidFill>
                <a:schemeClr val="bg1">
                  <a:lumMod val="95000"/>
                </a:schemeClr>
              </a:solidFill>
              <a:latin typeface="叶根友行书繁" pitchFamily="2" charset="-122"/>
              <a:ea typeface="叶根友行书繁" pitchFamily="2" charset="-122"/>
            </a:endParaRP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333" y="2443949"/>
            <a:ext cx="167235" cy="536911"/>
          </a:xfrm>
          <a:prstGeom prst="rect">
            <a:avLst/>
          </a:prstGeom>
        </p:spPr>
      </p:pic>
      <p:cxnSp>
        <p:nvCxnSpPr>
          <p:cNvPr id="39" name="直接连接符 38"/>
          <p:cNvCxnSpPr>
            <a:endCxn id="6" idx="7"/>
          </p:cNvCxnSpPr>
          <p:nvPr/>
        </p:nvCxnSpPr>
        <p:spPr>
          <a:xfrm flipH="1">
            <a:off x="2994250" y="-884634"/>
            <a:ext cx="2009800" cy="26420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2823474" y="2139702"/>
            <a:ext cx="1676518" cy="30018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图片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52" y="1881645"/>
            <a:ext cx="45719" cy="14678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91" y="1304590"/>
            <a:ext cx="1511939" cy="1450974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6110928" y="2936250"/>
            <a:ext cx="447820" cy="447820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ea typeface="微软雅黑" panose="020B0503020204020204" pitchFamily="34" charset="-122"/>
              </a:rPr>
              <a:t>4</a:t>
            </a:r>
            <a:endParaRPr lang="zh-CN" altLang="en-US" sz="2400" dirty="0"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6332853" y="3382888"/>
            <a:ext cx="0" cy="25202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558748" y="3507854"/>
            <a:ext cx="13256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却</a:t>
            </a:r>
            <a:r>
              <a:rPr lang="zh-CN" altLang="zh-CN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没有结局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 hidden="1"/>
          <p:cNvSpPr/>
          <p:nvPr/>
        </p:nvSpPr>
        <p:spPr>
          <a:xfrm>
            <a:off x="6444208" y="2715766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5400" dirty="0">
                <a:solidFill>
                  <a:schemeClr val="bg1">
                    <a:lumMod val="95000"/>
                  </a:schemeClr>
                </a:solidFill>
                <a:latin typeface="叶根友行书繁" pitchFamily="2" charset="-122"/>
                <a:ea typeface="叶根友行书繁" pitchFamily="2" charset="-122"/>
              </a:rPr>
              <a:t>美丽</a:t>
            </a:r>
            <a:endParaRPr lang="en-US" altLang="zh-CN" sz="5400" dirty="0">
              <a:solidFill>
                <a:schemeClr val="bg1">
                  <a:lumMod val="95000"/>
                </a:schemeClr>
              </a:solidFill>
              <a:latin typeface="叶根友行书繁" pitchFamily="2" charset="-122"/>
              <a:ea typeface="叶根友行书繁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60232" y="3723878"/>
            <a:ext cx="1685660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就像</a:t>
            </a:r>
            <a:r>
              <a:rPr lang="zh-CN" altLang="zh-CN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悲剧</a:t>
            </a:r>
            <a:r>
              <a:rPr lang="en-US" altLang="zh-CN" sz="1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</p:txBody>
      </p:sp>
      <p:sp>
        <p:nvSpPr>
          <p:cNvPr id="17" name="矩形 16"/>
          <p:cNvSpPr/>
          <p:nvPr/>
        </p:nvSpPr>
        <p:spPr>
          <a:xfrm>
            <a:off x="6634584" y="4048785"/>
            <a:ext cx="1518364" cy="336695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non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zh-CN" sz="1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总是比喜剧更让人</a:t>
            </a:r>
            <a:r>
              <a:rPr lang="zh-CN" altLang="zh-CN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难忘</a:t>
            </a:r>
          </a:p>
        </p:txBody>
      </p:sp>
      <p:sp>
        <p:nvSpPr>
          <p:cNvPr id="19" name="矩形 18"/>
          <p:cNvSpPr/>
          <p:nvPr/>
        </p:nvSpPr>
        <p:spPr>
          <a:xfrm>
            <a:off x="6660232" y="3854178"/>
            <a:ext cx="72008" cy="144016"/>
          </a:xfrm>
          <a:prstGeom prst="rect">
            <a:avLst/>
          </a:prstGeom>
          <a:solidFill>
            <a:srgbClr val="F8DF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186" y="4048785"/>
            <a:ext cx="99230" cy="31858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4048785"/>
            <a:ext cx="99230" cy="318580"/>
          </a:xfrm>
          <a:prstGeom prst="rect">
            <a:avLst/>
          </a:prstGeom>
        </p:spPr>
      </p:pic>
      <p:cxnSp>
        <p:nvCxnSpPr>
          <p:cNvPr id="23" name="直接连接符 22"/>
          <p:cNvCxnSpPr>
            <a:endCxn id="4" idx="1"/>
          </p:cNvCxnSpPr>
          <p:nvPr/>
        </p:nvCxnSpPr>
        <p:spPr>
          <a:xfrm>
            <a:off x="4499992" y="0"/>
            <a:ext cx="1676518" cy="30018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744" y="2549421"/>
            <a:ext cx="2200847" cy="1450974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6332853" y="-20538"/>
            <a:ext cx="0" cy="25202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 2"/>
          <p:cNvSpPr/>
          <p:nvPr/>
        </p:nvSpPr>
        <p:spPr>
          <a:xfrm>
            <a:off x="6110928" y="2495582"/>
            <a:ext cx="447820" cy="447820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ea typeface="微软雅黑" panose="020B0503020204020204" pitchFamily="34" charset="-122"/>
              </a:rPr>
              <a:t>5</a:t>
            </a:r>
            <a:endParaRPr lang="zh-CN" altLang="en-US" sz="2400" dirty="0"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3733908" y="2936124"/>
            <a:ext cx="2583906" cy="3215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 hidden="1"/>
          <p:cNvSpPr/>
          <p:nvPr/>
        </p:nvSpPr>
        <p:spPr>
          <a:xfrm>
            <a:off x="6660232" y="2211710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dirty="0">
                <a:solidFill>
                  <a:schemeClr val="bg1">
                    <a:lumMod val="95000"/>
                  </a:schemeClr>
                </a:solidFill>
                <a:latin typeface="叶根友行书繁" pitchFamily="2" charset="-122"/>
                <a:ea typeface="叶根友行书繁" pitchFamily="2" charset="-122"/>
              </a:rPr>
              <a:t>忘记</a:t>
            </a:r>
            <a:endParaRPr lang="en-US" altLang="zh-CN" sz="5400" dirty="0">
              <a:solidFill>
                <a:schemeClr val="bg1">
                  <a:lumMod val="95000"/>
                </a:schemeClr>
              </a:solidFill>
              <a:latin typeface="叶根友行书繁" pitchFamily="2" charset="-122"/>
              <a:ea typeface="叶根友行书繁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677000" y="3398972"/>
            <a:ext cx="23594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­</a:t>
            </a:r>
            <a:r>
              <a:rPr lang="zh-CN" altLang="en-US" sz="1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那段记忆，我会藏在</a:t>
            </a:r>
            <a:r>
              <a:rPr lang="zh-CN" altLang="en-US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心里</a:t>
            </a:r>
          </a:p>
        </p:txBody>
      </p:sp>
      <p:sp>
        <p:nvSpPr>
          <p:cNvPr id="10" name="矩形 9"/>
          <p:cNvSpPr/>
          <p:nvPr/>
        </p:nvSpPr>
        <p:spPr>
          <a:xfrm>
            <a:off x="6678971" y="3135040"/>
            <a:ext cx="13003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是一种所谓的</a:t>
            </a:r>
            <a:r>
              <a:rPr lang="zh-CN" altLang="en-US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成全</a:t>
            </a:r>
            <a:r>
              <a:rPr lang="zh-CN" altLang="en-US" sz="1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678971" y="3662903"/>
            <a:ext cx="845358" cy="276999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直到</a:t>
            </a:r>
            <a:r>
              <a:rPr lang="zh-CN" altLang="en-US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永远</a:t>
            </a:r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6106392" y="3233852"/>
            <a:ext cx="453296" cy="564134"/>
          </a:xfrm>
          <a:prstGeom prst="line">
            <a:avLst/>
          </a:prstGeom>
          <a:ln>
            <a:gradFill>
              <a:gsLst>
                <a:gs pos="0">
                  <a:schemeClr val="bg1"/>
                </a:gs>
                <a:gs pos="68000">
                  <a:schemeClr val="bg1">
                    <a:alpha val="52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559688" y="3233852"/>
            <a:ext cx="0" cy="49002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559688" y="3579862"/>
            <a:ext cx="0" cy="490026"/>
          </a:xfrm>
          <a:prstGeom prst="line">
            <a:avLst/>
          </a:prstGeom>
          <a:ln>
            <a:gradFill>
              <a:gsLst>
                <a:gs pos="0">
                  <a:schemeClr val="bg1"/>
                </a:gs>
                <a:gs pos="67000">
                  <a:schemeClr val="bg1">
                    <a:alpha val="47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853" y="2038187"/>
            <a:ext cx="2200847" cy="1450974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3927872" y="1762728"/>
            <a:ext cx="716136" cy="720080"/>
          </a:xfrm>
          <a:prstGeom prst="rect">
            <a:avLst/>
          </a:prstGeom>
          <a:solidFill>
            <a:srgbClr val="F8DF9A">
              <a:alpha val="41000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" name="直接连接符 1"/>
          <p:cNvCxnSpPr/>
          <p:nvPr/>
        </p:nvCxnSpPr>
        <p:spPr>
          <a:xfrm flipH="1">
            <a:off x="3059832" y="-28633"/>
            <a:ext cx="1512168" cy="188191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椭圆 3"/>
          <p:cNvSpPr/>
          <p:nvPr/>
        </p:nvSpPr>
        <p:spPr>
          <a:xfrm>
            <a:off x="2728672" y="1828222"/>
            <a:ext cx="447820" cy="447820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ea typeface="微软雅黑" panose="020B0503020204020204" pitchFamily="34" charset="-122"/>
              </a:rPr>
              <a:t>6</a:t>
            </a:r>
            <a:endParaRPr lang="zh-CN" altLang="en-US" sz="2400" dirty="0"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93233" y="2518287"/>
            <a:ext cx="1133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这只是一场</a:t>
            </a:r>
            <a:r>
              <a:rPr lang="zh-CN" altLang="en-US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闹剧</a:t>
            </a:r>
          </a:p>
        </p:txBody>
      </p:sp>
      <p:sp>
        <p:nvSpPr>
          <p:cNvPr id="8" name="矩形 7" hidden="1"/>
          <p:cNvSpPr/>
          <p:nvPr/>
        </p:nvSpPr>
        <p:spPr>
          <a:xfrm>
            <a:off x="3203848" y="1594957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dirty="0">
                <a:solidFill>
                  <a:schemeClr val="bg1">
                    <a:lumMod val="95000"/>
                  </a:schemeClr>
                </a:solidFill>
                <a:latin typeface="叶根友行书繁" pitchFamily="2" charset="-122"/>
                <a:ea typeface="叶根友行书繁" pitchFamily="2" charset="-122"/>
              </a:rPr>
              <a:t>情</a:t>
            </a:r>
            <a:r>
              <a:rPr lang="zh-CN" altLang="en-US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叶根友行书繁" pitchFamily="2" charset="-122"/>
                <a:ea typeface="叶根友行书繁" pitchFamily="2" charset="-122"/>
              </a:rPr>
              <a:t>愿</a:t>
            </a:r>
          </a:p>
        </p:txBody>
      </p:sp>
      <p:sp>
        <p:nvSpPr>
          <p:cNvPr id="10" name="矩形 9"/>
          <p:cNvSpPr/>
          <p:nvPr/>
        </p:nvSpPr>
        <p:spPr>
          <a:xfrm>
            <a:off x="3080272" y="2757577"/>
            <a:ext cx="16466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既然没有始点就无谓</a:t>
            </a:r>
            <a:r>
              <a:rPr lang="zh-CN" altLang="en-US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终点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128" y="2532016"/>
            <a:ext cx="148760" cy="477598"/>
          </a:xfrm>
          <a:prstGeom prst="rect">
            <a:avLst/>
          </a:prstGeom>
        </p:spPr>
      </p:pic>
      <p:cxnSp>
        <p:nvCxnSpPr>
          <p:cNvPr id="22" name="直接连接符 21"/>
          <p:cNvCxnSpPr/>
          <p:nvPr/>
        </p:nvCxnSpPr>
        <p:spPr>
          <a:xfrm>
            <a:off x="2945914" y="2279852"/>
            <a:ext cx="0" cy="310021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图片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87824" y="2622412"/>
            <a:ext cx="92448" cy="2968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110" y="1419622"/>
            <a:ext cx="2200847" cy="1450974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491630"/>
            <a:ext cx="4830286" cy="2169392"/>
          </a:xfrm>
          <a:prstGeom prst="rect">
            <a:avLst/>
          </a:prstGeom>
          <a:effectLst>
            <a:outerShdw blurRad="228600" sx="106000" sy="106000" algn="ctr" rotWithShape="0">
              <a:prstClr val="black">
                <a:alpha val="40000"/>
              </a:prstClr>
            </a:outerShdw>
          </a:effectLst>
        </p:spPr>
      </p:pic>
      <p:cxnSp>
        <p:nvCxnSpPr>
          <p:cNvPr id="9" name="直接连接符 8"/>
          <p:cNvCxnSpPr/>
          <p:nvPr/>
        </p:nvCxnSpPr>
        <p:spPr>
          <a:xfrm>
            <a:off x="2945914" y="-104048"/>
            <a:ext cx="532" cy="244400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>
            <a:off x="2722536" y="2339954"/>
            <a:ext cx="447820" cy="447820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ea typeface="微软雅黑" panose="020B0503020204020204" pitchFamily="3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-2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079" t="36020" r="18013" b="24440"/>
          <a:stretch>
            <a:fillRect/>
          </a:stretch>
        </p:blipFill>
        <p:spPr>
          <a:xfrm>
            <a:off x="2773764" y="2385498"/>
            <a:ext cx="355500" cy="402276"/>
          </a:xfrm>
          <a:prstGeom prst="rect">
            <a:avLst/>
          </a:prstGeom>
        </p:spPr>
      </p:pic>
      <p:sp>
        <p:nvSpPr>
          <p:cNvPr id="18" name="弧形 17"/>
          <p:cNvSpPr/>
          <p:nvPr/>
        </p:nvSpPr>
        <p:spPr>
          <a:xfrm rot="2888595">
            <a:off x="2919954" y="2391514"/>
            <a:ext cx="360040" cy="360040"/>
          </a:xfrm>
          <a:prstGeom prst="arc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弧形 18"/>
          <p:cNvSpPr/>
          <p:nvPr/>
        </p:nvSpPr>
        <p:spPr>
          <a:xfrm rot="2888595">
            <a:off x="2811095" y="2300390"/>
            <a:ext cx="540193" cy="540193"/>
          </a:xfrm>
          <a:prstGeom prst="arc">
            <a:avLst>
              <a:gd name="adj1" fmla="val 16200000"/>
              <a:gd name="adj2" fmla="val 8193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" name="图片 19" hidden="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504"/>
          <a:stretch>
            <a:fillRect/>
          </a:stretch>
        </p:blipFill>
        <p:spPr>
          <a:xfrm>
            <a:off x="2195736" y="1491630"/>
            <a:ext cx="1666259" cy="2169392"/>
          </a:xfrm>
          <a:prstGeom prst="rect">
            <a:avLst/>
          </a:prstGeom>
          <a:effectLst/>
        </p:spPr>
      </p:pic>
      <p:grpSp>
        <p:nvGrpSpPr>
          <p:cNvPr id="33" name="组合 32" hidden="1"/>
          <p:cNvGrpSpPr/>
          <p:nvPr/>
        </p:nvGrpSpPr>
        <p:grpSpPr>
          <a:xfrm>
            <a:off x="2195736" y="2792044"/>
            <a:ext cx="2304256" cy="643802"/>
            <a:chOff x="2195736" y="2792044"/>
            <a:chExt cx="2304256" cy="643802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2946446" y="2792044"/>
              <a:ext cx="0" cy="499786"/>
            </a:xfrm>
            <a:prstGeom prst="line">
              <a:avLst/>
            </a:prstGeom>
            <a:ln>
              <a:solidFill>
                <a:schemeClr val="bg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2627784" y="3291830"/>
              <a:ext cx="1296144" cy="0"/>
            </a:xfrm>
            <a:prstGeom prst="line">
              <a:avLst/>
            </a:prstGeom>
            <a:ln>
              <a:solidFill>
                <a:schemeClr val="bg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195736" y="3158847"/>
              <a:ext cx="4633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Left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922590" y="3158847"/>
              <a:ext cx="5774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Right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07308" y="313978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or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2924671" y="3268494"/>
              <a:ext cx="45719" cy="51912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354178" y="2444056"/>
            <a:ext cx="2369950" cy="199702"/>
            <a:chOff x="-4808983" y="123478"/>
            <a:chExt cx="11109175" cy="936104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-4808983" y="771549"/>
              <a:ext cx="930897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4499992" y="123478"/>
              <a:ext cx="360040" cy="64807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4860032" y="123478"/>
              <a:ext cx="504056" cy="93610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V="1">
              <a:off x="5364088" y="771550"/>
              <a:ext cx="144016" cy="28803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5508104" y="771550"/>
              <a:ext cx="79208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5652120" y="2385498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Lost Forever</a:t>
            </a:r>
            <a:endParaRPr lang="zh-CN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任意多边形 31"/>
          <p:cNvSpPr/>
          <p:nvPr/>
        </p:nvSpPr>
        <p:spPr>
          <a:xfrm>
            <a:off x="2891876" y="2482305"/>
            <a:ext cx="51428" cy="139313"/>
          </a:xfrm>
          <a:custGeom>
            <a:avLst/>
            <a:gdLst>
              <a:gd name="connsiteX0" fmla="*/ 51428 w 51428"/>
              <a:gd name="connsiteY0" fmla="*/ 0 h 139313"/>
              <a:gd name="connsiteX1" fmla="*/ 38763 w 51428"/>
              <a:gd name="connsiteY1" fmla="*/ 17730 h 139313"/>
              <a:gd name="connsiteX2" fmla="*/ 43829 w 51428"/>
              <a:gd name="connsiteY2" fmla="*/ 25329 h 139313"/>
              <a:gd name="connsiteX3" fmla="*/ 41296 w 51428"/>
              <a:gd name="connsiteY3" fmla="*/ 40527 h 139313"/>
              <a:gd name="connsiteX4" fmla="*/ 33697 w 51428"/>
              <a:gd name="connsiteY4" fmla="*/ 43060 h 139313"/>
              <a:gd name="connsiteX5" fmla="*/ 26099 w 51428"/>
              <a:gd name="connsiteY5" fmla="*/ 50659 h 139313"/>
              <a:gd name="connsiteX6" fmla="*/ 26099 w 51428"/>
              <a:gd name="connsiteY6" fmla="*/ 68390 h 139313"/>
              <a:gd name="connsiteX7" fmla="*/ 10901 w 51428"/>
              <a:gd name="connsiteY7" fmla="*/ 70923 h 139313"/>
              <a:gd name="connsiteX8" fmla="*/ 769 w 51428"/>
              <a:gd name="connsiteY8" fmla="*/ 86120 h 139313"/>
              <a:gd name="connsiteX9" fmla="*/ 8368 w 51428"/>
              <a:gd name="connsiteY9" fmla="*/ 88653 h 139313"/>
              <a:gd name="connsiteX10" fmla="*/ 18500 w 51428"/>
              <a:gd name="connsiteY10" fmla="*/ 96252 h 139313"/>
              <a:gd name="connsiteX11" fmla="*/ 23566 w 51428"/>
              <a:gd name="connsiteY11" fmla="*/ 103851 h 139313"/>
              <a:gd name="connsiteX12" fmla="*/ 38763 w 51428"/>
              <a:gd name="connsiteY12" fmla="*/ 108917 h 139313"/>
              <a:gd name="connsiteX13" fmla="*/ 43829 w 51428"/>
              <a:gd name="connsiteY13" fmla="*/ 116516 h 139313"/>
              <a:gd name="connsiteX14" fmla="*/ 41296 w 51428"/>
              <a:gd name="connsiteY14" fmla="*/ 126648 h 139313"/>
              <a:gd name="connsiteX15" fmla="*/ 38763 w 51428"/>
              <a:gd name="connsiteY15" fmla="*/ 139313 h 13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428" h="139313">
                <a:moveTo>
                  <a:pt x="51428" y="0"/>
                </a:moveTo>
                <a:cubicBezTo>
                  <a:pt x="14167" y="27944"/>
                  <a:pt x="27854" y="9003"/>
                  <a:pt x="38763" y="17730"/>
                </a:cubicBezTo>
                <a:cubicBezTo>
                  <a:pt x="41140" y="19632"/>
                  <a:pt x="42140" y="22796"/>
                  <a:pt x="43829" y="25329"/>
                </a:cubicBezTo>
                <a:cubicBezTo>
                  <a:pt x="42985" y="30395"/>
                  <a:pt x="43844" y="36068"/>
                  <a:pt x="41296" y="40527"/>
                </a:cubicBezTo>
                <a:cubicBezTo>
                  <a:pt x="39971" y="42845"/>
                  <a:pt x="35919" y="41579"/>
                  <a:pt x="33697" y="43060"/>
                </a:cubicBezTo>
                <a:cubicBezTo>
                  <a:pt x="30717" y="45047"/>
                  <a:pt x="28632" y="48126"/>
                  <a:pt x="26099" y="50659"/>
                </a:cubicBezTo>
                <a:cubicBezTo>
                  <a:pt x="27574" y="55086"/>
                  <a:pt x="32091" y="64110"/>
                  <a:pt x="26099" y="68390"/>
                </a:cubicBezTo>
                <a:cubicBezTo>
                  <a:pt x="21920" y="71375"/>
                  <a:pt x="15967" y="70079"/>
                  <a:pt x="10901" y="70923"/>
                </a:cubicBezTo>
                <a:cubicBezTo>
                  <a:pt x="6278" y="74005"/>
                  <a:pt x="-2674" y="77512"/>
                  <a:pt x="769" y="86120"/>
                </a:cubicBezTo>
                <a:cubicBezTo>
                  <a:pt x="1761" y="88599"/>
                  <a:pt x="5835" y="87809"/>
                  <a:pt x="8368" y="88653"/>
                </a:cubicBezTo>
                <a:cubicBezTo>
                  <a:pt x="11745" y="91186"/>
                  <a:pt x="15515" y="93267"/>
                  <a:pt x="18500" y="96252"/>
                </a:cubicBezTo>
                <a:cubicBezTo>
                  <a:pt x="20653" y="98405"/>
                  <a:pt x="20984" y="102237"/>
                  <a:pt x="23566" y="103851"/>
                </a:cubicBezTo>
                <a:cubicBezTo>
                  <a:pt x="28094" y="106681"/>
                  <a:pt x="38763" y="108917"/>
                  <a:pt x="38763" y="108917"/>
                </a:cubicBezTo>
                <a:cubicBezTo>
                  <a:pt x="40452" y="111450"/>
                  <a:pt x="43398" y="113502"/>
                  <a:pt x="43829" y="116516"/>
                </a:cubicBezTo>
                <a:cubicBezTo>
                  <a:pt x="44321" y="119962"/>
                  <a:pt x="42252" y="123301"/>
                  <a:pt x="41296" y="126648"/>
                </a:cubicBezTo>
                <a:cubicBezTo>
                  <a:pt x="38229" y="137383"/>
                  <a:pt x="38763" y="130607"/>
                  <a:pt x="38763" y="139313"/>
                </a:cubicBez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任意多边形 33"/>
          <p:cNvSpPr/>
          <p:nvPr/>
        </p:nvSpPr>
        <p:spPr>
          <a:xfrm>
            <a:off x="2933172" y="2520299"/>
            <a:ext cx="70923" cy="17731"/>
          </a:xfrm>
          <a:custGeom>
            <a:avLst/>
            <a:gdLst>
              <a:gd name="connsiteX0" fmla="*/ 0 w 70923"/>
              <a:gd name="connsiteY0" fmla="*/ 0 h 17731"/>
              <a:gd name="connsiteX1" fmla="*/ 17731 w 70923"/>
              <a:gd name="connsiteY1" fmla="*/ 2533 h 17731"/>
              <a:gd name="connsiteX2" fmla="*/ 22797 w 70923"/>
              <a:gd name="connsiteY2" fmla="*/ 15198 h 17731"/>
              <a:gd name="connsiteX3" fmla="*/ 30396 w 70923"/>
              <a:gd name="connsiteY3" fmla="*/ 12665 h 17731"/>
              <a:gd name="connsiteX4" fmla="*/ 40528 w 70923"/>
              <a:gd name="connsiteY4" fmla="*/ 10132 h 17731"/>
              <a:gd name="connsiteX5" fmla="*/ 48127 w 70923"/>
              <a:gd name="connsiteY5" fmla="*/ 5066 h 17731"/>
              <a:gd name="connsiteX6" fmla="*/ 53193 w 70923"/>
              <a:gd name="connsiteY6" fmla="*/ 12665 h 17731"/>
              <a:gd name="connsiteX7" fmla="*/ 60791 w 70923"/>
              <a:gd name="connsiteY7" fmla="*/ 17731 h 17731"/>
              <a:gd name="connsiteX8" fmla="*/ 70923 w 70923"/>
              <a:gd name="connsiteY8" fmla="*/ 12665 h 1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23" h="17731">
                <a:moveTo>
                  <a:pt x="0" y="0"/>
                </a:moveTo>
                <a:cubicBezTo>
                  <a:pt x="5910" y="844"/>
                  <a:pt x="12763" y="-779"/>
                  <a:pt x="17731" y="2533"/>
                </a:cubicBezTo>
                <a:cubicBezTo>
                  <a:pt x="21514" y="5055"/>
                  <a:pt x="19246" y="12358"/>
                  <a:pt x="22797" y="15198"/>
                </a:cubicBezTo>
                <a:cubicBezTo>
                  <a:pt x="24882" y="16866"/>
                  <a:pt x="27829" y="13399"/>
                  <a:pt x="30396" y="12665"/>
                </a:cubicBezTo>
                <a:cubicBezTo>
                  <a:pt x="33743" y="11709"/>
                  <a:pt x="37151" y="10976"/>
                  <a:pt x="40528" y="10132"/>
                </a:cubicBezTo>
                <a:cubicBezTo>
                  <a:pt x="43061" y="8443"/>
                  <a:pt x="45142" y="4469"/>
                  <a:pt x="48127" y="5066"/>
                </a:cubicBezTo>
                <a:cubicBezTo>
                  <a:pt x="51112" y="5663"/>
                  <a:pt x="51040" y="10512"/>
                  <a:pt x="53193" y="12665"/>
                </a:cubicBezTo>
                <a:cubicBezTo>
                  <a:pt x="55345" y="14818"/>
                  <a:pt x="58258" y="16042"/>
                  <a:pt x="60791" y="17731"/>
                </a:cubicBezTo>
                <a:cubicBezTo>
                  <a:pt x="69523" y="14820"/>
                  <a:pt x="66502" y="17086"/>
                  <a:pt x="70923" y="12665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任意多边形 34"/>
          <p:cNvSpPr/>
          <p:nvPr/>
        </p:nvSpPr>
        <p:spPr>
          <a:xfrm rot="20114655">
            <a:off x="2851405" y="2539984"/>
            <a:ext cx="70923" cy="17731"/>
          </a:xfrm>
          <a:custGeom>
            <a:avLst/>
            <a:gdLst>
              <a:gd name="connsiteX0" fmla="*/ 0 w 70923"/>
              <a:gd name="connsiteY0" fmla="*/ 0 h 17731"/>
              <a:gd name="connsiteX1" fmla="*/ 17731 w 70923"/>
              <a:gd name="connsiteY1" fmla="*/ 2533 h 17731"/>
              <a:gd name="connsiteX2" fmla="*/ 22797 w 70923"/>
              <a:gd name="connsiteY2" fmla="*/ 15198 h 17731"/>
              <a:gd name="connsiteX3" fmla="*/ 30396 w 70923"/>
              <a:gd name="connsiteY3" fmla="*/ 12665 h 17731"/>
              <a:gd name="connsiteX4" fmla="*/ 40528 w 70923"/>
              <a:gd name="connsiteY4" fmla="*/ 10132 h 17731"/>
              <a:gd name="connsiteX5" fmla="*/ 48127 w 70923"/>
              <a:gd name="connsiteY5" fmla="*/ 5066 h 17731"/>
              <a:gd name="connsiteX6" fmla="*/ 53193 w 70923"/>
              <a:gd name="connsiteY6" fmla="*/ 12665 h 17731"/>
              <a:gd name="connsiteX7" fmla="*/ 60791 w 70923"/>
              <a:gd name="connsiteY7" fmla="*/ 17731 h 17731"/>
              <a:gd name="connsiteX8" fmla="*/ 70923 w 70923"/>
              <a:gd name="connsiteY8" fmla="*/ 12665 h 1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923" h="17731">
                <a:moveTo>
                  <a:pt x="0" y="0"/>
                </a:moveTo>
                <a:cubicBezTo>
                  <a:pt x="5910" y="844"/>
                  <a:pt x="12763" y="-779"/>
                  <a:pt x="17731" y="2533"/>
                </a:cubicBezTo>
                <a:cubicBezTo>
                  <a:pt x="21514" y="5055"/>
                  <a:pt x="19246" y="12358"/>
                  <a:pt x="22797" y="15198"/>
                </a:cubicBezTo>
                <a:cubicBezTo>
                  <a:pt x="24882" y="16866"/>
                  <a:pt x="27829" y="13399"/>
                  <a:pt x="30396" y="12665"/>
                </a:cubicBezTo>
                <a:cubicBezTo>
                  <a:pt x="33743" y="11709"/>
                  <a:pt x="37151" y="10976"/>
                  <a:pt x="40528" y="10132"/>
                </a:cubicBezTo>
                <a:cubicBezTo>
                  <a:pt x="43061" y="8443"/>
                  <a:pt x="45142" y="4469"/>
                  <a:pt x="48127" y="5066"/>
                </a:cubicBezTo>
                <a:cubicBezTo>
                  <a:pt x="51112" y="5663"/>
                  <a:pt x="51040" y="10512"/>
                  <a:pt x="53193" y="12665"/>
                </a:cubicBezTo>
                <a:cubicBezTo>
                  <a:pt x="55345" y="14818"/>
                  <a:pt x="58258" y="16042"/>
                  <a:pt x="60791" y="17731"/>
                </a:cubicBezTo>
                <a:cubicBezTo>
                  <a:pt x="69523" y="14820"/>
                  <a:pt x="66502" y="17086"/>
                  <a:pt x="70923" y="12665"/>
                </a:cubicBez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任意多边形 35"/>
          <p:cNvSpPr/>
          <p:nvPr/>
        </p:nvSpPr>
        <p:spPr>
          <a:xfrm>
            <a:off x="2987824" y="2715766"/>
            <a:ext cx="13656" cy="23802"/>
          </a:xfrm>
          <a:custGeom>
            <a:avLst/>
            <a:gdLst>
              <a:gd name="connsiteX0" fmla="*/ 9 w 13656"/>
              <a:gd name="connsiteY0" fmla="*/ 0 h 23802"/>
              <a:gd name="connsiteX1" fmla="*/ 13606 w 13656"/>
              <a:gd name="connsiteY1" fmla="*/ 23795 h 23802"/>
              <a:gd name="connsiteX2" fmla="*/ 9 w 13656"/>
              <a:gd name="connsiteY2" fmla="*/ 0 h 2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56" h="23802">
                <a:moveTo>
                  <a:pt x="9" y="0"/>
                </a:moveTo>
                <a:cubicBezTo>
                  <a:pt x="9" y="0"/>
                  <a:pt x="-843" y="16570"/>
                  <a:pt x="13606" y="23795"/>
                </a:cubicBezTo>
                <a:cubicBezTo>
                  <a:pt x="14619" y="24302"/>
                  <a:pt x="9" y="0"/>
                  <a:pt x="9" y="0"/>
                </a:cubicBezTo>
                <a:close/>
              </a:path>
            </a:pathLst>
          </a:custGeom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任意多边形 36"/>
          <p:cNvSpPr/>
          <p:nvPr/>
        </p:nvSpPr>
        <p:spPr>
          <a:xfrm flipH="1">
            <a:off x="2974168" y="2747305"/>
            <a:ext cx="13656" cy="23802"/>
          </a:xfrm>
          <a:custGeom>
            <a:avLst/>
            <a:gdLst>
              <a:gd name="connsiteX0" fmla="*/ 9 w 13656"/>
              <a:gd name="connsiteY0" fmla="*/ 0 h 23802"/>
              <a:gd name="connsiteX1" fmla="*/ 13606 w 13656"/>
              <a:gd name="connsiteY1" fmla="*/ 23795 h 23802"/>
              <a:gd name="connsiteX2" fmla="*/ 9 w 13656"/>
              <a:gd name="connsiteY2" fmla="*/ 0 h 2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56" h="23802">
                <a:moveTo>
                  <a:pt x="9" y="0"/>
                </a:moveTo>
                <a:cubicBezTo>
                  <a:pt x="9" y="0"/>
                  <a:pt x="-843" y="16570"/>
                  <a:pt x="13606" y="23795"/>
                </a:cubicBezTo>
                <a:cubicBezTo>
                  <a:pt x="14619" y="24302"/>
                  <a:pt x="9" y="0"/>
                  <a:pt x="9" y="0"/>
                </a:cubicBezTo>
                <a:close/>
              </a:path>
            </a:pathLst>
          </a:custGeom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全屏显示(16:9)</PresentationFormat>
  <Paragraphs>30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微软雅黑</vt:lpstr>
      <vt:lpstr>叶根友行书繁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103</cp:revision>
  <dcterms:created xsi:type="dcterms:W3CDTF">2020-03-16T09:14:50Z</dcterms:created>
  <dcterms:modified xsi:type="dcterms:W3CDTF">2021-01-04T15:07:46Z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