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D9A67-8382-4412-967C-56EEE41786C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2E38-B6E3-4534-8291-AA924ED87D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6520"/>
            <a:ext cx="108012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</a:t>
            </a:r>
            <a:r>
              <a:rPr lang="zh-CN" altLang="en-US" sz="100" dirty="0">
                <a:solidFill>
                  <a:schemeClr val="bg1"/>
                </a:solidFill>
              </a:rPr>
              <a:t>行业</a:t>
            </a:r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www.1ppt.com/hangye/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节日</a:t>
            </a:r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www.1ppt.com/jieri/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背景图片：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PPT</a:t>
            </a:r>
            <a:r>
              <a:rPr lang="zh-CN" altLang="en-US" sz="100" dirty="0">
                <a:solidFill>
                  <a:schemeClr val="bg1"/>
                </a:solidFill>
              </a:rPr>
              <a:t>图表下载：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优秀</a:t>
            </a:r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Word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www.1ppt.com/word/              Excel</a:t>
            </a:r>
            <a:r>
              <a:rPr lang="zh-CN" altLang="en-US" sz="100" dirty="0">
                <a:solidFill>
                  <a:schemeClr val="bg1"/>
                </a:solidFill>
              </a:rPr>
              <a:t>教程：</a:t>
            </a:r>
            <a:r>
              <a:rPr lang="en-US" altLang="zh-CN" sz="100" dirty="0">
                <a:solidFill>
                  <a:schemeClr val="bg1"/>
                </a:solidFill>
              </a:rPr>
              <a:t>www.1ppt.com/excel/ 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</a:t>
            </a:r>
          </a:p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 </a:t>
            </a:r>
            <a:endParaRPr lang="zh-CN" altLang="en-US" sz="100" dirty="0">
              <a:solidFill>
                <a:schemeClr val="bg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82197" y="1628800"/>
            <a:ext cx="6931706" cy="1147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6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特粗光辉简体" panose="02000000000000000000" pitchFamily="2" charset="-122"/>
                <a:ea typeface="方正特粗光辉简体" panose="02000000000000000000" pitchFamily="2" charset="-122"/>
              </a:rPr>
              <a:t>浪漫爱情</a:t>
            </a:r>
            <a:r>
              <a:rPr lang="en-US" altLang="zh-CN" sz="6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特粗光辉简体" panose="02000000000000000000" pitchFamily="2" charset="-122"/>
                <a:ea typeface="方正特粗光辉简体" panose="02000000000000000000" pitchFamily="2" charset="-122"/>
              </a:rPr>
              <a:t>PPT</a:t>
            </a:r>
            <a:r>
              <a:rPr lang="zh-CN" altLang="en-US" sz="6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特粗光辉简体" panose="02000000000000000000" pitchFamily="2" charset="-122"/>
                <a:ea typeface="方正特粗光辉简体" panose="02000000000000000000" pitchFamily="2" charset="-122"/>
              </a:rPr>
              <a:t>模板</a:t>
            </a:r>
            <a:endParaRPr lang="en-US" altLang="zh-CN" sz="66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特粗光辉简体" panose="02000000000000000000" pitchFamily="2" charset="-122"/>
              <a:ea typeface="方正特粗光辉简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1916832"/>
            <a:ext cx="4416594" cy="1147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6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特粗光辉简体" panose="02000000000000000000" pitchFamily="2" charset="-122"/>
                <a:ea typeface="方正特粗光辉简体" panose="02000000000000000000" pitchFamily="2" charset="-122"/>
              </a:rPr>
              <a:t>谢谢观看！</a:t>
            </a:r>
            <a:endParaRPr lang="en-US" altLang="zh-CN" sz="66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特粗光辉简体" panose="02000000000000000000" pitchFamily="2" charset="-122"/>
              <a:ea typeface="方正特粗光辉简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全屏显示(4:3)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方正特粗光辉简体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天 下</cp:lastModifiedBy>
  <cp:revision>14</cp:revision>
  <dcterms:created xsi:type="dcterms:W3CDTF">2014-01-03T04:44:00Z</dcterms:created>
  <dcterms:modified xsi:type="dcterms:W3CDTF">2021-01-04T15:07:46Z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