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12" r:id="rId2"/>
    <p:sldId id="313" r:id="rId3"/>
    <p:sldId id="314" r:id="rId4"/>
    <p:sldId id="315" r:id="rId5"/>
    <p:sldId id="278" r:id="rId6"/>
    <p:sldId id="311" r:id="rId7"/>
    <p:sldId id="310" r:id="rId8"/>
    <p:sldId id="316" r:id="rId9"/>
    <p:sldId id="309" r:id="rId10"/>
    <p:sldId id="308" r:id="rId11"/>
    <p:sldId id="307" r:id="rId12"/>
    <p:sldId id="306" r:id="rId13"/>
    <p:sldId id="305" r:id="rId14"/>
    <p:sldId id="303" r:id="rId15"/>
    <p:sldId id="304" r:id="rId16"/>
  </p:sldIdLst>
  <p:sldSz cx="9144000" cy="5145088"/>
  <p:notesSz cx="6858000" cy="9144000"/>
  <p:custDataLst>
    <p:tags r:id="rId1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681"/>
    <a:srgbClr val="FE2266"/>
    <a:srgbClr val="FF0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35" autoAdjust="0"/>
    <p:restoredTop sz="94573" autoAdjust="0"/>
  </p:normalViewPr>
  <p:slideViewPr>
    <p:cSldViewPr showGuides="1">
      <p:cViewPr varScale="1">
        <p:scale>
          <a:sx n="141" d="100"/>
          <a:sy n="141" d="100"/>
        </p:scale>
        <p:origin x="1260" y="630"/>
      </p:cViewPr>
      <p:guideLst>
        <p:guide orient="horz" pos="162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2" d="100"/>
          <a:sy n="72" d="100"/>
        </p:scale>
        <p:origin x="-214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F962193-40EB-4C29-942F-3F836051CF0F}" type="datetimeFigureOut">
              <a:rPr lang="zh-CN" altLang="en-US"/>
              <a:t>2021/1/4</a:t>
            </a:fld>
            <a:endParaRPr lang="en-US" altLang="zh-CN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AF1BA34-5D09-4BE1-BBCA-3BDD341AA87E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34C4A49-32C3-4B32-B4BB-7D4440CC70BD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1B4EB35-5AEC-4450-829E-DA02CEF4422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3969F455-8FE9-4FBC-ADFF-94EDC82D55AB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EB0E7C34-72E3-405B-BA61-3454C3113BBE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81C9593F-6ADB-41B7-A0B6-114EAA45636D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643CB1FE-0FF7-465B-BEF1-451E8238B8C0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F0F11883-E5DF-4F96-BE16-937FA306626F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E2B54608-2E43-48EC-B90C-438C951B551E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AF8631A0-F008-49FA-86A2-48DB483DD31D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5C6DB2F8-367D-49BB-92EF-F3440F23E90F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6972DE43-0498-45BC-BAAA-8BCCBA8CABF6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291A013-74C2-42DA-BDF4-3566E4176E59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40362D2E-A8D4-48A4-9E75-AB5CF0885789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42FC18B8-3126-482E-BCE6-6C868CC45C6F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B6D47FDF-796A-477B-98A9-66AA4C7B143E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113ACEA3-87CA-4ABA-A2D1-F1AE796949FE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B887A266-A42A-4CDE-9CAF-F26922D92176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42"/>
            <a:ext cx="2057400" cy="438999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42"/>
            <a:ext cx="6019800" cy="43899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08C3530-620D-40D2-A7D1-32B56A44975F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850"/>
            <a:ext cx="2895600" cy="2730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850"/>
            <a:ext cx="21336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8E710A7-2E6B-43BC-B343-21DBB7DA7AC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C7FC244-088E-47C4-AD33-E3F21BA1A3D5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850"/>
            <a:ext cx="2895600" cy="2730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850"/>
            <a:ext cx="21336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2D8D78A-6880-441C-ABD2-1EDCF840E24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521"/>
            <a:ext cx="4038600" cy="339552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521"/>
            <a:ext cx="4038600" cy="339552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3BB0A82-73B4-4C6E-92E5-0A9623EF47D3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8850"/>
            <a:ext cx="2895600" cy="2730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8850"/>
            <a:ext cx="21336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C2AFA54-9A1B-4C6C-AFC1-BBD20DB655B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2DBF281-EA69-4A51-A9AE-87C3ECB755EA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8850"/>
            <a:ext cx="2895600" cy="2730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8850"/>
            <a:ext cx="21336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6EE832E-1F6A-4C12-9FDF-1082B770712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B682150-7689-4708-A8A9-E3B3C5C004B5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8850"/>
            <a:ext cx="2895600" cy="2730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8850"/>
            <a:ext cx="21336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455A5F4-D2A3-48B4-B0BE-727F2AB4658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D53980B-FF0F-453E-BCA4-96A269151790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8850"/>
            <a:ext cx="2895600" cy="2730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8850"/>
            <a:ext cx="21336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4A5253C-335F-49EB-B18B-8EC20763FD6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64DC1E1-262D-46C9-911F-1A5EB2EBB5B2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8850"/>
            <a:ext cx="2895600" cy="2730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8850"/>
            <a:ext cx="21336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5023338-18ED-47ED-ABE0-DE83F7C2229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9386811-E79F-4F04-9C15-F8FA43185939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8850"/>
            <a:ext cx="2895600" cy="2730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8850"/>
            <a:ext cx="21336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1E85E48-0BE4-4F8E-8D9D-712472AE01D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2421252-582E-4F8A-B39D-7E4180C116B3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850"/>
            <a:ext cx="2895600" cy="2730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850"/>
            <a:ext cx="21336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EE22AE8-6323-48C0-94A4-D0AF655CF1E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slow" advTm="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file:///C:\Users\&#33891;\Desktop\Could%20This%20Be%20Love&#23130;&#31036;.mp3" TargetMode="External"/><Relationship Id="rId1" Type="http://schemas.microsoft.com/office/2007/relationships/media" Target="file:///C:\Users\&#33891;\Desktop\Could%20This%20Be%20Love&#23130;&#31036;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" Type="http://schemas.openxmlformats.org/officeDocument/2006/relationships/image" Target="../media/image63.jpe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33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32" Type="http://schemas.openxmlformats.org/officeDocument/2006/relationships/image" Target="../media/image59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31" Type="http://schemas.openxmlformats.org/officeDocument/2006/relationships/image" Target="../media/image58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Relationship Id="rId30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64.jpe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" Type="http://schemas.openxmlformats.org/officeDocument/2006/relationships/image" Target="../media/image65.jpe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33" Type="http://schemas.openxmlformats.org/officeDocument/2006/relationships/image" Target="../media/image6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32" Type="http://schemas.openxmlformats.org/officeDocument/2006/relationships/image" Target="../media/image59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31" Type="http://schemas.openxmlformats.org/officeDocument/2006/relationships/image" Target="../media/image58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Relationship Id="rId30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66.jpe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67.jpe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0.jpe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29.jpe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" Type="http://schemas.openxmlformats.org/officeDocument/2006/relationships/image" Target="../media/image30.jpe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33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32" Type="http://schemas.openxmlformats.org/officeDocument/2006/relationships/image" Target="../media/image59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31" Type="http://schemas.openxmlformats.org/officeDocument/2006/relationships/image" Target="../media/image58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Relationship Id="rId30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" Type="http://schemas.openxmlformats.org/officeDocument/2006/relationships/image" Target="../media/image62.jpe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33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32" Type="http://schemas.openxmlformats.org/officeDocument/2006/relationships/image" Target="../media/image59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31" Type="http://schemas.openxmlformats.org/officeDocument/2006/relationships/image" Target="../media/image58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Relationship Id="rId30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12292" name="Picture 2" descr="C:\Users\Administrator\Desktop\制作图\丝带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Administrator\Desktop\制作图\英文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3221038"/>
            <a:ext cx="2038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Administrator\Desktop\制作图\英文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1697038"/>
            <a:ext cx="2208213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20738" y="2765425"/>
            <a:ext cx="30051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00">
                <a:latin typeface="PMingLiU" panose="02020500000000000000" pitchFamily="18" charset="-120"/>
                <a:ea typeface="PMingLiU" panose="02020500000000000000" pitchFamily="18" charset="-120"/>
              </a:rPr>
              <a:t>感谢你出现在我生命里</a:t>
            </a:r>
            <a:endParaRPr lang="zh-CN" altLang="zh-CN" sz="220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pic>
        <p:nvPicPr>
          <p:cNvPr id="8" name="Picture 6" descr="C:\Users\Administrator\Desktop\制作图\0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484188"/>
            <a:ext cx="2265363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uld This Be Love婚礼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138" y="-1171575"/>
            <a:ext cx="48895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4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2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360data\重要数据\桌面\5354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-347663"/>
            <a:ext cx="508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360data\重要数据\桌面\5354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1223963"/>
            <a:ext cx="36036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360data\重要数据\桌面\5354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3354388"/>
            <a:ext cx="508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360data\重要数据\桌面\5354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88" y="3922713"/>
            <a:ext cx="3079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360data\重要数据\桌面\35454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2408238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360data\重要数据\桌面\35454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1608138"/>
            <a:ext cx="16827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D:\360data\重要数据\桌面\4556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0">
            <a:off x="6916738" y="3333750"/>
            <a:ext cx="2301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D:\360data\重要数据\桌面\5354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225" y="3241675"/>
            <a:ext cx="2540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360data\重要数据\桌面\35454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0" y="2201863"/>
            <a:ext cx="16827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D:\360data\重要数据\桌面\53545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3041650"/>
            <a:ext cx="212725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D:\360data\重要数据\桌面\53545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1922463"/>
            <a:ext cx="192088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D:\360data\重要数据\桌面\53545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808038"/>
            <a:ext cx="28257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D:\360data\重要数据\桌面\354545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38" y="-49213"/>
            <a:ext cx="128587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D:\360data\重要数据\桌面\354545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4024313"/>
            <a:ext cx="207962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 descr="D:\360data\重要数据\桌面\53545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00000">
            <a:off x="8258175" y="4589463"/>
            <a:ext cx="21272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3" descr="D:\360data\重要数据\桌面\53545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4533900"/>
            <a:ext cx="128587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5" descr="D:\360data\重要数据\桌面\45565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0">
            <a:off x="8785225" y="2151063"/>
            <a:ext cx="252413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6" descr="D:\360data\重要数据\桌面\45565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">
            <a:off x="3602038" y="850900"/>
            <a:ext cx="252412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7" descr="D:\360data\重要数据\桌面\354545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900000">
            <a:off x="4968875" y="915988"/>
            <a:ext cx="141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8" descr="D:\360data\重要数据\桌面\354545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">
            <a:off x="6396038" y="557213"/>
            <a:ext cx="155575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9" descr="D:\360data\重要数据\桌面\53545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000">
            <a:off x="7112000" y="1454150"/>
            <a:ext cx="174625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1" descr="D:\360data\重要数据\桌面\53545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000">
            <a:off x="119063" y="2009775"/>
            <a:ext cx="341312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2" descr="D:\360data\重要数据\桌面\354545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1974056" y="2051844"/>
            <a:ext cx="2762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1" descr="D:\360data\重要数据\桌面\53545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000">
            <a:off x="2794000" y="1778000"/>
            <a:ext cx="3429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7" descr="D:\360data\重要数据\桌面\354545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900000">
            <a:off x="417513" y="923925"/>
            <a:ext cx="2127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2" descr="D:\360data\重要数据\桌面\354545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418306" y="2389982"/>
            <a:ext cx="2762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 descr="D:\360data\重要数据\桌面\35454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3221038"/>
            <a:ext cx="166688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 descr="D:\360data\重要数据\桌面\354545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00000">
            <a:off x="26988" y="4325937"/>
            <a:ext cx="2286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 descr="D:\360data\重要数据\桌面\354545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00000">
            <a:off x="410369" y="1574007"/>
            <a:ext cx="2032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D:\360data\重要数据\桌面\53545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0">
            <a:off x="958850" y="1454150"/>
            <a:ext cx="225425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2" descr="D:\360data\重要数据\桌面\354545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00000">
            <a:off x="3189287" y="3895726"/>
            <a:ext cx="157163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D:\360data\重要数据\桌面\53545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00000">
            <a:off x="2749550" y="2716213"/>
            <a:ext cx="2508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6" descr="D:\360data\重要数据\桌面\45565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">
            <a:off x="3740150" y="2492375"/>
            <a:ext cx="350838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7" descr="D:\360data\重要数据\桌面\354545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193675"/>
            <a:ext cx="2635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 descr="D:\360data\重要数据\桌面\53545.pn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406400"/>
            <a:ext cx="198437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3" descr="D:\360data\重要数据\桌面\45565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-49213"/>
            <a:ext cx="373062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3" descr="D:\360data\重要数据\桌面\45565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 flipH="1">
            <a:off x="889795" y="694531"/>
            <a:ext cx="373062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051050" y="700088"/>
            <a:ext cx="155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i="1">
                <a:solidFill>
                  <a:srgbClr val="905D40"/>
                </a:solidFill>
                <a:latin typeface="Calibri" panose="020F0502020204030204" pitchFamily="34" charset="0"/>
              </a:rPr>
              <a:t>我们结婚啦！</a:t>
            </a: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1619250" y="304800"/>
            <a:ext cx="276479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905D40"/>
                </a:solidFill>
                <a:latin typeface="Lucia BT" pitchFamily="66" charset="0"/>
                <a:cs typeface="Times New Roman" panose="02020603050405020304" pitchFamily="18" charset="0"/>
              </a:rPr>
              <a:t>2020.12.14</a:t>
            </a:r>
            <a:endParaRPr lang="zh-CN" altLang="en-US" sz="3200">
              <a:solidFill>
                <a:srgbClr val="905D40"/>
              </a:solidFill>
              <a:latin typeface="Lucia BT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6000" fill="hold"/>
                                        <p:tgtEl>
                                          <p:spTgt spid="768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C 0.18919 -0.01365 0.38034 -0.0449 0.56849 -0.04097 C 0.75599 -0.03703 0.94088 0.00255 1.12721 0.02431 " pathEditMode="relative" rAng="0" ptsTypes="AAA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-85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0046 C 0.17552 -0.02569 0.35469 0.06042 0.52891 0.06783 C 0.70286 0.07523 0.872 0.00394 1.04479 0.04421 " pathEditMode="relative" rAng="0" ptsTypes="AAA">
                                      <p:cBhvr>
                                        <p:cTn id="2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40" y="319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0.86979 0.08959 " pathEditMode="relative" rAng="0" ptsTypes="AA">
                                      <p:cBhvr>
                                        <p:cTn id="37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0" y="446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69 L 0.69167 0.03681 " pathEditMode="relative" rAng="0" ptsTypes="AA">
                                      <p:cBhvr>
                                        <p:cTn id="48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187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69 C 0.17552 -0.02592 0.35468 0.06019 0.5289 0.06783 " pathEditMode="relative" rAng="0" ptsTypes="AA">
                                      <p:cBhvr>
                                        <p:cTn id="59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45" y="3194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0069 L 0.72943 0.04584 " pathEditMode="relative" rAng="0" ptsTypes="AA">
                                      <p:cBhvr>
                                        <p:cTn id="70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71" y="231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69 L 0.69167 0.03681 " pathEditMode="relative" rAng="0" ptsTypes="AA">
                                      <p:cBhvr>
                                        <p:cTn id="8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1875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0092 C 0.17552 -0.02592 0.35469 0.05996 0.52877 0.06759 " pathEditMode="relative" rAng="0" ptsTypes="AA">
                                      <p:cBhvr>
                                        <p:cTn id="92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2" y="3194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93 C 0.20079 -0.02593 0.40573 0.05995 0.60469 0.06736 C 0.7431 0.07615 0.73008 0.05555 0.82865 0.05162 " pathEditMode="relative" rAng="0" ptsTypes="AAA">
                                      <p:cBhvr>
                                        <p:cTn id="103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3287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93 C 0.20079 -0.02593 0.40573 0.05995 0.60469 0.06736 C 0.7431 0.07615 0.73008 0.05555 0.82865 0.05162 " pathEditMode="relative" rAng="0" ptsTypes="AAA">
                                      <p:cBhvr>
                                        <p:cTn id="11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3287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69 L 0.69167 0.03681 " pathEditMode="relative" rAng="0" ptsTypes="AA">
                                      <p:cBhvr>
                                        <p:cTn id="12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1875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24 C 0.17539 -0.0257 0.35248 -0.0838 0.52696 -0.07639 " pathEditMode="relative" rAng="0" ptsTypes="AA">
                                      <p:cBhvr>
                                        <p:cTn id="136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-3843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07 C 0.17552 -0.02593 0.35468 0.06018 0.5289 0.06782 " pathEditMode="relative" rAng="0" ptsTypes="AA">
                                      <p:cBhvr>
                                        <p:cTn id="147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45" y="3194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24 C 0.17539 -0.0257 0.35248 -0.0838 0.52696 -0.07639 " pathEditMode="relative" rAng="0" ptsTypes="AA">
                                      <p:cBhvr>
                                        <p:cTn id="158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-3843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93 C 0.20079 -0.02593 0.40573 0.05995 0.60469 0.06736 C 0.7431 0.07615 0.73008 0.05555 0.82865 0.05162 " pathEditMode="relative" rAng="0" ptsTypes="AAA">
                                      <p:cBhvr>
                                        <p:cTn id="169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3287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69 L 0.64896 0.05556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48" y="2801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C 0.1754 -0.025 0.25586 0.04745 0.42995 0.05532 " pathEditMode="relative" rAng="0" ptsTypes="AA">
                                      <p:cBhvr>
                                        <p:cTn id="191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7" y="2500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69 L 0.83959 0.05556 " pathEditMode="relative" rAng="0" ptsTypes="AA">
                                      <p:cBhvr>
                                        <p:cTn id="202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2801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4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093 C 0.17552 -0.02593 0.35469 0.05995 0.52865 0.06736 C 0.64961 0.07616 0.63828 0.05555 0.72435 0.05162 " pathEditMode="relative" rAng="0" ptsTypes="AAA">
                                      <p:cBhvr>
                                        <p:cTn id="213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1" y="3310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5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69 L 0.64896 0.05556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48" y="2801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69 L 0.69167 0.03681 " pathEditMode="relative" rAng="0" ptsTypes="AA">
                                      <p:cBhvr>
                                        <p:cTn id="235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1875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32099E-6 C 0.19167 -0.02901 0.38542 -0.09506 0.5757 -0.08703 C 0.76615 -0.07839 0.95295 0.00494 1.14184 0.05155 " pathEditMode="relative" rAng="0" ptsTypes="AAA">
                                      <p:cBhvr>
                                        <p:cTn id="24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83" y="-2191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8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023 C 0.17539 -0.02546 0.3526 -0.08357 0.52695 -0.07616 C 0.70065 -0.06875 0.872 0.00417 1.04479 0.04444 " pathEditMode="relative" rAng="0" ptsTypes="AAA">
                                      <p:cBhvr>
                                        <p:cTn id="257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40" y="-1597"/>
                                    </p:animMotion>
                                  </p:childTnLst>
                                </p:cTn>
                              </p:par>
                              <p:par>
                                <p:cTn id="25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9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92 C 0.22266 -0.02592 0.45013 0.05996 0.67084 0.06736 C 0.82435 0.07616 0.81003 0.05556 0.91927 0.05162 " pathEditMode="relative" rAng="0" ptsTypes="AAA">
                                      <p:cBhvr>
                                        <p:cTn id="268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64" y="3287"/>
                                    </p:animMotion>
                                  </p:childTnLst>
                                </p:cTn>
                              </p:par>
                              <p:par>
                                <p:cTn id="2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0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987 C 0.18473 -0.01852 0.37153 -0.08364 0.55486 -0.07562 C 0.73837 -0.06729 0.91841 0.0145 1.10035 0.06018 " pathEditMode="relative" rAng="0" ptsTypes="AAA">
                                      <p:cBhvr>
                                        <p:cTn id="279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17" y="-2160"/>
                                    </p:animMotion>
                                  </p:childTnLst>
                                </p:cTn>
                              </p:par>
                              <p:par>
                                <p:cTn id="28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1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2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093 C 0.26736 -0.02593 0.54062 0.05987 0.80608 0.06728 C 0.99045 0.07623 0.97309 0.05555 1.10469 0.05154 " pathEditMode="relative" rAng="0" ptsTypes="AAA">
                                      <p:cBhvr>
                                        <p:cTn id="290" dur="2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26" y="2593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7 C 0.347 -0.02593 0.7013 0.06018 1.04583 0.06782 " pathEditMode="relative" rAng="0" ptsTypes="AA">
                                      <p:cBhvr>
                                        <p:cTn id="30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92" y="3194"/>
                                    </p:animMotion>
                                  </p:childTnLst>
                                </p:cTn>
                              </p:par>
                              <p:par>
                                <p:cTn id="30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3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23 C 0.19922 -0.02546 0.40052 -0.08356 0.59831 -0.07615 C 0.7961 -0.06875 0.99037 0.00417 1.18633 0.04445 " pathEditMode="relative" rAng="0" ptsTypes="AAA">
                                      <p:cBhvr>
                                        <p:cTn id="312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10" y="-1597"/>
                                    </p:animMotion>
                                  </p:childTnLst>
                                </p:cTn>
                              </p:par>
                              <p:par>
                                <p:cTn id="3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4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2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0023 C 0.19922 -0.02546 0.40052 -0.08357 0.59831 -0.07616 C 0.79609 -0.06875 0.99036 0.00416 1.18633 0.04444 " pathEditMode="relative" rAng="0" ptsTypes="AAA">
                                      <p:cBhvr>
                                        <p:cTn id="323" dur="2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10" y="-1597"/>
                                    </p:animMotion>
                                  </p:childTnLst>
                                </p:cTn>
                              </p:par>
                              <p:par>
                                <p:cTn id="3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5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4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4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7 C 0.347 -0.02593 0.7013 0.06018 1.04583 0.06782 " pathEditMode="relative" rAng="0" ptsTypes="AA">
                                      <p:cBhvr>
                                        <p:cTn id="334" dur="4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92" y="3194"/>
                                    </p:animMotion>
                                  </p:childTnLst>
                                </p:cTn>
                              </p:par>
                              <p:par>
                                <p:cTn id="3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6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7 L 0.8698 0.08889 " pathEditMode="relative" rAng="0" ptsTypes="AA">
                                      <p:cBhvr>
                                        <p:cTn id="34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0" y="4468"/>
                                    </p:animMotion>
                                  </p:childTnLst>
                                </p:cTn>
                              </p:par>
                              <p:par>
                                <p:cTn id="34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7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7 L 0.8698 0.08889 " pathEditMode="relative" rAng="0" ptsTypes="AA">
                                      <p:cBhvr>
                                        <p:cTn id="3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0" y="4468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8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93 C 0.20079 -0.02593 0.40573 0.05995 0.60469 0.06736 C 0.7431 0.07615 0.73008 0.05555 0.82865 0.05162 " pathEditMode="relative" rAng="0" ptsTypes="AAA">
                                      <p:cBhvr>
                                        <p:cTn id="367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3287"/>
                                    </p:animMotion>
                                  </p:childTnLst>
                                </p:cTn>
                              </p:par>
                              <p:par>
                                <p:cTn id="36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9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0525 C 0.1849 -0.0216 0.3717 -0.08364 0.55521 -0.07592 C 0.73872 -0.0679 0.91892 0.00988 1.10087 0.0534 " pathEditMode="relative" rAng="0" ptsTypes="AAA">
                                      <p:cBhvr>
                                        <p:cTn id="378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52" y="-2037"/>
                                    </p:animMotion>
                                  </p:childTnLst>
                                </p:cTn>
                              </p:par>
                              <p:par>
                                <p:cTn id="3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0007 C 0.347 -0.02593 0.7013 0.06018 1.04583 0.06782 " pathEditMode="relative" rAng="0" ptsTypes="AA">
                                      <p:cBhvr>
                                        <p:cTn id="389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92" y="3194"/>
                                    </p:animMotion>
                                  </p:childTnLst>
                                </p:cTn>
                              </p:par>
                              <p:par>
                                <p:cTn id="39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1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2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2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93 C 0.22526 -0.02593 0.45521 0.05995 0.67839 0.06736 C 0.83373 0.07616 0.81914 0.05556 0.92969 0.05162 " pathEditMode="relative" rAng="0" ptsTypes="AAA">
                                      <p:cBhvr>
                                        <p:cTn id="400" dur="2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84" y="3287"/>
                                    </p:animMotion>
                                  </p:childTnLst>
                                </p:cTn>
                              </p:par>
                              <p:par>
                                <p:cTn id="40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2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8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023 C 0.17552 -0.02547 0.35273 -0.08357 0.52695 -0.07616 C 0.70104 -0.06875 0.87213 0.00416 1.04479 0.04444 " pathEditMode="relative" rAng="0" ptsTypes="AAA">
                                      <p:cBhvr>
                                        <p:cTn id="411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40" y="-1597"/>
                                    </p:animMotion>
                                  </p:childTnLst>
                                </p:cTn>
                              </p:par>
                              <p:par>
                                <p:cTn id="4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5650" y="1023938"/>
            <a:ext cx="155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i="1">
                <a:solidFill>
                  <a:schemeClr val="bg1"/>
                </a:solidFill>
                <a:latin typeface="Calibri" panose="020F0502020204030204" pitchFamily="34" charset="0"/>
              </a:rPr>
              <a:t>我们结婚啦！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3850" y="628650"/>
            <a:ext cx="276479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bg1"/>
                </a:solidFill>
                <a:latin typeface="Lucia BT" pitchFamily="66" charset="0"/>
                <a:cs typeface="Times New Roman" panose="02020603050405020304" pitchFamily="18" charset="0"/>
              </a:rPr>
              <a:t>2020.12.14</a:t>
            </a:r>
            <a:endParaRPr lang="zh-CN" altLang="en-US" sz="3200">
              <a:solidFill>
                <a:schemeClr val="bg1"/>
              </a:solidFill>
              <a:latin typeface="Lucia BT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6000" fill="hold"/>
                                        <p:tgtEl>
                                          <p:spTgt spid="757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 " pathEditMode="relative" ptsTypes="aaaaaaaaA">
                                      <p:cBhvr>
                                        <p:cTn id="26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 " pathEditMode="relative" ptsTypes="aaaaaaaaA">
                                      <p:cBhvr>
                                        <p:cTn id="28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 " pathEditMode="relative" ptsTypes="aaaaaaaaA">
                                      <p:cBhvr>
                                        <p:cTn id="30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 " pathEditMode="relative" ptsTypes="aaaaaaaaA">
                                      <p:cBhvr>
                                        <p:cTn id="32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 " pathEditMode="relative" rAng="0" ptsTypes="aaaaaaaaA">
                                      <p:cBhvr>
                                        <p:cTn id="34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800" fill="hold"/>
                                        <p:tgtEl>
                                          <p:spTgt spid="51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8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800" fill="hold"/>
                                        <p:tgtEl>
                                          <p:spTgt spid="52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8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800" fill="hold"/>
                                        <p:tgtEl>
                                          <p:spTgt spid="53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8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800" fill="hold"/>
                                        <p:tgtEl>
                                          <p:spTgt spid="54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8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9705 0.14074 -0.16441 0.30695 -0.24375 0.36945 C -0.32326 0.43195 -0.42882 0.37385 -0.47743 0.375 " pathEditMode="relative" rAng="0" ptsTypes="aaa">
                                      <p:cBhvr>
                                        <p:cTn id="98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0" y="2160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C -0.02569 0.07686 -0.10069 0.35371 -0.15451 0.46111 C -0.20833 0.56852 -0.28819 0.60625 -0.32326 0.64445 " pathEditMode="relative" rAng="0" ptsTypes="aaa">
                                      <p:cBhvr>
                                        <p:cTn id="100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3220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4983 0.0375 -0.23472 0.15278 -0.29826 0.225 C -0.36181 0.29723 -0.37326 0.38565 -0.3816 0.43334 C -0.38993 0.48102 -0.35521 0.49491 -0.34826 0.51111 " pathEditMode="relative" rAng="0" ptsTypes="aaaa">
                                      <p:cBhvr>
                                        <p:cTn id="10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2560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0781 0.00324 -0.03142 0.02523 -0.04635 0.01875 C -0.06128 0.01227 -0.08802 -0.00023 -0.0901 -0.03958 C -0.09219 -0.07893 -0.06545 -0.18032 -0.05903 -0.21736 " pathEditMode="relative" rAng="0" ptsTypes="aaaa">
                                      <p:cBhvr>
                                        <p:cTn id="104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-960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0.00434 0.05463 0.00417 0.24306 0.02674 0.32778 C 0.04931 0.4125 0.1125 0.47084 0.13507 0.50834 " pathEditMode="relative" rAng="0" ptsTypes="aaa">
                                      <p:cBhvr>
                                        <p:cTn id="106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2540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C -0.0316 0.06574 -0.14861 0.30741 -0.18993 0.39445 C -0.23125 0.48148 -0.23611 0.49561 -0.24826 0.52223 " pathEditMode="relative" rAng="0" ptsTypes="aaa">
                                      <p:cBhvr>
                                        <p:cTn id="10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0" y="2610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3021 0.02037 -0.13854 0.10996 -0.17951 0.12223 C -0.22049 0.13449 -0.23073 0.08727 -0.24618 0.07431 C -0.26198 0.06135 -0.26476 0.05486 -0.27344 0.04375 C -0.28212 0.03264 -0.29288 0.03172 -0.29844 0.00764 C -0.30399 -0.01643 -0.30486 -0.07824 -0.30677 -0.10069 " pathEditMode="relative" rAng="0" ptsTypes="aaaaaa">
                                      <p:cBhvr>
                                        <p:cTn id="110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0" y="170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C -0.00868 0.06436 -0.06528 0.28473 -0.05243 0.38611 C -0.03958 0.4875 0.04983 0.56204 0.07674 0.60834 " pathEditMode="relative" rAng="0" ptsTypes="aaa">
                                      <p:cBhvr>
                                        <p:cTn id="112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3040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0" dur="8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9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7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7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0" dur="1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2" dur="9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4" dur="1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6 C 0.03108 0.01273 0.11979 0.0625 0.1875 0.07662 C 0.25521 0.09074 0.36077 0.0831 0.40643 0.08495 " pathEditMode="relative" rAng="0" ptsTypes="aaa">
                                      <p:cBhvr>
                                        <p:cTn id="162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00" y="4500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C -0.02569 0.07685 -0.15034 0.35301 -0.15451 0.46111 C -0.15868 0.56921 -0.05191 0.60972 -0.02482 0.64884 " pathEditMode="relative" rAng="0" ptsTypes="aaa">
                                      <p:cBhvr>
                                        <p:cTn id="164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32400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4983 0.0375 -0.23472 0.15278 -0.29826 0.225 C -0.36181 0.29723 -0.37326 0.38565 -0.3816 0.43334 C -0.38993 0.48102 -0.35521 0.49491 -0.34826 0.51111 " pathEditMode="relative" rAng="0" ptsTypes="aaaa">
                                      <p:cBhvr>
                                        <p:cTn id="166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25600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C -0.05 0.0125 -0.21684 0.03426 -0.30017 0.075 C -0.38351 0.11574 -0.45868 0.20926 -0.50035 0.24445 " pathEditMode="relative" rAng="0" ptsTypes="aaa">
                                      <p:cBhvr>
                                        <p:cTn id="168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12200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6 C -0.03698 -0.03403 -0.14496 -0.17778 -0.22066 -0.20394 C -0.29635 -0.23009 -0.40538 -0.16644 -0.45399 -0.15671 " pathEditMode="relative" rAng="0" ptsTypes="aaa">
                                      <p:cBhvr>
                                        <p:cTn id="170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0" y="-11500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C 0.00035 0.05625 -0.04496 0.25417 0.00226 0.33773 C 0.04948 0.42129 0.225 0.46759 0.28351 0.50162 " pathEditMode="relative" rAng="0" ptsTypes="aaa">
                                      <p:cBhvr>
                                        <p:cTn id="172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25100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6 C -0.03003 0.02037 -0.11736 0.11296 -0.17951 0.12222 C -0.24149 0.13148 -0.33559 0.0831 -0.37326 0.05555 C -0.41093 0.02801 -0.39149 -0.00556 -0.40607 -0.04283 C -0.42066 -0.08009 -0.44913 -0.1419 -0.46041 -0.16783 " pathEditMode="relative" rAng="0" ptsTypes="aaaaa">
                                      <p:cBhvr>
                                        <p:cTn id="174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0" y="-1800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C -0.00868 0.06436 -0.06528 0.28473 -0.05243 0.38611 C -0.03958 0.4875 0.04983 0.56204 0.07674 0.60834 " pathEditMode="relative" rAng="0" ptsTypes="aaa">
                                      <p:cBhvr>
                                        <p:cTn id="176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30400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8" dur="8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0" dur="9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4" dur="7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6" dur="7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8" dur="1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0" dur="9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2" dur="1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8 -0.00023 C -0.06198 -0.00718 -0.16146 0.01875 -0.21979 -0.04306 C -0.27813 -0.10463 -0.32118 -0.3206 -0.38021 -0.3706 C -0.43924 -0.4206 -0.53368 -0.34861 -0.57396 -0.34283 " pathEditMode="relative" rAng="0" ptsTypes="aaaa">
                                      <p:cBhvr>
                                        <p:cTn id="226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0" y="-20000"/>
                                    </p:animMotion>
                                  </p:childTnLst>
                                </p:cTn>
                              </p:par>
                              <p:par>
                                <p:cTn id="22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C -0.0375 -0.02546 -0.13784 -0.13611 -0.225 -0.1544 C -0.31215 -0.17269 -0.46093 -0.11921 -0.52291 -0.10996 " pathEditMode="relative" rAng="0" ptsTypes="aaa">
                                      <p:cBhvr>
                                        <p:cTn id="228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00" y="-8600"/>
                                    </p:animMotion>
                                  </p:childTnLst>
                                </p:cTn>
                              </p:par>
                              <p:par>
                                <p:cTn id="22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0278 C -0.02257 -0.03241 -0.10416 -0.125 -0.125 -0.17894 C -0.14583 -0.23287 -0.12743 -0.28496 -0.12708 -0.32616 C -0.12673 -0.36736 -0.12378 -0.40533 -0.12291 -0.42616 " pathEditMode="relative" rAng="0" ptsTypes="aaaa">
                                      <p:cBhvr>
                                        <p:cTn id="230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0" y="-21200"/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023 C -0.03368 0.00254 -0.14583 0.05671 -0.20208 0.01504 C -0.25833 -0.02616 -0.30868 -0.25764 -0.3375 -0.24884 C -0.36632 -0.24005 -0.3743 0.00069 -0.375 0.06782 C -0.37569 0.13495 -0.34861 0.13588 -0.34166 0.15393 " pathEditMode="relative" rAng="0" ptsTypes="aaaaa">
                                      <p:cBhvr>
                                        <p:cTn id="232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0" y="-5200"/>
                                    </p:animMotion>
                                  </p:childTnLst>
                                </p:cTn>
                              </p:par>
                              <p:par>
                                <p:cTn id="23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85185E-6 C 0.00504 -0.03264 -0.00104 -0.16713 0.03125 -0.19607 C 0.06355 -0.225 0.1507 -0.1669 0.19375 -0.17384 C 0.23681 -0.18079 0.26962 -0.22431 0.28959 -0.23773 " pathEditMode="relative" rAng="0" ptsTypes="aaaa">
                                      <p:cBhvr>
                                        <p:cTn id="234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-11900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C -0.00972 -0.04283 -0.09409 -0.17107 -0.05833 -0.25671 C -0.02257 -0.34213 0.15764 -0.45903 0.21459 -0.51227 " pathEditMode="relative" rAng="0" ptsTypes="aaa">
                                      <p:cBhvr>
                                        <p:cTn id="236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-25600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85185E-6 C -0.01545 -0.03866 -0.05069 -0.19074 -0.09166 -0.23218 C -0.13264 -0.27361 -0.21597 -0.28496 -0.24583 -0.24884 C -0.27569 -0.21273 -0.23333 -0.02477 -0.27083 -0.01551 C -0.30833 -0.00625 -0.42916 -0.15625 -0.47083 -0.19329 " pathEditMode="relative" rAng="0" ptsTypes="aaaaa">
                                      <p:cBhvr>
                                        <p:cTn id="238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0" y="-14200"/>
                                    </p:animMotion>
                                  </p:childTnLst>
                                </p:cTn>
                              </p:par>
                              <p:par>
                                <p:cTn id="23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C 0.02257 -0.01783 0.07257 -0.08658 0.13542 -0.10718 C 0.19827 -0.12778 0.32674 -0.12037 0.37709 -0.12384 " pathEditMode="relative" rAng="0" ptsTypes="aaa">
                                      <p:cBhvr>
                                        <p:cTn id="240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6400"/>
                                    </p:animMotion>
                                  </p:childTnLst>
                                </p:cTn>
                              </p:par>
                              <p:par>
                                <p:cTn id="2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2" dur="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4" dur="9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8" dur="7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0" dur="7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2" dur="1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4" dur="9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6" dur="1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6 C 0.03108 0.01273 0.11979 0.0625 0.1875 0.07662 C 0.25521 0.09074 0.36077 0.0831 0.40643 0.08495 " pathEditMode="relative" rAng="0" ptsTypes="aaa">
                                      <p:cBhvr>
                                        <p:cTn id="290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00" y="4500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C -0.02604 0.05532 -0.10035 0.26921 -0.1566 0.33194 C -0.21285 0.39468 -0.30017 0.36713 -0.33785 0.37639 " pathEditMode="relative" rAng="0" ptsTypes="aaa">
                                      <p:cBhvr>
                                        <p:cTn id="292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0" y="19700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4983 0.0375 -0.23472 0.15278 -0.29826 0.225 C -0.36181 0.29723 -0.37326 0.38565 -0.3816 0.43334 C -0.38993 0.48102 -0.35521 0.49491 -0.34826 0.51111 " pathEditMode="relative" rAng="0" ptsTypes="aaaa">
                                      <p:cBhvr>
                                        <p:cTn id="294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25600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C -0.05 0.0125 -0.22899 0.08681 -0.30017 0.075 C -0.37135 0.06319 -0.40087 -0.04051 -0.42743 -0.07083 " pathEditMode="relative" rAng="0" ptsTypes="aaa">
                                      <p:cBhvr>
                                        <p:cTn id="296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0" y="800"/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6 C -0.03698 -0.03403 -0.14496 -0.17778 -0.22066 -0.20394 C -0.29635 -0.23009 -0.40538 -0.16644 -0.45399 -0.15671 " pathEditMode="relative" rAng="0" ptsTypes="aaa">
                                      <p:cBhvr>
                                        <p:cTn id="298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0" y="-11500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C 0.00035 0.05625 -0.04496 0.25417 0.00226 0.33773 C 0.04948 0.42129 0.225 0.46759 0.28351 0.50162 " pathEditMode="relative" rAng="0" ptsTypes="aaa">
                                      <p:cBhvr>
                                        <p:cTn id="300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25100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3003 0.02037 -0.11736 0.11297 -0.17951 0.12223 C -0.24149 0.13148 -0.32309 0.075 -0.37326 0.05556 C -0.42326 0.03611 -0.44826 0.02176 -0.47951 0.00556 C -0.51076 -0.01064 -0.54375 -0.03171 -0.56076 -0.04166 " pathEditMode="relative" rAng="0" ptsTypes="aaaaa">
                                      <p:cBhvr>
                                        <p:cTn id="302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0" y="4500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C 0.01667 -0.02708 0.09201 -0.09931 0.09965 -0.1625 C 0.10729 -0.22569 0.0816 -0.35417 0.04549 -0.37917 C 0.00938 -0.40417 -0.08316 -0.32639 -0.11701 -0.3125 " pathEditMode="relative" rAng="0" ptsTypes="aaaa">
                                      <p:cBhvr>
                                        <p:cTn id="304" dur="3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-20200"/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6" dur="8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8" dur="9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2" dur="7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4" dur="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6" dur="1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8" dur="9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0" dur="1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360data\重要数据\桌面\5354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-347663"/>
            <a:ext cx="508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360data\重要数据\桌面\5354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1223963"/>
            <a:ext cx="36036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360data\重要数据\桌面\5354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3354388"/>
            <a:ext cx="508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360data\重要数据\桌面\5354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88" y="3922713"/>
            <a:ext cx="3079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360data\重要数据\桌面\35454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2408238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360data\重要数据\桌面\35454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1608138"/>
            <a:ext cx="16827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D:\360data\重要数据\桌面\4556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0">
            <a:off x="6916738" y="3333750"/>
            <a:ext cx="2301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D:\360data\重要数据\桌面\5354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225" y="3241675"/>
            <a:ext cx="2540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360data\重要数据\桌面\35454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0" y="2201863"/>
            <a:ext cx="16827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D:\360data\重要数据\桌面\53545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3041650"/>
            <a:ext cx="212725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D:\360data\重要数据\桌面\53545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1922463"/>
            <a:ext cx="192088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D:\360data\重要数据\桌面\53545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808038"/>
            <a:ext cx="28257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D:\360data\重要数据\桌面\354545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38" y="-49213"/>
            <a:ext cx="128587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D:\360data\重要数据\桌面\354545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4024313"/>
            <a:ext cx="207962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 descr="D:\360data\重要数据\桌面\53545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00000">
            <a:off x="8258175" y="4589463"/>
            <a:ext cx="21272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3" descr="D:\360data\重要数据\桌面\53545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4533900"/>
            <a:ext cx="128587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5" descr="D:\360data\重要数据\桌面\45565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0">
            <a:off x="8785225" y="2151063"/>
            <a:ext cx="252413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6" descr="D:\360data\重要数据\桌面\45565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">
            <a:off x="3602038" y="850900"/>
            <a:ext cx="252412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7" descr="D:\360data\重要数据\桌面\354545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900000">
            <a:off x="4968875" y="915988"/>
            <a:ext cx="141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8" descr="D:\360data\重要数据\桌面\354545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">
            <a:off x="6396038" y="557213"/>
            <a:ext cx="155575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9" descr="D:\360data\重要数据\桌面\53545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000">
            <a:off x="7112000" y="1454150"/>
            <a:ext cx="174625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1" descr="D:\360data\重要数据\桌面\53545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000">
            <a:off x="119063" y="2009775"/>
            <a:ext cx="341312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2" descr="D:\360data\重要数据\桌面\354545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1974056" y="2051844"/>
            <a:ext cx="2762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1" descr="D:\360data\重要数据\桌面\53545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000">
            <a:off x="2794000" y="1778000"/>
            <a:ext cx="3429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7" descr="D:\360data\重要数据\桌面\354545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900000">
            <a:off x="417513" y="923925"/>
            <a:ext cx="2127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2" descr="D:\360data\重要数据\桌面\354545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418306" y="2389982"/>
            <a:ext cx="2762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 descr="D:\360data\重要数据\桌面\35454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3221038"/>
            <a:ext cx="166688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 descr="D:\360data\重要数据\桌面\354545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00000">
            <a:off x="26988" y="4325937"/>
            <a:ext cx="2286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 descr="D:\360data\重要数据\桌面\354545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00000">
            <a:off x="410369" y="1574007"/>
            <a:ext cx="2032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D:\360data\重要数据\桌面\53545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0">
            <a:off x="958850" y="1454150"/>
            <a:ext cx="225425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2" descr="D:\360data\重要数据\桌面\354545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00000">
            <a:off x="3189287" y="3895726"/>
            <a:ext cx="157163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D:\360data\重要数据\桌面\53545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00000">
            <a:off x="2749550" y="2716213"/>
            <a:ext cx="2508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6" descr="D:\360data\重要数据\桌面\45565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">
            <a:off x="3740150" y="2492375"/>
            <a:ext cx="350838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7" descr="D:\360data\重要数据\桌面\354545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193675"/>
            <a:ext cx="2635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 descr="D:\360data\重要数据\桌面\53545.pn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406400"/>
            <a:ext cx="198437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3" descr="D:\360data\重要数据\桌面\45565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-49213"/>
            <a:ext cx="373062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3" descr="D:\360data\重要数据\桌面\45565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 flipH="1">
            <a:off x="889795" y="694531"/>
            <a:ext cx="373062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827088" y="4371975"/>
            <a:ext cx="155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i="1">
                <a:solidFill>
                  <a:srgbClr val="905D40"/>
                </a:solidFill>
                <a:latin typeface="Calibri" panose="020F0502020204030204" pitchFamily="34" charset="0"/>
              </a:rPr>
              <a:t>我们结婚啦！</a:t>
            </a: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395288" y="3976688"/>
            <a:ext cx="276479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905D40"/>
                </a:solidFill>
                <a:latin typeface="Lucia BT" pitchFamily="66" charset="0"/>
                <a:cs typeface="Times New Roman" panose="02020603050405020304" pitchFamily="18" charset="0"/>
              </a:rPr>
              <a:t>2020.12.14</a:t>
            </a:r>
            <a:endParaRPr lang="zh-CN" altLang="en-US" sz="3200">
              <a:solidFill>
                <a:srgbClr val="905D40"/>
              </a:solidFill>
              <a:latin typeface="Lucia BT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6000" fill="hold"/>
                                        <p:tgtEl>
                                          <p:spTgt spid="747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C 0.18919 -0.01365 0.38034 -0.0449 0.56849 -0.04097 C 0.75599 -0.03703 0.94088 0.00255 1.12721 0.02431 " pathEditMode="relative" rAng="0" ptsTypes="AAA">
                                      <p:cBhvr>
                                        <p:cTn id="16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-8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0046 C 0.17552 -0.02569 0.35469 0.06042 0.52891 0.06783 C 0.70286 0.07523 0.872 0.00394 1.04479 0.04421 " pathEditMode="relative" rAng="0" ptsTypes="AAA">
                                      <p:cBhvr>
                                        <p:cTn id="27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40" y="319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0.86979 0.08959 " pathEditMode="relative" rAng="0" ptsTypes="AA">
                                      <p:cBhvr>
                                        <p:cTn id="38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0" y="446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69 L 0.69167 0.03681 " pathEditMode="relative" rAng="0" ptsTypes="AA">
                                      <p:cBhvr>
                                        <p:cTn id="49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1875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69 C 0.17552 -0.02592 0.35468 0.06019 0.5289 0.06783 " pathEditMode="relative" rAng="0" ptsTypes="AA">
                                      <p:cBhvr>
                                        <p:cTn id="60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45" y="3194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0069 L 0.72943 0.04584 " pathEditMode="relative" rAng="0" ptsTypes="AA">
                                      <p:cBhvr>
                                        <p:cTn id="71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71" y="2315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69 L 0.69167 0.03681 " pathEditMode="relative" rAng="0" ptsTypes="AA">
                                      <p:cBhvr>
                                        <p:cTn id="8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187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0092 C 0.17552 -0.02592 0.35469 0.05996 0.52877 0.06759 " pathEditMode="relative" rAng="0" ptsTypes="AA">
                                      <p:cBhvr>
                                        <p:cTn id="93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2" y="3194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93 C 0.20079 -0.02593 0.40573 0.05995 0.60469 0.06736 C 0.7431 0.07615 0.73008 0.05555 0.82865 0.05162 " pathEditMode="relative" rAng="0" ptsTypes="AAA">
                                      <p:cBhvr>
                                        <p:cTn id="104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3287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93 C 0.20079 -0.02593 0.40573 0.05995 0.60469 0.06736 C 0.7431 0.07615 0.73008 0.05555 0.82865 0.05162 " pathEditMode="relative" rAng="0" ptsTypes="AAA">
                                      <p:cBhvr>
                                        <p:cTn id="1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3287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69 L 0.69167 0.03681 " pathEditMode="relative" rAng="0" ptsTypes="AA">
                                      <p:cBhvr>
                                        <p:cTn id="12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1875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24 C 0.17539 -0.0257 0.35248 -0.0838 0.52696 -0.07639 " pathEditMode="relative" rAng="0" ptsTypes="AA">
                                      <p:cBhvr>
                                        <p:cTn id="137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-3843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07 C 0.17552 -0.02593 0.35468 0.06018 0.5289 0.06782 " pathEditMode="relative" rAng="0" ptsTypes="AA">
                                      <p:cBhvr>
                                        <p:cTn id="148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45" y="3194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24 C 0.17539 -0.0257 0.35248 -0.0838 0.52696 -0.07639 " pathEditMode="relative" rAng="0" ptsTypes="AA">
                                      <p:cBhvr>
                                        <p:cTn id="159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-3843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93 C 0.20079 -0.02593 0.40573 0.05995 0.60469 0.06736 C 0.7431 0.07615 0.73008 0.05555 0.82865 0.05162 " pathEditMode="relative" rAng="0" ptsTypes="AAA">
                                      <p:cBhvr>
                                        <p:cTn id="170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3287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69 L 0.64896 0.05556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48" y="2801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3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C 0.1754 -0.025 0.25586 0.04745 0.42995 0.05532 " pathEditMode="relative" rAng="0" ptsTypes="AA">
                                      <p:cBhvr>
                                        <p:cTn id="192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7" y="2500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4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69 L 0.83959 0.05556 " pathEditMode="relative" rAng="0" ptsTypes="AA">
                                      <p:cBhvr>
                                        <p:cTn id="203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2801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093 C 0.17552 -0.02593 0.35469 0.05995 0.52865 0.06736 C 0.64961 0.07616 0.63828 0.05555 0.72435 0.05162 " pathEditMode="relative" rAng="0" ptsTypes="AAA">
                                      <p:cBhvr>
                                        <p:cTn id="21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1" y="3310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6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69 L 0.64896 0.05556 " pathEditMode="relative" rAng="0" ptsTypes="AA">
                                      <p:cBhvr>
                                        <p:cTn id="2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48" y="2801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7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69 L 0.69167 0.03681 " pathEditMode="relative" rAng="0" ptsTypes="AA">
                                      <p:cBhvr>
                                        <p:cTn id="23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1875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32099E-6 C 0.19167 -0.02901 0.38542 -0.09506 0.5757 -0.08703 C 0.76615 -0.07839 0.95295 0.00494 1.14184 0.05155 " pathEditMode="relative" rAng="0" ptsTypes="AAA">
                                      <p:cBhvr>
                                        <p:cTn id="24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83" y="-2191"/>
                                    </p:animMotion>
                                  </p:childTnLst>
                                </p:cTn>
                              </p:par>
                              <p:par>
                                <p:cTn id="24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9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023 C 0.17539 -0.02546 0.3526 -0.08357 0.52695 -0.07616 C 0.70065 -0.06875 0.872 0.00417 1.04479 0.04444 " pathEditMode="relative" rAng="0" ptsTypes="AAA">
                                      <p:cBhvr>
                                        <p:cTn id="258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40" y="-1597"/>
                                    </p:animMotion>
                                  </p:childTnLst>
                                </p:cTn>
                              </p:par>
                              <p:par>
                                <p:cTn id="2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0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92 C 0.22266 -0.02592 0.45013 0.05996 0.67084 0.06736 C 0.82435 0.07616 0.81003 0.05556 0.91927 0.05162 " pathEditMode="relative" rAng="0" ptsTypes="AAA">
                                      <p:cBhvr>
                                        <p:cTn id="269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64" y="3287"/>
                                    </p:animMotion>
                                  </p:childTnLst>
                                </p:cTn>
                              </p:par>
                              <p:par>
                                <p:cTn id="27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1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987 C 0.18473 -0.01852 0.37153 -0.08364 0.55486 -0.07562 C 0.73837 -0.06729 0.91841 0.0145 1.10035 0.06018 " pathEditMode="relative" rAng="0" ptsTypes="AAA">
                                      <p:cBhvr>
                                        <p:cTn id="280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17" y="-2160"/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2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2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2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093 C 0.26736 -0.02593 0.54062 0.05987 0.80608 0.06728 C 0.99045 0.07623 0.97309 0.05555 1.10469 0.05154 " pathEditMode="relative" rAng="0" ptsTypes="AAA">
                                      <p:cBhvr>
                                        <p:cTn id="291" dur="2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26" y="2593"/>
                                    </p:animMotion>
                                  </p:childTnLst>
                                </p:cTn>
                              </p:par>
                              <p:par>
                                <p:cTn id="29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7 C 0.347 -0.02593 0.7013 0.06018 1.04583 0.06782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92" y="3194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4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23 C 0.19922 -0.02546 0.40052 -0.08356 0.59831 -0.07615 C 0.7961 -0.06875 0.99037 0.00417 1.18633 0.04445 " pathEditMode="relative" rAng="0" ptsTypes="AAA">
                                      <p:cBhvr>
                                        <p:cTn id="313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10" y="-1597"/>
                                    </p:animMotion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2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0023 C 0.19922 -0.02546 0.40052 -0.08357 0.59831 -0.07616 C 0.79609 -0.06875 0.99036 0.00416 1.18633 0.04444 " pathEditMode="relative" rAng="0" ptsTypes="AAA">
                                      <p:cBhvr>
                                        <p:cTn id="324" dur="2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10" y="-1597"/>
                                    </p:animMotion>
                                  </p:childTnLst>
                                </p:cTn>
                              </p:par>
                              <p:par>
                                <p:cTn id="3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6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4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4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7 C 0.347 -0.02593 0.7013 0.06018 1.04583 0.06782 " pathEditMode="relative" rAng="0" ptsTypes="AA">
                                      <p:cBhvr>
                                        <p:cTn id="335" dur="4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92" y="3194"/>
                                    </p:animMotion>
                                  </p:childTnLst>
                                </p:cTn>
                              </p:par>
                              <p:par>
                                <p:cTn id="3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7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7 L 0.8698 0.08889 " pathEditMode="relative" rAng="0" ptsTypes="AA">
                                      <p:cBhvr>
                                        <p:cTn id="3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0" y="4468"/>
                                    </p:animMotion>
                                  </p:childTnLst>
                                </p:cTn>
                              </p:par>
                              <p:par>
                                <p:cTn id="3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8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7 L 0.8698 0.08889 " pathEditMode="relative" rAng="0" ptsTypes="AA">
                                      <p:cBhvr>
                                        <p:cTn id="35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0" y="4468"/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9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93 C 0.20079 -0.02593 0.40573 0.05995 0.60469 0.06736 C 0.7431 0.07615 0.73008 0.05555 0.82865 0.05162 " pathEditMode="relative" rAng="0" ptsTypes="AAA">
                                      <p:cBhvr>
                                        <p:cTn id="368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3287"/>
                                    </p:animMotion>
                                  </p:childTnLst>
                                </p:cTn>
                              </p:par>
                              <p:par>
                                <p:cTn id="3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0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0525 C 0.1849 -0.0216 0.3717 -0.08364 0.55521 -0.07592 C 0.73872 -0.0679 0.91892 0.00988 1.10087 0.0534 " pathEditMode="relative" rAng="0" ptsTypes="AAA">
                                      <p:cBhvr>
                                        <p:cTn id="379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52" y="-2037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1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0007 C 0.347 -0.02593 0.7013 0.06018 1.04583 0.06782 " pathEditMode="relative" rAng="0" ptsTypes="AA">
                                      <p:cBhvr>
                                        <p:cTn id="39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92" y="3194"/>
                                    </p:animMotion>
                                  </p:childTnLst>
                                </p:cTn>
                              </p:par>
                              <p:par>
                                <p:cTn id="3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2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93 C 0.22526 -0.02593 0.45521 0.05995 0.67839 0.06736 C 0.83373 0.07616 0.81914 0.05556 0.92969 0.05162 " pathEditMode="relative" rAng="0" ptsTypes="AAA">
                                      <p:cBhvr>
                                        <p:cTn id="401" dur="2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84" y="3287"/>
                                    </p:animMotion>
                                  </p:childTnLst>
                                </p:cTn>
                              </p:par>
                              <p:par>
                                <p:cTn id="40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3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023 C 0.17552 -0.02547 0.35273 -0.08357 0.52695 -0.07616 C 0.70104 -0.06875 0.87213 0.00416 1.04479 0.04444 " pathEditMode="relative" rAng="0" ptsTypes="AAA">
                                      <p:cBhvr>
                                        <p:cTn id="412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40" y="-1597"/>
                                    </p:animMotion>
                                  </p:childTnLst>
                                </p:cTn>
                              </p:par>
                              <p:par>
                                <p:cTn id="4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 descr="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019925" y="735013"/>
            <a:ext cx="155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i="1">
                <a:solidFill>
                  <a:schemeClr val="bg1"/>
                </a:solidFill>
                <a:latin typeface="Calibri" panose="020F0502020204030204" pitchFamily="34" charset="0"/>
              </a:rPr>
              <a:t>我们结婚啦！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588125" y="339725"/>
            <a:ext cx="276479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bg1"/>
                </a:solidFill>
                <a:latin typeface="Lucia BT" pitchFamily="66" charset="0"/>
                <a:cs typeface="Times New Roman" panose="02020603050405020304" pitchFamily="18" charset="0"/>
              </a:rPr>
              <a:t>2020.12.14</a:t>
            </a:r>
            <a:endParaRPr lang="zh-CN" altLang="en-US" sz="3200">
              <a:solidFill>
                <a:schemeClr val="bg1"/>
              </a:solidFill>
              <a:latin typeface="Lucia BT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6000" fill="hold"/>
                                        <p:tgtEl>
                                          <p:spTgt spid="737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 " pathEditMode="relative" ptsTypes="aaaaaaaaA">
                                      <p:cBhvr>
                                        <p:cTn id="26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 " pathEditMode="relative" ptsTypes="aaaaaaaaA">
                                      <p:cBhvr>
                                        <p:cTn id="28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 " pathEditMode="relative" ptsTypes="aaaaaaaaA">
                                      <p:cBhvr>
                                        <p:cTn id="30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 " pathEditMode="relative" ptsTypes="aaaaaaaaA">
                                      <p:cBhvr>
                                        <p:cTn id="32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 " pathEditMode="relative" rAng="0" ptsTypes="aaaaaaaaA">
                                      <p:cBhvr>
                                        <p:cTn id="34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800" fill="hold"/>
                                        <p:tgtEl>
                                          <p:spTgt spid="51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8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800" fill="hold"/>
                                        <p:tgtEl>
                                          <p:spTgt spid="52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8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800" fill="hold"/>
                                        <p:tgtEl>
                                          <p:spTgt spid="53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8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800" fill="hold"/>
                                        <p:tgtEl>
                                          <p:spTgt spid="54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8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9705 0.14074 -0.16441 0.30695 -0.24375 0.36945 C -0.32326 0.43195 -0.42882 0.37385 -0.47743 0.375 " pathEditMode="relative" rAng="0" ptsTypes="aaa">
                                      <p:cBhvr>
                                        <p:cTn id="98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0" y="2160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C -0.02569 0.07686 -0.10069 0.35371 -0.15451 0.46111 C -0.20833 0.56852 -0.28819 0.60625 -0.32326 0.64445 " pathEditMode="relative" rAng="0" ptsTypes="aaa">
                                      <p:cBhvr>
                                        <p:cTn id="100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3220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4983 0.0375 -0.23472 0.15278 -0.29826 0.225 C -0.36181 0.29723 -0.37326 0.38565 -0.3816 0.43334 C -0.38993 0.48102 -0.35521 0.49491 -0.34826 0.51111 " pathEditMode="relative" rAng="0" ptsTypes="aaaa">
                                      <p:cBhvr>
                                        <p:cTn id="10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2560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0781 0.00324 -0.03142 0.02523 -0.04635 0.01875 C -0.06128 0.01227 -0.08802 -0.00023 -0.0901 -0.03958 C -0.09219 -0.07893 -0.06545 -0.18032 -0.05903 -0.21736 " pathEditMode="relative" rAng="0" ptsTypes="aaaa">
                                      <p:cBhvr>
                                        <p:cTn id="104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-960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0.00434 0.05463 0.00417 0.24306 0.02674 0.32778 C 0.04931 0.4125 0.1125 0.47084 0.13507 0.50834 " pathEditMode="relative" rAng="0" ptsTypes="aaa">
                                      <p:cBhvr>
                                        <p:cTn id="106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2540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C -0.0316 0.06574 -0.14861 0.30741 -0.18993 0.39445 C -0.23125 0.48148 -0.23611 0.49561 -0.24826 0.52223 " pathEditMode="relative" rAng="0" ptsTypes="aaa">
                                      <p:cBhvr>
                                        <p:cTn id="10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0" y="2610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3021 0.02037 -0.13854 0.10996 -0.17951 0.12223 C -0.22049 0.13449 -0.23073 0.08727 -0.24618 0.07431 C -0.26198 0.06135 -0.26476 0.05486 -0.27344 0.04375 C -0.28212 0.03264 -0.29288 0.03172 -0.29844 0.00764 C -0.30399 -0.01643 -0.30486 -0.07824 -0.30677 -0.10069 " pathEditMode="relative" rAng="0" ptsTypes="aaaaaa">
                                      <p:cBhvr>
                                        <p:cTn id="110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0" y="170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C -0.00868 0.06436 -0.06528 0.28473 -0.05243 0.38611 C -0.03958 0.4875 0.04983 0.56204 0.07674 0.60834 " pathEditMode="relative" rAng="0" ptsTypes="aaa">
                                      <p:cBhvr>
                                        <p:cTn id="112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3040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0" dur="8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9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7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7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0" dur="1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2" dur="9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4" dur="1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6 C 0.03108 0.01273 0.11979 0.0625 0.1875 0.07662 C 0.25521 0.09074 0.36077 0.0831 0.40643 0.08495 " pathEditMode="relative" rAng="0" ptsTypes="aaa">
                                      <p:cBhvr>
                                        <p:cTn id="162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00" y="4500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C -0.02569 0.07685 -0.15034 0.35301 -0.15451 0.46111 C -0.15868 0.56921 -0.05191 0.60972 -0.02482 0.64884 " pathEditMode="relative" rAng="0" ptsTypes="aaa">
                                      <p:cBhvr>
                                        <p:cTn id="164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32400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4983 0.0375 -0.23472 0.15278 -0.29826 0.225 C -0.36181 0.29723 -0.37326 0.38565 -0.3816 0.43334 C -0.38993 0.48102 -0.35521 0.49491 -0.34826 0.51111 " pathEditMode="relative" rAng="0" ptsTypes="aaaa">
                                      <p:cBhvr>
                                        <p:cTn id="166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25600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C -0.05 0.0125 -0.21684 0.03426 -0.30017 0.075 C -0.38351 0.11574 -0.45868 0.20926 -0.50035 0.24445 " pathEditMode="relative" rAng="0" ptsTypes="aaa">
                                      <p:cBhvr>
                                        <p:cTn id="168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12200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6 C -0.03698 -0.03403 -0.14496 -0.17778 -0.22066 -0.20394 C -0.29635 -0.23009 -0.40538 -0.16644 -0.45399 -0.15671 " pathEditMode="relative" rAng="0" ptsTypes="aaa">
                                      <p:cBhvr>
                                        <p:cTn id="170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0" y="-11500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C 0.00035 0.05625 -0.04496 0.25417 0.00226 0.33773 C 0.04948 0.42129 0.225 0.46759 0.28351 0.50162 " pathEditMode="relative" rAng="0" ptsTypes="aaa">
                                      <p:cBhvr>
                                        <p:cTn id="172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25100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6 C -0.03003 0.02037 -0.11736 0.11296 -0.17951 0.12222 C -0.24149 0.13148 -0.33559 0.0831 -0.37326 0.05555 C -0.41093 0.02801 -0.39149 -0.00556 -0.40607 -0.04283 C -0.42066 -0.08009 -0.44913 -0.1419 -0.46041 -0.16783 " pathEditMode="relative" rAng="0" ptsTypes="aaaaa">
                                      <p:cBhvr>
                                        <p:cTn id="174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0" y="-1800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C -0.00868 0.06436 -0.06528 0.28473 -0.05243 0.38611 C -0.03958 0.4875 0.04983 0.56204 0.07674 0.60834 " pathEditMode="relative" rAng="0" ptsTypes="aaa">
                                      <p:cBhvr>
                                        <p:cTn id="176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30400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8" dur="8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0" dur="9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4" dur="7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6" dur="7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8" dur="1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0" dur="9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2" dur="1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8 -0.00023 C -0.06198 -0.00718 -0.16146 0.01875 -0.21979 -0.04306 C -0.27813 -0.10463 -0.32118 -0.3206 -0.38021 -0.3706 C -0.43924 -0.4206 -0.53368 -0.34861 -0.57396 -0.34283 " pathEditMode="relative" rAng="0" ptsTypes="aaaa">
                                      <p:cBhvr>
                                        <p:cTn id="226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0" y="-20000"/>
                                    </p:animMotion>
                                  </p:childTnLst>
                                </p:cTn>
                              </p:par>
                              <p:par>
                                <p:cTn id="22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C -0.0375 -0.02546 -0.13784 -0.13611 -0.225 -0.1544 C -0.31215 -0.17269 -0.46093 -0.11921 -0.52291 -0.10996 " pathEditMode="relative" rAng="0" ptsTypes="aaa">
                                      <p:cBhvr>
                                        <p:cTn id="228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00" y="-8600"/>
                                    </p:animMotion>
                                  </p:childTnLst>
                                </p:cTn>
                              </p:par>
                              <p:par>
                                <p:cTn id="22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0278 C -0.02257 -0.03241 -0.10416 -0.125 -0.125 -0.17894 C -0.14583 -0.23287 -0.12743 -0.28496 -0.12708 -0.32616 C -0.12673 -0.36736 -0.12378 -0.40533 -0.12291 -0.42616 " pathEditMode="relative" rAng="0" ptsTypes="aaaa">
                                      <p:cBhvr>
                                        <p:cTn id="230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0" y="-21200"/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023 C -0.03368 0.00254 -0.14583 0.05671 -0.20208 0.01504 C -0.25833 -0.02616 -0.30868 -0.25764 -0.3375 -0.24884 C -0.36632 -0.24005 -0.3743 0.00069 -0.375 0.06782 C -0.37569 0.13495 -0.34861 0.13588 -0.34166 0.15393 " pathEditMode="relative" rAng="0" ptsTypes="aaaaa">
                                      <p:cBhvr>
                                        <p:cTn id="232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0" y="-5200"/>
                                    </p:animMotion>
                                  </p:childTnLst>
                                </p:cTn>
                              </p:par>
                              <p:par>
                                <p:cTn id="23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85185E-6 C 0.00504 -0.03264 -0.00104 -0.16713 0.03125 -0.19607 C 0.06355 -0.225 0.1507 -0.1669 0.19375 -0.17384 C 0.23681 -0.18079 0.26962 -0.22431 0.28959 -0.23773 " pathEditMode="relative" rAng="0" ptsTypes="aaaa">
                                      <p:cBhvr>
                                        <p:cTn id="234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-11900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C -0.00972 -0.04283 -0.09409 -0.17107 -0.05833 -0.25671 C -0.02257 -0.34213 0.15764 -0.45903 0.21459 -0.51227 " pathEditMode="relative" rAng="0" ptsTypes="aaa">
                                      <p:cBhvr>
                                        <p:cTn id="236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-25600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85185E-6 C -0.01545 -0.03866 -0.05069 -0.19074 -0.09166 -0.23218 C -0.13264 -0.27361 -0.21597 -0.28496 -0.24583 -0.24884 C -0.27569 -0.21273 -0.23333 -0.02477 -0.27083 -0.01551 C -0.30833 -0.00625 -0.42916 -0.15625 -0.47083 -0.19329 " pathEditMode="relative" rAng="0" ptsTypes="aaaaa">
                                      <p:cBhvr>
                                        <p:cTn id="238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0" y="-14200"/>
                                    </p:animMotion>
                                  </p:childTnLst>
                                </p:cTn>
                              </p:par>
                              <p:par>
                                <p:cTn id="23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C 0.02257 -0.01783 0.07257 -0.08658 0.13542 -0.10718 C 0.19827 -0.12778 0.32674 -0.12037 0.37709 -0.12384 " pathEditMode="relative" rAng="0" ptsTypes="aaa">
                                      <p:cBhvr>
                                        <p:cTn id="240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6400"/>
                                    </p:animMotion>
                                  </p:childTnLst>
                                </p:cTn>
                              </p:par>
                              <p:par>
                                <p:cTn id="2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2" dur="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4" dur="9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8" dur="7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0" dur="7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2" dur="1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4" dur="9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6" dur="1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6 C 0.03108 0.01273 0.11979 0.0625 0.1875 0.07662 C 0.25521 0.09074 0.36077 0.0831 0.40643 0.08495 " pathEditMode="relative" rAng="0" ptsTypes="aaa">
                                      <p:cBhvr>
                                        <p:cTn id="290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00" y="4500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C -0.02604 0.05532 -0.10035 0.26921 -0.1566 0.33194 C -0.21285 0.39468 -0.30017 0.36713 -0.33785 0.37639 " pathEditMode="relative" rAng="0" ptsTypes="aaa">
                                      <p:cBhvr>
                                        <p:cTn id="292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0" y="19700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4983 0.0375 -0.23472 0.15278 -0.29826 0.225 C -0.36181 0.29723 -0.37326 0.38565 -0.3816 0.43334 C -0.38993 0.48102 -0.35521 0.49491 -0.34826 0.51111 " pathEditMode="relative" rAng="0" ptsTypes="aaaa">
                                      <p:cBhvr>
                                        <p:cTn id="294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25600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C -0.05 0.0125 -0.22899 0.08681 -0.30017 0.075 C -0.37135 0.06319 -0.40087 -0.04051 -0.42743 -0.07083 " pathEditMode="relative" rAng="0" ptsTypes="aaa">
                                      <p:cBhvr>
                                        <p:cTn id="296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0" y="800"/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6 C -0.03698 -0.03403 -0.14496 -0.17778 -0.22066 -0.20394 C -0.29635 -0.23009 -0.40538 -0.16644 -0.45399 -0.15671 " pathEditMode="relative" rAng="0" ptsTypes="aaa">
                                      <p:cBhvr>
                                        <p:cTn id="298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0" y="-11500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C 0.00035 0.05625 -0.04496 0.25417 0.00226 0.33773 C 0.04948 0.42129 0.225 0.46759 0.28351 0.50162 " pathEditMode="relative" rAng="0" ptsTypes="aaa">
                                      <p:cBhvr>
                                        <p:cTn id="300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25100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3003 0.02037 -0.11736 0.11297 -0.17951 0.12223 C -0.24149 0.13148 -0.32309 0.075 -0.37326 0.05556 C -0.42326 0.03611 -0.44826 0.02176 -0.47951 0.00556 C -0.51076 -0.01064 -0.54375 -0.03171 -0.56076 -0.04166 " pathEditMode="relative" rAng="0" ptsTypes="aaaaa">
                                      <p:cBhvr>
                                        <p:cTn id="302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0" y="4500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C 0.01667 -0.02708 0.09201 -0.09931 0.09965 -0.1625 C 0.10729 -0.22569 0.0816 -0.35417 0.04549 -0.37917 C 0.00938 -0.40417 -0.08316 -0.32639 -0.11701 -0.3125 " pathEditMode="relative" rAng="0" ptsTypes="aaaa">
                                      <p:cBhvr>
                                        <p:cTn id="304" dur="3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-20200"/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6" dur="8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8" dur="9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2" dur="7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4" dur="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6" dur="1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8" dur="9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0" dur="1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4" descr="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74788" y="844550"/>
            <a:ext cx="155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i="1">
                <a:solidFill>
                  <a:schemeClr val="bg1"/>
                </a:solidFill>
                <a:latin typeface="Calibri" panose="020F0502020204030204" pitchFamily="34" charset="0"/>
              </a:rPr>
              <a:t>我们结婚啦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42988" y="428625"/>
            <a:ext cx="13398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bg1"/>
                </a:solidFill>
                <a:latin typeface="Lucia BT" pitchFamily="66" charset="0"/>
                <a:cs typeface="Times New Roman" panose="02020603050405020304" pitchFamily="18" charset="0"/>
              </a:rPr>
              <a:t>2015.12.14</a:t>
            </a:r>
            <a:endParaRPr lang="zh-CN" altLang="en-US" sz="3200">
              <a:solidFill>
                <a:schemeClr val="bg1"/>
              </a:solidFill>
              <a:latin typeface="Lucia BT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6000" fill="hold"/>
                                        <p:tgtEl>
                                          <p:spTgt spid="256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 " pathEditMode="relative" ptsTypes="aaaaaaaaA">
                                      <p:cBhvr>
                                        <p:cTn id="23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 " pathEditMode="relative" ptsTypes="aaaaaaaaA">
                                      <p:cBhvr>
                                        <p:cTn id="25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 " pathEditMode="relative" ptsTypes="aaaaaaaaA">
                                      <p:cBhvr>
                                        <p:cTn id="27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 " pathEditMode="relative" ptsTypes="aaaaaaaaA">
                                      <p:cBhvr>
                                        <p:cTn id="29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 " pathEditMode="relative" rAng="0" ptsTypes="aaaaaaaaA">
                                      <p:cBhvr>
                                        <p:cTn id="31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800" fill="hold"/>
                                        <p:tgtEl>
                                          <p:spTgt spid="51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8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800" fill="hold"/>
                                        <p:tgtEl>
                                          <p:spTgt spid="52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8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800" fill="hold"/>
                                        <p:tgtEl>
                                          <p:spTgt spid="53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8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800" fill="hold"/>
                                        <p:tgtEl>
                                          <p:spTgt spid="54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8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9705 0.14074 -0.16441 0.30695 -0.24375 0.36945 C -0.32326 0.43195 -0.42882 0.37385 -0.47743 0.375 " pathEditMode="relative" rAng="0" ptsTypes="aaa">
                                      <p:cBhvr>
                                        <p:cTn id="95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0" y="21600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C -0.02569 0.07686 -0.10069 0.35371 -0.15451 0.46111 C -0.20833 0.56852 -0.28819 0.60625 -0.32326 0.64445 " pathEditMode="relative" rAng="0" ptsTypes="aaa">
                                      <p:cBhvr>
                                        <p:cTn id="97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3220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4983 0.0375 -0.23472 0.15278 -0.29826 0.225 C -0.36181 0.29723 -0.37326 0.38565 -0.3816 0.43334 C -0.38993 0.48102 -0.35521 0.49491 -0.34826 0.51111 " pathEditMode="relative" rAng="0" ptsTypes="aaaa">
                                      <p:cBhvr>
                                        <p:cTn id="99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2560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0781 0.00324 -0.03142 0.02523 -0.04635 0.01875 C -0.06128 0.01227 -0.08802 -0.00023 -0.0901 -0.03958 C -0.09219 -0.07893 -0.06545 -0.18032 -0.05903 -0.21736 " pathEditMode="relative" rAng="0" ptsTypes="aaaa">
                                      <p:cBhvr>
                                        <p:cTn id="101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-960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0.00434 0.05463 0.00417 0.24306 0.02674 0.32778 C 0.04931 0.4125 0.1125 0.47084 0.13507 0.50834 " pathEditMode="relative" rAng="0" ptsTypes="aaa">
                                      <p:cBhvr>
                                        <p:cTn id="103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2540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C -0.0316 0.06574 -0.14861 0.30741 -0.18993 0.39445 C -0.23125 0.48148 -0.23611 0.49561 -0.24826 0.52223 " pathEditMode="relative" rAng="0" ptsTypes="aaa">
                                      <p:cBhvr>
                                        <p:cTn id="10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0" y="2610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3021 0.02037 -0.13854 0.10996 -0.17951 0.12223 C -0.22049 0.13449 -0.23073 0.08727 -0.24618 0.07431 C -0.26198 0.06135 -0.26476 0.05486 -0.27344 0.04375 C -0.28212 0.03264 -0.29288 0.03172 -0.29844 0.00764 C -0.30399 -0.01643 -0.30486 -0.07824 -0.30677 -0.10069 " pathEditMode="relative" rAng="0" ptsTypes="aaaaaa">
                                      <p:cBhvr>
                                        <p:cTn id="107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0" y="170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C -0.00868 0.06436 -0.06528 0.28473 -0.05243 0.38611 C -0.03958 0.4875 0.04983 0.56204 0.07674 0.60834 " pathEditMode="relative" rAng="0" ptsTypes="aaa">
                                      <p:cBhvr>
                                        <p:cTn id="109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3040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7" dur="8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9" dur="9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7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5" dur="7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1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9" dur="9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1" dur="1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6 C 0.03108 0.01273 0.11979 0.0625 0.1875 0.07662 C 0.25521 0.09074 0.36077 0.0831 0.40643 0.08495 " pathEditMode="relative" rAng="0" ptsTypes="aaa">
                                      <p:cBhvr>
                                        <p:cTn id="159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00" y="450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C -0.02569 0.07685 -0.15034 0.35301 -0.15451 0.46111 C -0.15868 0.56921 -0.05191 0.60972 -0.02482 0.64884 " pathEditMode="relative" rAng="0" ptsTypes="aaa">
                                      <p:cBhvr>
                                        <p:cTn id="161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32400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4983 0.0375 -0.23472 0.15278 -0.29826 0.225 C -0.36181 0.29723 -0.37326 0.38565 -0.3816 0.43334 C -0.38993 0.48102 -0.35521 0.49491 -0.34826 0.51111 " pathEditMode="relative" rAng="0" ptsTypes="aaaa">
                                      <p:cBhvr>
                                        <p:cTn id="163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25600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C -0.05 0.0125 -0.21684 0.03426 -0.30017 0.075 C -0.38351 0.11574 -0.45868 0.20926 -0.50035 0.24445 " pathEditMode="relative" rAng="0" ptsTypes="aaa">
                                      <p:cBhvr>
                                        <p:cTn id="165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12200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6 C -0.03698 -0.03403 -0.14496 -0.17778 -0.22066 -0.20394 C -0.29635 -0.23009 -0.40538 -0.16644 -0.45399 -0.15671 " pathEditMode="relative" rAng="0" ptsTypes="aaa">
                                      <p:cBhvr>
                                        <p:cTn id="167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0" y="-11500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C 0.00035 0.05625 -0.04496 0.25417 0.00226 0.33773 C 0.04948 0.42129 0.225 0.46759 0.28351 0.50162 " pathEditMode="relative" rAng="0" ptsTypes="aaa">
                                      <p:cBhvr>
                                        <p:cTn id="169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25100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6 C -0.03003 0.02037 -0.11736 0.11296 -0.17951 0.12222 C -0.24149 0.13148 -0.33559 0.0831 -0.37326 0.05555 C -0.41093 0.02801 -0.39149 -0.00556 -0.40607 -0.04283 C -0.42066 -0.08009 -0.44913 -0.1419 -0.46041 -0.16783 " pathEditMode="relative" rAng="0" ptsTypes="aaaaa">
                                      <p:cBhvr>
                                        <p:cTn id="171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0" y="-1800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C -0.00868 0.06436 -0.06528 0.28473 -0.05243 0.38611 C -0.03958 0.4875 0.04983 0.56204 0.07674 0.60834 " pathEditMode="relative" rAng="0" ptsTypes="aaa">
                                      <p:cBhvr>
                                        <p:cTn id="173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30400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5" dur="8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7" dur="9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1" dur="7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3" dur="7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1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7" dur="9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9" dur="1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8 -0.00023 C -0.06198 -0.00718 -0.16146 0.01875 -0.21979 -0.04306 C -0.27813 -0.10463 -0.32118 -0.3206 -0.38021 -0.3706 C -0.43924 -0.4206 -0.53368 -0.34861 -0.57396 -0.34283 " pathEditMode="relative" rAng="0" ptsTypes="aaaa">
                                      <p:cBhvr>
                                        <p:cTn id="223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0" y="-20000"/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C -0.0375 -0.02546 -0.13784 -0.13611 -0.225 -0.1544 C -0.31215 -0.17269 -0.46093 -0.11921 -0.52291 -0.10996 " pathEditMode="relative" rAng="0" ptsTypes="aaa">
                                      <p:cBhvr>
                                        <p:cTn id="225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00" y="-8600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0278 C -0.02257 -0.03241 -0.10416 -0.125 -0.125 -0.17894 C -0.14583 -0.23287 -0.12743 -0.28496 -0.12708 -0.32616 C -0.12673 -0.36736 -0.12378 -0.40533 -0.12291 -0.42616 " pathEditMode="relative" rAng="0" ptsTypes="aaaa">
                                      <p:cBhvr>
                                        <p:cTn id="227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0" y="-21200"/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023 C -0.03368 0.00254 -0.14583 0.05671 -0.20208 0.01504 C -0.25833 -0.02616 -0.30868 -0.25764 -0.3375 -0.24884 C -0.36632 -0.24005 -0.3743 0.00069 -0.375 0.06782 C -0.37569 0.13495 -0.34861 0.13588 -0.34166 0.15393 " pathEditMode="relative" rAng="0" ptsTypes="aaaaa">
                                      <p:cBhvr>
                                        <p:cTn id="229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0" y="-5200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85185E-6 C 0.00504 -0.03264 -0.00104 -0.16713 0.03125 -0.19607 C 0.06355 -0.225 0.1507 -0.1669 0.19375 -0.17384 C 0.23681 -0.18079 0.26962 -0.22431 0.28959 -0.23773 " pathEditMode="relative" rAng="0" ptsTypes="aaaa">
                                      <p:cBhvr>
                                        <p:cTn id="231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-11900"/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C -0.00972 -0.04283 -0.09409 -0.17107 -0.05833 -0.25671 C -0.02257 -0.34213 0.15764 -0.45903 0.21459 -0.51227 " pathEditMode="relative" rAng="0" ptsTypes="aaa">
                                      <p:cBhvr>
                                        <p:cTn id="233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-25600"/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85185E-6 C -0.01545 -0.03866 -0.05069 -0.19074 -0.09166 -0.23218 C -0.13264 -0.27361 -0.21597 -0.28496 -0.24583 -0.24884 C -0.27569 -0.21273 -0.23333 -0.02477 -0.27083 -0.01551 C -0.30833 -0.00625 -0.42916 -0.15625 -0.47083 -0.19329 " pathEditMode="relative" rAng="0" ptsTypes="aaaaa">
                                      <p:cBhvr>
                                        <p:cTn id="235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0" y="-14200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C 0.02257 -0.01783 0.07257 -0.08658 0.13542 -0.10718 C 0.19827 -0.12778 0.32674 -0.12037 0.37709 -0.12384 " pathEditMode="relative" rAng="0" ptsTypes="aaa">
                                      <p:cBhvr>
                                        <p:cTn id="237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6400"/>
                                    </p:animMotion>
                                  </p:childTnLst>
                                </p:cTn>
                              </p:par>
                              <p:par>
                                <p:cTn id="2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9" dur="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1" dur="9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5" dur="7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7" dur="7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9" dur="1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1" dur="9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3" dur="1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6 C 0.03108 0.01273 0.11979 0.0625 0.1875 0.07662 C 0.25521 0.09074 0.36077 0.0831 0.40643 0.08495 " pathEditMode="relative" rAng="0" ptsTypes="aaa">
                                      <p:cBhvr>
                                        <p:cTn id="287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00" y="4500"/>
                                    </p:animMotion>
                                  </p:childTnLst>
                                </p:cTn>
                              </p:par>
                              <p:par>
                                <p:cTn id="28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C -0.02604 0.05532 -0.10035 0.26921 -0.1566 0.33194 C -0.21285 0.39468 -0.30017 0.36713 -0.33785 0.37639 " pathEditMode="relative" rAng="0" ptsTypes="aaa">
                                      <p:cBhvr>
                                        <p:cTn id="289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0" y="19700"/>
                                    </p:animMotion>
                                  </p:childTnLst>
                                </p:cTn>
                              </p:par>
                              <p:par>
                                <p:cTn id="29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4983 0.0375 -0.23472 0.15278 -0.29826 0.225 C -0.36181 0.29723 -0.37326 0.38565 -0.3816 0.43334 C -0.38993 0.48102 -0.35521 0.49491 -0.34826 0.51111 " pathEditMode="relative" rAng="0" ptsTypes="aaaa">
                                      <p:cBhvr>
                                        <p:cTn id="291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25600"/>
                                    </p:animMotion>
                                  </p:childTnLst>
                                </p:cTn>
                              </p:par>
                              <p:par>
                                <p:cTn id="29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C -0.05 0.0125 -0.22899 0.08681 -0.30017 0.075 C -0.37135 0.06319 -0.40087 -0.04051 -0.42743 -0.07083 " pathEditMode="relative" rAng="0" ptsTypes="aaa">
                                      <p:cBhvr>
                                        <p:cTn id="293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0" y="800"/>
                                    </p:animMotion>
                                  </p:childTnLst>
                                </p:cTn>
                              </p:par>
                              <p:par>
                                <p:cTn id="29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6 C -0.03698 -0.03403 -0.14496 -0.17778 -0.22066 -0.20394 C -0.29635 -0.23009 -0.40538 -0.16644 -0.45399 -0.15671 " pathEditMode="relative" rAng="0" ptsTypes="aaa">
                                      <p:cBhvr>
                                        <p:cTn id="295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0" y="-11500"/>
                                    </p:animMotion>
                                  </p:childTnLst>
                                </p:cTn>
                              </p:par>
                              <p:par>
                                <p:cTn id="29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C 0.00035 0.05625 -0.04496 0.25417 0.00226 0.33773 C 0.04948 0.42129 0.225 0.46759 0.28351 0.50162 " pathEditMode="relative" rAng="0" ptsTypes="aaa">
                                      <p:cBhvr>
                                        <p:cTn id="297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2510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3003 0.02037 -0.11736 0.11297 -0.17951 0.12223 C -0.24149 0.13148 -0.32309 0.075 -0.37326 0.05556 C -0.42326 0.03611 -0.44826 0.02176 -0.47951 0.00556 C -0.51076 -0.01064 -0.54375 -0.03171 -0.56076 -0.04166 " pathEditMode="relative" rAng="0" ptsTypes="aaaaa">
                                      <p:cBhvr>
                                        <p:cTn id="299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0" y="4500"/>
                                    </p:animMotion>
                                  </p:childTnLst>
                                </p:cTn>
                              </p:par>
                              <p:par>
                                <p:cTn id="30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C 0.01667 -0.02708 0.09201 -0.09931 0.09965 -0.1625 C 0.10729 -0.22569 0.0816 -0.35417 0.04549 -0.37917 C 0.00938 -0.40417 -0.08316 -0.32639 -0.11701 -0.3125 " pathEditMode="relative" rAng="0" ptsTypes="aaaa">
                                      <p:cBhvr>
                                        <p:cTn id="301" dur="3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-20200"/>
                                    </p:animMotion>
                                  </p:childTnLst>
                                </p:cTn>
                              </p:par>
                              <p:par>
                                <p:cTn id="30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3" dur="8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5" dur="9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7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1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9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1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3" descr="C:\Users\Administrator\Desktop\制作图\丝带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3175"/>
            <a:ext cx="914400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057400" y="1508125"/>
            <a:ext cx="50879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00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感谢您共同为我们见证</a:t>
            </a:r>
            <a:endParaRPr lang="zh-CN" altLang="zh-CN" sz="300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146425" y="3005138"/>
            <a:ext cx="29368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50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WELCOME TO TOUR WEDDING  </a:t>
            </a:r>
          </a:p>
          <a:p>
            <a:pPr algn="ctr" eaLnBrk="1" hangingPunct="1"/>
            <a:r>
              <a:rPr lang="en-US" altLang="zh-CN" sz="150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CEREMON</a:t>
            </a:r>
            <a:endParaRPr lang="zh-CN" altLang="zh-CN" sz="150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图片 8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图片 8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图片 8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图片 9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TextBox 91"/>
          <p:cNvSpPr txBox="1"/>
          <p:nvPr/>
        </p:nvSpPr>
        <p:spPr>
          <a:xfrm>
            <a:off x="3302318" y="2016125"/>
            <a:ext cx="2599690" cy="5530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zh-CN" sz="3000" cap="all" dirty="0">
                <a:solidFill>
                  <a:schemeClr val="bg1"/>
                </a:solidFill>
                <a:latin typeface="ShelleyAllegro BT" pitchFamily="66" charset="0"/>
                <a:ea typeface="PMingLiU" panose="02020500000000000000" pitchFamily="18" charset="-120"/>
              </a:rPr>
              <a:t>2020.05.20</a:t>
            </a:r>
            <a:endParaRPr lang="zh-CN" altLang="zh-CN" sz="3000" dirty="0">
              <a:solidFill>
                <a:schemeClr val="bg1"/>
              </a:solidFill>
              <a:latin typeface="ShelleyAllegro BT" pitchFamily="66" charset="0"/>
              <a:ea typeface="PMingLiU" panose="02020500000000000000" pitchFamily="18" charset="-12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800" tmFilter="0, 0; .2, .5; .8, .5; 1, 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900" autoRev="1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 " pathEditMode="relative" ptsTypes="aaaaaaaaA">
                                      <p:cBhvr>
                                        <p:cTn id="32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 " pathEditMode="relative" ptsTypes="aaaaaaaaA">
                                      <p:cBhvr>
                                        <p:cTn id="34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 " pathEditMode="relative" ptsTypes="aaaaaaaaA">
                                      <p:cBhvr>
                                        <p:cTn id="36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 " pathEditMode="relative" ptsTypes="aaaaaaaaA">
                                      <p:cBhvr>
                                        <p:cTn id="38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 " pathEditMode="relative" ptsTypes="aaaaaaaaA">
                                      <p:cBhvr>
                                        <p:cTn id="40" dur="5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800" fill="hold"/>
                                        <p:tgtEl>
                                          <p:spTgt spid="63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8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800" fill="hold"/>
                                        <p:tgtEl>
                                          <p:spTgt spid="64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800" fill="hold"/>
                                        <p:tgtEl>
                                          <p:spTgt spid="65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8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800" fill="hold"/>
                                        <p:tgtEl>
                                          <p:spTgt spid="66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8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9705 0.14074 -0.16441 0.30695 -0.24375 0.36945 C -0.32326 0.43195 -0.42882 0.37385 -0.47743 0.375 " pathEditMode="relative" rAng="0" ptsTypes="aaa">
                                      <p:cBhvr>
                                        <p:cTn id="104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0" y="2160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C -0.02569 0.07686 -0.10069 0.35371 -0.15451 0.46111 C -0.20833 0.56852 -0.28819 0.60625 -0.32326 0.64445 " pathEditMode="relative" rAng="0" ptsTypes="aaa">
                                      <p:cBhvr>
                                        <p:cTn id="106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3220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4983 0.0375 -0.23472 0.15278 -0.29826 0.225 C -0.36181 0.29723 -0.37326 0.38565 -0.3816 0.43334 C -0.38993 0.48102 -0.35521 0.49491 -0.34826 0.51111 " pathEditMode="relative" rAng="0" ptsTypes="aaaa">
                                      <p:cBhvr>
                                        <p:cTn id="108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2560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0781 0.00324 -0.03142 0.02523 -0.04635 0.01875 C -0.06128 0.01227 -0.08802 -0.00023 -0.0901 -0.03958 C -0.09219 -0.07893 -0.06545 -0.18032 -0.05903 -0.21736 " pathEditMode="relative" rAng="0" ptsTypes="aaaa">
                                      <p:cBhvr>
                                        <p:cTn id="110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-960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0.00434 0.05463 0.00417 0.24306 0.02674 0.32778 C 0.04931 0.4125 0.1125 0.47084 0.13507 0.50834 " pathEditMode="relative" rAng="0" ptsTypes="aaa">
                                      <p:cBhvr>
                                        <p:cTn id="112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2540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C -0.0316 0.06574 -0.14861 0.30741 -0.18993 0.39445 C -0.23125 0.48148 -0.23611 0.49561 -0.24826 0.52223 " pathEditMode="relative" rAng="0" ptsTypes="aaa">
                                      <p:cBhvr>
                                        <p:cTn id="114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0" y="2610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3021 0.02037 -0.13854 0.10996 -0.17951 0.12223 C -0.22049 0.13449 -0.23073 0.08727 -0.24618 0.07431 C -0.26198 0.06135 -0.26476 0.05486 -0.27344 0.04375 C -0.28212 0.03264 -0.29288 0.03172 -0.29844 0.00764 C -0.30399 -0.01643 -0.30486 -0.07824 -0.30677 -0.10069 " pathEditMode="relative" rAng="0" ptsTypes="aaaaaa">
                                      <p:cBhvr>
                                        <p:cTn id="116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0" y="170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C -0.00868 0.06436 -0.06528 0.28473 -0.05243 0.38611 C -0.03958 0.4875 0.04983 0.56204 0.07674 0.60834 " pathEditMode="relative" rAng="0" ptsTypes="aaa">
                                      <p:cBhvr>
                                        <p:cTn id="118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3040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8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9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2" dur="7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4" dur="7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1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8" dur="9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0" dur="11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6 C 0.03108 0.01273 0.11979 0.0625 0.1875 0.07662 C 0.25521 0.09074 0.36077 0.0831 0.40643 0.08495 " pathEditMode="relative" rAng="0" ptsTypes="aaa">
                                      <p:cBhvr>
                                        <p:cTn id="168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00" y="4500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C -0.02569 0.07685 -0.15034 0.35301 -0.15451 0.46111 C -0.15868 0.56921 -0.05191 0.60972 -0.02482 0.64884 " pathEditMode="relative" rAng="0" ptsTypes="aaa">
                                      <p:cBhvr>
                                        <p:cTn id="170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32400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4983 0.0375 -0.23472 0.15278 -0.29826 0.225 C -0.36181 0.29723 -0.37326 0.38565 -0.3816 0.43334 C -0.38993 0.48102 -0.35521 0.49491 -0.34826 0.51111 " pathEditMode="relative" rAng="0" ptsTypes="aaaa">
                                      <p:cBhvr>
                                        <p:cTn id="172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25600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C -0.05 0.0125 -0.21684 0.03426 -0.30017 0.075 C -0.38351 0.11574 -0.45868 0.20926 -0.50035 0.24445 " pathEditMode="relative" rAng="0" ptsTypes="aaa">
                                      <p:cBhvr>
                                        <p:cTn id="174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12200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6 C -0.03698 -0.03403 -0.14496 -0.17778 -0.22066 -0.20394 C -0.29635 -0.23009 -0.40538 -0.16644 -0.45399 -0.15671 " pathEditMode="relative" rAng="0" ptsTypes="aaa">
                                      <p:cBhvr>
                                        <p:cTn id="176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0" y="-11500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C 0.00035 0.05625 -0.04496 0.25417 0.00226 0.33773 C 0.04948 0.42129 0.225 0.46759 0.28351 0.50162 " pathEditMode="relative" rAng="0" ptsTypes="aaa">
                                      <p:cBhvr>
                                        <p:cTn id="178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25100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6 C -0.03003 0.02037 -0.11736 0.11296 -0.17951 0.12222 C -0.24149 0.13148 -0.33559 0.0831 -0.37326 0.05555 C -0.41093 0.02801 -0.39149 -0.00556 -0.40607 -0.04283 C -0.42066 -0.08009 -0.44913 -0.1419 -0.46041 -0.16783 " pathEditMode="relative" rAng="0" ptsTypes="aaaaa">
                                      <p:cBhvr>
                                        <p:cTn id="180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0" y="-1800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C -0.00868 0.06436 -0.06528 0.28473 -0.05243 0.38611 C -0.03958 0.4875 0.04983 0.56204 0.07674 0.60834 " pathEditMode="relative" rAng="0" ptsTypes="aaa">
                                      <p:cBhvr>
                                        <p:cTn id="182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30400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4" dur="8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6" dur="9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0" dur="7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2" dur="7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4" dur="1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6" dur="9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8" dur="1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8 -0.00023 C -0.06198 -0.00718 -0.16146 0.01875 -0.21979 -0.04306 C -0.27813 -0.10463 -0.32118 -0.3206 -0.38021 -0.3706 C -0.43924 -0.4206 -0.53368 -0.34861 -0.57396 -0.34283 " pathEditMode="relative" rAng="0" ptsTypes="aaaa">
                                      <p:cBhvr>
                                        <p:cTn id="232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0" y="-20000"/>
                                    </p:animMotion>
                                  </p:childTnLst>
                                </p:cTn>
                              </p:par>
                              <p:par>
                                <p:cTn id="23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C -0.0375 -0.02546 -0.13784 -0.13611 -0.225 -0.1544 C -0.31215 -0.17269 -0.46093 -0.11921 -0.52291 -0.10996 " pathEditMode="relative" rAng="0" ptsTypes="aaa">
                                      <p:cBhvr>
                                        <p:cTn id="234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00" y="-8600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0278 C -0.02257 -0.03241 -0.10416 -0.125 -0.125 -0.17894 C -0.14583 -0.23287 -0.12743 -0.28496 -0.12708 -0.32616 C -0.12673 -0.36736 -0.12378 -0.40533 -0.12291 -0.42616 " pathEditMode="relative" rAng="0" ptsTypes="aaaa">
                                      <p:cBhvr>
                                        <p:cTn id="236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0" y="-21200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0.06296 C -0.03021 -0.06049 -0.14236 -0.00617 -0.19861 -0.04784 C -0.25486 -0.0892 -0.30521 -0.32068 -0.33403 -0.31173 C -0.36285 -0.30309 -0.37084 -0.06266 -0.37153 0.00494 C -0.37222 0.07191 -0.34514 0.07284 -0.3382 0.09105 " pathEditMode="relative" rAng="0" ptsTypes="aaaaa">
                                      <p:cBhvr>
                                        <p:cTn id="238" dur="3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85" y="-5185"/>
                                    </p:animMotion>
                                  </p:childTnLst>
                                </p:cTn>
                              </p:par>
                              <p:par>
                                <p:cTn id="23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85185E-6 C 0.00504 -0.03264 -0.00104 -0.16713 0.03125 -0.19607 C 0.06355 -0.225 0.1507 -0.1669 0.19375 -0.17384 C 0.23681 -0.18079 0.26962 -0.22431 0.28959 -0.23773 " pathEditMode="relative" rAng="0" ptsTypes="aaaa">
                                      <p:cBhvr>
                                        <p:cTn id="240" dur="3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-11900"/>
                                    </p:animMotion>
                                  </p:childTnLst>
                                </p:cTn>
                              </p:par>
                              <p:par>
                                <p:cTn id="24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C -0.00972 -0.04283 -0.09409 -0.17107 -0.05833 -0.25671 C -0.02257 -0.34213 0.15764 -0.45903 0.21459 -0.51227 " pathEditMode="relative" rAng="0" ptsTypes="aaa">
                                      <p:cBhvr>
                                        <p:cTn id="242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-25600"/>
                                    </p:animMotion>
                                  </p:childTnLst>
                                </p:cTn>
                              </p:par>
                              <p:par>
                                <p:cTn id="24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85185E-6 C -0.01545 -0.03866 -0.05069 -0.19074 -0.09166 -0.23218 C -0.13264 -0.27361 -0.21597 -0.28496 -0.24583 -0.24884 C -0.27569 -0.21273 -0.23333 -0.02477 -0.27083 -0.01551 C -0.30833 -0.00625 -0.42916 -0.15625 -0.47083 -0.19329 " pathEditMode="relative" rAng="0" ptsTypes="aaaaa">
                                      <p:cBhvr>
                                        <p:cTn id="244" dur="3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0" y="-14200"/>
                                    </p:animMotion>
                                  </p:childTnLst>
                                </p:cTn>
                              </p:par>
                              <p:par>
                                <p:cTn id="24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C 0.02257 -0.01783 0.07257 -0.08658 0.13542 -0.10718 C 0.19827 -0.12778 0.32674 -0.12037 0.37709 -0.12384 " pathEditMode="relative" rAng="0" ptsTypes="aaa">
                                      <p:cBhvr>
                                        <p:cTn id="246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6400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8" dur="8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0" dur="9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4" dur="7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6" dur="7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8" dur="13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0" dur="9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2" dur="1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6 C 0.03108 0.01273 0.11979 0.0625 0.1875 0.07662 C 0.25521 0.09074 0.36077 0.0831 0.40643 0.08495 " pathEditMode="relative" rAng="0" ptsTypes="aaa">
                                      <p:cBhvr>
                                        <p:cTn id="296" dur="3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00" y="4500"/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C -0.02604 0.05532 -0.10035 0.26921 -0.1566 0.33194 C -0.21285 0.39468 -0.30017 0.36713 -0.33785 0.37639 " pathEditMode="relative" rAng="0" ptsTypes="aaa">
                                      <p:cBhvr>
                                        <p:cTn id="298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0" y="19700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4983 0.0375 -0.23472 0.15278 -0.29826 0.225 C -0.36181 0.29723 -0.37326 0.38565 -0.3816 0.43334 C -0.38993 0.48102 -0.35521 0.49491 -0.34826 0.51111 " pathEditMode="relative" rAng="0" ptsTypes="aaaa">
                                      <p:cBhvr>
                                        <p:cTn id="300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25600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C -0.05 0.0125 -0.22899 0.08681 -0.30017 0.075 C -0.37135 0.06319 -0.40087 -0.04051 -0.42743 -0.07083 " pathEditMode="relative" rAng="0" ptsTypes="aaa">
                                      <p:cBhvr>
                                        <p:cTn id="302" dur="3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0" y="800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6 C -0.03698 -0.03403 -0.14496 -0.17778 -0.22066 -0.20394 C -0.29635 -0.23009 -0.40538 -0.16644 -0.45399 -0.15671 " pathEditMode="relative" rAng="0" ptsTypes="aaa">
                                      <p:cBhvr>
                                        <p:cTn id="304" dur="3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0" y="-11500"/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C 0.00035 0.05625 -0.04496 0.25417 0.00226 0.33773 C 0.04948 0.42129 0.225 0.46759 0.28351 0.50162 " pathEditMode="relative" rAng="0" ptsTypes="aaa">
                                      <p:cBhvr>
                                        <p:cTn id="306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25100"/>
                                    </p:animMotion>
                                  </p:childTnLst>
                                </p:cTn>
                              </p:par>
                              <p:par>
                                <p:cTn id="30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3003 0.02037 -0.11736 0.11297 -0.17951 0.12223 C -0.24149 0.13148 -0.32309 0.075 -0.37326 0.05556 C -0.42326 0.03611 -0.44826 0.02176 -0.47951 0.00556 C -0.51076 -0.01064 -0.54375 -0.03171 -0.56076 -0.04166 " pathEditMode="relative" rAng="0" ptsTypes="aaaaa">
                                      <p:cBhvr>
                                        <p:cTn id="308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0" y="4500"/>
                                    </p:animMotion>
                                  </p:childTnLst>
                                </p:cTn>
                              </p:par>
                              <p:par>
                                <p:cTn id="30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C 0.01667 -0.02708 0.09201 -0.09931 0.09965 -0.1625 C 0.10729 -0.22569 0.0816 -0.35417 0.04549 -0.37917 C 0.00938 -0.40417 -0.08316 -0.32639 -0.11701 -0.3125 " pathEditMode="relative" rAng="0" ptsTypes="aaaa">
                                      <p:cBhvr>
                                        <p:cTn id="310" dur="3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-20200"/>
                                    </p:animMotion>
                                  </p:childTnLst>
                                </p:cTn>
                              </p:par>
                              <p:par>
                                <p:cTn id="3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2" dur="8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4" dur="9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8" dur="7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0" dur="7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2" dur="13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4" dur="9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6" dur="11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1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1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4" name="Picture 2" descr="C:\Users\Administrator\Desktop\制作图\丝带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Administrator\Desktop\制作图\英文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3" y="3481388"/>
            <a:ext cx="2038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Administrator\Desktop\制作图\英文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722438"/>
            <a:ext cx="2208212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00538" y="2703513"/>
            <a:ext cx="30099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>
                <a:latin typeface="PMingLiU" panose="02020500000000000000" pitchFamily="18" charset="-120"/>
                <a:ea typeface="PMingLiU" panose="02020500000000000000" pitchFamily="18" charset="-120"/>
              </a:rPr>
              <a:t>从此</a:t>
            </a:r>
            <a:r>
              <a:rPr lang="en-US" altLang="zh-CN" sz="2200">
                <a:latin typeface="PMingLiU" panose="02020500000000000000" pitchFamily="18" charset="-120"/>
                <a:ea typeface="PMingLiU" panose="02020500000000000000" pitchFamily="18" charset="-120"/>
              </a:rPr>
              <a:t>,   </a:t>
            </a:r>
            <a:r>
              <a:rPr lang="zh-CN" altLang="en-US" sz="2200">
                <a:latin typeface="PMingLiU" panose="02020500000000000000" pitchFamily="18" charset="-120"/>
                <a:ea typeface="PMingLiU" panose="02020500000000000000" pitchFamily="18" charset="-120"/>
              </a:rPr>
              <a:t>我的生活有了</a:t>
            </a:r>
            <a:r>
              <a:rPr lang="zh-CN" altLang="en-US" sz="220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你</a:t>
            </a:r>
            <a:endParaRPr lang="en-US" altLang="zh-CN" sz="220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pic>
        <p:nvPicPr>
          <p:cNvPr id="8" name="Picture 3" descr="C:\Users\Administrator\Desktop\制作图\0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623888"/>
            <a:ext cx="17526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00538" y="3049588"/>
            <a:ext cx="2159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>
                <a:latin typeface="PMingLiU" panose="02020500000000000000" pitchFamily="18" charset="-120"/>
                <a:ea typeface="PMingLiU" panose="02020500000000000000" pitchFamily="18" charset="-120"/>
              </a:rPr>
              <a:t>你的世界有了</a:t>
            </a:r>
            <a:r>
              <a:rPr lang="zh-CN" altLang="en-US" sz="220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我</a:t>
            </a:r>
            <a:endParaRPr lang="zh-CN" altLang="zh-CN" sz="220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4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4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16388" name="Picture 4" descr="C:\Users\Administrator\Desktop\制作图\丝带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Administrator\Desktop\制作图\英文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3243263"/>
            <a:ext cx="2038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Administrator\Desktop\制作图\英文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225" y="1722438"/>
            <a:ext cx="2208213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Administrator\Desktop\制作图\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852613"/>
            <a:ext cx="2312988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35363" y="2768600"/>
            <a:ext cx="42799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0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幸福</a:t>
            </a:r>
            <a:r>
              <a:rPr lang="en-US" altLang="zh-CN">
                <a:solidFill>
                  <a:schemeClr val="bg1"/>
                </a:solidFill>
              </a:rPr>
              <a:t>,  </a:t>
            </a:r>
            <a:r>
              <a:rPr lang="zh-CN" altLang="en-US" sz="2200">
                <a:latin typeface="PMingLiU" panose="02020500000000000000" pitchFamily="18" charset="-120"/>
                <a:ea typeface="PMingLiU" panose="02020500000000000000" pitchFamily="18" charset="-120"/>
              </a:rPr>
              <a:t>就是有你有我</a:t>
            </a:r>
            <a:r>
              <a:rPr lang="en-US" altLang="zh-CN" sz="2200">
                <a:latin typeface="PMingLiU" panose="02020500000000000000" pitchFamily="18" charset="-120"/>
                <a:ea typeface="PMingLiU" panose="02020500000000000000" pitchFamily="18" charset="-120"/>
              </a:rPr>
              <a:t>,  </a:t>
            </a:r>
            <a:r>
              <a:rPr lang="zh-CN" altLang="en-US" sz="2200">
                <a:latin typeface="PMingLiU" panose="02020500000000000000" pitchFamily="18" charset="-120"/>
                <a:ea typeface="PMingLiU" panose="02020500000000000000" pitchFamily="18" charset="-120"/>
              </a:rPr>
              <a:t>我们在一起</a:t>
            </a:r>
            <a:endParaRPr lang="zh-CN" altLang="zh-CN" sz="220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4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18436" name="Picture 2" descr="C:\Users\Administrator\Desktop\制作图\丝带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:\Users\Administrator\Desktop\制作图\丝带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4400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C:\Users\Administrator\Desktop\制作图\主题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477838"/>
            <a:ext cx="6491287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C:\Users\Administrator\Desktop\制作图\星光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42913"/>
            <a:ext cx="14763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:\Users\Administrator\Desktop\制作图\星光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563688"/>
            <a:ext cx="14763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C:\Users\Administrator\Desktop\制作图\星光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955675"/>
            <a:ext cx="1004888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878388" y="2559050"/>
            <a:ext cx="10302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00">
                <a:latin typeface="PMingLiU" panose="02020500000000000000" pitchFamily="18" charset="-120"/>
                <a:ea typeface="PMingLiU" panose="02020500000000000000" pitchFamily="18" charset="-120"/>
              </a:rPr>
              <a:t>蔡依林</a:t>
            </a:r>
            <a:endParaRPr lang="zh-CN" altLang="zh-CN" sz="220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349625" y="2559050"/>
            <a:ext cx="10302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00">
                <a:latin typeface="PMingLiU" panose="02020500000000000000" pitchFamily="18" charset="-120"/>
                <a:ea typeface="PMingLiU" panose="02020500000000000000" pitchFamily="18" charset="-120"/>
              </a:rPr>
              <a:t>周杰伦</a:t>
            </a:r>
            <a:endParaRPr lang="zh-CN" altLang="zh-CN" sz="220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473575" y="2574925"/>
            <a:ext cx="3921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200">
                <a:latin typeface="PMingLiU" panose="02020500000000000000" pitchFamily="18" charset="-120"/>
                <a:ea typeface="PMingLiU" panose="02020500000000000000" pitchFamily="18" charset="-120"/>
              </a:rPr>
              <a:t>&amp;</a:t>
            </a:r>
            <a:endParaRPr lang="zh-CN" altLang="zh-CN" sz="220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146425" y="3652838"/>
            <a:ext cx="29368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50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WELCOME TO TOUR WEDDING  </a:t>
            </a:r>
          </a:p>
          <a:p>
            <a:pPr algn="ctr" eaLnBrk="1" hangingPunct="1"/>
            <a:r>
              <a:rPr lang="en-US" altLang="zh-CN" sz="150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CEREMON</a:t>
            </a:r>
            <a:endParaRPr lang="zh-CN" altLang="zh-CN" sz="150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grpSp>
        <p:nvGrpSpPr>
          <p:cNvPr id="14" name="Group 550"/>
          <p:cNvGrpSpPr/>
          <p:nvPr/>
        </p:nvGrpSpPr>
        <p:grpSpPr bwMode="auto">
          <a:xfrm>
            <a:off x="6065838" y="2971800"/>
            <a:ext cx="3798887" cy="3795713"/>
            <a:chOff x="295" y="3475"/>
            <a:chExt cx="1407" cy="1407"/>
          </a:xfrm>
        </p:grpSpPr>
        <p:sp>
          <p:nvSpPr>
            <p:cNvPr id="15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grpSp>
          <p:nvGrpSpPr>
            <p:cNvPr id="18702" name="Group 552"/>
            <p:cNvGrpSpPr/>
            <p:nvPr/>
          </p:nvGrpSpPr>
          <p:grpSpPr bwMode="auto"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18703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Calibri" panose="020F0502020204030204" pitchFamily="34" charset="0"/>
                </a:endParaRPr>
              </a:p>
            </p:txBody>
          </p:sp>
          <p:grpSp>
            <p:nvGrpSpPr>
              <p:cNvPr id="18704" name="Group 554"/>
              <p:cNvGrpSpPr/>
              <p:nvPr/>
            </p:nvGrpSpPr>
            <p:grpSpPr bwMode="auto"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18705" name="Group 555"/>
                <p:cNvGrpSpPr/>
                <p:nvPr/>
              </p:nvGrpSpPr>
              <p:grpSpPr bwMode="auto"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18721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729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733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734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730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731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732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8722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723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727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728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724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725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726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8706" name="Group 570"/>
                <p:cNvGrpSpPr/>
                <p:nvPr/>
              </p:nvGrpSpPr>
              <p:grpSpPr bwMode="auto"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18707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715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719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720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716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717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718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8708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709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713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714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710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711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712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49" name="Group 550"/>
          <p:cNvGrpSpPr/>
          <p:nvPr/>
        </p:nvGrpSpPr>
        <p:grpSpPr bwMode="auto">
          <a:xfrm>
            <a:off x="2255838" y="3489325"/>
            <a:ext cx="1817687" cy="1816100"/>
            <a:chOff x="295" y="3475"/>
            <a:chExt cx="1407" cy="1407"/>
          </a:xfrm>
        </p:grpSpPr>
        <p:sp>
          <p:nvSpPr>
            <p:cNvPr id="50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grpSp>
          <p:nvGrpSpPr>
            <p:cNvPr id="18668" name="Group 552"/>
            <p:cNvGrpSpPr/>
            <p:nvPr/>
          </p:nvGrpSpPr>
          <p:grpSpPr bwMode="auto"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18669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Calibri" panose="020F0502020204030204" pitchFamily="34" charset="0"/>
                </a:endParaRPr>
              </a:p>
            </p:txBody>
          </p:sp>
          <p:grpSp>
            <p:nvGrpSpPr>
              <p:cNvPr id="18670" name="Group 554"/>
              <p:cNvGrpSpPr/>
              <p:nvPr/>
            </p:nvGrpSpPr>
            <p:grpSpPr bwMode="auto"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18671" name="Group 555"/>
                <p:cNvGrpSpPr/>
                <p:nvPr/>
              </p:nvGrpSpPr>
              <p:grpSpPr bwMode="auto"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18687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695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99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700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696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97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698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8688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689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93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694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690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91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692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8672" name="Group 570"/>
                <p:cNvGrpSpPr/>
                <p:nvPr/>
              </p:nvGrpSpPr>
              <p:grpSpPr bwMode="auto"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18673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681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85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686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682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83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684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8674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675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79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680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676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77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678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84" name="Group 550"/>
          <p:cNvGrpSpPr/>
          <p:nvPr/>
        </p:nvGrpSpPr>
        <p:grpSpPr bwMode="auto">
          <a:xfrm>
            <a:off x="5821363" y="1631950"/>
            <a:ext cx="1536700" cy="1535113"/>
            <a:chOff x="295" y="3475"/>
            <a:chExt cx="1407" cy="1407"/>
          </a:xfrm>
        </p:grpSpPr>
        <p:sp>
          <p:nvSpPr>
            <p:cNvPr id="85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grpSp>
          <p:nvGrpSpPr>
            <p:cNvPr id="18634" name="Group 552"/>
            <p:cNvGrpSpPr/>
            <p:nvPr/>
          </p:nvGrpSpPr>
          <p:grpSpPr bwMode="auto"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18635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Calibri" panose="020F0502020204030204" pitchFamily="34" charset="0"/>
                </a:endParaRPr>
              </a:p>
            </p:txBody>
          </p:sp>
          <p:grpSp>
            <p:nvGrpSpPr>
              <p:cNvPr id="18636" name="Group 554"/>
              <p:cNvGrpSpPr/>
              <p:nvPr/>
            </p:nvGrpSpPr>
            <p:grpSpPr bwMode="auto"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18637" name="Group 555"/>
                <p:cNvGrpSpPr/>
                <p:nvPr/>
              </p:nvGrpSpPr>
              <p:grpSpPr bwMode="auto"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18653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661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65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666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662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63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664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8654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655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59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660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656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57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658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8638" name="Group 570"/>
                <p:cNvGrpSpPr/>
                <p:nvPr/>
              </p:nvGrpSpPr>
              <p:grpSpPr bwMode="auto"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18639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647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51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652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648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49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650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8640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641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45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646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642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43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644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119" name="Group 550"/>
          <p:cNvGrpSpPr/>
          <p:nvPr/>
        </p:nvGrpSpPr>
        <p:grpSpPr bwMode="auto">
          <a:xfrm>
            <a:off x="1965325" y="1214438"/>
            <a:ext cx="1127125" cy="1127125"/>
            <a:chOff x="295" y="3475"/>
            <a:chExt cx="1407" cy="1407"/>
          </a:xfrm>
        </p:grpSpPr>
        <p:sp>
          <p:nvSpPr>
            <p:cNvPr id="120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grpSp>
          <p:nvGrpSpPr>
            <p:cNvPr id="18600" name="Group 552"/>
            <p:cNvGrpSpPr/>
            <p:nvPr/>
          </p:nvGrpSpPr>
          <p:grpSpPr bwMode="auto"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18601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Calibri" panose="020F0502020204030204" pitchFamily="34" charset="0"/>
                </a:endParaRPr>
              </a:p>
            </p:txBody>
          </p:sp>
          <p:grpSp>
            <p:nvGrpSpPr>
              <p:cNvPr id="18602" name="Group 554"/>
              <p:cNvGrpSpPr/>
              <p:nvPr/>
            </p:nvGrpSpPr>
            <p:grpSpPr bwMode="auto"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18603" name="Group 555"/>
                <p:cNvGrpSpPr/>
                <p:nvPr/>
              </p:nvGrpSpPr>
              <p:grpSpPr bwMode="auto"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18619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627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31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632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628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29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630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8620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621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25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626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622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23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624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8604" name="Group 570"/>
                <p:cNvGrpSpPr/>
                <p:nvPr/>
              </p:nvGrpSpPr>
              <p:grpSpPr bwMode="auto"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18605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613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17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618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614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15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616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8606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607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11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612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608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09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610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154" name="Group 550"/>
          <p:cNvGrpSpPr/>
          <p:nvPr/>
        </p:nvGrpSpPr>
        <p:grpSpPr bwMode="auto">
          <a:xfrm>
            <a:off x="5446713" y="60325"/>
            <a:ext cx="1817687" cy="1816100"/>
            <a:chOff x="295" y="3475"/>
            <a:chExt cx="1407" cy="1407"/>
          </a:xfrm>
        </p:grpSpPr>
        <p:sp>
          <p:nvSpPr>
            <p:cNvPr id="155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grpSp>
          <p:nvGrpSpPr>
            <p:cNvPr id="18566" name="Group 552"/>
            <p:cNvGrpSpPr/>
            <p:nvPr/>
          </p:nvGrpSpPr>
          <p:grpSpPr bwMode="auto"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18567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Calibri" panose="020F0502020204030204" pitchFamily="34" charset="0"/>
                </a:endParaRPr>
              </a:p>
            </p:txBody>
          </p:sp>
          <p:grpSp>
            <p:nvGrpSpPr>
              <p:cNvPr id="18568" name="Group 554"/>
              <p:cNvGrpSpPr/>
              <p:nvPr/>
            </p:nvGrpSpPr>
            <p:grpSpPr bwMode="auto"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18569" name="Group 555"/>
                <p:cNvGrpSpPr/>
                <p:nvPr/>
              </p:nvGrpSpPr>
              <p:grpSpPr bwMode="auto"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18585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593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97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598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594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95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596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8586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587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91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592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588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89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590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8570" name="Group 570"/>
                <p:cNvGrpSpPr/>
                <p:nvPr/>
              </p:nvGrpSpPr>
              <p:grpSpPr bwMode="auto"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18571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579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83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584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580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81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582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8572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573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77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578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574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75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576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189" name="Group 550"/>
          <p:cNvGrpSpPr/>
          <p:nvPr/>
        </p:nvGrpSpPr>
        <p:grpSpPr bwMode="auto">
          <a:xfrm>
            <a:off x="2343150" y="-436563"/>
            <a:ext cx="1817688" cy="1816101"/>
            <a:chOff x="295" y="3475"/>
            <a:chExt cx="1407" cy="1407"/>
          </a:xfrm>
        </p:grpSpPr>
        <p:sp>
          <p:nvSpPr>
            <p:cNvPr id="190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grpSp>
          <p:nvGrpSpPr>
            <p:cNvPr id="18532" name="Group 552"/>
            <p:cNvGrpSpPr/>
            <p:nvPr/>
          </p:nvGrpSpPr>
          <p:grpSpPr bwMode="auto"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18533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Calibri" panose="020F0502020204030204" pitchFamily="34" charset="0"/>
                </a:endParaRPr>
              </a:p>
            </p:txBody>
          </p:sp>
          <p:grpSp>
            <p:nvGrpSpPr>
              <p:cNvPr id="18534" name="Group 554"/>
              <p:cNvGrpSpPr/>
              <p:nvPr/>
            </p:nvGrpSpPr>
            <p:grpSpPr bwMode="auto"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18535" name="Group 555"/>
                <p:cNvGrpSpPr/>
                <p:nvPr/>
              </p:nvGrpSpPr>
              <p:grpSpPr bwMode="auto"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18551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559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63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564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560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61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562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8552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553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57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558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554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55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556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8536" name="Group 570"/>
                <p:cNvGrpSpPr/>
                <p:nvPr/>
              </p:nvGrpSpPr>
              <p:grpSpPr bwMode="auto"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18537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545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49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550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546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47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548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8538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539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43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544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540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41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542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224" name="Group 550"/>
          <p:cNvGrpSpPr/>
          <p:nvPr/>
        </p:nvGrpSpPr>
        <p:grpSpPr bwMode="auto">
          <a:xfrm>
            <a:off x="7545388" y="1144588"/>
            <a:ext cx="1817687" cy="1817687"/>
            <a:chOff x="295" y="3475"/>
            <a:chExt cx="1407" cy="1407"/>
          </a:xfrm>
        </p:grpSpPr>
        <p:sp>
          <p:nvSpPr>
            <p:cNvPr id="225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grpSp>
          <p:nvGrpSpPr>
            <p:cNvPr id="18498" name="Group 552"/>
            <p:cNvGrpSpPr/>
            <p:nvPr/>
          </p:nvGrpSpPr>
          <p:grpSpPr bwMode="auto"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18499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Calibri" panose="020F0502020204030204" pitchFamily="34" charset="0"/>
                </a:endParaRPr>
              </a:p>
            </p:txBody>
          </p:sp>
          <p:grpSp>
            <p:nvGrpSpPr>
              <p:cNvPr id="18500" name="Group 554"/>
              <p:cNvGrpSpPr/>
              <p:nvPr/>
            </p:nvGrpSpPr>
            <p:grpSpPr bwMode="auto"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18501" name="Group 555"/>
                <p:cNvGrpSpPr/>
                <p:nvPr/>
              </p:nvGrpSpPr>
              <p:grpSpPr bwMode="auto"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18517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525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29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530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526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27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528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8518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519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23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524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520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21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522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8502" name="Group 570"/>
                <p:cNvGrpSpPr/>
                <p:nvPr/>
              </p:nvGrpSpPr>
              <p:grpSpPr bwMode="auto"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18503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511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15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516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512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13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514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8504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505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09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510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506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07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508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259" name="Group 7"/>
          <p:cNvGrpSpPr/>
          <p:nvPr/>
        </p:nvGrpSpPr>
        <p:grpSpPr bwMode="auto">
          <a:xfrm>
            <a:off x="-5441950" y="-1516063"/>
            <a:ext cx="6735763" cy="6434138"/>
            <a:chOff x="0" y="0"/>
            <a:chExt cx="2208" cy="2208"/>
          </a:xfrm>
        </p:grpSpPr>
        <p:sp>
          <p:nvSpPr>
            <p:cNvPr id="18465" name="Oval 8"/>
            <p:cNvSpPr>
              <a:spLocks noChangeArrowheads="1"/>
            </p:cNvSpPr>
            <p:nvPr/>
          </p:nvSpPr>
          <p:spPr bwMode="auto">
            <a:xfrm>
              <a:off x="0" y="76"/>
              <a:ext cx="2132" cy="213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Calibri" panose="020F0502020204030204" pitchFamily="34" charset="0"/>
              </a:endParaRPr>
            </a:p>
          </p:txBody>
        </p:sp>
        <p:grpSp>
          <p:nvGrpSpPr>
            <p:cNvPr id="18466" name="Group 9"/>
            <p:cNvGrpSpPr>
              <a:grpSpLocks noChangeAspect="1"/>
            </p:cNvGrpSpPr>
            <p:nvPr/>
          </p:nvGrpSpPr>
          <p:grpSpPr bwMode="auto">
            <a:xfrm>
              <a:off x="0" y="0"/>
              <a:ext cx="2208" cy="2208"/>
              <a:chOff x="0" y="0"/>
              <a:chExt cx="2208" cy="2208"/>
            </a:xfrm>
          </p:grpSpPr>
          <p:grpSp>
            <p:nvGrpSpPr>
              <p:cNvPr id="18467" name="Group 10"/>
              <p:cNvGrpSpPr>
                <a:grpSpLocks noChangeAspect="1"/>
              </p:cNvGrpSpPr>
              <p:nvPr/>
            </p:nvGrpSpPr>
            <p:grpSpPr bwMode="auto">
              <a:xfrm>
                <a:off x="0" y="0"/>
                <a:ext cx="2208" cy="2208"/>
                <a:chOff x="0" y="0"/>
                <a:chExt cx="2208" cy="2208"/>
              </a:xfrm>
            </p:grpSpPr>
            <p:grpSp>
              <p:nvGrpSpPr>
                <p:cNvPr id="18483" name="Group 11"/>
                <p:cNvGrpSpPr>
                  <a:grpSpLocks noChangeAspect="1"/>
                </p:cNvGrpSpPr>
                <p:nvPr/>
              </p:nvGrpSpPr>
              <p:grpSpPr bwMode="auto">
                <a:xfrm>
                  <a:off x="0" y="0"/>
                  <a:ext cx="2208" cy="2202"/>
                  <a:chOff x="0" y="0"/>
                  <a:chExt cx="1429" cy="1429"/>
                </a:xfrm>
              </p:grpSpPr>
              <p:grpSp>
                <p:nvGrpSpPr>
                  <p:cNvPr id="18491" name="Group 1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18495" name="AutoShape 1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496" name="AutoShape 14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>
                        <a:latin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8492" name="Group 15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18493" name="AutoShape 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494" name="AutoShape 17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8484" name="Group 18"/>
                <p:cNvGrpSpPr>
                  <a:grpSpLocks noChangeAspect="1"/>
                </p:cNvGrpSpPr>
                <p:nvPr/>
              </p:nvGrpSpPr>
              <p:grpSpPr bwMode="auto">
                <a:xfrm rot="2700000">
                  <a:off x="-3" y="3"/>
                  <a:ext cx="2208" cy="2202"/>
                  <a:chOff x="0" y="0"/>
                  <a:chExt cx="1429" cy="1429"/>
                </a:xfrm>
              </p:grpSpPr>
              <p:grpSp>
                <p:nvGrpSpPr>
                  <p:cNvPr id="18485" name="Group 1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18489" name="AutoShape 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490" name="AutoShape 21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>
                        <a:latin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8486" name="Group 22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18487" name="AutoShape 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488" name="AutoShape 24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8468" name="Group 25"/>
              <p:cNvGrpSpPr>
                <a:grpSpLocks noChangeAspect="1"/>
              </p:cNvGrpSpPr>
              <p:nvPr/>
            </p:nvGrpSpPr>
            <p:grpSpPr bwMode="auto">
              <a:xfrm rot="1320000">
                <a:off x="318" y="359"/>
                <a:ext cx="1546" cy="1546"/>
                <a:chOff x="0" y="0"/>
                <a:chExt cx="2208" cy="2208"/>
              </a:xfrm>
            </p:grpSpPr>
            <p:grpSp>
              <p:nvGrpSpPr>
                <p:cNvPr id="18469" name="Group 26"/>
                <p:cNvGrpSpPr>
                  <a:grpSpLocks noChangeAspect="1"/>
                </p:cNvGrpSpPr>
                <p:nvPr/>
              </p:nvGrpSpPr>
              <p:grpSpPr bwMode="auto">
                <a:xfrm>
                  <a:off x="0" y="0"/>
                  <a:ext cx="2208" cy="2202"/>
                  <a:chOff x="0" y="0"/>
                  <a:chExt cx="1429" cy="1429"/>
                </a:xfrm>
              </p:grpSpPr>
              <p:grpSp>
                <p:nvGrpSpPr>
                  <p:cNvPr id="18477" name="Group 2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18481" name="AutoShape 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482" name="AutoShape 29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>
                        <a:latin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8478" name="Group 30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18479" name="AutoShape 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480" name="AutoShape 32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8470" name="Group 33"/>
                <p:cNvGrpSpPr>
                  <a:grpSpLocks noChangeAspect="1"/>
                </p:cNvGrpSpPr>
                <p:nvPr/>
              </p:nvGrpSpPr>
              <p:grpSpPr bwMode="auto">
                <a:xfrm rot="2700000">
                  <a:off x="-3" y="3"/>
                  <a:ext cx="2208" cy="2202"/>
                  <a:chOff x="0" y="0"/>
                  <a:chExt cx="1429" cy="1429"/>
                </a:xfrm>
              </p:grpSpPr>
              <p:grpSp>
                <p:nvGrpSpPr>
                  <p:cNvPr id="18471" name="Group 3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18475" name="AutoShape 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476" name="AutoShape 36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>
                        <a:latin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8472" name="Group 37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18473" name="AutoShape 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474" name="AutoShape 39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292" name="TextBox 291"/>
          <p:cNvSpPr txBox="1"/>
          <p:nvPr/>
        </p:nvSpPr>
        <p:spPr>
          <a:xfrm>
            <a:off x="3829050" y="2876550"/>
            <a:ext cx="1546225" cy="554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zh-CN" sz="3000" cap="all" dirty="0">
                <a:latin typeface="ShelleyAllegro BT" pitchFamily="66" charset="0"/>
                <a:ea typeface="PMingLiU" panose="02020500000000000000" pitchFamily="18" charset="-120"/>
              </a:rPr>
              <a:t>2015.05.20</a:t>
            </a:r>
            <a:endParaRPr lang="zh-CN" altLang="zh-CN" sz="3000" dirty="0">
              <a:latin typeface="ShelleyAllegro BT" pitchFamily="66" charset="0"/>
              <a:ea typeface="PMingLiU" panose="02020500000000000000" pitchFamily="18" charset="-120"/>
            </a:endParaRPr>
          </a:p>
        </p:txBody>
      </p:sp>
      <p:pic>
        <p:nvPicPr>
          <p:cNvPr id="312" name="Picture 295" descr="C:\Users\Administrator\Desktop\制作图\点光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-552450"/>
            <a:ext cx="5492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9" name="Picture 295" descr="C:\Users\Administrator\Desktop\制作图\点光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-890588"/>
            <a:ext cx="5476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0" name="Picture 295" descr="C:\Users\Administrator\Desktop\制作图\点光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38" y="-1139825"/>
            <a:ext cx="547687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1" name="Picture 295" descr="C:\Users\Administrator\Desktop\制作图\点光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441450"/>
            <a:ext cx="547688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2" name="Picture 295" descr="C:\Users\Administrator\Desktop\制作图\点光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-2136775"/>
            <a:ext cx="549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6" name="Picture 295" descr="C:\Users\Administrator\Desktop\制作图\点光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-1446213"/>
            <a:ext cx="547688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" name="Picture 295" descr="C:\Users\Administrator\Desktop\制作图\点光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38" y="-1925638"/>
            <a:ext cx="5476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" name="Picture 295" descr="C:\Users\Administrator\Desktop\制作图\点光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-1798638"/>
            <a:ext cx="54927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0" name="Picture 295" descr="C:\Users\Administrator\Desktop\制作图\点光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63" y="-1233488"/>
            <a:ext cx="54927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1" name="Picture 295" descr="C:\Users\Administrator\Desktop\制作图\点光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8" y="-1835150"/>
            <a:ext cx="5492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1.08802 0.005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92" y="2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6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750" fill="hold"/>
                                        <p:tgtEl>
                                          <p:spTgt spid="4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750" fill="hold"/>
                                        <p:tgtEl>
                                          <p:spTgt spid="4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750" fill="hold"/>
                                        <p:tgtEl>
                                          <p:spTgt spid="18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750" fill="hold"/>
                                        <p:tgtEl>
                                          <p:spTgt spid="18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7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750" fill="hold"/>
                                        <p:tgtEl>
                                          <p:spTgt spid="22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1750" fill="hold"/>
                                        <p:tgtEl>
                                          <p:spTgt spid="22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7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750" fill="hold"/>
                                        <p:tgtEl>
                                          <p:spTgt spid="8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1750" fill="hold"/>
                                        <p:tgtEl>
                                          <p:spTgt spid="8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750" fill="hold"/>
                                        <p:tgtEl>
                                          <p:spTgt spid="11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1750" fill="hold"/>
                                        <p:tgtEl>
                                          <p:spTgt spid="11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750" fill="hold"/>
                                        <p:tgtEl>
                                          <p:spTgt spid="15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1750" fill="hold"/>
                                        <p:tgtEl>
                                          <p:spTgt spid="15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7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500" tmFilter="0,0; .5, 1; 1, 1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889"/>
                                  </p:iterate>
                                  <p:childTnLst>
                                    <p:animScale>
                                      <p:cBhvr>
                                        <p:cTn id="98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9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0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01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9.87654E-7 L 0.02882 1.27654 " pathEditMode="relative" rAng="0" ptsTypes="AA">
                                      <p:cBhvr>
                                        <p:cTn id="141" dur="825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" y="63827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3" dur="2371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26" presetClass="emph" presetSubtype="0" repeatCount="1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456" tmFilter="0, 0; .2, .5; .8, .5; 1, 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28" autoRev="1" fill="hold"/>
                                        <p:tgtEl>
                                          <p:spTgt spid="3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9.87654E-7 L 0.02882 1.27654 " pathEditMode="relative" rAng="0" ptsTypes="AA">
                                      <p:cBhvr>
                                        <p:cTn id="148" dur="825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" y="63827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0" dur="2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26" presetClass="emph" presetSubtype="0" repeatCount="1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3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92 0.02255 L -0.0191 1.30027 " pathEditMode="relative" rAng="0" ptsTypes="AA">
                                      <p:cBhvr>
                                        <p:cTn id="155" dur="825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" y="63886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2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8" presetID="26" presetClass="emph" presetSubtype="0" repeatCount="1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3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5309 L 0.03038 1.32963 " pathEditMode="relative" rAng="0" ptsTypes="AA">
                                      <p:cBhvr>
                                        <p:cTn id="162" dur="805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" y="63827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4" dur="2357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26" presetClass="emph" presetSubtype="0" repeatCount="1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3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06 0.23077 L -0.02865 1.47791 " pathEditMode="relative" rAng="0" ptsTypes="AA">
                                      <p:cBhvr>
                                        <p:cTn id="169" dur="825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62342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1" dur="2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2" presetID="26" presetClass="emph" presetSubtype="0" repeatCount="1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3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32499E-7 L 0.0316 1.31727 " pathEditMode="relative" rAng="0" ptsTypes="AA">
                                      <p:cBhvr>
                                        <p:cTn id="176" dur="825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65863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8" dur="2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" presetID="26" presetClass="emph" presetSubtype="0" repeatCount="1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3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8607E-6 L 0.02969 1.4393 " pathEditMode="relative" rAng="0" ptsTypes="AA">
                                      <p:cBhvr>
                                        <p:cTn id="183" dur="825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6" y="71949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26" presetClass="emph" presetSubtype="0" repeatCount="1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3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2 -0.0034 L 0.02708 1.38369 " pathEditMode="relative" rAng="0" ptsTypes="AA">
                                      <p:cBhvr>
                                        <p:cTn id="190" dur="825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69354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2" dur="2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26" presetClass="emph" presetSubtype="0" repeatCount="1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 tmFilter="0, 0; .2, .5; .8, .5; 1, 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5" dur="250" autoRev="1" fill="hold"/>
                                        <p:tgtEl>
                                          <p:spTgt spid="3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62 0.00031 L -0.04774 1.47421 " pathEditMode="relative" rAng="0" ptsTypes="AA">
                                      <p:cBhvr>
                                        <p:cTn id="197" dur="825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73679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9" dur="2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0" presetID="26" presetClass="emph" presetSubtype="0" repeatCount="1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488" tmFilter="0, 0; .2, .5; .8, .5; 1, 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244" autoRev="1" fill="hold"/>
                                        <p:tgtEl>
                                          <p:spTgt spid="3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0.21377 L 0.02708 1.49026 " pathEditMode="relative" rAng="0" ptsTypes="AA">
                                      <p:cBhvr>
                                        <p:cTn id="204" dur="78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" y="63825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6" dur="2171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7" presetID="26" presetClass="emph" presetSubtype="0" repeatCount="1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441" tmFilter="0, 0; .2, .5; .8, .5; 1, 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21" autoRev="1" fill="hold"/>
                                        <p:tgtEl>
                                          <p:spTgt spid="3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1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292" grpId="0"/>
      <p:bldP spid="29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95" name="Picture 95" descr="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6000" fill="hold"/>
                                        <p:tgtEl>
                                          <p:spTgt spid="256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 " pathEditMode="relative" ptsTypes="aaaaaaaaA">
                                      <p:cBhvr>
                                        <p:cTn id="26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 " pathEditMode="relative" ptsTypes="aaaaaaaaA">
                                      <p:cBhvr>
                                        <p:cTn id="28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 " pathEditMode="relative" ptsTypes="aaaaaaaaA">
                                      <p:cBhvr>
                                        <p:cTn id="30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 " pathEditMode="relative" ptsTypes="aaaaaaaaA">
                                      <p:cBhvr>
                                        <p:cTn id="32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 " pathEditMode="relative" rAng="0" ptsTypes="aaaaaaaaA">
                                      <p:cBhvr>
                                        <p:cTn id="34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800" fill="hold"/>
                                        <p:tgtEl>
                                          <p:spTgt spid="51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8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800" fill="hold"/>
                                        <p:tgtEl>
                                          <p:spTgt spid="52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8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800" fill="hold"/>
                                        <p:tgtEl>
                                          <p:spTgt spid="53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8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800" fill="hold"/>
                                        <p:tgtEl>
                                          <p:spTgt spid="54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8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9705 0.14074 -0.16441 0.30695 -0.24375 0.36945 C -0.32326 0.43195 -0.42882 0.37385 -0.47743 0.375 " pathEditMode="relative" rAng="0" ptsTypes="aaa">
                                      <p:cBhvr>
                                        <p:cTn id="98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0" y="2160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C -0.02569 0.07686 -0.10069 0.35371 -0.15451 0.46111 C -0.20833 0.56852 -0.28819 0.60625 -0.32326 0.64445 " pathEditMode="relative" rAng="0" ptsTypes="aaa">
                                      <p:cBhvr>
                                        <p:cTn id="100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3220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4983 0.0375 -0.23472 0.15278 -0.29826 0.225 C -0.36181 0.29723 -0.37326 0.38565 -0.3816 0.43334 C -0.38993 0.48102 -0.35521 0.49491 -0.34826 0.51111 " pathEditMode="relative" rAng="0" ptsTypes="aaaa">
                                      <p:cBhvr>
                                        <p:cTn id="10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2560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0781 0.00324 -0.03142 0.02523 -0.04635 0.01875 C -0.06128 0.01227 -0.08802 -0.00023 -0.0901 -0.03958 C -0.09219 -0.07893 -0.06545 -0.18032 -0.05903 -0.21736 " pathEditMode="relative" rAng="0" ptsTypes="aaaa">
                                      <p:cBhvr>
                                        <p:cTn id="104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-960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0.00434 0.05463 0.00417 0.24306 0.02674 0.32778 C 0.04931 0.4125 0.1125 0.47084 0.13507 0.50834 " pathEditMode="relative" rAng="0" ptsTypes="aaa">
                                      <p:cBhvr>
                                        <p:cTn id="106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2540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C -0.0316 0.06574 -0.14861 0.30741 -0.18993 0.39445 C -0.23125 0.48148 -0.23611 0.49561 -0.24826 0.52223 " pathEditMode="relative" rAng="0" ptsTypes="aaa">
                                      <p:cBhvr>
                                        <p:cTn id="10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0" y="2610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3021 0.02037 -0.13854 0.10996 -0.17951 0.12223 C -0.22049 0.13449 -0.23073 0.08727 -0.24618 0.07431 C -0.26198 0.06135 -0.26476 0.05486 -0.27344 0.04375 C -0.28212 0.03264 -0.29288 0.03172 -0.29844 0.00764 C -0.30399 -0.01643 -0.30486 -0.07824 -0.30677 -0.10069 " pathEditMode="relative" rAng="0" ptsTypes="aaaaaa">
                                      <p:cBhvr>
                                        <p:cTn id="110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0" y="170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C -0.00868 0.06436 -0.06528 0.28473 -0.05243 0.38611 C -0.03958 0.4875 0.04983 0.56204 0.07674 0.60834 " pathEditMode="relative" rAng="0" ptsTypes="aaa">
                                      <p:cBhvr>
                                        <p:cTn id="112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3040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0" dur="8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9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7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7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0" dur="1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2" dur="9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4" dur="1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6 C 0.03108 0.01273 0.11979 0.0625 0.1875 0.07662 C 0.25521 0.09074 0.36077 0.0831 0.40643 0.08495 " pathEditMode="relative" rAng="0" ptsTypes="aaa">
                                      <p:cBhvr>
                                        <p:cTn id="162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00" y="4500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C -0.02569 0.07685 -0.15034 0.35301 -0.15451 0.46111 C -0.15868 0.56921 -0.05191 0.60972 -0.02482 0.64884 " pathEditMode="relative" rAng="0" ptsTypes="aaa">
                                      <p:cBhvr>
                                        <p:cTn id="164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32400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4983 0.0375 -0.23472 0.15278 -0.29826 0.225 C -0.36181 0.29723 -0.37326 0.38565 -0.3816 0.43334 C -0.38993 0.48102 -0.35521 0.49491 -0.34826 0.51111 " pathEditMode="relative" rAng="0" ptsTypes="aaaa">
                                      <p:cBhvr>
                                        <p:cTn id="166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25600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C -0.05 0.0125 -0.21684 0.03426 -0.30017 0.075 C -0.38351 0.11574 -0.45868 0.20926 -0.50035 0.24445 " pathEditMode="relative" rAng="0" ptsTypes="aaa">
                                      <p:cBhvr>
                                        <p:cTn id="168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12200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6 C -0.03698 -0.03403 -0.14496 -0.17778 -0.22066 -0.20394 C -0.29635 -0.23009 -0.40538 -0.16644 -0.45399 -0.15671 " pathEditMode="relative" rAng="0" ptsTypes="aaa">
                                      <p:cBhvr>
                                        <p:cTn id="170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0" y="-11500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C 0.00035 0.05625 -0.04496 0.25417 0.00226 0.33773 C 0.04948 0.42129 0.225 0.46759 0.28351 0.50162 " pathEditMode="relative" rAng="0" ptsTypes="aaa">
                                      <p:cBhvr>
                                        <p:cTn id="172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25100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6 C -0.03003 0.02037 -0.11736 0.11296 -0.17951 0.12222 C -0.24149 0.13148 -0.33559 0.0831 -0.37326 0.05555 C -0.41093 0.02801 -0.39149 -0.00556 -0.40607 -0.04283 C -0.42066 -0.08009 -0.44913 -0.1419 -0.46041 -0.16783 " pathEditMode="relative" rAng="0" ptsTypes="aaaaa">
                                      <p:cBhvr>
                                        <p:cTn id="174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0" y="-1800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C -0.00868 0.06436 -0.06528 0.28473 -0.05243 0.38611 C -0.03958 0.4875 0.04983 0.56204 0.07674 0.60834 " pathEditMode="relative" rAng="0" ptsTypes="aaa">
                                      <p:cBhvr>
                                        <p:cTn id="176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30400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8" dur="8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0" dur="9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4" dur="7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6" dur="7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8" dur="1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0" dur="9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2" dur="1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8 -0.00023 C -0.06198 -0.00718 -0.16146 0.01875 -0.21979 -0.04306 C -0.27813 -0.10463 -0.32118 -0.3206 -0.38021 -0.3706 C -0.43924 -0.4206 -0.53368 -0.34861 -0.57396 -0.34283 " pathEditMode="relative" rAng="0" ptsTypes="aaaa">
                                      <p:cBhvr>
                                        <p:cTn id="226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0" y="-20000"/>
                                    </p:animMotion>
                                  </p:childTnLst>
                                </p:cTn>
                              </p:par>
                              <p:par>
                                <p:cTn id="22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C -0.0375 -0.02546 -0.13784 -0.13611 -0.225 -0.1544 C -0.31215 -0.17269 -0.46093 -0.11921 -0.52291 -0.10996 " pathEditMode="relative" rAng="0" ptsTypes="aaa">
                                      <p:cBhvr>
                                        <p:cTn id="228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00" y="-8600"/>
                                    </p:animMotion>
                                  </p:childTnLst>
                                </p:cTn>
                              </p:par>
                              <p:par>
                                <p:cTn id="22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0278 C -0.02257 -0.03241 -0.10416 -0.125 -0.125 -0.17894 C -0.14583 -0.23287 -0.12743 -0.28496 -0.12708 -0.32616 C -0.12673 -0.36736 -0.12378 -0.40533 -0.12291 -0.42616 " pathEditMode="relative" rAng="0" ptsTypes="aaaa">
                                      <p:cBhvr>
                                        <p:cTn id="230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0" y="-21200"/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023 C -0.03368 0.00254 -0.14583 0.05671 -0.20208 0.01504 C -0.25833 -0.02616 -0.30868 -0.25764 -0.3375 -0.24884 C -0.36632 -0.24005 -0.3743 0.00069 -0.375 0.06782 C -0.37569 0.13495 -0.34861 0.13588 -0.34166 0.15393 " pathEditMode="relative" rAng="0" ptsTypes="aaaaa">
                                      <p:cBhvr>
                                        <p:cTn id="232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0" y="-5200"/>
                                    </p:animMotion>
                                  </p:childTnLst>
                                </p:cTn>
                              </p:par>
                              <p:par>
                                <p:cTn id="23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85185E-6 C 0.00504 -0.03264 -0.00104 -0.16713 0.03125 -0.19607 C 0.06355 -0.225 0.1507 -0.1669 0.19375 -0.17384 C 0.23681 -0.18079 0.26962 -0.22431 0.28959 -0.23773 " pathEditMode="relative" rAng="0" ptsTypes="aaaa">
                                      <p:cBhvr>
                                        <p:cTn id="234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-11900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C -0.00972 -0.04283 -0.09409 -0.17107 -0.05833 -0.25671 C -0.02257 -0.34213 0.15764 -0.45903 0.21459 -0.51227 " pathEditMode="relative" rAng="0" ptsTypes="aaa">
                                      <p:cBhvr>
                                        <p:cTn id="236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-25600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85185E-6 C -0.01545 -0.03866 -0.05069 -0.19074 -0.09166 -0.23218 C -0.13264 -0.27361 -0.21597 -0.28496 -0.24583 -0.24884 C -0.27569 -0.21273 -0.23333 -0.02477 -0.27083 -0.01551 C -0.30833 -0.00625 -0.42916 -0.15625 -0.47083 -0.19329 " pathEditMode="relative" rAng="0" ptsTypes="aaaaa">
                                      <p:cBhvr>
                                        <p:cTn id="238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0" y="-14200"/>
                                    </p:animMotion>
                                  </p:childTnLst>
                                </p:cTn>
                              </p:par>
                              <p:par>
                                <p:cTn id="23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C 0.02257 -0.01783 0.07257 -0.08658 0.13542 -0.10718 C 0.19827 -0.12778 0.32674 -0.12037 0.37709 -0.12384 " pathEditMode="relative" rAng="0" ptsTypes="aaa">
                                      <p:cBhvr>
                                        <p:cTn id="240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6400"/>
                                    </p:animMotion>
                                  </p:childTnLst>
                                </p:cTn>
                              </p:par>
                              <p:par>
                                <p:cTn id="2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2" dur="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4" dur="9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8" dur="7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0" dur="7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2" dur="1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4" dur="9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6" dur="1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6 C 0.03108 0.01273 0.11979 0.0625 0.1875 0.07662 C 0.25521 0.09074 0.36077 0.0831 0.40643 0.08495 " pathEditMode="relative" rAng="0" ptsTypes="aaa">
                                      <p:cBhvr>
                                        <p:cTn id="290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00" y="4500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C -0.02604 0.05532 -0.10035 0.26921 -0.1566 0.33194 C -0.21285 0.39468 -0.30017 0.36713 -0.33785 0.37639 " pathEditMode="relative" rAng="0" ptsTypes="aaa">
                                      <p:cBhvr>
                                        <p:cTn id="292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0" y="19700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4983 0.0375 -0.23472 0.15278 -0.29826 0.225 C -0.36181 0.29723 -0.37326 0.38565 -0.3816 0.43334 C -0.38993 0.48102 -0.35521 0.49491 -0.34826 0.51111 " pathEditMode="relative" rAng="0" ptsTypes="aaaa">
                                      <p:cBhvr>
                                        <p:cTn id="294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25600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C -0.05 0.0125 -0.22899 0.08681 -0.30017 0.075 C -0.37135 0.06319 -0.40087 -0.04051 -0.42743 -0.07083 " pathEditMode="relative" rAng="0" ptsTypes="aaa">
                                      <p:cBhvr>
                                        <p:cTn id="296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0" y="800"/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6 C -0.03698 -0.03403 -0.14496 -0.17778 -0.22066 -0.20394 C -0.29635 -0.23009 -0.40538 -0.16644 -0.45399 -0.15671 " pathEditMode="relative" rAng="0" ptsTypes="aaa">
                                      <p:cBhvr>
                                        <p:cTn id="298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0" y="-11500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C 0.00035 0.05625 -0.04496 0.25417 0.00226 0.33773 C 0.04948 0.42129 0.225 0.46759 0.28351 0.50162 " pathEditMode="relative" rAng="0" ptsTypes="aaa">
                                      <p:cBhvr>
                                        <p:cTn id="300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25100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3003 0.02037 -0.11736 0.11297 -0.17951 0.12223 C -0.24149 0.13148 -0.32309 0.075 -0.37326 0.05556 C -0.42326 0.03611 -0.44826 0.02176 -0.47951 0.00556 C -0.51076 -0.01064 -0.54375 -0.03171 -0.56076 -0.04166 " pathEditMode="relative" rAng="0" ptsTypes="aaaaa">
                                      <p:cBhvr>
                                        <p:cTn id="302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0" y="4500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C 0.01667 -0.02708 0.09201 -0.09931 0.09965 -0.1625 C 0.10729 -0.22569 0.0816 -0.35417 0.04549 -0.37917 C 0.00938 -0.40417 -0.08316 -0.32639 -0.11701 -0.3125 " pathEditMode="relative" rAng="0" ptsTypes="aaaa">
                                      <p:cBhvr>
                                        <p:cTn id="304" dur="3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-20200"/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6" dur="8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8" dur="9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2" dur="7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4" dur="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6" dur="1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8" dur="9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0" dur="1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 descr="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76375" y="4084638"/>
            <a:ext cx="155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i="1">
                <a:solidFill>
                  <a:schemeClr val="bg1"/>
                </a:solidFill>
                <a:latin typeface="Calibri" panose="020F0502020204030204" pitchFamily="34" charset="0"/>
              </a:rPr>
              <a:t>我们结婚啦！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44575" y="3689350"/>
            <a:ext cx="13398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bg1"/>
                </a:solidFill>
                <a:latin typeface="Lucia BT" pitchFamily="66" charset="0"/>
                <a:cs typeface="Times New Roman" panose="02020603050405020304" pitchFamily="18" charset="0"/>
              </a:rPr>
              <a:t>2015.12.14</a:t>
            </a:r>
            <a:endParaRPr lang="zh-CN" altLang="en-US" sz="3200">
              <a:solidFill>
                <a:schemeClr val="bg1"/>
              </a:solidFill>
              <a:latin typeface="Lucia BT" pitchFamily="66" charset="0"/>
              <a:cs typeface="Times New Roman" panose="02020603050405020304" pitchFamily="18" charset="0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6000" fill="hold"/>
                                        <p:tgtEl>
                                          <p:spTgt spid="819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 " pathEditMode="relative" ptsTypes="aaaaaaaaA">
                                      <p:cBhvr>
                                        <p:cTn id="36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 " pathEditMode="relative" ptsTypes="aaaaaaaaA">
                                      <p:cBhvr>
                                        <p:cTn id="38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 " pathEditMode="relative" ptsTypes="aaaaaaaaA">
                                      <p:cBhvr>
                                        <p:cTn id="40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 " pathEditMode="relative" ptsTypes="aaaaaaaaA">
                                      <p:cBhvr>
                                        <p:cTn id="42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 " pathEditMode="relative" rAng="0" ptsTypes="aaaaaaaaA">
                                      <p:cBhvr>
                                        <p:cTn id="44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800" fill="hold"/>
                                        <p:tgtEl>
                                          <p:spTgt spid="51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8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800" fill="hold"/>
                                        <p:tgtEl>
                                          <p:spTgt spid="52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8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800" fill="hold"/>
                                        <p:tgtEl>
                                          <p:spTgt spid="53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8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800" fill="hold"/>
                                        <p:tgtEl>
                                          <p:spTgt spid="54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8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9705 0.14074 -0.16441 0.30695 -0.24375 0.36945 C -0.32326 0.43195 -0.42882 0.37385 -0.47743 0.375 " pathEditMode="relative" rAng="0" ptsTypes="aaa">
                                      <p:cBhvr>
                                        <p:cTn id="108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0" y="2160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C -0.02569 0.07686 -0.10069 0.35371 -0.15451 0.46111 C -0.20833 0.56852 -0.28819 0.60625 -0.32326 0.64445 " pathEditMode="relative" rAng="0" ptsTypes="aaa">
                                      <p:cBhvr>
                                        <p:cTn id="110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3220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4983 0.0375 -0.23472 0.15278 -0.29826 0.225 C -0.36181 0.29723 -0.37326 0.38565 -0.3816 0.43334 C -0.38993 0.48102 -0.35521 0.49491 -0.34826 0.51111 " pathEditMode="relative" rAng="0" ptsTypes="aaaa">
                                      <p:cBhvr>
                                        <p:cTn id="11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2560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0781 0.00324 -0.03142 0.02523 -0.04635 0.01875 C -0.06128 0.01227 -0.08802 -0.00023 -0.0901 -0.03958 C -0.09219 -0.07893 -0.06545 -0.18032 -0.05903 -0.21736 " pathEditMode="relative" rAng="0" ptsTypes="aaaa">
                                      <p:cBhvr>
                                        <p:cTn id="114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-960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0.00434 0.05463 0.00417 0.24306 0.02674 0.32778 C 0.04931 0.4125 0.1125 0.47084 0.13507 0.50834 " pathEditMode="relative" rAng="0" ptsTypes="aaa">
                                      <p:cBhvr>
                                        <p:cTn id="116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2540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C -0.0316 0.06574 -0.14861 0.30741 -0.18993 0.39445 C -0.23125 0.48148 -0.23611 0.49561 -0.24826 0.52223 " pathEditMode="relative" rAng="0" ptsTypes="aaa">
                                      <p:cBhvr>
                                        <p:cTn id="11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0" y="2610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3021 0.02037 -0.13854 0.10996 -0.17951 0.12223 C -0.22049 0.13449 -0.23073 0.08727 -0.24618 0.07431 C -0.26198 0.06135 -0.26476 0.05486 -0.27344 0.04375 C -0.28212 0.03264 -0.29288 0.03172 -0.29844 0.00764 C -0.30399 -0.01643 -0.30486 -0.07824 -0.30677 -0.10069 " pathEditMode="relative" rAng="0" ptsTypes="aaaaaa">
                                      <p:cBhvr>
                                        <p:cTn id="120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0" y="170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C -0.00868 0.06436 -0.06528 0.28473 -0.05243 0.38611 C -0.03958 0.4875 0.04983 0.56204 0.07674 0.60834 " pathEditMode="relative" rAng="0" ptsTypes="aaa">
                                      <p:cBhvr>
                                        <p:cTn id="122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3040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0" dur="8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2" dur="9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7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8" dur="7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0" dur="1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2" dur="9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4" dur="1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6 C 0.03108 0.01273 0.11979 0.0625 0.1875 0.07662 C 0.25521 0.09074 0.36077 0.0831 0.40643 0.08495 " pathEditMode="relative" rAng="0" ptsTypes="aaa">
                                      <p:cBhvr>
                                        <p:cTn id="172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00" y="4500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C -0.02569 0.07685 -0.15034 0.35301 -0.15451 0.46111 C -0.15868 0.56921 -0.05191 0.60972 -0.02482 0.64884 " pathEditMode="relative" rAng="0" ptsTypes="aaa">
                                      <p:cBhvr>
                                        <p:cTn id="174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32400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4983 0.0375 -0.23472 0.15278 -0.29826 0.225 C -0.36181 0.29723 -0.37326 0.38565 -0.3816 0.43334 C -0.38993 0.48102 -0.35521 0.49491 -0.34826 0.51111 " pathEditMode="relative" rAng="0" ptsTypes="aaaa">
                                      <p:cBhvr>
                                        <p:cTn id="176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25600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C -0.05 0.0125 -0.21684 0.03426 -0.30017 0.075 C -0.38351 0.11574 -0.45868 0.20926 -0.50035 0.24445 " pathEditMode="relative" rAng="0" ptsTypes="aaa">
                                      <p:cBhvr>
                                        <p:cTn id="178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12200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6 C -0.03698 -0.03403 -0.14496 -0.17778 -0.22066 -0.20394 C -0.29635 -0.23009 -0.40538 -0.16644 -0.45399 -0.15671 " pathEditMode="relative" rAng="0" ptsTypes="aaa">
                                      <p:cBhvr>
                                        <p:cTn id="180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0" y="-11500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C 0.00035 0.05625 -0.04496 0.25417 0.00226 0.33773 C 0.04948 0.42129 0.225 0.46759 0.28351 0.50162 " pathEditMode="relative" rAng="0" ptsTypes="aaa">
                                      <p:cBhvr>
                                        <p:cTn id="182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25100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6 C -0.03003 0.02037 -0.11736 0.11296 -0.17951 0.12222 C -0.24149 0.13148 -0.33559 0.0831 -0.37326 0.05555 C -0.41093 0.02801 -0.39149 -0.00556 -0.40607 -0.04283 C -0.42066 -0.08009 -0.44913 -0.1419 -0.46041 -0.16783 " pathEditMode="relative" rAng="0" ptsTypes="aaaaa">
                                      <p:cBhvr>
                                        <p:cTn id="184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0" y="-1800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C -0.00868 0.06436 -0.06528 0.28473 -0.05243 0.38611 C -0.03958 0.4875 0.04983 0.56204 0.07674 0.60834 " pathEditMode="relative" rAng="0" ptsTypes="aaa">
                                      <p:cBhvr>
                                        <p:cTn id="186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30400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8" dur="8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0" dur="9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4" dur="7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6" dur="7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8" dur="1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0" dur="9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2" dur="1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8 -0.00023 C -0.06198 -0.00718 -0.16146 0.01875 -0.21979 -0.04306 C -0.27813 -0.10463 -0.32118 -0.3206 -0.38021 -0.3706 C -0.43924 -0.4206 -0.53368 -0.34861 -0.57396 -0.34283 " pathEditMode="relative" rAng="0" ptsTypes="aaaa">
                                      <p:cBhvr>
                                        <p:cTn id="236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0" y="-20000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C -0.0375 -0.02546 -0.13784 -0.13611 -0.225 -0.1544 C -0.31215 -0.17269 -0.46093 -0.11921 -0.52291 -0.10996 " pathEditMode="relative" rAng="0" ptsTypes="aaa">
                                      <p:cBhvr>
                                        <p:cTn id="238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00" y="-8600"/>
                                    </p:animMotion>
                                  </p:childTnLst>
                                </p:cTn>
                              </p:par>
                              <p:par>
                                <p:cTn id="23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0278 C -0.02257 -0.03241 -0.10416 -0.125 -0.125 -0.17894 C -0.14583 -0.23287 -0.12743 -0.28496 -0.12708 -0.32616 C -0.12673 -0.36736 -0.12378 -0.40533 -0.12291 -0.42616 " pathEditMode="relative" rAng="0" ptsTypes="aaaa">
                                      <p:cBhvr>
                                        <p:cTn id="240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0" y="-21200"/>
                                    </p:animMotion>
                                  </p:childTnLst>
                                </p:cTn>
                              </p:par>
                              <p:par>
                                <p:cTn id="24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023 C -0.03368 0.00254 -0.14583 0.05671 -0.20208 0.01504 C -0.25833 -0.02616 -0.30868 -0.25764 -0.3375 -0.24884 C -0.36632 -0.24005 -0.3743 0.00069 -0.375 0.06782 C -0.37569 0.13495 -0.34861 0.13588 -0.34166 0.15393 " pathEditMode="relative" rAng="0" ptsTypes="aaaaa">
                                      <p:cBhvr>
                                        <p:cTn id="242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0" y="-5200"/>
                                    </p:animMotion>
                                  </p:childTnLst>
                                </p:cTn>
                              </p:par>
                              <p:par>
                                <p:cTn id="24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85185E-6 C 0.00504 -0.03264 -0.00104 -0.16713 0.03125 -0.19607 C 0.06355 -0.225 0.1507 -0.1669 0.19375 -0.17384 C 0.23681 -0.18079 0.26962 -0.22431 0.28959 -0.23773 " pathEditMode="relative" rAng="0" ptsTypes="aaaa">
                                      <p:cBhvr>
                                        <p:cTn id="244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-11900"/>
                                    </p:animMotion>
                                  </p:childTnLst>
                                </p:cTn>
                              </p:par>
                              <p:par>
                                <p:cTn id="24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C -0.00972 -0.04283 -0.09409 -0.17107 -0.05833 -0.25671 C -0.02257 -0.34213 0.15764 -0.45903 0.21459 -0.51227 " pathEditMode="relative" rAng="0" ptsTypes="aaa">
                                      <p:cBhvr>
                                        <p:cTn id="246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-25600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85185E-6 C -0.01545 -0.03866 -0.05069 -0.19074 -0.09166 -0.23218 C -0.13264 -0.27361 -0.21597 -0.28496 -0.24583 -0.24884 C -0.27569 -0.21273 -0.23333 -0.02477 -0.27083 -0.01551 C -0.30833 -0.00625 -0.42916 -0.15625 -0.47083 -0.19329 " pathEditMode="relative" rAng="0" ptsTypes="aaaaa">
                                      <p:cBhvr>
                                        <p:cTn id="248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0" y="-1420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C 0.02257 -0.01783 0.07257 -0.08658 0.13542 -0.10718 C 0.19827 -0.12778 0.32674 -0.12037 0.37709 -0.12384 " pathEditMode="relative" rAng="0" ptsTypes="aaa">
                                      <p:cBhvr>
                                        <p:cTn id="250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6400"/>
                                    </p:animMotion>
                                  </p:childTnLst>
                                </p:cTn>
                              </p:par>
                              <p:par>
                                <p:cTn id="2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2" dur="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4" dur="9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8" dur="7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0" dur="7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2" dur="1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4" dur="9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6" dur="1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6 C 0.03108 0.01273 0.11979 0.0625 0.1875 0.07662 C 0.25521 0.09074 0.36077 0.0831 0.40643 0.08495 " pathEditMode="relative" rAng="0" ptsTypes="aaa">
                                      <p:cBhvr>
                                        <p:cTn id="300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00" y="4500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C -0.02604 0.05532 -0.10035 0.26921 -0.1566 0.33194 C -0.21285 0.39468 -0.30017 0.36713 -0.33785 0.37639 " pathEditMode="relative" rAng="0" ptsTypes="aaa">
                                      <p:cBhvr>
                                        <p:cTn id="302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0" y="19700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4983 0.0375 -0.23472 0.15278 -0.29826 0.225 C -0.36181 0.29723 -0.37326 0.38565 -0.3816 0.43334 C -0.38993 0.48102 -0.35521 0.49491 -0.34826 0.51111 " pathEditMode="relative" rAng="0" ptsTypes="aaaa">
                                      <p:cBhvr>
                                        <p:cTn id="304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25600"/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C -0.05 0.0125 -0.22899 0.08681 -0.30017 0.075 C -0.37135 0.06319 -0.40087 -0.04051 -0.42743 -0.07083 " pathEditMode="relative" rAng="0" ptsTypes="aaa">
                                      <p:cBhvr>
                                        <p:cTn id="306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0" y="800"/>
                                    </p:animMotion>
                                  </p:childTnLst>
                                </p:cTn>
                              </p:par>
                              <p:par>
                                <p:cTn id="30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6 C -0.03698 -0.03403 -0.14496 -0.17778 -0.22066 -0.20394 C -0.29635 -0.23009 -0.40538 -0.16644 -0.45399 -0.15671 " pathEditMode="relative" rAng="0" ptsTypes="aaa">
                                      <p:cBhvr>
                                        <p:cTn id="308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0" y="-11500"/>
                                    </p:animMotion>
                                  </p:childTnLst>
                                </p:cTn>
                              </p:par>
                              <p:par>
                                <p:cTn id="30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C 0.00035 0.05625 -0.04496 0.25417 0.00226 0.33773 C 0.04948 0.42129 0.225 0.46759 0.28351 0.50162 " pathEditMode="relative" rAng="0" ptsTypes="aaa">
                                      <p:cBhvr>
                                        <p:cTn id="310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25100"/>
                                    </p:animMotion>
                                  </p:childTnLst>
                                </p:cTn>
                              </p:par>
                              <p:par>
                                <p:cTn id="3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3003 0.02037 -0.11736 0.11297 -0.17951 0.12223 C -0.24149 0.13148 -0.32309 0.075 -0.37326 0.05556 C -0.42326 0.03611 -0.44826 0.02176 -0.47951 0.00556 C -0.51076 -0.01064 -0.54375 -0.03171 -0.56076 -0.04166 " pathEditMode="relative" rAng="0" ptsTypes="aaaaa">
                                      <p:cBhvr>
                                        <p:cTn id="312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0" y="4500"/>
                                    </p:animMotion>
                                  </p:childTnLst>
                                </p:cTn>
                              </p:par>
                              <p:par>
                                <p:cTn id="31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C 0.01667 -0.02708 0.09201 -0.09931 0.09965 -0.1625 C 0.10729 -0.22569 0.0816 -0.35417 0.04549 -0.37917 C 0.00938 -0.40417 -0.08316 -0.32639 -0.11701 -0.3125 " pathEditMode="relative" rAng="0" ptsTypes="aaaa">
                                      <p:cBhvr>
                                        <p:cTn id="314" dur="3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-20200"/>
                                    </p:animMotion>
                                  </p:childTnLst>
                                </p:cTn>
                              </p:par>
                              <p:par>
                                <p:cTn id="3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6" dur="8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8" dur="9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2" dur="7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4" dur="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6" dur="1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8" dur="9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0" dur="1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360data\重要数据\桌面\5354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546100"/>
            <a:ext cx="508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360data\重要数据\桌面\5354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88" y="2117725"/>
            <a:ext cx="360362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360data\重要数据\桌面\5354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4248150"/>
            <a:ext cx="508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360data\重要数据\桌面\5354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4816475"/>
            <a:ext cx="3079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360data\重要数据\桌面\35454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3302000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360data\重要数据\桌面\35454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2501900"/>
            <a:ext cx="1682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D:\360data\重要数据\桌面\4556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0">
            <a:off x="7013575" y="4227513"/>
            <a:ext cx="2301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D:\360data\重要数据\桌面\5354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063" y="4135438"/>
            <a:ext cx="2540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360data\重要数据\桌面\35454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8" y="3095625"/>
            <a:ext cx="1682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D:\360data\重要数据\桌面\53545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63" y="3935413"/>
            <a:ext cx="212725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D:\360data\重要数据\桌面\53545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8" y="2816225"/>
            <a:ext cx="192087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D:\360data\重要数据\桌面\53545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113" y="1701800"/>
            <a:ext cx="28257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D:\360data\重要数据\桌面\354545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5" y="844550"/>
            <a:ext cx="128588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D:\360data\重要数据\桌面\354545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4918075"/>
            <a:ext cx="2079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 descr="D:\360data\重要数据\桌面\53545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00000">
            <a:off x="8355013" y="5483225"/>
            <a:ext cx="21272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3" descr="D:\360data\重要数据\桌面\53545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75" y="5427663"/>
            <a:ext cx="128588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5" descr="D:\360data\重要数据\桌面\45565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0">
            <a:off x="8882063" y="3044825"/>
            <a:ext cx="252412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6" descr="D:\360data\重要数据\桌面\45565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">
            <a:off x="3698875" y="1744663"/>
            <a:ext cx="252413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7" descr="D:\360data\重要数据\桌面\354545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900000">
            <a:off x="5065713" y="1809750"/>
            <a:ext cx="141287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8" descr="D:\360data\重要数据\桌面\354545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">
            <a:off x="6492875" y="1450975"/>
            <a:ext cx="155575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9" descr="D:\360data\重要数据\桌面\53545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000">
            <a:off x="7208838" y="2347913"/>
            <a:ext cx="17462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1" descr="D:\360data\重要数据\桌面\53545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000">
            <a:off x="215900" y="2903538"/>
            <a:ext cx="341313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2" descr="D:\360data\重要数据\桌面\354545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2070894" y="2945607"/>
            <a:ext cx="2762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1" descr="D:\360data\重要数据\桌面\53545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000">
            <a:off x="2890838" y="2671763"/>
            <a:ext cx="342900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7" descr="D:\360data\重要数据\桌面\354545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900000">
            <a:off x="514350" y="1817688"/>
            <a:ext cx="2127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2" descr="D:\360data\重要数据\桌面\354545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515144" y="3283744"/>
            <a:ext cx="2762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 descr="D:\360data\重要数据\桌面\35454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4114800"/>
            <a:ext cx="166687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 descr="D:\360data\重要数据\桌面\354545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00000">
            <a:off x="123826" y="5219700"/>
            <a:ext cx="2286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 descr="D:\360data\重要数据\桌面\354545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00000">
            <a:off x="507207" y="2467768"/>
            <a:ext cx="2032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D:\360data\重要数据\桌面\53545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0">
            <a:off x="1055688" y="2347913"/>
            <a:ext cx="225425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2" descr="D:\360data\重要数据\桌面\354545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00000">
            <a:off x="3286126" y="4789487"/>
            <a:ext cx="1571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D:\360data\重要数据\桌面\53545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00000">
            <a:off x="2846388" y="3609975"/>
            <a:ext cx="2508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6" descr="D:\360data\重要数据\桌面\45565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">
            <a:off x="3836988" y="3386138"/>
            <a:ext cx="350837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7" descr="D:\360data\重要数据\桌面\354545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87438"/>
            <a:ext cx="2635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 descr="D:\360data\重要数据\桌面\53545.pn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5" y="1300163"/>
            <a:ext cx="198438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3" descr="D:\360data\重要数据\桌面\45565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844550"/>
            <a:ext cx="373063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3" descr="D:\360data\重要数据\桌面\45565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 flipH="1">
            <a:off x="986631" y="1588294"/>
            <a:ext cx="373063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843213" y="4479925"/>
            <a:ext cx="155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i="1">
                <a:solidFill>
                  <a:srgbClr val="905D40"/>
                </a:solidFill>
                <a:latin typeface="Calibri" panose="020F0502020204030204" pitchFamily="34" charset="0"/>
              </a:rPr>
              <a:t>我们结婚啦！</a:t>
            </a: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2411413" y="4084638"/>
            <a:ext cx="276479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905D40"/>
                </a:solidFill>
                <a:latin typeface="Lucia BT" pitchFamily="66" charset="0"/>
                <a:cs typeface="Times New Roman" panose="02020603050405020304" pitchFamily="18" charset="0"/>
              </a:rPr>
              <a:t>2018.12.14</a:t>
            </a:r>
            <a:endParaRPr lang="zh-CN" altLang="en-US" sz="3200">
              <a:solidFill>
                <a:srgbClr val="905D40"/>
              </a:solidFill>
              <a:latin typeface="Lucia BT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6000" fill="hold"/>
                                        <p:tgtEl>
                                          <p:spTgt spid="788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C 0.18919 -0.01365 0.38034 -0.0449 0.56849 -0.04097 C 0.75599 -0.03703 0.94088 0.00255 1.12721 0.02431 " pathEditMode="relative" rAng="0" ptsTypes="AAA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-85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0046 C 0.17552 -0.02569 0.35469 0.06042 0.52891 0.06783 C 0.70286 0.07523 0.872 0.00394 1.04479 0.04421 " pathEditMode="relative" rAng="0" ptsTypes="AAA">
                                      <p:cBhvr>
                                        <p:cTn id="2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40" y="319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0.86979 0.08959 " pathEditMode="relative" rAng="0" ptsTypes="AA">
                                      <p:cBhvr>
                                        <p:cTn id="37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0" y="446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69 L 0.69167 0.03681 " pathEditMode="relative" rAng="0" ptsTypes="AA">
                                      <p:cBhvr>
                                        <p:cTn id="48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187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69 C 0.17552 -0.02592 0.35468 0.06019 0.5289 0.06783 " pathEditMode="relative" rAng="0" ptsTypes="AA">
                                      <p:cBhvr>
                                        <p:cTn id="59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45" y="3194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0069 L 0.72943 0.04584 " pathEditMode="relative" rAng="0" ptsTypes="AA">
                                      <p:cBhvr>
                                        <p:cTn id="70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71" y="231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69 L 0.69167 0.03681 " pathEditMode="relative" rAng="0" ptsTypes="AA">
                                      <p:cBhvr>
                                        <p:cTn id="8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1875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0092 C 0.17552 -0.02592 0.35469 0.05996 0.52877 0.06759 " pathEditMode="relative" rAng="0" ptsTypes="AA">
                                      <p:cBhvr>
                                        <p:cTn id="92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2" y="3194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93 C 0.20079 -0.02593 0.40573 0.05995 0.60469 0.06736 C 0.7431 0.07615 0.73008 0.05555 0.82865 0.05162 " pathEditMode="relative" rAng="0" ptsTypes="AAA">
                                      <p:cBhvr>
                                        <p:cTn id="103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3287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93 C 0.20079 -0.02593 0.40573 0.05995 0.60469 0.06736 C 0.7431 0.07615 0.73008 0.05555 0.82865 0.05162 " pathEditMode="relative" rAng="0" ptsTypes="AAA">
                                      <p:cBhvr>
                                        <p:cTn id="11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3287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69 L 0.69167 0.03681 " pathEditMode="relative" rAng="0" ptsTypes="AA">
                                      <p:cBhvr>
                                        <p:cTn id="12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1875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24 C 0.17539 -0.0257 0.35248 -0.0838 0.52696 -0.07639 " pathEditMode="relative" rAng="0" ptsTypes="AA">
                                      <p:cBhvr>
                                        <p:cTn id="136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-3843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07 C 0.17552 -0.02593 0.35468 0.06018 0.5289 0.06782 " pathEditMode="relative" rAng="0" ptsTypes="AA">
                                      <p:cBhvr>
                                        <p:cTn id="147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45" y="3194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24 C 0.17539 -0.0257 0.35248 -0.0838 0.52696 -0.07639 " pathEditMode="relative" rAng="0" ptsTypes="AA">
                                      <p:cBhvr>
                                        <p:cTn id="158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-3843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93 C 0.20079 -0.02593 0.40573 0.05995 0.60469 0.06736 C 0.7431 0.07615 0.73008 0.05555 0.82865 0.05162 " pathEditMode="relative" rAng="0" ptsTypes="AAA">
                                      <p:cBhvr>
                                        <p:cTn id="169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3287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69 L 0.64896 0.05556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48" y="2801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C 0.1754 -0.025 0.25586 0.04745 0.42995 0.05532 " pathEditMode="relative" rAng="0" ptsTypes="AA">
                                      <p:cBhvr>
                                        <p:cTn id="191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7" y="2500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69 L 0.83959 0.05556 " pathEditMode="relative" rAng="0" ptsTypes="AA">
                                      <p:cBhvr>
                                        <p:cTn id="202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2801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4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093 C 0.17552 -0.02593 0.35469 0.05995 0.52865 0.06736 C 0.64961 0.07616 0.63828 0.05555 0.72435 0.05162 " pathEditMode="relative" rAng="0" ptsTypes="AAA">
                                      <p:cBhvr>
                                        <p:cTn id="213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1" y="3310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5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69 L 0.64896 0.05556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48" y="2801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69 L 0.69167 0.03681 " pathEditMode="relative" rAng="0" ptsTypes="AA">
                                      <p:cBhvr>
                                        <p:cTn id="235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1875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32099E-6 C 0.19167 -0.02901 0.38542 -0.09506 0.5757 -0.08703 C 0.76615 -0.07839 0.95295 0.00494 1.14184 0.05155 " pathEditMode="relative" rAng="0" ptsTypes="AAA">
                                      <p:cBhvr>
                                        <p:cTn id="24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83" y="-2191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8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023 C 0.17539 -0.02546 0.3526 -0.08357 0.52695 -0.07616 C 0.70065 -0.06875 0.872 0.00417 1.04479 0.04444 " pathEditMode="relative" rAng="0" ptsTypes="AAA">
                                      <p:cBhvr>
                                        <p:cTn id="257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40" y="-1597"/>
                                    </p:animMotion>
                                  </p:childTnLst>
                                </p:cTn>
                              </p:par>
                              <p:par>
                                <p:cTn id="25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9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92 C 0.22266 -0.02592 0.45013 0.05996 0.67084 0.06736 C 0.82435 0.07616 0.81003 0.05556 0.91927 0.05162 " pathEditMode="relative" rAng="0" ptsTypes="AAA">
                                      <p:cBhvr>
                                        <p:cTn id="268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64" y="3287"/>
                                    </p:animMotion>
                                  </p:childTnLst>
                                </p:cTn>
                              </p:par>
                              <p:par>
                                <p:cTn id="2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0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987 C 0.18473 -0.01852 0.37153 -0.08364 0.55486 -0.07562 C 0.73837 -0.06729 0.91841 0.0145 1.10035 0.06018 " pathEditMode="relative" rAng="0" ptsTypes="AAA">
                                      <p:cBhvr>
                                        <p:cTn id="279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17" y="-2160"/>
                                    </p:animMotion>
                                  </p:childTnLst>
                                </p:cTn>
                              </p:par>
                              <p:par>
                                <p:cTn id="28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1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2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093 C 0.26736 -0.02593 0.54062 0.05987 0.80608 0.06728 C 0.99045 0.07623 0.97309 0.05555 1.10469 0.05154 " pathEditMode="relative" rAng="0" ptsTypes="AAA">
                                      <p:cBhvr>
                                        <p:cTn id="290" dur="2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26" y="2593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7 C 0.347 -0.02593 0.7013 0.06018 1.04583 0.06782 " pathEditMode="relative" rAng="0" ptsTypes="AA">
                                      <p:cBhvr>
                                        <p:cTn id="30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92" y="3194"/>
                                    </p:animMotion>
                                  </p:childTnLst>
                                </p:cTn>
                              </p:par>
                              <p:par>
                                <p:cTn id="30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3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23 C 0.19922 -0.02546 0.40052 -0.08356 0.59831 -0.07615 C 0.7961 -0.06875 0.99037 0.00417 1.18633 0.04445 " pathEditMode="relative" rAng="0" ptsTypes="AAA">
                                      <p:cBhvr>
                                        <p:cTn id="312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10" y="-1597"/>
                                    </p:animMotion>
                                  </p:childTnLst>
                                </p:cTn>
                              </p:par>
                              <p:par>
                                <p:cTn id="3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4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2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0023 C 0.19922 -0.02546 0.40052 -0.08357 0.59831 -0.07616 C 0.79609 -0.06875 0.99036 0.00416 1.18633 0.04444 " pathEditMode="relative" rAng="0" ptsTypes="AAA">
                                      <p:cBhvr>
                                        <p:cTn id="323" dur="2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10" y="-1597"/>
                                    </p:animMotion>
                                  </p:childTnLst>
                                </p:cTn>
                              </p:par>
                              <p:par>
                                <p:cTn id="3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5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4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4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7 C 0.347 -0.02593 0.7013 0.06018 1.04583 0.06782 " pathEditMode="relative" rAng="0" ptsTypes="AA">
                                      <p:cBhvr>
                                        <p:cTn id="334" dur="4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92" y="3194"/>
                                    </p:animMotion>
                                  </p:childTnLst>
                                </p:cTn>
                              </p:par>
                              <p:par>
                                <p:cTn id="3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6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7 L 0.8698 0.08889 " pathEditMode="relative" rAng="0" ptsTypes="AA">
                                      <p:cBhvr>
                                        <p:cTn id="34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0" y="4468"/>
                                    </p:animMotion>
                                  </p:childTnLst>
                                </p:cTn>
                              </p:par>
                              <p:par>
                                <p:cTn id="34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7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7 L 0.8698 0.08889 " pathEditMode="relative" rAng="0" ptsTypes="AA">
                                      <p:cBhvr>
                                        <p:cTn id="3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0" y="4468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8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93 C 0.20079 -0.02593 0.40573 0.05995 0.60469 0.06736 C 0.7431 0.07615 0.73008 0.05555 0.82865 0.05162 " pathEditMode="relative" rAng="0" ptsTypes="AAA">
                                      <p:cBhvr>
                                        <p:cTn id="367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3287"/>
                                    </p:animMotion>
                                  </p:childTnLst>
                                </p:cTn>
                              </p:par>
                              <p:par>
                                <p:cTn id="36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9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0525 C 0.1849 -0.0216 0.3717 -0.08364 0.55521 -0.07592 C 0.73872 -0.0679 0.91892 0.00988 1.10087 0.0534 " pathEditMode="relative" rAng="0" ptsTypes="AAA">
                                      <p:cBhvr>
                                        <p:cTn id="378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52" y="-2037"/>
                                    </p:animMotion>
                                  </p:childTnLst>
                                </p:cTn>
                              </p:par>
                              <p:par>
                                <p:cTn id="3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0007 C 0.347 -0.02593 0.7013 0.06018 1.04583 0.06782 " pathEditMode="relative" rAng="0" ptsTypes="AA">
                                      <p:cBhvr>
                                        <p:cTn id="389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92" y="3194"/>
                                    </p:animMotion>
                                  </p:childTnLst>
                                </p:cTn>
                              </p:par>
                              <p:par>
                                <p:cTn id="39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1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2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2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93 C 0.22526 -0.02593 0.45521 0.05995 0.67839 0.06736 C 0.83373 0.07616 0.81914 0.05556 0.92969 0.05162 " pathEditMode="relative" rAng="0" ptsTypes="AAA">
                                      <p:cBhvr>
                                        <p:cTn id="400" dur="2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84" y="3287"/>
                                    </p:animMotion>
                                  </p:childTnLst>
                                </p:cTn>
                              </p:par>
                              <p:par>
                                <p:cTn id="40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2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8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023 C 0.17552 -0.02547 0.35273 -0.08357 0.52695 -0.07616 C 0.70104 -0.06875 0.87213 0.00416 1.04479 0.04444 " pathEditMode="relative" rAng="0" ptsTypes="AAA">
                                      <p:cBhvr>
                                        <p:cTn id="411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40" y="-1597"/>
                                    </p:animMotion>
                                  </p:childTnLst>
                                </p:cTn>
                              </p:par>
                              <p:par>
                                <p:cTn id="4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0263"/>
            <a:ext cx="9144000" cy="598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71588" y="863600"/>
            <a:ext cx="1570037" cy="369888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我们结婚啦！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9788" y="468313"/>
            <a:ext cx="2764790" cy="583565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3200" dirty="0">
                <a:solidFill>
                  <a:schemeClr val="accent6">
                    <a:lumMod val="50000"/>
                  </a:schemeClr>
                </a:solidFill>
                <a:latin typeface="Lucia BT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2019.05.01</a:t>
            </a:r>
            <a:endParaRPr lang="zh-CN" altLang="en-US" sz="3200" dirty="0">
              <a:solidFill>
                <a:schemeClr val="accent6">
                  <a:lumMod val="50000"/>
                </a:schemeClr>
              </a:solidFill>
              <a:latin typeface="Lucia BT" pitchFamily="66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360data\重要数据\桌面\5354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9950" y="-149225"/>
            <a:ext cx="508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360data\重要数据\桌面\5354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1422400"/>
            <a:ext cx="360363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360data\重要数据\桌面\5354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3552825"/>
            <a:ext cx="508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360data\重要数据\桌面\5354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63" y="4121150"/>
            <a:ext cx="3079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360data\重要数据\桌面\35454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8" y="2606675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360data\重要数据\桌面\35454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1806575"/>
            <a:ext cx="1682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D:\360data\重要数据\桌面\4556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0">
            <a:off x="5726113" y="3532188"/>
            <a:ext cx="2301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D:\360data\重要数据\桌面\5354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3440113"/>
            <a:ext cx="2540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360data\重要数据\桌面\35454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25" y="2400300"/>
            <a:ext cx="1682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D:\360data\重要数据\桌面\53545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40088"/>
            <a:ext cx="212725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D:\360data\重要数据\桌面\53545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2120900"/>
            <a:ext cx="192088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D:\360data\重要数据\桌面\53545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50" y="1006475"/>
            <a:ext cx="28257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D:\360data\重要数据\桌面\354545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3" y="149225"/>
            <a:ext cx="128587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D:\360data\重要数据\桌面\354545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4222750"/>
            <a:ext cx="20796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 descr="D:\360data\重要数据\桌面\53545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00000">
            <a:off x="7067550" y="4787900"/>
            <a:ext cx="21272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3" descr="D:\360data\重要数据\桌面\53545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3" y="4732338"/>
            <a:ext cx="128587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5" descr="D:\360data\重要数据\桌面\45565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0">
            <a:off x="7594600" y="2349500"/>
            <a:ext cx="252413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6" descr="D:\360data\重要数据\桌面\45565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">
            <a:off x="2411413" y="1049338"/>
            <a:ext cx="252412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7" descr="D:\360data\重要数据\桌面\354545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900000">
            <a:off x="3778250" y="1114425"/>
            <a:ext cx="141288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8" descr="D:\360data\重要数据\桌面\354545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">
            <a:off x="5205413" y="755650"/>
            <a:ext cx="155575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9" descr="D:\360data\重要数据\桌面\53545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000">
            <a:off x="5921375" y="1652588"/>
            <a:ext cx="17462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1" descr="D:\360data\重要数据\桌面\53545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000">
            <a:off x="-1071563" y="2208213"/>
            <a:ext cx="341313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2" descr="D:\360data\重要数据\桌面\354545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783431" y="2250282"/>
            <a:ext cx="2762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1" descr="D:\360data\重要数据\桌面\53545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000">
            <a:off x="1603375" y="1976438"/>
            <a:ext cx="342900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7" descr="D:\360data\重要数据\桌面\354545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900000">
            <a:off x="-773113" y="1122363"/>
            <a:ext cx="2127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2" descr="D:\360data\重要数据\桌面\354545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-772319" y="2588419"/>
            <a:ext cx="2762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 descr="D:\360data\重要数据\桌面\35454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550" y="3419475"/>
            <a:ext cx="166687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 descr="D:\360data\重要数据\桌面\354545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00000">
            <a:off x="-1163637" y="4524375"/>
            <a:ext cx="2286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 descr="D:\360data\重要数据\桌面\354545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00000">
            <a:off x="-780256" y="1772443"/>
            <a:ext cx="2032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D:\360data\重要数据\桌面\53545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0">
            <a:off x="-231775" y="1652588"/>
            <a:ext cx="225425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2" descr="D:\360data\重要数据\桌面\354545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00000">
            <a:off x="1998663" y="4094163"/>
            <a:ext cx="157162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D:\360data\重要数据\桌面\53545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00000">
            <a:off x="1558925" y="2914650"/>
            <a:ext cx="2508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6" descr="D:\360data\重要数据\桌面\45565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">
            <a:off x="2549525" y="2690813"/>
            <a:ext cx="350838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7" descr="D:\360data\重要数据\桌面\354545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8813" y="392113"/>
            <a:ext cx="2635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 descr="D:\360data\重要数据\桌面\53545.pn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604838"/>
            <a:ext cx="198437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3" descr="D:\360data\重要数据\桌面\45565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149225"/>
            <a:ext cx="373062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3" descr="D:\360data\重要数据\桌面\45565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 flipH="1">
            <a:off x="-300832" y="892969"/>
            <a:ext cx="373063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5580063" y="4624388"/>
            <a:ext cx="155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i="1">
                <a:solidFill>
                  <a:srgbClr val="905D40"/>
                </a:solidFill>
                <a:latin typeface="Calibri" panose="020F0502020204030204" pitchFamily="34" charset="0"/>
              </a:rPr>
              <a:t>我们结婚啦！</a:t>
            </a: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5148263" y="4229100"/>
            <a:ext cx="276479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905D40"/>
                </a:solidFill>
                <a:latin typeface="Lucia BT" pitchFamily="66" charset="0"/>
                <a:cs typeface="Times New Roman" panose="02020603050405020304" pitchFamily="18" charset="0"/>
              </a:rPr>
              <a:t>2020.12.14</a:t>
            </a:r>
            <a:endParaRPr lang="zh-CN" altLang="en-US" sz="3200">
              <a:solidFill>
                <a:srgbClr val="905D40"/>
              </a:solidFill>
              <a:latin typeface="Lucia BT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6000" fill="hold"/>
                                        <p:tgtEl>
                                          <p:spTgt spid="778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C 0.18919 -0.01365 0.38034 -0.0449 0.56849 -0.04097 C 0.75599 -0.03703 0.94088 0.00255 1.12721 0.02431 " pathEditMode="relative" rAng="0" ptsTypes="AAA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-85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0046 C 0.17552 -0.02569 0.35469 0.06042 0.52891 0.06783 C 0.70286 0.07523 0.872 0.00394 1.04479 0.04421 " pathEditMode="relative" rAng="0" ptsTypes="AAA">
                                      <p:cBhvr>
                                        <p:cTn id="2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40" y="319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0.86979 0.08959 " pathEditMode="relative" rAng="0" ptsTypes="AA">
                                      <p:cBhvr>
                                        <p:cTn id="37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0" y="446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69 L 0.69167 0.03681 " pathEditMode="relative" rAng="0" ptsTypes="AA">
                                      <p:cBhvr>
                                        <p:cTn id="48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187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69 C 0.17552 -0.02592 0.35468 0.06019 0.5289 0.06783 " pathEditMode="relative" rAng="0" ptsTypes="AA">
                                      <p:cBhvr>
                                        <p:cTn id="59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45" y="3194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0069 L 0.72943 0.04584 " pathEditMode="relative" rAng="0" ptsTypes="AA">
                                      <p:cBhvr>
                                        <p:cTn id="70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71" y="231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69 L 0.69167 0.03681 " pathEditMode="relative" rAng="0" ptsTypes="AA">
                                      <p:cBhvr>
                                        <p:cTn id="8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1875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0092 C 0.17552 -0.02592 0.35469 0.05996 0.52877 0.06759 " pathEditMode="relative" rAng="0" ptsTypes="AA">
                                      <p:cBhvr>
                                        <p:cTn id="92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2" y="3194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93 C 0.20079 -0.02593 0.40573 0.05995 0.60469 0.06736 C 0.7431 0.07615 0.73008 0.05555 0.82865 0.05162 " pathEditMode="relative" rAng="0" ptsTypes="AAA">
                                      <p:cBhvr>
                                        <p:cTn id="103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3287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93 C 0.20079 -0.02593 0.40573 0.05995 0.60469 0.06736 C 0.7431 0.07615 0.73008 0.05555 0.82865 0.05162 " pathEditMode="relative" rAng="0" ptsTypes="AAA">
                                      <p:cBhvr>
                                        <p:cTn id="11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3287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69 L 0.69167 0.03681 " pathEditMode="relative" rAng="0" ptsTypes="AA">
                                      <p:cBhvr>
                                        <p:cTn id="12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1875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24 C 0.17539 -0.0257 0.35248 -0.0838 0.52696 -0.07639 " pathEditMode="relative" rAng="0" ptsTypes="AA">
                                      <p:cBhvr>
                                        <p:cTn id="136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-3843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07 C 0.17552 -0.02593 0.35468 0.06018 0.5289 0.06782 " pathEditMode="relative" rAng="0" ptsTypes="AA">
                                      <p:cBhvr>
                                        <p:cTn id="147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45" y="3194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24 C 0.17539 -0.0257 0.35248 -0.0838 0.52696 -0.07639 " pathEditMode="relative" rAng="0" ptsTypes="AA">
                                      <p:cBhvr>
                                        <p:cTn id="158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-3843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93 C 0.20079 -0.02593 0.40573 0.05995 0.60469 0.06736 C 0.7431 0.07615 0.73008 0.05555 0.82865 0.05162 " pathEditMode="relative" rAng="0" ptsTypes="AAA">
                                      <p:cBhvr>
                                        <p:cTn id="169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3287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69 L 0.64896 0.05556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48" y="2801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C 0.1754 -0.025 0.25586 0.04745 0.42995 0.05532 " pathEditMode="relative" rAng="0" ptsTypes="AA">
                                      <p:cBhvr>
                                        <p:cTn id="191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7" y="2500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69 L 0.83959 0.05556 " pathEditMode="relative" rAng="0" ptsTypes="AA">
                                      <p:cBhvr>
                                        <p:cTn id="202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2801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4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093 C 0.17552 -0.02593 0.35469 0.05995 0.52865 0.06736 C 0.64961 0.07616 0.63828 0.05555 0.72435 0.05162 " pathEditMode="relative" rAng="0" ptsTypes="AAA">
                                      <p:cBhvr>
                                        <p:cTn id="213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1" y="3310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5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69 L 0.64896 0.05556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48" y="2801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69 L 0.69167 0.03681 " pathEditMode="relative" rAng="0" ptsTypes="AA">
                                      <p:cBhvr>
                                        <p:cTn id="235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1875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32099E-6 C 0.19167 -0.02901 0.38542 -0.09506 0.5757 -0.08703 C 0.76615 -0.07839 0.95295 0.00494 1.14184 0.05155 " pathEditMode="relative" rAng="0" ptsTypes="AAA">
                                      <p:cBhvr>
                                        <p:cTn id="24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83" y="-2191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8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023 C 0.17539 -0.02546 0.3526 -0.08357 0.52695 -0.07616 C 0.70065 -0.06875 0.872 0.00417 1.04479 0.04444 " pathEditMode="relative" rAng="0" ptsTypes="AAA">
                                      <p:cBhvr>
                                        <p:cTn id="257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40" y="-1597"/>
                                    </p:animMotion>
                                  </p:childTnLst>
                                </p:cTn>
                              </p:par>
                              <p:par>
                                <p:cTn id="25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9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92 C 0.22266 -0.02592 0.45013 0.05996 0.67084 0.06736 C 0.82435 0.07616 0.81003 0.05556 0.91927 0.05162 " pathEditMode="relative" rAng="0" ptsTypes="AAA">
                                      <p:cBhvr>
                                        <p:cTn id="268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64" y="3287"/>
                                    </p:animMotion>
                                  </p:childTnLst>
                                </p:cTn>
                              </p:par>
                              <p:par>
                                <p:cTn id="2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0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987 C 0.18473 -0.01852 0.37153 -0.08364 0.55486 -0.07562 C 0.73837 -0.06729 0.91841 0.0145 1.10035 0.06018 " pathEditMode="relative" rAng="0" ptsTypes="AAA">
                                      <p:cBhvr>
                                        <p:cTn id="279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17" y="-2160"/>
                                    </p:animMotion>
                                  </p:childTnLst>
                                </p:cTn>
                              </p:par>
                              <p:par>
                                <p:cTn id="28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1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2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093 C 0.26736 -0.02593 0.54062 0.05987 0.80608 0.06728 C 0.99045 0.07623 0.97309 0.05555 1.10469 0.05154 " pathEditMode="relative" rAng="0" ptsTypes="AAA">
                                      <p:cBhvr>
                                        <p:cTn id="290" dur="2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26" y="2593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7 C 0.347 -0.02593 0.7013 0.06018 1.04583 0.06782 " pathEditMode="relative" rAng="0" ptsTypes="AA">
                                      <p:cBhvr>
                                        <p:cTn id="30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92" y="3194"/>
                                    </p:animMotion>
                                  </p:childTnLst>
                                </p:cTn>
                              </p:par>
                              <p:par>
                                <p:cTn id="30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3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23 C 0.19922 -0.02546 0.40052 -0.08356 0.59831 -0.07615 C 0.7961 -0.06875 0.99037 0.00417 1.18633 0.04445 " pathEditMode="relative" rAng="0" ptsTypes="AAA">
                                      <p:cBhvr>
                                        <p:cTn id="312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10" y="-1597"/>
                                    </p:animMotion>
                                  </p:childTnLst>
                                </p:cTn>
                              </p:par>
                              <p:par>
                                <p:cTn id="3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4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2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0023 C 0.19922 -0.02546 0.40052 -0.08357 0.59831 -0.07616 C 0.79609 -0.06875 0.99036 0.00416 1.18633 0.04444 " pathEditMode="relative" rAng="0" ptsTypes="AAA">
                                      <p:cBhvr>
                                        <p:cTn id="323" dur="2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10" y="-1597"/>
                                    </p:animMotion>
                                  </p:childTnLst>
                                </p:cTn>
                              </p:par>
                              <p:par>
                                <p:cTn id="3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5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4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4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7 C 0.347 -0.02593 0.7013 0.06018 1.04583 0.06782 " pathEditMode="relative" rAng="0" ptsTypes="AA">
                                      <p:cBhvr>
                                        <p:cTn id="334" dur="4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92" y="3194"/>
                                    </p:animMotion>
                                  </p:childTnLst>
                                </p:cTn>
                              </p:par>
                              <p:par>
                                <p:cTn id="3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6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7 L 0.8698 0.08889 " pathEditMode="relative" rAng="0" ptsTypes="AA">
                                      <p:cBhvr>
                                        <p:cTn id="34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0" y="4468"/>
                                    </p:animMotion>
                                  </p:childTnLst>
                                </p:cTn>
                              </p:par>
                              <p:par>
                                <p:cTn id="34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7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7 L 0.8698 0.08889 " pathEditMode="relative" rAng="0" ptsTypes="AA">
                                      <p:cBhvr>
                                        <p:cTn id="3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0" y="4468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8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93 C 0.20079 -0.02593 0.40573 0.05995 0.60469 0.06736 C 0.7431 0.07615 0.73008 0.05555 0.82865 0.05162 " pathEditMode="relative" rAng="0" ptsTypes="AAA">
                                      <p:cBhvr>
                                        <p:cTn id="367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3287"/>
                                    </p:animMotion>
                                  </p:childTnLst>
                                </p:cTn>
                              </p:par>
                              <p:par>
                                <p:cTn id="36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9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0525 C 0.1849 -0.0216 0.3717 -0.08364 0.55521 -0.07592 C 0.73872 -0.0679 0.91892 0.00988 1.10087 0.0534 " pathEditMode="relative" rAng="0" ptsTypes="AAA">
                                      <p:cBhvr>
                                        <p:cTn id="378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52" y="-2037"/>
                                    </p:animMotion>
                                  </p:childTnLst>
                                </p:cTn>
                              </p:par>
                              <p:par>
                                <p:cTn id="3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0007 C 0.347 -0.02593 0.7013 0.06018 1.04583 0.06782 " pathEditMode="relative" rAng="0" ptsTypes="AA">
                                      <p:cBhvr>
                                        <p:cTn id="389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92" y="3194"/>
                                    </p:animMotion>
                                  </p:childTnLst>
                                </p:cTn>
                              </p:par>
                              <p:par>
                                <p:cTn id="39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1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2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2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93 C 0.22526 -0.02593 0.45521 0.05995 0.67839 0.06736 C 0.83373 0.07616 0.81914 0.05556 0.92969 0.05162 " pathEditMode="relative" rAng="0" ptsTypes="AAA">
                                      <p:cBhvr>
                                        <p:cTn id="400" dur="2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84" y="3287"/>
                                    </p:animMotion>
                                  </p:childTnLst>
                                </p:cTn>
                              </p:par>
                              <p:par>
                                <p:cTn id="40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2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8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023 C 0.17552 -0.02547 0.35273 -0.08357 0.52695 -0.07616 C 0.70104 -0.06875 0.87213 0.00416 1.04479 0.04444 " pathEditMode="relative" rAng="0" ptsTypes="AAA">
                                      <p:cBhvr>
                                        <p:cTn id="411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40" y="-1597"/>
                                    </p:animMotion>
                                  </p:childTnLst>
                                </p:cTn>
                              </p:par>
                              <p:par>
                                <p:cTn id="4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</Words>
  <Application>Microsoft Office PowerPoint</Application>
  <PresentationFormat>自定义</PresentationFormat>
  <Paragraphs>47</Paragraphs>
  <Slides>15</Slides>
  <Notes>15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Lucia BT</vt:lpstr>
      <vt:lpstr>PMingLiU</vt:lpstr>
      <vt:lpstr>ShelleyAllegro BT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104</cp:revision>
  <dcterms:created xsi:type="dcterms:W3CDTF">2014-05-12T12:14:00Z</dcterms:created>
  <dcterms:modified xsi:type="dcterms:W3CDTF">2021-01-04T15:07:53Z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