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6" r:id="rId2"/>
    <p:sldId id="257" r:id="rId3"/>
    <p:sldId id="259" r:id="rId4"/>
    <p:sldId id="258" r:id="rId5"/>
    <p:sldId id="260" r:id="rId6"/>
    <p:sldId id="261" r:id="rId7"/>
    <p:sldId id="262" r:id="rId8"/>
    <p:sldId id="263" r:id="rId9"/>
    <p:sldId id="264" r:id="rId10"/>
    <p:sldId id="265" r:id="rId11"/>
    <p:sldId id="266" r:id="rId12"/>
    <p:sldId id="267" r:id="rId13"/>
    <p:sldId id="268" r:id="rId14"/>
    <p:sldId id="269" r:id="rId15"/>
    <p:sldId id="271" r:id="rId16"/>
    <p:sldId id="270" r:id="rId17"/>
    <p:sldId id="274" r:id="rId18"/>
    <p:sldId id="273" r:id="rId19"/>
    <p:sldId id="272" r:id="rId20"/>
    <p:sldId id="275" r:id="rId21"/>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B6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50" d="100"/>
          <a:sy n="50" d="100"/>
        </p:scale>
        <p:origin x="-396" y="-1758"/>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1175"/>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1175"/>
          </a:xfrm>
          <a:prstGeom prst="rect">
            <a:avLst/>
          </a:prstGeom>
        </p:spPr>
        <p:txBody>
          <a:bodyPr vert="horz" lIns="91440" tIns="45720" rIns="91440" bIns="45720" rtlCol="0"/>
          <a:lstStyle>
            <a:lvl1pPr algn="r">
              <a:defRPr sz="1200"/>
            </a:lvl1pPr>
          </a:lstStyle>
          <a:p>
            <a:fld id="{47DB343E-EE29-45B7-B905-B70798A4A273}" type="datetimeFigureOut">
              <a:rPr lang="zh-CN" altLang="en-US" smtClean="0"/>
              <a:t>2021/1/4</a:t>
            </a:fld>
            <a:endParaRPr lang="zh-CN" altLang="en-US"/>
          </a:p>
        </p:txBody>
      </p:sp>
      <p:sp>
        <p:nvSpPr>
          <p:cNvPr id="4" name="幻灯片图像占位符 3"/>
          <p:cNvSpPr>
            <a:spLocks noGrp="1" noRot="1" noChangeAspect="1"/>
          </p:cNvSpPr>
          <p:nvPr>
            <p:ph type="sldImg" idx="2"/>
          </p:nvPr>
        </p:nvSpPr>
        <p:spPr>
          <a:xfrm>
            <a:off x="142875" y="768350"/>
            <a:ext cx="6818313" cy="3836988"/>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860925"/>
            <a:ext cx="5683250" cy="4605338"/>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721850"/>
            <a:ext cx="3078163" cy="511175"/>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1175"/>
          </a:xfrm>
          <a:prstGeom prst="rect">
            <a:avLst/>
          </a:prstGeom>
        </p:spPr>
        <p:txBody>
          <a:bodyPr vert="horz" lIns="91440" tIns="45720" rIns="91440" bIns="45720" rtlCol="0" anchor="b"/>
          <a:lstStyle>
            <a:lvl1pPr algn="r">
              <a:defRPr sz="1200"/>
            </a:lvl1pPr>
          </a:lstStyle>
          <a:p>
            <a:fld id="{7931F237-5AAE-4507-878B-F63087635A15}"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1F237-5AAE-4507-878B-F63087635A15}"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1F237-5AAE-4507-878B-F63087635A15}"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1F237-5AAE-4507-878B-F63087635A15}"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1F237-5AAE-4507-878B-F63087635A15}"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1F237-5AAE-4507-878B-F63087635A15}"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1F237-5AAE-4507-878B-F63087635A15}"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1F237-5AAE-4507-878B-F63087635A15}"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1F237-5AAE-4507-878B-F63087635A15}"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1F237-5AAE-4507-878B-F63087635A15}"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1F237-5AAE-4507-878B-F63087635A15}"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1F237-5AAE-4507-878B-F63087635A15}"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1F237-5AAE-4507-878B-F63087635A15}"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1F237-5AAE-4507-878B-F63087635A15}" type="slidenum">
              <a:rPr lang="zh-CN" altLang="en-US" smtClean="0"/>
              <a:t>20</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1F237-5AAE-4507-878B-F63087635A15}"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1F237-5AAE-4507-878B-F63087635A15}"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1F237-5AAE-4507-878B-F63087635A15}"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1F237-5AAE-4507-878B-F63087635A15}"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1F237-5AAE-4507-878B-F63087635A15}"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1F237-5AAE-4507-878B-F63087635A15}"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931F237-5AAE-4507-878B-F63087635A15}"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9" name="矩形 8"/>
          <p:cNvSpPr/>
          <p:nvPr userDrawn="1"/>
        </p:nvSpPr>
        <p:spPr>
          <a:xfrm>
            <a:off x="8572878" y="3611725"/>
            <a:ext cx="775136" cy="2308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模板下载：</a:t>
            </a:r>
            <a:r>
              <a:rPr kumimoji="0" lang="en-US" altLang="zh-CN" sz="100" b="0" i="0" u="none" strike="noStrike" kern="0" cap="none" spc="0" normalizeH="0" baseline="0" noProof="0" dirty="0">
                <a:ln>
                  <a:noFill/>
                </a:ln>
                <a:solidFill>
                  <a:prstClr val="white"/>
                </a:solidFill>
                <a:effectLst/>
                <a:uLnTx/>
                <a:uFillTx/>
              </a:rPr>
              <a:t>www.1ppt.com/moban/          </a:t>
            </a:r>
            <a:r>
              <a:rPr kumimoji="0" lang="zh-CN" altLang="en-US" sz="100" b="0" i="0" u="none" strike="noStrike" kern="0" cap="none" spc="0" normalizeH="0" baseline="0" noProof="0" dirty="0">
                <a:ln>
                  <a:noFill/>
                </a:ln>
                <a:solidFill>
                  <a:prstClr val="white"/>
                </a:solidFill>
                <a:effectLst/>
                <a:uLnTx/>
                <a:uFillTx/>
              </a:rPr>
              <a:t>行业</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节日</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www.1ppt.com/jieri/          PPT</a:t>
            </a:r>
            <a:r>
              <a:rPr kumimoji="0" lang="zh-CN" altLang="en-US" sz="100" b="0" i="0" u="none" strike="noStrike" kern="0" cap="none" spc="0" normalizeH="0" baseline="0" noProof="0" dirty="0">
                <a:ln>
                  <a:noFill/>
                </a:ln>
                <a:solidFill>
                  <a:prstClr val="white"/>
                </a:solidFill>
                <a:effectLst/>
                <a:uLnTx/>
                <a:uFillTx/>
              </a:rPr>
              <a:t>素材：</a:t>
            </a:r>
            <a:r>
              <a:rPr kumimoji="0" lang="en-US" altLang="zh-CN" sz="100" b="0" i="0" u="none" strike="noStrike" kern="0" cap="none" spc="0" normalizeH="0" baseline="0" noProof="0" dirty="0">
                <a:ln>
                  <a:noFill/>
                </a:ln>
                <a:solidFill>
                  <a:prstClr val="white"/>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背景图片：</a:t>
            </a:r>
            <a:r>
              <a:rPr kumimoji="0" lang="en-US" altLang="zh-CN" sz="100" b="0" i="0" u="none" strike="noStrike" kern="0" cap="none" spc="0" normalizeH="0" baseline="0" noProof="0" dirty="0">
                <a:ln>
                  <a:noFill/>
                </a:ln>
                <a:solidFill>
                  <a:prstClr val="white"/>
                </a:solidFill>
                <a:effectLst/>
                <a:uLnTx/>
                <a:uFillTx/>
              </a:rPr>
              <a:t>www.1ppt.com/beijing/        PPT</a:t>
            </a:r>
            <a:r>
              <a:rPr kumimoji="0" lang="zh-CN" altLang="en-US" sz="100" b="0" i="0" u="none" strike="noStrike" kern="0" cap="none" spc="0" normalizeH="0" baseline="0" noProof="0" dirty="0">
                <a:ln>
                  <a:noFill/>
                </a:ln>
                <a:solidFill>
                  <a:prstClr val="white"/>
                </a:solidFill>
                <a:effectLst/>
                <a:uLnTx/>
                <a:uFillTx/>
              </a:rPr>
              <a:t>图表：</a:t>
            </a:r>
            <a:r>
              <a:rPr kumimoji="0" lang="en-US" altLang="zh-CN" sz="100" b="0" i="0" u="none" strike="noStrike" kern="0" cap="none" spc="0" normalizeH="0" baseline="0" noProof="0" dirty="0">
                <a:ln>
                  <a:noFill/>
                </a:ln>
                <a:solidFill>
                  <a:prstClr val="white"/>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精美</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下载：</a:t>
            </a:r>
            <a:r>
              <a:rPr kumimoji="0" lang="en-US" altLang="zh-CN" sz="100" b="0" i="0" u="none" strike="noStrike" kern="0" cap="none" spc="0" normalizeH="0" baseline="0" noProof="0" dirty="0">
                <a:ln>
                  <a:noFill/>
                </a:ln>
                <a:solidFill>
                  <a:prstClr val="white"/>
                </a:solidFill>
                <a:effectLst/>
                <a:uLnTx/>
                <a:uFillTx/>
              </a:rPr>
              <a:t>www.1ppt.com/xiazai/         PPT</a:t>
            </a:r>
            <a:r>
              <a:rPr kumimoji="0" lang="zh-CN" altLang="en-US" sz="100" b="0" i="0" u="none" strike="noStrike" kern="0" cap="none" spc="0" normalizeH="0" baseline="0" noProof="0" dirty="0">
                <a:ln>
                  <a:noFill/>
                </a:ln>
                <a:solidFill>
                  <a:prstClr val="white"/>
                </a:solidFill>
                <a:effectLst/>
                <a:uLnTx/>
                <a:uFillTx/>
              </a:rPr>
              <a:t>教程： </a:t>
            </a:r>
            <a:r>
              <a:rPr kumimoji="0" lang="en-US" altLang="zh-CN" sz="100" b="0" i="0" u="none" strike="noStrike" kern="0" cap="none" spc="0" normalizeH="0" baseline="0" noProof="0" dirty="0">
                <a:ln>
                  <a:noFill/>
                </a:ln>
                <a:solidFill>
                  <a:prstClr val="white"/>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课件：</a:t>
            </a:r>
            <a:r>
              <a:rPr kumimoji="0" lang="en-US" altLang="zh-CN" sz="100" b="0" i="0" u="none" strike="noStrike" kern="0" cap="none" spc="0" normalizeH="0" baseline="0" noProof="0" dirty="0">
                <a:ln>
                  <a:noFill/>
                </a:ln>
                <a:solidFill>
                  <a:prstClr val="white"/>
                </a:solidFill>
                <a:effectLst/>
                <a:uLnTx/>
                <a:uFillTx/>
              </a:rPr>
              <a:t>www.1ppt.com/kejian/             </a:t>
            </a:r>
            <a:r>
              <a:rPr kumimoji="0" lang="zh-CN" altLang="en-US" sz="100" b="0" i="0" u="none" strike="noStrike" kern="0" cap="none" spc="0" normalizeH="0" baseline="0" noProof="0" dirty="0">
                <a:ln>
                  <a:noFill/>
                </a:ln>
                <a:solidFill>
                  <a:prstClr val="white"/>
                </a:solidFill>
                <a:effectLst/>
                <a:uLnTx/>
                <a:uFillTx/>
              </a:rPr>
              <a:t>字体下载：</a:t>
            </a:r>
            <a:r>
              <a:rPr kumimoji="0" lang="en-US" altLang="zh-CN" sz="100" b="0" i="0" u="none" strike="noStrike" kern="0" cap="none" spc="0" normalizeH="0" baseline="0" noProof="0" dirty="0">
                <a:ln>
                  <a:noFill/>
                </a:ln>
                <a:solidFill>
                  <a:prstClr val="white"/>
                </a:solidFill>
                <a:effectLst/>
                <a:uLnTx/>
                <a:uFillTx/>
              </a:rPr>
              <a:t>www.1ppt.com/ziti/</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工作总结</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a:t>
            </a:r>
            <a:r>
              <a:rPr kumimoji="0" lang="en-US" altLang="zh-CN" sz="100" b="0" i="0" u="none" strike="noStrike" kern="0" cap="none" spc="0" normalizeH="0" baseline="0" noProof="0" dirty="0">
                <a:ln>
                  <a:noFill/>
                </a:ln>
                <a:solidFill>
                  <a:prstClr val="white"/>
                </a:solidFill>
                <a:effectLst/>
                <a:uLnTx/>
                <a:uFillTx/>
              </a:rPr>
              <a:t>www.1ppt.com/xiazai/zongjie/ </a:t>
            </a:r>
            <a:r>
              <a:rPr kumimoji="0" lang="zh-CN" altLang="en-US" sz="100" b="0" i="0" u="none" strike="noStrike" kern="0" cap="none" spc="0" normalizeH="0" baseline="0" noProof="0" dirty="0">
                <a:ln>
                  <a:noFill/>
                </a:ln>
                <a:solidFill>
                  <a:prstClr val="white"/>
                </a:solidFill>
                <a:effectLst/>
                <a:uLnTx/>
                <a:uFillTx/>
              </a:rPr>
              <a:t>工作计划：</a:t>
            </a:r>
            <a:r>
              <a:rPr kumimoji="0" lang="en-US" altLang="zh-CN" sz="100" b="0" i="0" u="none" strike="noStrike" kern="0" cap="none" spc="0" normalizeH="0" baseline="0" noProof="0" dirty="0">
                <a:ln>
                  <a:noFill/>
                </a:ln>
                <a:solidFill>
                  <a:prstClr val="white"/>
                </a:solidFill>
                <a:effectLst/>
                <a:uLnTx/>
                <a:uFillTx/>
              </a:rPr>
              <a:t>www.1ppt.com/xiazai/jihua/</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商务</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模板：</a:t>
            </a:r>
            <a:r>
              <a:rPr kumimoji="0" lang="en-US" altLang="zh-CN" sz="100" b="0" i="0" u="none" strike="noStrike" kern="0" cap="none" spc="0" normalizeH="0" baseline="0" noProof="0" dirty="0">
                <a:ln>
                  <a:noFill/>
                </a:ln>
                <a:solidFill>
                  <a:prstClr val="white"/>
                </a:solidFill>
                <a:effectLst/>
                <a:uLnTx/>
                <a:uFillTx/>
              </a:rPr>
              <a:t>www.1ppt.com/moban/shangwu/  </a:t>
            </a:r>
            <a:r>
              <a:rPr kumimoji="0" lang="zh-CN" altLang="en-US" sz="100" b="0" i="0" u="none" strike="noStrike" kern="0" cap="none" spc="0" normalizeH="0" baseline="0" noProof="0" dirty="0">
                <a:ln>
                  <a:noFill/>
                </a:ln>
                <a:solidFill>
                  <a:prstClr val="white"/>
                </a:solidFill>
                <a:effectLst/>
                <a:uLnTx/>
                <a:uFillTx/>
              </a:rPr>
              <a:t>个人简历</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a:t>
            </a:r>
            <a:r>
              <a:rPr kumimoji="0" lang="en-US" altLang="zh-CN" sz="100" b="0" i="0" u="none" strike="noStrike" kern="0" cap="none" spc="0" normalizeH="0" baseline="0" noProof="0" dirty="0">
                <a:ln>
                  <a:noFill/>
                </a:ln>
                <a:solidFill>
                  <a:prstClr val="white"/>
                </a:solidFill>
                <a:effectLst/>
                <a:uLnTx/>
                <a:uFillTx/>
              </a:rPr>
              <a:t>www.1ppt.com/xiazai/jianli/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a:ln>
                  <a:noFill/>
                </a:ln>
                <a:solidFill>
                  <a:prstClr val="white"/>
                </a:solidFill>
                <a:effectLst/>
                <a:uLnTx/>
                <a:uFillTx/>
              </a:rPr>
              <a:t>毕业答辩</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a:t>
            </a:r>
            <a:r>
              <a:rPr kumimoji="0" lang="en-US" altLang="zh-CN" sz="100" b="0" i="0" u="none" strike="noStrike" kern="0" cap="none" spc="0" normalizeH="0" baseline="0" noProof="0" dirty="0">
                <a:ln>
                  <a:noFill/>
                </a:ln>
                <a:solidFill>
                  <a:prstClr val="white"/>
                </a:solidFill>
                <a:effectLst/>
                <a:uLnTx/>
                <a:uFillTx/>
              </a:rPr>
              <a:t>www.1ppt.com/xiazai/dabian/  </a:t>
            </a:r>
            <a:r>
              <a:rPr kumimoji="0" lang="zh-CN" altLang="en-US" sz="100" b="0" i="0" u="none" strike="noStrike" kern="0" cap="none" spc="0" normalizeH="0" baseline="0" noProof="0" dirty="0">
                <a:ln>
                  <a:noFill/>
                </a:ln>
                <a:solidFill>
                  <a:prstClr val="white"/>
                </a:solidFill>
                <a:effectLst/>
                <a:uLnTx/>
                <a:uFillTx/>
              </a:rPr>
              <a:t>工作汇报</a:t>
            </a:r>
            <a:r>
              <a:rPr kumimoji="0" lang="en-US" altLang="zh-CN" sz="100" b="0" i="0" u="none" strike="noStrike" kern="0" cap="none" spc="0" normalizeH="0" baseline="0" noProof="0" dirty="0">
                <a:ln>
                  <a:noFill/>
                </a:ln>
                <a:solidFill>
                  <a:prstClr val="white"/>
                </a:solidFill>
                <a:effectLst/>
                <a:uLnTx/>
                <a:uFillTx/>
              </a:rPr>
              <a:t>PPT</a:t>
            </a:r>
            <a:r>
              <a:rPr kumimoji="0" lang="zh-CN" altLang="en-US" sz="100" b="0" i="0" u="none" strike="noStrike" kern="0" cap="none" spc="0" normalizeH="0" baseline="0" noProof="0" dirty="0">
                <a:ln>
                  <a:noFill/>
                </a:ln>
                <a:solidFill>
                  <a:prstClr val="white"/>
                </a:solidFill>
                <a:effectLst/>
                <a:uLnTx/>
                <a:uFillTx/>
              </a:rPr>
              <a:t>：</a:t>
            </a:r>
            <a:r>
              <a:rPr kumimoji="0" lang="en-US" altLang="zh-CN" sz="100" b="0" i="0" u="none" strike="noStrike" kern="0" cap="none" spc="0" normalizeH="0" baseline="0" noProof="0" dirty="0">
                <a:ln>
                  <a:noFill/>
                </a:ln>
                <a:solidFill>
                  <a:prstClr val="white"/>
                </a:solidFill>
                <a:effectLst/>
                <a:uLnTx/>
                <a:uFillTx/>
              </a:rPr>
              <a:t>www.1ppt.com/xiazai/huibao/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a:ln>
                  <a:noFill/>
                </a:ln>
                <a:solidFill>
                  <a:prstClr val="white"/>
                </a:solidFill>
                <a:effectLst/>
                <a:uLnTx/>
                <a:uFillTx/>
              </a:rPr>
              <a:t> </a:t>
            </a:r>
          </a:p>
        </p:txBody>
      </p:sp>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2021/1/4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2021/1/4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33.jpeg"/><Relationship Id="rId5" Type="http://schemas.openxmlformats.org/officeDocument/2006/relationships/image" Target="../media/image32.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1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53.jpeg"/><Relationship Id="rId4" Type="http://schemas.openxmlformats.org/officeDocument/2006/relationships/image" Target="../media/image52.png"/></Relationships>
</file>

<file path=ppt/slides/_rels/slide1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5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 name="图片 3" descr="25"/>
          <p:cNvPicPr>
            <a:picLocks noChangeAspect="1"/>
          </p:cNvPicPr>
          <p:nvPr/>
        </p:nvPicPr>
        <p:blipFill>
          <a:blip r:embed="rId4" cstate="email"/>
          <a:stretch>
            <a:fillRect/>
          </a:stretch>
        </p:blipFill>
        <p:spPr>
          <a:xfrm>
            <a:off x="2567305" y="1024255"/>
            <a:ext cx="7850505" cy="4088130"/>
          </a:xfrm>
          <a:prstGeom prst="rect">
            <a:avLst/>
          </a:prstGeom>
        </p:spPr>
      </p:pic>
      <p:sp>
        <p:nvSpPr>
          <p:cNvPr id="6" name="文本框 5"/>
          <p:cNvSpPr txBox="1"/>
          <p:nvPr/>
        </p:nvSpPr>
        <p:spPr>
          <a:xfrm>
            <a:off x="3421380" y="3041650"/>
            <a:ext cx="6169025" cy="929640"/>
          </a:xfrm>
          <a:prstGeom prst="rect">
            <a:avLst/>
          </a:prstGeom>
          <a:noFill/>
        </p:spPr>
        <p:txBody>
          <a:bodyPr wrap="square" rtlCol="0">
            <a:spAutoFit/>
          </a:bodyPr>
          <a:lstStyle/>
          <a:p>
            <a:pPr algn="dist"/>
            <a:r>
              <a:rPr lang="zh-CN" altLang="zh-CN" sz="5500" b="1" spc="300"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我们结婚啦！</a:t>
            </a:r>
            <a:endParaRPr lang="en-US" altLang="zh-CN" sz="5500" b="1" spc="300"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endParaRPr>
          </a:p>
        </p:txBody>
      </p:sp>
      <p:sp>
        <p:nvSpPr>
          <p:cNvPr id="7" name="文本框 6"/>
          <p:cNvSpPr txBox="1"/>
          <p:nvPr/>
        </p:nvSpPr>
        <p:spPr>
          <a:xfrm>
            <a:off x="3421063" y="5012690"/>
            <a:ext cx="6169025" cy="457200"/>
          </a:xfrm>
          <a:prstGeom prst="rect">
            <a:avLst/>
          </a:prstGeom>
          <a:noFill/>
        </p:spPr>
        <p:txBody>
          <a:bodyPr wrap="square" rtlCol="0">
            <a:spAutoFit/>
          </a:bodyPr>
          <a:lstStyle/>
          <a:p>
            <a:pPr algn="ctr"/>
            <a:r>
              <a:rPr lang="zh-CN" altLang="zh-CN" sz="2400" b="1" spc="300"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新郎：罗密欧   新娘：朱丽叶</a:t>
            </a:r>
          </a:p>
        </p:txBody>
      </p:sp>
    </p:spTree>
  </p:cSld>
  <p:clrMapOvr>
    <a:masterClrMapping/>
  </p:clrMapOvr>
  <p:transition advTm="4493">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6"/>
                                        </p:tgtEl>
                                        <p:attrNameLst>
                                          <p:attrName>ppt_y</p:attrName>
                                        </p:attrNameLst>
                                      </p:cBhvr>
                                      <p:tavLst>
                                        <p:tav tm="0">
                                          <p:val>
                                            <p:strVal val="#ppt_y"/>
                                          </p:val>
                                        </p:tav>
                                        <p:tav tm="100000">
                                          <p:val>
                                            <p:strVal val="#ppt_y"/>
                                          </p:val>
                                        </p:tav>
                                      </p:tavLst>
                                    </p:anim>
                                    <p:anim calcmode="lin" valueType="num">
                                      <p:cBhvr>
                                        <p:cTn id="15"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6"/>
                                        </p:tgtEl>
                                      </p:cBhvr>
                                    </p:animEffect>
                                  </p:childTnLst>
                                </p:cTn>
                              </p:par>
                            </p:childTnLst>
                          </p:cTn>
                        </p:par>
                        <p:par>
                          <p:cTn id="18" fill="hold">
                            <p:stCondLst>
                              <p:cond delay="1250"/>
                            </p:stCondLst>
                            <p:childTnLst>
                              <p:par>
                                <p:cTn id="19" presetID="56" presetClass="entr" presetSubtype="0" fill="hold" grpId="0" nodeType="afterEffect">
                                  <p:stCondLst>
                                    <p:cond delay="0"/>
                                  </p:stCondLst>
                                  <p:iterate type="lt">
                                    <p:tmPct val="10000"/>
                                  </p:iterate>
                                  <p:childTnLst>
                                    <p:set>
                                      <p:cBhvr>
                                        <p:cTn id="20" dur="1" fill="hold">
                                          <p:stCondLst>
                                            <p:cond delay="0"/>
                                          </p:stCondLst>
                                        </p:cTn>
                                        <p:tgtEl>
                                          <p:spTgt spid="7"/>
                                        </p:tgtEl>
                                        <p:attrNameLst>
                                          <p:attrName>style.visibility</p:attrName>
                                        </p:attrNameLst>
                                      </p:cBhvr>
                                      <p:to>
                                        <p:strVal val="visible"/>
                                      </p:to>
                                    </p:set>
                                    <p:anim by="(-#ppt_w*2)" calcmode="lin" valueType="num">
                                      <p:cBhvr rctx="PPT">
                                        <p:cTn id="21" dur="500" autoRev="1" fill="hold">
                                          <p:stCondLst>
                                            <p:cond delay="0"/>
                                          </p:stCondLst>
                                        </p:cTn>
                                        <p:tgtEl>
                                          <p:spTgt spid="7"/>
                                        </p:tgtEl>
                                        <p:attrNameLst>
                                          <p:attrName>ppt_w</p:attrName>
                                        </p:attrNameLst>
                                      </p:cBhvr>
                                    </p:anim>
                                    <p:anim by="(#ppt_w*0.50)" calcmode="lin" valueType="num">
                                      <p:cBhvr>
                                        <p:cTn id="22" dur="500" decel="50000" autoRev="1" fill="hold">
                                          <p:stCondLst>
                                            <p:cond delay="0"/>
                                          </p:stCondLst>
                                        </p:cTn>
                                        <p:tgtEl>
                                          <p:spTgt spid="7"/>
                                        </p:tgtEl>
                                        <p:attrNameLst>
                                          <p:attrName>ppt_x</p:attrName>
                                        </p:attrNameLst>
                                      </p:cBhvr>
                                    </p:anim>
                                    <p:anim from="(-#ppt_h/2)" to="(#ppt_y)" calcmode="lin" valueType="num">
                                      <p:cBhvr>
                                        <p:cTn id="23" dur="1000" fill="hold">
                                          <p:stCondLst>
                                            <p:cond delay="0"/>
                                          </p:stCondLst>
                                        </p:cTn>
                                        <p:tgtEl>
                                          <p:spTgt spid="7"/>
                                        </p:tgtEl>
                                        <p:attrNameLst>
                                          <p:attrName>ppt_y</p:attrName>
                                        </p:attrNameLst>
                                      </p:cBhvr>
                                    </p:anim>
                                    <p:animRot by="21600000">
                                      <p:cBhvr>
                                        <p:cTn id="24"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肘形连接符 22"/>
          <p:cNvCxnSpPr>
            <a:cxnSpLocks noChangeShapeType="1"/>
          </p:cNvCxnSpPr>
          <p:nvPr/>
        </p:nvCxnSpPr>
        <p:spPr bwMode="auto">
          <a:xfrm flipH="1" flipV="1">
            <a:off x="6365282" y="1873772"/>
            <a:ext cx="3762743" cy="546251"/>
          </a:xfrm>
          <a:prstGeom prst="bentConnector3">
            <a:avLst>
              <a:gd name="adj1" fmla="val 218"/>
            </a:avLst>
          </a:prstGeom>
          <a:noFill/>
          <a:ln w="12700">
            <a:solidFill>
              <a:srgbClr val="EFB6C7"/>
            </a:solidFill>
            <a:bevel/>
            <a:headEnd type="oval" w="med" len="med"/>
            <a:tailEnd type="oval" w="med" len="med"/>
          </a:ln>
          <a:extLst>
            <a:ext uri="{909E8E84-426E-40DD-AFC4-6F175D3DCCD1}">
              <a14:hiddenFill xmlns:a14="http://schemas.microsoft.com/office/drawing/2010/main">
                <a:noFill/>
              </a14:hiddenFill>
            </a:ext>
          </a:extLst>
        </p:spPr>
      </p:cxnSp>
      <p:cxnSp>
        <p:nvCxnSpPr>
          <p:cNvPr id="28" name="肘形连接符 27"/>
          <p:cNvCxnSpPr>
            <a:cxnSpLocks noChangeShapeType="1"/>
          </p:cNvCxnSpPr>
          <p:nvPr/>
        </p:nvCxnSpPr>
        <p:spPr bwMode="auto">
          <a:xfrm flipH="1">
            <a:off x="6365282" y="5303729"/>
            <a:ext cx="3762743" cy="544664"/>
          </a:xfrm>
          <a:prstGeom prst="bentConnector3">
            <a:avLst>
              <a:gd name="adj1" fmla="val 218"/>
            </a:avLst>
          </a:prstGeom>
          <a:noFill/>
          <a:ln w="12700">
            <a:solidFill>
              <a:srgbClr val="EFB6C7"/>
            </a:solidFill>
            <a:bevel/>
            <a:headEnd type="oval" w="med" len="med"/>
            <a:tailEnd type="oval" w="med" len="med"/>
          </a:ln>
          <a:extLst>
            <a:ext uri="{909E8E84-426E-40DD-AFC4-6F175D3DCCD1}">
              <a14:hiddenFill xmlns:a14="http://schemas.microsoft.com/office/drawing/2010/main">
                <a:noFill/>
              </a14:hiddenFill>
            </a:ext>
          </a:extLst>
        </p:spPr>
      </p:cxnSp>
      <p:cxnSp>
        <p:nvCxnSpPr>
          <p:cNvPr id="29" name="肘形连接符 28"/>
          <p:cNvCxnSpPr>
            <a:cxnSpLocks noChangeShapeType="1"/>
          </p:cNvCxnSpPr>
          <p:nvPr/>
        </p:nvCxnSpPr>
        <p:spPr bwMode="auto">
          <a:xfrm flipV="1">
            <a:off x="2125661" y="1873772"/>
            <a:ext cx="3628076" cy="546251"/>
          </a:xfrm>
          <a:prstGeom prst="bentConnector3">
            <a:avLst>
              <a:gd name="adj1" fmla="val 218"/>
            </a:avLst>
          </a:prstGeom>
          <a:noFill/>
          <a:ln w="12700">
            <a:solidFill>
              <a:srgbClr val="EFB6C7"/>
            </a:solidFill>
            <a:bevel/>
            <a:headEnd type="oval" w="med" len="med"/>
            <a:tailEnd type="oval" w="med" len="med"/>
          </a:ln>
          <a:extLst>
            <a:ext uri="{909E8E84-426E-40DD-AFC4-6F175D3DCCD1}">
              <a14:hiddenFill xmlns:a14="http://schemas.microsoft.com/office/drawing/2010/main">
                <a:noFill/>
              </a14:hiddenFill>
            </a:ext>
          </a:extLst>
        </p:spPr>
      </p:cxnSp>
      <p:cxnSp>
        <p:nvCxnSpPr>
          <p:cNvPr id="31" name="肘形连接符 30"/>
          <p:cNvCxnSpPr>
            <a:cxnSpLocks noChangeShapeType="1"/>
          </p:cNvCxnSpPr>
          <p:nvPr/>
        </p:nvCxnSpPr>
        <p:spPr bwMode="auto">
          <a:xfrm>
            <a:off x="2125661" y="5303729"/>
            <a:ext cx="3628076" cy="544664"/>
          </a:xfrm>
          <a:prstGeom prst="bentConnector3">
            <a:avLst>
              <a:gd name="adj1" fmla="val 218"/>
            </a:avLst>
          </a:prstGeom>
          <a:noFill/>
          <a:ln w="12700">
            <a:solidFill>
              <a:srgbClr val="EFB6C7"/>
            </a:solidFill>
            <a:bevel/>
            <a:headEnd type="oval" w="med" len="med"/>
            <a:tailEnd type="oval" w="med" len="med"/>
          </a:ln>
          <a:extLst>
            <a:ext uri="{909E8E84-426E-40DD-AFC4-6F175D3DCCD1}">
              <a14:hiddenFill xmlns:a14="http://schemas.microsoft.com/office/drawing/2010/main">
                <a:noFill/>
              </a14:hiddenFill>
            </a:ext>
          </a:extLst>
        </p:spPr>
      </p:cxnSp>
      <p:sp>
        <p:nvSpPr>
          <p:cNvPr id="32" name="文本框 5"/>
          <p:cNvSpPr>
            <a:spLocks noChangeArrowheads="1"/>
          </p:cNvSpPr>
          <p:nvPr/>
        </p:nvSpPr>
        <p:spPr bwMode="auto">
          <a:xfrm>
            <a:off x="2882966" y="4943262"/>
            <a:ext cx="2870775" cy="705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02" tIns="45650" rIns="91302" bIns="4565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zh-CN" altLang="en-US" sz="1500" dirty="0">
                <a:latin typeface="微软雅黑" panose="020B0503020204020204" charset="-122"/>
                <a:ea typeface="微软雅黑" panose="020B0503020204020204" charset="-122"/>
              </a:rPr>
              <a:t>单击此处添加文字阐述，添加简短问题说明文字，具体说明文字在此处添加此处。</a:t>
            </a:r>
          </a:p>
          <a:p>
            <a:pPr eaLnBrk="1" hangingPunct="1">
              <a:lnSpc>
                <a:spcPct val="120000"/>
              </a:lnSpc>
            </a:pPr>
            <a:endParaRPr lang="zh-CN" altLang="en-US" sz="1500" dirty="0">
              <a:latin typeface="微软雅黑" panose="020B0503020204020204" charset="-122"/>
              <a:ea typeface="微软雅黑" panose="020B0503020204020204" charset="-122"/>
            </a:endParaRPr>
          </a:p>
        </p:txBody>
      </p:sp>
      <p:sp>
        <p:nvSpPr>
          <p:cNvPr id="44" name="文本框 6"/>
          <p:cNvSpPr>
            <a:spLocks noChangeArrowheads="1"/>
          </p:cNvSpPr>
          <p:nvPr/>
        </p:nvSpPr>
        <p:spPr bwMode="auto">
          <a:xfrm>
            <a:off x="2876628" y="5870619"/>
            <a:ext cx="1197610" cy="416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02" tIns="45650" rIns="91302" bIns="4565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eaLnBrk="1" hangingPunct="1"/>
            <a:r>
              <a:rPr lang="zh-CN" altLang="en-US" sz="2000" dirty="0">
                <a:latin typeface="微软雅黑" panose="020B0503020204020204" charset="-122"/>
                <a:ea typeface="微软雅黑" panose="020B0503020204020204" charset="-122"/>
                <a:sym typeface="方正兰亭黑_GBK" pitchFamily="2" charset="-122"/>
              </a:rPr>
              <a:t>添加标题</a:t>
            </a:r>
          </a:p>
        </p:txBody>
      </p:sp>
      <p:grpSp>
        <p:nvGrpSpPr>
          <p:cNvPr id="45" name="组合 44"/>
          <p:cNvGrpSpPr/>
          <p:nvPr/>
        </p:nvGrpSpPr>
        <p:grpSpPr bwMode="auto">
          <a:xfrm>
            <a:off x="1430153" y="3938094"/>
            <a:ext cx="1341912" cy="1346575"/>
            <a:chOff x="0" y="0"/>
            <a:chExt cx="1403797" cy="1403797"/>
          </a:xfrm>
        </p:grpSpPr>
        <p:sp>
          <p:nvSpPr>
            <p:cNvPr id="46" name="椭圆 45"/>
            <p:cNvSpPr>
              <a:spLocks noChangeArrowheads="1"/>
            </p:cNvSpPr>
            <p:nvPr/>
          </p:nvSpPr>
          <p:spPr bwMode="auto">
            <a:xfrm>
              <a:off x="0" y="0"/>
              <a:ext cx="1403797" cy="1403797"/>
            </a:xfrm>
            <a:prstGeom prst="ellipse">
              <a:avLst/>
            </a:prstGeom>
            <a:solidFill>
              <a:srgbClr val="EFB6C7"/>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300">
                <a:latin typeface="微软雅黑" panose="020B0503020204020204" charset="-122"/>
                <a:ea typeface="微软雅黑" panose="020B0503020204020204" charset="-122"/>
                <a:sym typeface="方正兰亭黑_GBK" pitchFamily="2" charset="-122"/>
              </a:endParaRPr>
            </a:p>
          </p:txBody>
        </p:sp>
        <p:grpSp>
          <p:nvGrpSpPr>
            <p:cNvPr id="47" name="组合 46"/>
            <p:cNvGrpSpPr/>
            <p:nvPr/>
          </p:nvGrpSpPr>
          <p:grpSpPr bwMode="auto">
            <a:xfrm>
              <a:off x="486136" y="362881"/>
              <a:ext cx="392888" cy="661931"/>
              <a:chOff x="0" y="0"/>
              <a:chExt cx="292099" cy="492124"/>
            </a:xfrm>
          </p:grpSpPr>
          <p:sp>
            <p:nvSpPr>
              <p:cNvPr id="48" name="Freeform 15"/>
              <p:cNvSpPr>
                <a:spLocks noEditPoints="1" noChangeArrowheads="1"/>
              </p:cNvSpPr>
              <p:nvPr/>
            </p:nvSpPr>
            <p:spPr bwMode="auto">
              <a:xfrm>
                <a:off x="0" y="0"/>
                <a:ext cx="292099" cy="492124"/>
              </a:xfrm>
              <a:custGeom>
                <a:avLst/>
                <a:gdLst>
                  <a:gd name="T0" fmla="*/ 0 w 166"/>
                  <a:gd name="T1" fmla="*/ 781246850 h 280"/>
                  <a:gd name="T2" fmla="*/ 463707163 w 166"/>
                  <a:gd name="T3" fmla="*/ 781246850 h 280"/>
                  <a:gd name="T4" fmla="*/ 463707163 w 166"/>
                  <a:gd name="T5" fmla="*/ 747764842 h 280"/>
                  <a:gd name="T6" fmla="*/ 463707163 w 166"/>
                  <a:gd name="T7" fmla="*/ 747764842 h 280"/>
                  <a:gd name="T8" fmla="*/ 458120329 w 166"/>
                  <a:gd name="T9" fmla="*/ 736604173 h 280"/>
                  <a:gd name="T10" fmla="*/ 446946663 w 166"/>
                  <a:gd name="T11" fmla="*/ 731023838 h 280"/>
                  <a:gd name="T12" fmla="*/ 16760500 w 166"/>
                  <a:gd name="T13" fmla="*/ 731023838 h 280"/>
                  <a:gd name="T14" fmla="*/ 16760500 w 166"/>
                  <a:gd name="T15" fmla="*/ 731023838 h 280"/>
                  <a:gd name="T16" fmla="*/ 5586833 w 166"/>
                  <a:gd name="T17" fmla="*/ 736604173 h 280"/>
                  <a:gd name="T18" fmla="*/ 0 w 166"/>
                  <a:gd name="T19" fmla="*/ 747764842 h 280"/>
                  <a:gd name="T20" fmla="*/ 0 w 166"/>
                  <a:gd name="T21" fmla="*/ 781246850 h 280"/>
                  <a:gd name="T22" fmla="*/ 0 w 166"/>
                  <a:gd name="T23" fmla="*/ 781246850 h 280"/>
                  <a:gd name="T24" fmla="*/ 0 w 166"/>
                  <a:gd name="T25" fmla="*/ 0 h 280"/>
                  <a:gd name="T26" fmla="*/ 463707163 w 166"/>
                  <a:gd name="T27" fmla="*/ 0 h 280"/>
                  <a:gd name="T28" fmla="*/ 463707163 w 166"/>
                  <a:gd name="T29" fmla="*/ 33482008 h 280"/>
                  <a:gd name="T30" fmla="*/ 463707163 w 166"/>
                  <a:gd name="T31" fmla="*/ 33482008 h 280"/>
                  <a:gd name="T32" fmla="*/ 458120329 w 166"/>
                  <a:gd name="T33" fmla="*/ 44642677 h 280"/>
                  <a:gd name="T34" fmla="*/ 446946663 w 166"/>
                  <a:gd name="T35" fmla="*/ 50223012 h 280"/>
                  <a:gd name="T36" fmla="*/ 16760500 w 166"/>
                  <a:gd name="T37" fmla="*/ 50223012 h 280"/>
                  <a:gd name="T38" fmla="*/ 16760500 w 166"/>
                  <a:gd name="T39" fmla="*/ 50223012 h 280"/>
                  <a:gd name="T40" fmla="*/ 5586833 w 166"/>
                  <a:gd name="T41" fmla="*/ 44642677 h 280"/>
                  <a:gd name="T42" fmla="*/ 0 w 166"/>
                  <a:gd name="T43" fmla="*/ 33482008 h 280"/>
                  <a:gd name="T44" fmla="*/ 0 w 166"/>
                  <a:gd name="T45" fmla="*/ 0 h 2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6"/>
                  <a:gd name="T70" fmla="*/ 0 h 280"/>
                  <a:gd name="T71" fmla="*/ 166 w 166"/>
                  <a:gd name="T72" fmla="*/ 280 h 28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6" h="280">
                    <a:moveTo>
                      <a:pt x="0" y="280"/>
                    </a:moveTo>
                    <a:lnTo>
                      <a:pt x="166" y="280"/>
                    </a:lnTo>
                    <a:lnTo>
                      <a:pt x="166" y="268"/>
                    </a:lnTo>
                    <a:lnTo>
                      <a:pt x="164" y="264"/>
                    </a:lnTo>
                    <a:lnTo>
                      <a:pt x="160" y="262"/>
                    </a:lnTo>
                    <a:lnTo>
                      <a:pt x="6" y="262"/>
                    </a:lnTo>
                    <a:lnTo>
                      <a:pt x="2" y="264"/>
                    </a:lnTo>
                    <a:lnTo>
                      <a:pt x="0" y="268"/>
                    </a:lnTo>
                    <a:lnTo>
                      <a:pt x="0" y="280"/>
                    </a:lnTo>
                    <a:close/>
                    <a:moveTo>
                      <a:pt x="0" y="0"/>
                    </a:moveTo>
                    <a:lnTo>
                      <a:pt x="166" y="0"/>
                    </a:lnTo>
                    <a:lnTo>
                      <a:pt x="166" y="12"/>
                    </a:lnTo>
                    <a:lnTo>
                      <a:pt x="164" y="16"/>
                    </a:lnTo>
                    <a:lnTo>
                      <a:pt x="160" y="18"/>
                    </a:lnTo>
                    <a:lnTo>
                      <a:pt x="6" y="18"/>
                    </a:lnTo>
                    <a:lnTo>
                      <a:pt x="2" y="16"/>
                    </a:lnTo>
                    <a:lnTo>
                      <a:pt x="0" y="12"/>
                    </a:lnTo>
                    <a:lnTo>
                      <a:pt x="0" y="0"/>
                    </a:lnTo>
                    <a:close/>
                  </a:path>
                </a:pathLst>
              </a:cu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100">
                  <a:latin typeface="微软雅黑" panose="020B0503020204020204" charset="-122"/>
                  <a:ea typeface="微软雅黑" panose="020B0503020204020204" charset="-122"/>
                </a:endParaRPr>
              </a:p>
            </p:txBody>
          </p:sp>
          <p:sp>
            <p:nvSpPr>
              <p:cNvPr id="49" name="Freeform 16"/>
              <p:cNvSpPr>
                <a:spLocks noEditPoints="1" noChangeArrowheads="1"/>
              </p:cNvSpPr>
              <p:nvPr/>
            </p:nvSpPr>
            <p:spPr bwMode="auto">
              <a:xfrm>
                <a:off x="23812" y="46039"/>
                <a:ext cx="244476" cy="400050"/>
              </a:xfrm>
              <a:custGeom>
                <a:avLst/>
                <a:gdLst>
                  <a:gd name="T0" fmla="*/ 39373037 w 138"/>
                  <a:gd name="T1" fmla="*/ 139271793 h 228"/>
                  <a:gd name="T2" fmla="*/ 39373037 w 138"/>
                  <a:gd name="T3" fmla="*/ 161555280 h 228"/>
                  <a:gd name="T4" fmla="*/ 56247196 w 138"/>
                  <a:gd name="T5" fmla="*/ 194980510 h 228"/>
                  <a:gd name="T6" fmla="*/ 134993270 w 138"/>
                  <a:gd name="T7" fmla="*/ 267401842 h 228"/>
                  <a:gd name="T8" fmla="*/ 157492148 w 138"/>
                  <a:gd name="T9" fmla="*/ 289685329 h 228"/>
                  <a:gd name="T10" fmla="*/ 163116867 w 138"/>
                  <a:gd name="T11" fmla="*/ 317539688 h 228"/>
                  <a:gd name="T12" fmla="*/ 134993270 w 138"/>
                  <a:gd name="T13" fmla="*/ 367677533 h 228"/>
                  <a:gd name="T14" fmla="*/ 67496635 w 138"/>
                  <a:gd name="T15" fmla="*/ 423386250 h 228"/>
                  <a:gd name="T16" fmla="*/ 44997757 w 138"/>
                  <a:gd name="T17" fmla="*/ 451240609 h 228"/>
                  <a:gd name="T18" fmla="*/ 39373037 w 138"/>
                  <a:gd name="T19" fmla="*/ 490236711 h 228"/>
                  <a:gd name="T20" fmla="*/ 0 w 138"/>
                  <a:gd name="T21" fmla="*/ 635079375 h 228"/>
                  <a:gd name="T22" fmla="*/ 0 w 138"/>
                  <a:gd name="T23" fmla="*/ 479094967 h 228"/>
                  <a:gd name="T24" fmla="*/ 5624720 w 138"/>
                  <a:gd name="T25" fmla="*/ 428957122 h 228"/>
                  <a:gd name="T26" fmla="*/ 39373037 w 138"/>
                  <a:gd name="T27" fmla="*/ 395531891 h 228"/>
                  <a:gd name="T28" fmla="*/ 101244952 w 138"/>
                  <a:gd name="T29" fmla="*/ 339823174 h 228"/>
                  <a:gd name="T30" fmla="*/ 118119111 w 138"/>
                  <a:gd name="T31" fmla="*/ 317539688 h 228"/>
                  <a:gd name="T32" fmla="*/ 101244952 w 138"/>
                  <a:gd name="T33" fmla="*/ 295256201 h 228"/>
                  <a:gd name="T34" fmla="*/ 39373037 w 138"/>
                  <a:gd name="T35" fmla="*/ 239547484 h 228"/>
                  <a:gd name="T36" fmla="*/ 5624720 w 138"/>
                  <a:gd name="T37" fmla="*/ 200551382 h 228"/>
                  <a:gd name="T38" fmla="*/ 0 w 138"/>
                  <a:gd name="T39" fmla="*/ 155984408 h 228"/>
                  <a:gd name="T40" fmla="*/ 39373037 w 138"/>
                  <a:gd name="T41" fmla="*/ 0 h 228"/>
                  <a:gd name="T42" fmla="*/ 348732613 w 138"/>
                  <a:gd name="T43" fmla="*/ 635079375 h 228"/>
                  <a:gd name="T44" fmla="*/ 348732613 w 138"/>
                  <a:gd name="T45" fmla="*/ 490236711 h 228"/>
                  <a:gd name="T46" fmla="*/ 343107893 w 138"/>
                  <a:gd name="T47" fmla="*/ 451240609 h 228"/>
                  <a:gd name="T48" fmla="*/ 320609015 w 138"/>
                  <a:gd name="T49" fmla="*/ 423386250 h 228"/>
                  <a:gd name="T50" fmla="*/ 253112380 w 138"/>
                  <a:gd name="T51" fmla="*/ 367677533 h 228"/>
                  <a:gd name="T52" fmla="*/ 224988783 w 138"/>
                  <a:gd name="T53" fmla="*/ 317539688 h 228"/>
                  <a:gd name="T54" fmla="*/ 230613502 w 138"/>
                  <a:gd name="T55" fmla="*/ 289685329 h 228"/>
                  <a:gd name="T56" fmla="*/ 320609015 w 138"/>
                  <a:gd name="T57" fmla="*/ 211693125 h 228"/>
                  <a:gd name="T58" fmla="*/ 331858454 w 138"/>
                  <a:gd name="T59" fmla="*/ 194980510 h 228"/>
                  <a:gd name="T60" fmla="*/ 348732613 w 138"/>
                  <a:gd name="T61" fmla="*/ 161555280 h 228"/>
                  <a:gd name="T62" fmla="*/ 348732613 w 138"/>
                  <a:gd name="T63" fmla="*/ 0 h 228"/>
                  <a:gd name="T64" fmla="*/ 388105650 w 138"/>
                  <a:gd name="T65" fmla="*/ 155984408 h 228"/>
                  <a:gd name="T66" fmla="*/ 388105650 w 138"/>
                  <a:gd name="T67" fmla="*/ 183838766 h 228"/>
                  <a:gd name="T68" fmla="*/ 371231491 w 138"/>
                  <a:gd name="T69" fmla="*/ 222834868 h 228"/>
                  <a:gd name="T70" fmla="*/ 286860698 w 138"/>
                  <a:gd name="T71" fmla="*/ 295256201 h 228"/>
                  <a:gd name="T72" fmla="*/ 275611259 w 138"/>
                  <a:gd name="T73" fmla="*/ 306397944 h 228"/>
                  <a:gd name="T74" fmla="*/ 275611259 w 138"/>
                  <a:gd name="T75" fmla="*/ 328681431 h 228"/>
                  <a:gd name="T76" fmla="*/ 348732613 w 138"/>
                  <a:gd name="T77" fmla="*/ 395531891 h 228"/>
                  <a:gd name="T78" fmla="*/ 371231491 w 138"/>
                  <a:gd name="T79" fmla="*/ 412244507 h 228"/>
                  <a:gd name="T80" fmla="*/ 388105650 w 138"/>
                  <a:gd name="T81" fmla="*/ 451240609 h 228"/>
                  <a:gd name="T82" fmla="*/ 388105650 w 138"/>
                  <a:gd name="T83" fmla="*/ 635079375 h 2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8"/>
                  <a:gd name="T127" fmla="*/ 0 h 228"/>
                  <a:gd name="T128" fmla="*/ 138 w 138"/>
                  <a:gd name="T129" fmla="*/ 228 h 22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8" h="228">
                    <a:moveTo>
                      <a:pt x="14" y="0"/>
                    </a:moveTo>
                    <a:lnTo>
                      <a:pt x="14" y="50"/>
                    </a:lnTo>
                    <a:lnTo>
                      <a:pt x="14" y="58"/>
                    </a:lnTo>
                    <a:lnTo>
                      <a:pt x="16" y="66"/>
                    </a:lnTo>
                    <a:lnTo>
                      <a:pt x="20" y="70"/>
                    </a:lnTo>
                    <a:lnTo>
                      <a:pt x="24" y="76"/>
                    </a:lnTo>
                    <a:lnTo>
                      <a:pt x="48" y="96"/>
                    </a:lnTo>
                    <a:lnTo>
                      <a:pt x="56" y="104"/>
                    </a:lnTo>
                    <a:lnTo>
                      <a:pt x="58" y="110"/>
                    </a:lnTo>
                    <a:lnTo>
                      <a:pt x="58" y="114"/>
                    </a:lnTo>
                    <a:lnTo>
                      <a:pt x="56" y="122"/>
                    </a:lnTo>
                    <a:lnTo>
                      <a:pt x="48" y="132"/>
                    </a:lnTo>
                    <a:lnTo>
                      <a:pt x="24" y="152"/>
                    </a:lnTo>
                    <a:lnTo>
                      <a:pt x="20" y="156"/>
                    </a:lnTo>
                    <a:lnTo>
                      <a:pt x="16" y="162"/>
                    </a:lnTo>
                    <a:lnTo>
                      <a:pt x="14" y="168"/>
                    </a:lnTo>
                    <a:lnTo>
                      <a:pt x="14" y="176"/>
                    </a:lnTo>
                    <a:lnTo>
                      <a:pt x="14" y="228"/>
                    </a:lnTo>
                    <a:lnTo>
                      <a:pt x="0" y="228"/>
                    </a:lnTo>
                    <a:lnTo>
                      <a:pt x="0" y="172"/>
                    </a:lnTo>
                    <a:lnTo>
                      <a:pt x="0" y="162"/>
                    </a:lnTo>
                    <a:lnTo>
                      <a:pt x="2" y="154"/>
                    </a:lnTo>
                    <a:lnTo>
                      <a:pt x="8" y="148"/>
                    </a:lnTo>
                    <a:lnTo>
                      <a:pt x="14" y="142"/>
                    </a:lnTo>
                    <a:lnTo>
                      <a:pt x="36" y="122"/>
                    </a:lnTo>
                    <a:lnTo>
                      <a:pt x="40" y="118"/>
                    </a:lnTo>
                    <a:lnTo>
                      <a:pt x="42" y="114"/>
                    </a:lnTo>
                    <a:lnTo>
                      <a:pt x="40" y="110"/>
                    </a:lnTo>
                    <a:lnTo>
                      <a:pt x="36" y="106"/>
                    </a:lnTo>
                    <a:lnTo>
                      <a:pt x="14" y="86"/>
                    </a:lnTo>
                    <a:lnTo>
                      <a:pt x="8" y="80"/>
                    </a:lnTo>
                    <a:lnTo>
                      <a:pt x="2" y="72"/>
                    </a:lnTo>
                    <a:lnTo>
                      <a:pt x="0" y="66"/>
                    </a:lnTo>
                    <a:lnTo>
                      <a:pt x="0" y="56"/>
                    </a:lnTo>
                    <a:lnTo>
                      <a:pt x="0" y="0"/>
                    </a:lnTo>
                    <a:lnTo>
                      <a:pt x="14" y="0"/>
                    </a:lnTo>
                    <a:close/>
                    <a:moveTo>
                      <a:pt x="124" y="228"/>
                    </a:moveTo>
                    <a:lnTo>
                      <a:pt x="124" y="176"/>
                    </a:lnTo>
                    <a:lnTo>
                      <a:pt x="124" y="168"/>
                    </a:lnTo>
                    <a:lnTo>
                      <a:pt x="122" y="162"/>
                    </a:lnTo>
                    <a:lnTo>
                      <a:pt x="118" y="156"/>
                    </a:lnTo>
                    <a:lnTo>
                      <a:pt x="114" y="152"/>
                    </a:lnTo>
                    <a:lnTo>
                      <a:pt x="90" y="132"/>
                    </a:lnTo>
                    <a:lnTo>
                      <a:pt x="82" y="122"/>
                    </a:lnTo>
                    <a:lnTo>
                      <a:pt x="80" y="114"/>
                    </a:lnTo>
                    <a:lnTo>
                      <a:pt x="80" y="110"/>
                    </a:lnTo>
                    <a:lnTo>
                      <a:pt x="82" y="104"/>
                    </a:lnTo>
                    <a:lnTo>
                      <a:pt x="90" y="96"/>
                    </a:lnTo>
                    <a:lnTo>
                      <a:pt x="114" y="76"/>
                    </a:lnTo>
                    <a:lnTo>
                      <a:pt x="118" y="70"/>
                    </a:lnTo>
                    <a:lnTo>
                      <a:pt x="122" y="66"/>
                    </a:lnTo>
                    <a:lnTo>
                      <a:pt x="124" y="58"/>
                    </a:lnTo>
                    <a:lnTo>
                      <a:pt x="124" y="50"/>
                    </a:lnTo>
                    <a:lnTo>
                      <a:pt x="124" y="0"/>
                    </a:lnTo>
                    <a:lnTo>
                      <a:pt x="138" y="0"/>
                    </a:lnTo>
                    <a:lnTo>
                      <a:pt x="138" y="56"/>
                    </a:lnTo>
                    <a:lnTo>
                      <a:pt x="138" y="66"/>
                    </a:lnTo>
                    <a:lnTo>
                      <a:pt x="136" y="72"/>
                    </a:lnTo>
                    <a:lnTo>
                      <a:pt x="132" y="80"/>
                    </a:lnTo>
                    <a:lnTo>
                      <a:pt x="124" y="86"/>
                    </a:lnTo>
                    <a:lnTo>
                      <a:pt x="102" y="106"/>
                    </a:lnTo>
                    <a:lnTo>
                      <a:pt x="98" y="110"/>
                    </a:lnTo>
                    <a:lnTo>
                      <a:pt x="96" y="114"/>
                    </a:lnTo>
                    <a:lnTo>
                      <a:pt x="98" y="118"/>
                    </a:lnTo>
                    <a:lnTo>
                      <a:pt x="102" y="122"/>
                    </a:lnTo>
                    <a:lnTo>
                      <a:pt x="124" y="142"/>
                    </a:lnTo>
                    <a:lnTo>
                      <a:pt x="132" y="148"/>
                    </a:lnTo>
                    <a:lnTo>
                      <a:pt x="136" y="154"/>
                    </a:lnTo>
                    <a:lnTo>
                      <a:pt x="138" y="162"/>
                    </a:lnTo>
                    <a:lnTo>
                      <a:pt x="138" y="172"/>
                    </a:lnTo>
                    <a:lnTo>
                      <a:pt x="138" y="228"/>
                    </a:lnTo>
                    <a:lnTo>
                      <a:pt x="124" y="228"/>
                    </a:lnTo>
                    <a:close/>
                  </a:path>
                </a:pathLst>
              </a:cu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100">
                  <a:latin typeface="微软雅黑" panose="020B0503020204020204" charset="-122"/>
                  <a:ea typeface="微软雅黑" panose="020B0503020204020204" charset="-122"/>
                </a:endParaRPr>
              </a:p>
            </p:txBody>
          </p:sp>
          <p:sp>
            <p:nvSpPr>
              <p:cNvPr id="50" name="Freeform 17"/>
              <p:cNvSpPr>
                <a:spLocks noChangeArrowheads="1"/>
              </p:cNvSpPr>
              <p:nvPr/>
            </p:nvSpPr>
            <p:spPr bwMode="auto">
              <a:xfrm>
                <a:off x="63499" y="166689"/>
                <a:ext cx="165100" cy="279400"/>
              </a:xfrm>
              <a:custGeom>
                <a:avLst/>
                <a:gdLst>
                  <a:gd name="T0" fmla="*/ 0 w 94"/>
                  <a:gd name="T1" fmla="*/ 443547500 h 160"/>
                  <a:gd name="T2" fmla="*/ 133836383 w 94"/>
                  <a:gd name="T3" fmla="*/ 443547500 h 160"/>
                  <a:gd name="T4" fmla="*/ 262096250 w 94"/>
                  <a:gd name="T5" fmla="*/ 443547500 h 160"/>
                  <a:gd name="T6" fmla="*/ 262096250 w 94"/>
                  <a:gd name="T7" fmla="*/ 371471031 h 160"/>
                  <a:gd name="T8" fmla="*/ 161718963 w 94"/>
                  <a:gd name="T9" fmla="*/ 271672844 h 160"/>
                  <a:gd name="T10" fmla="*/ 161718963 w 94"/>
                  <a:gd name="T11" fmla="*/ 271672844 h 160"/>
                  <a:gd name="T12" fmla="*/ 150565931 w 94"/>
                  <a:gd name="T13" fmla="*/ 260584156 h 160"/>
                  <a:gd name="T14" fmla="*/ 144989415 w 94"/>
                  <a:gd name="T15" fmla="*/ 249495469 h 160"/>
                  <a:gd name="T16" fmla="*/ 144989415 w 94"/>
                  <a:gd name="T17" fmla="*/ 216229406 h 160"/>
                  <a:gd name="T18" fmla="*/ 144989415 w 94"/>
                  <a:gd name="T19" fmla="*/ 121975563 h 160"/>
                  <a:gd name="T20" fmla="*/ 144989415 w 94"/>
                  <a:gd name="T21" fmla="*/ 121975563 h 160"/>
                  <a:gd name="T22" fmla="*/ 144989415 w 94"/>
                  <a:gd name="T23" fmla="*/ 105342531 h 160"/>
                  <a:gd name="T24" fmla="*/ 150565931 w 94"/>
                  <a:gd name="T25" fmla="*/ 88709500 h 160"/>
                  <a:gd name="T26" fmla="*/ 172871995 w 94"/>
                  <a:gd name="T27" fmla="*/ 60987781 h 160"/>
                  <a:gd name="T28" fmla="*/ 211907606 w 94"/>
                  <a:gd name="T29" fmla="*/ 27721719 h 160"/>
                  <a:gd name="T30" fmla="*/ 211907606 w 94"/>
                  <a:gd name="T31" fmla="*/ 27721719 h 160"/>
                  <a:gd name="T32" fmla="*/ 228637154 w 94"/>
                  <a:gd name="T33" fmla="*/ 16633031 h 160"/>
                  <a:gd name="T34" fmla="*/ 245366702 w 94"/>
                  <a:gd name="T35" fmla="*/ 0 h 160"/>
                  <a:gd name="T36" fmla="*/ 133836383 w 94"/>
                  <a:gd name="T37" fmla="*/ 0 h 160"/>
                  <a:gd name="T38" fmla="*/ 16729548 w 94"/>
                  <a:gd name="T39" fmla="*/ 0 h 160"/>
                  <a:gd name="T40" fmla="*/ 16729548 w 94"/>
                  <a:gd name="T41" fmla="*/ 0 h 160"/>
                  <a:gd name="T42" fmla="*/ 33459096 w 94"/>
                  <a:gd name="T43" fmla="*/ 16633031 h 160"/>
                  <a:gd name="T44" fmla="*/ 50188644 w 94"/>
                  <a:gd name="T45" fmla="*/ 27721719 h 160"/>
                  <a:gd name="T46" fmla="*/ 89224255 w 94"/>
                  <a:gd name="T47" fmla="*/ 60987781 h 160"/>
                  <a:gd name="T48" fmla="*/ 89224255 w 94"/>
                  <a:gd name="T49" fmla="*/ 60987781 h 160"/>
                  <a:gd name="T50" fmla="*/ 105953803 w 94"/>
                  <a:gd name="T51" fmla="*/ 88709500 h 160"/>
                  <a:gd name="T52" fmla="*/ 117106835 w 94"/>
                  <a:gd name="T53" fmla="*/ 105342531 h 160"/>
                  <a:gd name="T54" fmla="*/ 117106835 w 94"/>
                  <a:gd name="T55" fmla="*/ 121975563 h 160"/>
                  <a:gd name="T56" fmla="*/ 117106835 w 94"/>
                  <a:gd name="T57" fmla="*/ 216229406 h 160"/>
                  <a:gd name="T58" fmla="*/ 117106835 w 94"/>
                  <a:gd name="T59" fmla="*/ 216229406 h 160"/>
                  <a:gd name="T60" fmla="*/ 117106835 w 94"/>
                  <a:gd name="T61" fmla="*/ 249495469 h 160"/>
                  <a:gd name="T62" fmla="*/ 111530319 w 94"/>
                  <a:gd name="T63" fmla="*/ 260584156 h 160"/>
                  <a:gd name="T64" fmla="*/ 105953803 w 94"/>
                  <a:gd name="T65" fmla="*/ 271672844 h 160"/>
                  <a:gd name="T66" fmla="*/ 0 w 94"/>
                  <a:gd name="T67" fmla="*/ 371471031 h 160"/>
                  <a:gd name="T68" fmla="*/ 0 w 94"/>
                  <a:gd name="T69" fmla="*/ 443547500 h 1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4"/>
                  <a:gd name="T106" fmla="*/ 0 h 160"/>
                  <a:gd name="T107" fmla="*/ 94 w 94"/>
                  <a:gd name="T108" fmla="*/ 160 h 1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4" h="160">
                    <a:moveTo>
                      <a:pt x="0" y="160"/>
                    </a:moveTo>
                    <a:lnTo>
                      <a:pt x="48" y="160"/>
                    </a:lnTo>
                    <a:lnTo>
                      <a:pt x="94" y="160"/>
                    </a:lnTo>
                    <a:lnTo>
                      <a:pt x="94" y="134"/>
                    </a:lnTo>
                    <a:lnTo>
                      <a:pt x="58" y="98"/>
                    </a:lnTo>
                    <a:lnTo>
                      <a:pt x="54" y="94"/>
                    </a:lnTo>
                    <a:lnTo>
                      <a:pt x="52" y="90"/>
                    </a:lnTo>
                    <a:lnTo>
                      <a:pt x="52" y="78"/>
                    </a:lnTo>
                    <a:lnTo>
                      <a:pt x="52" y="44"/>
                    </a:lnTo>
                    <a:lnTo>
                      <a:pt x="52" y="38"/>
                    </a:lnTo>
                    <a:lnTo>
                      <a:pt x="54" y="32"/>
                    </a:lnTo>
                    <a:lnTo>
                      <a:pt x="62" y="22"/>
                    </a:lnTo>
                    <a:lnTo>
                      <a:pt x="76" y="10"/>
                    </a:lnTo>
                    <a:lnTo>
                      <a:pt x="82" y="6"/>
                    </a:lnTo>
                    <a:lnTo>
                      <a:pt x="88" y="0"/>
                    </a:lnTo>
                    <a:lnTo>
                      <a:pt x="48" y="0"/>
                    </a:lnTo>
                    <a:lnTo>
                      <a:pt x="6" y="0"/>
                    </a:lnTo>
                    <a:lnTo>
                      <a:pt x="12" y="6"/>
                    </a:lnTo>
                    <a:lnTo>
                      <a:pt x="18" y="10"/>
                    </a:lnTo>
                    <a:lnTo>
                      <a:pt x="32" y="22"/>
                    </a:lnTo>
                    <a:lnTo>
                      <a:pt x="38" y="32"/>
                    </a:lnTo>
                    <a:lnTo>
                      <a:pt x="42" y="38"/>
                    </a:lnTo>
                    <a:lnTo>
                      <a:pt x="42" y="44"/>
                    </a:lnTo>
                    <a:lnTo>
                      <a:pt x="42" y="78"/>
                    </a:lnTo>
                    <a:lnTo>
                      <a:pt x="42" y="90"/>
                    </a:lnTo>
                    <a:lnTo>
                      <a:pt x="40" y="94"/>
                    </a:lnTo>
                    <a:lnTo>
                      <a:pt x="38" y="98"/>
                    </a:lnTo>
                    <a:lnTo>
                      <a:pt x="0" y="134"/>
                    </a:lnTo>
                    <a:lnTo>
                      <a:pt x="0" y="160"/>
                    </a:lnTo>
                    <a:close/>
                  </a:path>
                </a:pathLst>
              </a:cu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100">
                  <a:latin typeface="微软雅黑" panose="020B0503020204020204" charset="-122"/>
                  <a:ea typeface="微软雅黑" panose="020B0503020204020204" charset="-122"/>
                </a:endParaRPr>
              </a:p>
            </p:txBody>
          </p:sp>
        </p:grpSp>
      </p:grpSp>
      <p:sp>
        <p:nvSpPr>
          <p:cNvPr id="51" name="文本框 13"/>
          <p:cNvSpPr>
            <a:spLocks noChangeArrowheads="1"/>
          </p:cNvSpPr>
          <p:nvPr/>
        </p:nvSpPr>
        <p:spPr bwMode="auto">
          <a:xfrm>
            <a:off x="6439744" y="4927383"/>
            <a:ext cx="2859684" cy="705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02" tIns="45650" rIns="91302" bIns="4565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zh-CN" altLang="en-US" sz="1500" dirty="0">
                <a:latin typeface="微软雅黑" panose="020B0503020204020204" charset="-122"/>
                <a:ea typeface="微软雅黑" panose="020B0503020204020204" charset="-122"/>
                <a:sym typeface="方正兰亭黑_GBK" pitchFamily="2" charset="-122"/>
              </a:rPr>
              <a:t>单击此处添加文字阐述，添加简短问题说明文字，具体说明文字在此处添加此处。</a:t>
            </a:r>
          </a:p>
        </p:txBody>
      </p:sp>
      <p:sp>
        <p:nvSpPr>
          <p:cNvPr id="52" name="文本框 14"/>
          <p:cNvSpPr>
            <a:spLocks noChangeArrowheads="1"/>
          </p:cNvSpPr>
          <p:nvPr/>
        </p:nvSpPr>
        <p:spPr bwMode="auto">
          <a:xfrm>
            <a:off x="7993959" y="5870619"/>
            <a:ext cx="1197610" cy="416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02" tIns="45650" rIns="91302" bIns="4565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eaLnBrk="1" hangingPunct="1"/>
            <a:r>
              <a:rPr lang="zh-CN" altLang="en-US" sz="2000" dirty="0">
                <a:latin typeface="微软雅黑" panose="020B0503020204020204" charset="-122"/>
                <a:ea typeface="微软雅黑" panose="020B0503020204020204" charset="-122"/>
                <a:sym typeface="方正兰亭黑_GBK" pitchFamily="2" charset="-122"/>
              </a:rPr>
              <a:t>添加标题</a:t>
            </a:r>
          </a:p>
        </p:txBody>
      </p:sp>
      <p:sp>
        <p:nvSpPr>
          <p:cNvPr id="53" name="文本框 16"/>
          <p:cNvSpPr>
            <a:spLocks noChangeArrowheads="1"/>
          </p:cNvSpPr>
          <p:nvPr/>
        </p:nvSpPr>
        <p:spPr bwMode="auto">
          <a:xfrm>
            <a:off x="2889304" y="1464082"/>
            <a:ext cx="1197610" cy="416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02" tIns="45650" rIns="91302" bIns="4565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eaLnBrk="1" hangingPunct="1"/>
            <a:r>
              <a:rPr lang="zh-CN" altLang="en-US" sz="2000" dirty="0">
                <a:latin typeface="微软雅黑" panose="020B0503020204020204" charset="-122"/>
                <a:ea typeface="微软雅黑" panose="020B0503020204020204" charset="-122"/>
                <a:sym typeface="方正兰亭黑_GBK" pitchFamily="2" charset="-122"/>
              </a:rPr>
              <a:t>添加标题</a:t>
            </a:r>
          </a:p>
        </p:txBody>
      </p:sp>
      <p:sp>
        <p:nvSpPr>
          <p:cNvPr id="54" name="文本框 17"/>
          <p:cNvSpPr>
            <a:spLocks noChangeArrowheads="1"/>
          </p:cNvSpPr>
          <p:nvPr/>
        </p:nvSpPr>
        <p:spPr bwMode="auto">
          <a:xfrm>
            <a:off x="6439744" y="1940465"/>
            <a:ext cx="2859684" cy="116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02" tIns="45650" rIns="91302" bIns="4565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endParaRPr lang="zh-CN" altLang="en-US" sz="1500" dirty="0">
              <a:latin typeface="微软雅黑" panose="020B0503020204020204" charset="-122"/>
              <a:ea typeface="微软雅黑" panose="020B0503020204020204" charset="-122"/>
              <a:sym typeface="方正兰亭黑_GBK" pitchFamily="2" charset="-122"/>
            </a:endParaRPr>
          </a:p>
        </p:txBody>
      </p:sp>
      <p:sp>
        <p:nvSpPr>
          <p:cNvPr id="55" name="文本框 18"/>
          <p:cNvSpPr>
            <a:spLocks noChangeArrowheads="1"/>
          </p:cNvSpPr>
          <p:nvPr/>
        </p:nvSpPr>
        <p:spPr bwMode="auto">
          <a:xfrm>
            <a:off x="8006634" y="1464082"/>
            <a:ext cx="1197610" cy="416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02" tIns="45650" rIns="91302" bIns="4565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l" eaLnBrk="1" hangingPunct="1"/>
            <a:r>
              <a:rPr lang="zh-CN" altLang="en-US" sz="2000" dirty="0">
                <a:latin typeface="微软雅黑" panose="020B0503020204020204" charset="-122"/>
                <a:ea typeface="微软雅黑" panose="020B0503020204020204" charset="-122"/>
                <a:sym typeface="方正兰亭黑_GBK" pitchFamily="2" charset="-122"/>
              </a:rPr>
              <a:t>添加标题</a:t>
            </a:r>
          </a:p>
        </p:txBody>
      </p:sp>
      <p:grpSp>
        <p:nvGrpSpPr>
          <p:cNvPr id="56" name="组合 55"/>
          <p:cNvGrpSpPr/>
          <p:nvPr/>
        </p:nvGrpSpPr>
        <p:grpSpPr bwMode="auto">
          <a:xfrm>
            <a:off x="9413500" y="3938094"/>
            <a:ext cx="1343497" cy="1346575"/>
            <a:chOff x="0" y="0"/>
            <a:chExt cx="1403797" cy="1403797"/>
          </a:xfrm>
        </p:grpSpPr>
        <p:sp>
          <p:nvSpPr>
            <p:cNvPr id="57" name="椭圆 56"/>
            <p:cNvSpPr>
              <a:spLocks noChangeArrowheads="1"/>
            </p:cNvSpPr>
            <p:nvPr/>
          </p:nvSpPr>
          <p:spPr bwMode="auto">
            <a:xfrm>
              <a:off x="0" y="0"/>
              <a:ext cx="1403797" cy="1403797"/>
            </a:xfrm>
            <a:prstGeom prst="ellipse">
              <a:avLst/>
            </a:prstGeom>
            <a:solidFill>
              <a:srgbClr val="EFB6C7"/>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300">
                <a:latin typeface="微软雅黑" panose="020B0503020204020204" charset="-122"/>
                <a:ea typeface="微软雅黑" panose="020B0503020204020204" charset="-122"/>
                <a:sym typeface="方正兰亭黑_GBK" pitchFamily="2" charset="-122"/>
              </a:endParaRPr>
            </a:p>
          </p:txBody>
        </p:sp>
        <p:sp>
          <p:nvSpPr>
            <p:cNvPr id="58" name="Freeform 12"/>
            <p:cNvSpPr>
              <a:spLocks noEditPoints="1" noChangeArrowheads="1"/>
            </p:cNvSpPr>
            <p:nvPr/>
          </p:nvSpPr>
          <p:spPr bwMode="auto">
            <a:xfrm>
              <a:off x="479640" y="362881"/>
              <a:ext cx="471466" cy="666418"/>
            </a:xfrm>
            <a:custGeom>
              <a:avLst/>
              <a:gdLst>
                <a:gd name="T0" fmla="*/ 2147483647 w 408"/>
                <a:gd name="T1" fmla="*/ 2147483647 h 578"/>
                <a:gd name="T2" fmla="*/ 2147483647 w 408"/>
                <a:gd name="T3" fmla="*/ 2147483647 h 578"/>
                <a:gd name="T4" fmla="*/ 2147483647 w 408"/>
                <a:gd name="T5" fmla="*/ 2147483647 h 578"/>
                <a:gd name="T6" fmla="*/ 2147483647 w 408"/>
                <a:gd name="T7" fmla="*/ 2147483647 h 578"/>
                <a:gd name="T8" fmla="*/ 2147483647 w 408"/>
                <a:gd name="T9" fmla="*/ 2147483647 h 578"/>
                <a:gd name="T10" fmla="*/ 2147483647 w 408"/>
                <a:gd name="T11" fmla="*/ 2147483647 h 578"/>
                <a:gd name="T12" fmla="*/ 2147483647 w 408"/>
                <a:gd name="T13" fmla="*/ 2147483647 h 578"/>
                <a:gd name="T14" fmla="*/ 2147483647 w 408"/>
                <a:gd name="T15" fmla="*/ 2147483647 h 578"/>
                <a:gd name="T16" fmla="*/ 2147483647 w 408"/>
                <a:gd name="T17" fmla="*/ 2147483647 h 578"/>
                <a:gd name="T18" fmla="*/ 2147483647 w 408"/>
                <a:gd name="T19" fmla="*/ 2147483647 h 578"/>
                <a:gd name="T20" fmla="*/ 2147483647 w 408"/>
                <a:gd name="T21" fmla="*/ 2147483647 h 578"/>
                <a:gd name="T22" fmla="*/ 2147483647 w 408"/>
                <a:gd name="T23" fmla="*/ 2147483647 h 578"/>
                <a:gd name="T24" fmla="*/ 2147483647 w 408"/>
                <a:gd name="T25" fmla="*/ 2147483647 h 578"/>
                <a:gd name="T26" fmla="*/ 2147483647 w 408"/>
                <a:gd name="T27" fmla="*/ 2147483647 h 578"/>
                <a:gd name="T28" fmla="*/ 2147483647 w 408"/>
                <a:gd name="T29" fmla="*/ 2147483647 h 578"/>
                <a:gd name="T30" fmla="*/ 2147483647 w 408"/>
                <a:gd name="T31" fmla="*/ 2147483647 h 578"/>
                <a:gd name="T32" fmla="*/ 1060602056 w 408"/>
                <a:gd name="T33" fmla="*/ 2147483647 h 578"/>
                <a:gd name="T34" fmla="*/ 0 w 408"/>
                <a:gd name="T35" fmla="*/ 2147483647 h 578"/>
                <a:gd name="T36" fmla="*/ 2147483647 w 408"/>
                <a:gd name="T37" fmla="*/ 2147483647 h 578"/>
                <a:gd name="T38" fmla="*/ 2147483647 w 408"/>
                <a:gd name="T39" fmla="*/ 2147483647 h 578"/>
                <a:gd name="T40" fmla="*/ 2147483647 w 408"/>
                <a:gd name="T41" fmla="*/ 2147483647 h 578"/>
                <a:gd name="T42" fmla="*/ 2147483647 w 408"/>
                <a:gd name="T43" fmla="*/ 2147483647 h 578"/>
                <a:gd name="T44" fmla="*/ 2147483647 w 408"/>
                <a:gd name="T45" fmla="*/ 0 h 578"/>
                <a:gd name="T46" fmla="*/ 2147483647 w 408"/>
                <a:gd name="T47" fmla="*/ 2116669242 h 578"/>
                <a:gd name="T48" fmla="*/ 2147483647 w 408"/>
                <a:gd name="T49" fmla="*/ 2147483647 h 578"/>
                <a:gd name="T50" fmla="*/ 2147483647 w 408"/>
                <a:gd name="T51" fmla="*/ 2147483647 h 578"/>
                <a:gd name="T52" fmla="*/ 2147483647 w 408"/>
                <a:gd name="T53" fmla="*/ 2147483647 h 578"/>
                <a:gd name="T54" fmla="*/ 2147483647 w 408"/>
                <a:gd name="T55" fmla="*/ 2147483647 h 578"/>
                <a:gd name="T56" fmla="*/ 2147483647 w 408"/>
                <a:gd name="T57" fmla="*/ 2147483647 h 578"/>
                <a:gd name="T58" fmla="*/ 2147483647 w 408"/>
                <a:gd name="T59" fmla="*/ 2147483647 h 578"/>
                <a:gd name="T60" fmla="*/ 2147483647 w 408"/>
                <a:gd name="T61" fmla="*/ 2147483647 h 578"/>
                <a:gd name="T62" fmla="*/ 2147483647 w 408"/>
                <a:gd name="T63" fmla="*/ 2147483647 h 578"/>
                <a:gd name="T64" fmla="*/ 2147483647 w 408"/>
                <a:gd name="T65" fmla="*/ 2147483647 h 578"/>
                <a:gd name="T66" fmla="*/ 2147483647 w 408"/>
                <a:gd name="T67" fmla="*/ 2147483647 h 578"/>
                <a:gd name="T68" fmla="*/ 2147483647 w 408"/>
                <a:gd name="T69" fmla="*/ 2147483647 h 578"/>
                <a:gd name="T70" fmla="*/ 2147483647 w 408"/>
                <a:gd name="T71" fmla="*/ 2147483647 h 578"/>
                <a:gd name="T72" fmla="*/ 2147483647 w 408"/>
                <a:gd name="T73" fmla="*/ 2147483647 h 578"/>
                <a:gd name="T74" fmla="*/ 2147483647 w 408"/>
                <a:gd name="T75" fmla="*/ 2147483647 h 578"/>
                <a:gd name="T76" fmla="*/ 2147483647 w 408"/>
                <a:gd name="T77" fmla="*/ 2147483647 h 578"/>
                <a:gd name="T78" fmla="*/ 2147483647 w 408"/>
                <a:gd name="T79" fmla="*/ 2147483647 h 578"/>
                <a:gd name="T80" fmla="*/ 2147483647 w 408"/>
                <a:gd name="T81" fmla="*/ 2147483647 h 578"/>
                <a:gd name="T82" fmla="*/ 2147483647 w 408"/>
                <a:gd name="T83" fmla="*/ 2147483647 h 578"/>
                <a:gd name="T84" fmla="*/ 2147483647 w 408"/>
                <a:gd name="T85" fmla="*/ 2147483647 h 578"/>
                <a:gd name="T86" fmla="*/ 2147483647 w 408"/>
                <a:gd name="T87" fmla="*/ 2147483647 h 5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
                <a:gd name="T133" fmla="*/ 0 h 578"/>
                <a:gd name="T134" fmla="*/ 408 w 408"/>
                <a:gd name="T135" fmla="*/ 578 h 5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 h="578">
                  <a:moveTo>
                    <a:pt x="248" y="430"/>
                  </a:moveTo>
                  <a:lnTo>
                    <a:pt x="166" y="430"/>
                  </a:lnTo>
                  <a:lnTo>
                    <a:pt x="158" y="430"/>
                  </a:lnTo>
                  <a:lnTo>
                    <a:pt x="154" y="426"/>
                  </a:lnTo>
                  <a:lnTo>
                    <a:pt x="150" y="422"/>
                  </a:lnTo>
                  <a:lnTo>
                    <a:pt x="148" y="414"/>
                  </a:lnTo>
                  <a:lnTo>
                    <a:pt x="148" y="404"/>
                  </a:lnTo>
                  <a:lnTo>
                    <a:pt x="150" y="382"/>
                  </a:lnTo>
                  <a:lnTo>
                    <a:pt x="152" y="360"/>
                  </a:lnTo>
                  <a:lnTo>
                    <a:pt x="158" y="342"/>
                  </a:lnTo>
                  <a:lnTo>
                    <a:pt x="164" y="326"/>
                  </a:lnTo>
                  <a:lnTo>
                    <a:pt x="174" y="308"/>
                  </a:lnTo>
                  <a:lnTo>
                    <a:pt x="188" y="292"/>
                  </a:lnTo>
                  <a:lnTo>
                    <a:pt x="206" y="274"/>
                  </a:lnTo>
                  <a:lnTo>
                    <a:pt x="228" y="254"/>
                  </a:lnTo>
                  <a:lnTo>
                    <a:pt x="268" y="222"/>
                  </a:lnTo>
                  <a:lnTo>
                    <a:pt x="286" y="204"/>
                  </a:lnTo>
                  <a:lnTo>
                    <a:pt x="292" y="194"/>
                  </a:lnTo>
                  <a:lnTo>
                    <a:pt x="296" y="184"/>
                  </a:lnTo>
                  <a:lnTo>
                    <a:pt x="300" y="172"/>
                  </a:lnTo>
                  <a:lnTo>
                    <a:pt x="300" y="162"/>
                  </a:lnTo>
                  <a:lnTo>
                    <a:pt x="298" y="146"/>
                  </a:lnTo>
                  <a:lnTo>
                    <a:pt x="294" y="132"/>
                  </a:lnTo>
                  <a:lnTo>
                    <a:pt x="286" y="118"/>
                  </a:lnTo>
                  <a:lnTo>
                    <a:pt x="276" y="106"/>
                  </a:lnTo>
                  <a:lnTo>
                    <a:pt x="262" y="96"/>
                  </a:lnTo>
                  <a:lnTo>
                    <a:pt x="244" y="90"/>
                  </a:lnTo>
                  <a:lnTo>
                    <a:pt x="226" y="86"/>
                  </a:lnTo>
                  <a:lnTo>
                    <a:pt x="206" y="84"/>
                  </a:lnTo>
                  <a:lnTo>
                    <a:pt x="186" y="86"/>
                  </a:lnTo>
                  <a:lnTo>
                    <a:pt x="168" y="90"/>
                  </a:lnTo>
                  <a:lnTo>
                    <a:pt x="152" y="98"/>
                  </a:lnTo>
                  <a:lnTo>
                    <a:pt x="136" y="108"/>
                  </a:lnTo>
                  <a:lnTo>
                    <a:pt x="124" y="122"/>
                  </a:lnTo>
                  <a:lnTo>
                    <a:pt x="112" y="138"/>
                  </a:lnTo>
                  <a:lnTo>
                    <a:pt x="104" y="158"/>
                  </a:lnTo>
                  <a:lnTo>
                    <a:pt x="98" y="180"/>
                  </a:lnTo>
                  <a:lnTo>
                    <a:pt x="12" y="170"/>
                  </a:lnTo>
                  <a:lnTo>
                    <a:pt x="6" y="168"/>
                  </a:lnTo>
                  <a:lnTo>
                    <a:pt x="2" y="164"/>
                  </a:lnTo>
                  <a:lnTo>
                    <a:pt x="0" y="158"/>
                  </a:lnTo>
                  <a:lnTo>
                    <a:pt x="0" y="152"/>
                  </a:lnTo>
                  <a:lnTo>
                    <a:pt x="4" y="140"/>
                  </a:lnTo>
                  <a:lnTo>
                    <a:pt x="14" y="112"/>
                  </a:lnTo>
                  <a:lnTo>
                    <a:pt x="22" y="96"/>
                  </a:lnTo>
                  <a:lnTo>
                    <a:pt x="32" y="78"/>
                  </a:lnTo>
                  <a:lnTo>
                    <a:pt x="44" y="62"/>
                  </a:lnTo>
                  <a:lnTo>
                    <a:pt x="56" y="50"/>
                  </a:lnTo>
                  <a:lnTo>
                    <a:pt x="70" y="38"/>
                  </a:lnTo>
                  <a:lnTo>
                    <a:pt x="86" y="28"/>
                  </a:lnTo>
                  <a:lnTo>
                    <a:pt x="102" y="20"/>
                  </a:lnTo>
                  <a:lnTo>
                    <a:pt x="120" y="12"/>
                  </a:lnTo>
                  <a:lnTo>
                    <a:pt x="138" y="8"/>
                  </a:lnTo>
                  <a:lnTo>
                    <a:pt x="158" y="4"/>
                  </a:lnTo>
                  <a:lnTo>
                    <a:pt x="180" y="2"/>
                  </a:lnTo>
                  <a:lnTo>
                    <a:pt x="202" y="0"/>
                  </a:lnTo>
                  <a:lnTo>
                    <a:pt x="224" y="2"/>
                  </a:lnTo>
                  <a:lnTo>
                    <a:pt x="246" y="4"/>
                  </a:lnTo>
                  <a:lnTo>
                    <a:pt x="266" y="8"/>
                  </a:lnTo>
                  <a:lnTo>
                    <a:pt x="286" y="12"/>
                  </a:lnTo>
                  <a:lnTo>
                    <a:pt x="304" y="20"/>
                  </a:lnTo>
                  <a:lnTo>
                    <a:pt x="322" y="28"/>
                  </a:lnTo>
                  <a:lnTo>
                    <a:pt x="338" y="38"/>
                  </a:lnTo>
                  <a:lnTo>
                    <a:pt x="352" y="50"/>
                  </a:lnTo>
                  <a:lnTo>
                    <a:pt x="364" y="62"/>
                  </a:lnTo>
                  <a:lnTo>
                    <a:pt x="376" y="76"/>
                  </a:lnTo>
                  <a:lnTo>
                    <a:pt x="386" y="88"/>
                  </a:lnTo>
                  <a:lnTo>
                    <a:pt x="394" y="104"/>
                  </a:lnTo>
                  <a:lnTo>
                    <a:pt x="400" y="118"/>
                  </a:lnTo>
                  <a:lnTo>
                    <a:pt x="404" y="132"/>
                  </a:lnTo>
                  <a:lnTo>
                    <a:pt x="406" y="148"/>
                  </a:lnTo>
                  <a:lnTo>
                    <a:pt x="408" y="164"/>
                  </a:lnTo>
                  <a:lnTo>
                    <a:pt x="406" y="182"/>
                  </a:lnTo>
                  <a:lnTo>
                    <a:pt x="402" y="200"/>
                  </a:lnTo>
                  <a:lnTo>
                    <a:pt x="396" y="216"/>
                  </a:lnTo>
                  <a:lnTo>
                    <a:pt x="388" y="234"/>
                  </a:lnTo>
                  <a:lnTo>
                    <a:pt x="374" y="250"/>
                  </a:lnTo>
                  <a:lnTo>
                    <a:pt x="354" y="272"/>
                  </a:lnTo>
                  <a:lnTo>
                    <a:pt x="330" y="296"/>
                  </a:lnTo>
                  <a:lnTo>
                    <a:pt x="300" y="322"/>
                  </a:lnTo>
                  <a:lnTo>
                    <a:pt x="272" y="348"/>
                  </a:lnTo>
                  <a:lnTo>
                    <a:pt x="262" y="358"/>
                  </a:lnTo>
                  <a:lnTo>
                    <a:pt x="256" y="368"/>
                  </a:lnTo>
                  <a:lnTo>
                    <a:pt x="252" y="378"/>
                  </a:lnTo>
                  <a:lnTo>
                    <a:pt x="250" y="392"/>
                  </a:lnTo>
                  <a:lnTo>
                    <a:pt x="248" y="410"/>
                  </a:lnTo>
                  <a:lnTo>
                    <a:pt x="248" y="430"/>
                  </a:lnTo>
                  <a:close/>
                  <a:moveTo>
                    <a:pt x="166" y="578"/>
                  </a:moveTo>
                  <a:lnTo>
                    <a:pt x="166" y="578"/>
                  </a:lnTo>
                  <a:lnTo>
                    <a:pt x="158" y="578"/>
                  </a:lnTo>
                  <a:lnTo>
                    <a:pt x="154" y="574"/>
                  </a:lnTo>
                  <a:lnTo>
                    <a:pt x="150" y="568"/>
                  </a:lnTo>
                  <a:lnTo>
                    <a:pt x="150" y="562"/>
                  </a:lnTo>
                  <a:lnTo>
                    <a:pt x="150" y="484"/>
                  </a:lnTo>
                  <a:lnTo>
                    <a:pt x="150" y="478"/>
                  </a:lnTo>
                  <a:lnTo>
                    <a:pt x="154" y="474"/>
                  </a:lnTo>
                  <a:lnTo>
                    <a:pt x="158" y="470"/>
                  </a:lnTo>
                  <a:lnTo>
                    <a:pt x="166" y="468"/>
                  </a:lnTo>
                  <a:lnTo>
                    <a:pt x="242" y="468"/>
                  </a:lnTo>
                  <a:lnTo>
                    <a:pt x="250" y="470"/>
                  </a:lnTo>
                  <a:lnTo>
                    <a:pt x="254" y="474"/>
                  </a:lnTo>
                  <a:lnTo>
                    <a:pt x="258" y="478"/>
                  </a:lnTo>
                  <a:lnTo>
                    <a:pt x="258" y="484"/>
                  </a:lnTo>
                  <a:lnTo>
                    <a:pt x="258" y="562"/>
                  </a:lnTo>
                  <a:lnTo>
                    <a:pt x="258" y="568"/>
                  </a:lnTo>
                  <a:lnTo>
                    <a:pt x="254" y="574"/>
                  </a:lnTo>
                  <a:lnTo>
                    <a:pt x="250" y="578"/>
                  </a:lnTo>
                  <a:lnTo>
                    <a:pt x="242" y="578"/>
                  </a:lnTo>
                  <a:lnTo>
                    <a:pt x="166" y="578"/>
                  </a:lnTo>
                  <a:close/>
                </a:path>
              </a:pathLst>
            </a:cu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100">
                <a:latin typeface="微软雅黑" panose="020B0503020204020204" charset="-122"/>
                <a:ea typeface="微软雅黑" panose="020B0503020204020204" charset="-122"/>
              </a:endParaRPr>
            </a:p>
          </p:txBody>
        </p:sp>
      </p:grpSp>
      <p:grpSp>
        <p:nvGrpSpPr>
          <p:cNvPr id="59" name="组合 58"/>
          <p:cNvGrpSpPr/>
          <p:nvPr/>
        </p:nvGrpSpPr>
        <p:grpSpPr bwMode="auto">
          <a:xfrm>
            <a:off x="1430153" y="2435903"/>
            <a:ext cx="1341912" cy="1344987"/>
            <a:chOff x="0" y="0"/>
            <a:chExt cx="1403797" cy="1403797"/>
          </a:xfrm>
        </p:grpSpPr>
        <p:sp>
          <p:nvSpPr>
            <p:cNvPr id="60" name="椭圆 59"/>
            <p:cNvSpPr>
              <a:spLocks noChangeArrowheads="1"/>
            </p:cNvSpPr>
            <p:nvPr/>
          </p:nvSpPr>
          <p:spPr bwMode="auto">
            <a:xfrm>
              <a:off x="0" y="0"/>
              <a:ext cx="1403797" cy="1403797"/>
            </a:xfrm>
            <a:prstGeom prst="ellipse">
              <a:avLst/>
            </a:prstGeom>
            <a:solidFill>
              <a:srgbClr val="EFB6C7"/>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300">
                <a:latin typeface="微软雅黑" panose="020B0503020204020204" charset="-122"/>
                <a:ea typeface="微软雅黑" panose="020B0503020204020204" charset="-122"/>
                <a:sym typeface="方正兰亭黑_GBK" pitchFamily="2" charset="-122"/>
              </a:endParaRPr>
            </a:p>
          </p:txBody>
        </p:sp>
        <p:grpSp>
          <p:nvGrpSpPr>
            <p:cNvPr id="61" name="组合 60"/>
            <p:cNvGrpSpPr/>
            <p:nvPr/>
          </p:nvGrpSpPr>
          <p:grpSpPr bwMode="auto">
            <a:xfrm>
              <a:off x="282958" y="324214"/>
              <a:ext cx="799244" cy="731504"/>
              <a:chOff x="0" y="0"/>
              <a:chExt cx="550987" cy="504288"/>
            </a:xfrm>
          </p:grpSpPr>
          <p:sp>
            <p:nvSpPr>
              <p:cNvPr id="62" name="Freeform 26"/>
              <p:cNvSpPr>
                <a:spLocks noEditPoints="1" noChangeArrowheads="1"/>
              </p:cNvSpPr>
              <p:nvPr/>
            </p:nvSpPr>
            <p:spPr bwMode="auto">
              <a:xfrm>
                <a:off x="0" y="0"/>
                <a:ext cx="357759" cy="359114"/>
              </a:xfrm>
              <a:custGeom>
                <a:avLst/>
                <a:gdLst>
                  <a:gd name="T0" fmla="*/ 350879 w 52"/>
                  <a:gd name="T1" fmla="*/ 186463 h 52"/>
                  <a:gd name="T2" fmla="*/ 316479 w 52"/>
                  <a:gd name="T3" fmla="*/ 158839 h 52"/>
                  <a:gd name="T4" fmla="*/ 357759 w 52"/>
                  <a:gd name="T5" fmla="*/ 138121 h 52"/>
                  <a:gd name="T6" fmla="*/ 337119 w 52"/>
                  <a:gd name="T7" fmla="*/ 89779 h 52"/>
                  <a:gd name="T8" fmla="*/ 323359 w 52"/>
                  <a:gd name="T9" fmla="*/ 82872 h 52"/>
                  <a:gd name="T10" fmla="*/ 275199 w 52"/>
                  <a:gd name="T11" fmla="*/ 89779 h 52"/>
                  <a:gd name="T12" fmla="*/ 295839 w 52"/>
                  <a:gd name="T13" fmla="*/ 48342 h 52"/>
                  <a:gd name="T14" fmla="*/ 254559 w 52"/>
                  <a:gd name="T15" fmla="*/ 13812 h 52"/>
                  <a:gd name="T16" fmla="*/ 220159 w 52"/>
                  <a:gd name="T17" fmla="*/ 48342 h 52"/>
                  <a:gd name="T18" fmla="*/ 199519 w 52"/>
                  <a:gd name="T19" fmla="*/ 6906 h 52"/>
                  <a:gd name="T20" fmla="*/ 185759 w 52"/>
                  <a:gd name="T21" fmla="*/ 0 h 52"/>
                  <a:gd name="T22" fmla="*/ 130720 w 52"/>
                  <a:gd name="T23" fmla="*/ 13812 h 52"/>
                  <a:gd name="T24" fmla="*/ 123840 w 52"/>
                  <a:gd name="T25" fmla="*/ 62154 h 52"/>
                  <a:gd name="T26" fmla="*/ 82560 w 52"/>
                  <a:gd name="T27" fmla="*/ 27624 h 52"/>
                  <a:gd name="T28" fmla="*/ 41280 w 52"/>
                  <a:gd name="T29" fmla="*/ 69060 h 52"/>
                  <a:gd name="T30" fmla="*/ 68800 w 52"/>
                  <a:gd name="T31" fmla="*/ 103591 h 52"/>
                  <a:gd name="T32" fmla="*/ 20640 w 52"/>
                  <a:gd name="T33" fmla="*/ 110497 h 52"/>
                  <a:gd name="T34" fmla="*/ 13760 w 52"/>
                  <a:gd name="T35" fmla="*/ 117403 h 52"/>
                  <a:gd name="T36" fmla="*/ 0 w 52"/>
                  <a:gd name="T37" fmla="*/ 172651 h 52"/>
                  <a:gd name="T38" fmla="*/ 48160 w 52"/>
                  <a:gd name="T39" fmla="*/ 186463 h 52"/>
                  <a:gd name="T40" fmla="*/ 13760 w 52"/>
                  <a:gd name="T41" fmla="*/ 214087 h 52"/>
                  <a:gd name="T42" fmla="*/ 27520 w 52"/>
                  <a:gd name="T43" fmla="*/ 269336 h 52"/>
                  <a:gd name="T44" fmla="*/ 41280 w 52"/>
                  <a:gd name="T45" fmla="*/ 276242 h 52"/>
                  <a:gd name="T46" fmla="*/ 82560 w 52"/>
                  <a:gd name="T47" fmla="*/ 276242 h 52"/>
                  <a:gd name="T48" fmla="*/ 68800 w 52"/>
                  <a:gd name="T49" fmla="*/ 324584 h 52"/>
                  <a:gd name="T50" fmla="*/ 116960 w 52"/>
                  <a:gd name="T51" fmla="*/ 345302 h 52"/>
                  <a:gd name="T52" fmla="*/ 144480 w 52"/>
                  <a:gd name="T53" fmla="*/ 310772 h 52"/>
                  <a:gd name="T54" fmla="*/ 158240 w 52"/>
                  <a:gd name="T55" fmla="*/ 352208 h 52"/>
                  <a:gd name="T56" fmla="*/ 165120 w 52"/>
                  <a:gd name="T57" fmla="*/ 359114 h 52"/>
                  <a:gd name="T58" fmla="*/ 220159 w 52"/>
                  <a:gd name="T59" fmla="*/ 359114 h 52"/>
                  <a:gd name="T60" fmla="*/ 227039 w 52"/>
                  <a:gd name="T61" fmla="*/ 345302 h 52"/>
                  <a:gd name="T62" fmla="*/ 240799 w 52"/>
                  <a:gd name="T63" fmla="*/ 303866 h 52"/>
                  <a:gd name="T64" fmla="*/ 275199 w 52"/>
                  <a:gd name="T65" fmla="*/ 331490 h 52"/>
                  <a:gd name="T66" fmla="*/ 316479 w 52"/>
                  <a:gd name="T67" fmla="*/ 296960 h 52"/>
                  <a:gd name="T68" fmla="*/ 316479 w 52"/>
                  <a:gd name="T69" fmla="*/ 283148 h 52"/>
                  <a:gd name="T70" fmla="*/ 295839 w 52"/>
                  <a:gd name="T71" fmla="*/ 241711 h 52"/>
                  <a:gd name="T72" fmla="*/ 343999 w 52"/>
                  <a:gd name="T73" fmla="*/ 248617 h 52"/>
                  <a:gd name="T74" fmla="*/ 357759 w 52"/>
                  <a:gd name="T75" fmla="*/ 200275 h 52"/>
                  <a:gd name="T76" fmla="*/ 227039 w 52"/>
                  <a:gd name="T77" fmla="*/ 193369 h 52"/>
                  <a:gd name="T78" fmla="*/ 130720 w 52"/>
                  <a:gd name="T79" fmla="*/ 172651 h 52"/>
                  <a:gd name="T80" fmla="*/ 227039 w 52"/>
                  <a:gd name="T81" fmla="*/ 193369 h 5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2"/>
                  <a:gd name="T124" fmla="*/ 0 h 52"/>
                  <a:gd name="T125" fmla="*/ 52 w 52"/>
                  <a:gd name="T126" fmla="*/ 52 h 5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2" h="52">
                    <a:moveTo>
                      <a:pt x="52" y="27"/>
                    </a:moveTo>
                    <a:cubicBezTo>
                      <a:pt x="52" y="27"/>
                      <a:pt x="52" y="27"/>
                      <a:pt x="51" y="27"/>
                    </a:cubicBezTo>
                    <a:cubicBezTo>
                      <a:pt x="46" y="26"/>
                      <a:pt x="46" y="26"/>
                      <a:pt x="46" y="26"/>
                    </a:cubicBezTo>
                    <a:cubicBezTo>
                      <a:pt x="46" y="23"/>
                      <a:pt x="46" y="23"/>
                      <a:pt x="46" y="23"/>
                    </a:cubicBezTo>
                    <a:cubicBezTo>
                      <a:pt x="51" y="21"/>
                      <a:pt x="51" y="21"/>
                      <a:pt x="51" y="21"/>
                    </a:cubicBezTo>
                    <a:cubicBezTo>
                      <a:pt x="51" y="21"/>
                      <a:pt x="51" y="21"/>
                      <a:pt x="52" y="20"/>
                    </a:cubicBezTo>
                    <a:cubicBezTo>
                      <a:pt x="52" y="20"/>
                      <a:pt x="52" y="20"/>
                      <a:pt x="51" y="19"/>
                    </a:cubicBezTo>
                    <a:cubicBezTo>
                      <a:pt x="49" y="13"/>
                      <a:pt x="49" y="13"/>
                      <a:pt x="49" y="13"/>
                    </a:cubicBezTo>
                    <a:cubicBezTo>
                      <a:pt x="49" y="12"/>
                      <a:pt x="48" y="12"/>
                      <a:pt x="48" y="12"/>
                    </a:cubicBezTo>
                    <a:cubicBezTo>
                      <a:pt x="48" y="12"/>
                      <a:pt x="47" y="12"/>
                      <a:pt x="47" y="12"/>
                    </a:cubicBezTo>
                    <a:cubicBezTo>
                      <a:pt x="42" y="14"/>
                      <a:pt x="42" y="14"/>
                      <a:pt x="42" y="14"/>
                    </a:cubicBezTo>
                    <a:cubicBezTo>
                      <a:pt x="40" y="13"/>
                      <a:pt x="40" y="13"/>
                      <a:pt x="40" y="13"/>
                    </a:cubicBezTo>
                    <a:cubicBezTo>
                      <a:pt x="43" y="8"/>
                      <a:pt x="43" y="8"/>
                      <a:pt x="43" y="8"/>
                    </a:cubicBezTo>
                    <a:cubicBezTo>
                      <a:pt x="43" y="7"/>
                      <a:pt x="43" y="7"/>
                      <a:pt x="43" y="7"/>
                    </a:cubicBezTo>
                    <a:cubicBezTo>
                      <a:pt x="43" y="6"/>
                      <a:pt x="43" y="6"/>
                      <a:pt x="43" y="6"/>
                    </a:cubicBezTo>
                    <a:cubicBezTo>
                      <a:pt x="37" y="2"/>
                      <a:pt x="37" y="2"/>
                      <a:pt x="37" y="2"/>
                    </a:cubicBezTo>
                    <a:cubicBezTo>
                      <a:pt x="36" y="2"/>
                      <a:pt x="35" y="2"/>
                      <a:pt x="35" y="3"/>
                    </a:cubicBezTo>
                    <a:cubicBezTo>
                      <a:pt x="32" y="7"/>
                      <a:pt x="32" y="7"/>
                      <a:pt x="32" y="7"/>
                    </a:cubicBezTo>
                    <a:cubicBezTo>
                      <a:pt x="30" y="7"/>
                      <a:pt x="30" y="7"/>
                      <a:pt x="30" y="7"/>
                    </a:cubicBezTo>
                    <a:cubicBezTo>
                      <a:pt x="29" y="1"/>
                      <a:pt x="29" y="1"/>
                      <a:pt x="29" y="1"/>
                    </a:cubicBezTo>
                    <a:cubicBezTo>
                      <a:pt x="29" y="1"/>
                      <a:pt x="29" y="1"/>
                      <a:pt x="29" y="0"/>
                    </a:cubicBezTo>
                    <a:cubicBezTo>
                      <a:pt x="28" y="0"/>
                      <a:pt x="28" y="0"/>
                      <a:pt x="27" y="0"/>
                    </a:cubicBezTo>
                    <a:cubicBezTo>
                      <a:pt x="20" y="1"/>
                      <a:pt x="20" y="1"/>
                      <a:pt x="20" y="1"/>
                    </a:cubicBezTo>
                    <a:cubicBezTo>
                      <a:pt x="20" y="1"/>
                      <a:pt x="19" y="1"/>
                      <a:pt x="19" y="2"/>
                    </a:cubicBezTo>
                    <a:cubicBezTo>
                      <a:pt x="20" y="8"/>
                      <a:pt x="20" y="8"/>
                      <a:pt x="20" y="8"/>
                    </a:cubicBezTo>
                    <a:cubicBezTo>
                      <a:pt x="18" y="9"/>
                      <a:pt x="18" y="9"/>
                      <a:pt x="18" y="9"/>
                    </a:cubicBezTo>
                    <a:cubicBezTo>
                      <a:pt x="14" y="4"/>
                      <a:pt x="14" y="4"/>
                      <a:pt x="14" y="4"/>
                    </a:cubicBezTo>
                    <a:cubicBezTo>
                      <a:pt x="13" y="4"/>
                      <a:pt x="12" y="4"/>
                      <a:pt x="12" y="4"/>
                    </a:cubicBezTo>
                    <a:cubicBezTo>
                      <a:pt x="7" y="9"/>
                      <a:pt x="7" y="9"/>
                      <a:pt x="7" y="9"/>
                    </a:cubicBezTo>
                    <a:cubicBezTo>
                      <a:pt x="6" y="9"/>
                      <a:pt x="6" y="9"/>
                      <a:pt x="6" y="10"/>
                    </a:cubicBezTo>
                    <a:cubicBezTo>
                      <a:pt x="6" y="10"/>
                      <a:pt x="6" y="11"/>
                      <a:pt x="6" y="11"/>
                    </a:cubicBezTo>
                    <a:cubicBezTo>
                      <a:pt x="10" y="15"/>
                      <a:pt x="10" y="15"/>
                      <a:pt x="10" y="15"/>
                    </a:cubicBezTo>
                    <a:cubicBezTo>
                      <a:pt x="9" y="17"/>
                      <a:pt x="9" y="17"/>
                      <a:pt x="9" y="17"/>
                    </a:cubicBezTo>
                    <a:cubicBezTo>
                      <a:pt x="3" y="16"/>
                      <a:pt x="3" y="16"/>
                      <a:pt x="3" y="16"/>
                    </a:cubicBezTo>
                    <a:cubicBezTo>
                      <a:pt x="3" y="16"/>
                      <a:pt x="3" y="16"/>
                      <a:pt x="2" y="16"/>
                    </a:cubicBezTo>
                    <a:cubicBezTo>
                      <a:pt x="2" y="16"/>
                      <a:pt x="2" y="16"/>
                      <a:pt x="2" y="17"/>
                    </a:cubicBezTo>
                    <a:cubicBezTo>
                      <a:pt x="0" y="24"/>
                      <a:pt x="0" y="24"/>
                      <a:pt x="0" y="24"/>
                    </a:cubicBezTo>
                    <a:cubicBezTo>
                      <a:pt x="0" y="24"/>
                      <a:pt x="0" y="24"/>
                      <a:pt x="0" y="25"/>
                    </a:cubicBezTo>
                    <a:cubicBezTo>
                      <a:pt x="1" y="25"/>
                      <a:pt x="1" y="25"/>
                      <a:pt x="1" y="25"/>
                    </a:cubicBezTo>
                    <a:cubicBezTo>
                      <a:pt x="7" y="27"/>
                      <a:pt x="7" y="27"/>
                      <a:pt x="7" y="27"/>
                    </a:cubicBezTo>
                    <a:cubicBezTo>
                      <a:pt x="7" y="29"/>
                      <a:pt x="7" y="29"/>
                      <a:pt x="7" y="29"/>
                    </a:cubicBezTo>
                    <a:cubicBezTo>
                      <a:pt x="2" y="31"/>
                      <a:pt x="2" y="31"/>
                      <a:pt x="2" y="31"/>
                    </a:cubicBezTo>
                    <a:cubicBezTo>
                      <a:pt x="1" y="31"/>
                      <a:pt x="1" y="32"/>
                      <a:pt x="1" y="33"/>
                    </a:cubicBezTo>
                    <a:cubicBezTo>
                      <a:pt x="4" y="39"/>
                      <a:pt x="4" y="39"/>
                      <a:pt x="4" y="39"/>
                    </a:cubicBezTo>
                    <a:cubicBezTo>
                      <a:pt x="4" y="40"/>
                      <a:pt x="4" y="40"/>
                      <a:pt x="5" y="40"/>
                    </a:cubicBezTo>
                    <a:cubicBezTo>
                      <a:pt x="5" y="40"/>
                      <a:pt x="5" y="40"/>
                      <a:pt x="6" y="40"/>
                    </a:cubicBezTo>
                    <a:cubicBezTo>
                      <a:pt x="11" y="38"/>
                      <a:pt x="11" y="38"/>
                      <a:pt x="11" y="38"/>
                    </a:cubicBezTo>
                    <a:cubicBezTo>
                      <a:pt x="12" y="40"/>
                      <a:pt x="12" y="40"/>
                      <a:pt x="12" y="40"/>
                    </a:cubicBezTo>
                    <a:cubicBezTo>
                      <a:pt x="9" y="45"/>
                      <a:pt x="9" y="45"/>
                      <a:pt x="9" y="45"/>
                    </a:cubicBezTo>
                    <a:cubicBezTo>
                      <a:pt x="9" y="45"/>
                      <a:pt x="9" y="46"/>
                      <a:pt x="10" y="47"/>
                    </a:cubicBezTo>
                    <a:cubicBezTo>
                      <a:pt x="16" y="50"/>
                      <a:pt x="16" y="50"/>
                      <a:pt x="16" y="50"/>
                    </a:cubicBezTo>
                    <a:cubicBezTo>
                      <a:pt x="16" y="50"/>
                      <a:pt x="17" y="50"/>
                      <a:pt x="17" y="50"/>
                    </a:cubicBezTo>
                    <a:cubicBezTo>
                      <a:pt x="17" y="50"/>
                      <a:pt x="18" y="50"/>
                      <a:pt x="18" y="50"/>
                    </a:cubicBezTo>
                    <a:cubicBezTo>
                      <a:pt x="21" y="45"/>
                      <a:pt x="21" y="45"/>
                      <a:pt x="21" y="45"/>
                    </a:cubicBezTo>
                    <a:cubicBezTo>
                      <a:pt x="23" y="45"/>
                      <a:pt x="23" y="45"/>
                      <a:pt x="23" y="45"/>
                    </a:cubicBezTo>
                    <a:cubicBezTo>
                      <a:pt x="23" y="51"/>
                      <a:pt x="23" y="51"/>
                      <a:pt x="23" y="51"/>
                    </a:cubicBezTo>
                    <a:cubicBezTo>
                      <a:pt x="23" y="51"/>
                      <a:pt x="24" y="52"/>
                      <a:pt x="24" y="52"/>
                    </a:cubicBezTo>
                    <a:cubicBezTo>
                      <a:pt x="24" y="52"/>
                      <a:pt x="24" y="52"/>
                      <a:pt x="24" y="52"/>
                    </a:cubicBezTo>
                    <a:cubicBezTo>
                      <a:pt x="25" y="52"/>
                      <a:pt x="25" y="52"/>
                      <a:pt x="25" y="52"/>
                    </a:cubicBezTo>
                    <a:cubicBezTo>
                      <a:pt x="32" y="52"/>
                      <a:pt x="32" y="52"/>
                      <a:pt x="32" y="52"/>
                    </a:cubicBezTo>
                    <a:cubicBezTo>
                      <a:pt x="32" y="52"/>
                      <a:pt x="33" y="51"/>
                      <a:pt x="33" y="51"/>
                    </a:cubicBezTo>
                    <a:cubicBezTo>
                      <a:pt x="33" y="51"/>
                      <a:pt x="33" y="50"/>
                      <a:pt x="33" y="50"/>
                    </a:cubicBezTo>
                    <a:cubicBezTo>
                      <a:pt x="33" y="44"/>
                      <a:pt x="33" y="44"/>
                      <a:pt x="33" y="44"/>
                    </a:cubicBezTo>
                    <a:cubicBezTo>
                      <a:pt x="35" y="44"/>
                      <a:pt x="35" y="44"/>
                      <a:pt x="35" y="44"/>
                    </a:cubicBezTo>
                    <a:cubicBezTo>
                      <a:pt x="39" y="48"/>
                      <a:pt x="39" y="48"/>
                      <a:pt x="39" y="48"/>
                    </a:cubicBezTo>
                    <a:cubicBezTo>
                      <a:pt x="39" y="48"/>
                      <a:pt x="39" y="48"/>
                      <a:pt x="40" y="48"/>
                    </a:cubicBezTo>
                    <a:cubicBezTo>
                      <a:pt x="40" y="48"/>
                      <a:pt x="40" y="48"/>
                      <a:pt x="41" y="48"/>
                    </a:cubicBezTo>
                    <a:cubicBezTo>
                      <a:pt x="46" y="43"/>
                      <a:pt x="46" y="43"/>
                      <a:pt x="46" y="43"/>
                    </a:cubicBezTo>
                    <a:cubicBezTo>
                      <a:pt x="46" y="43"/>
                      <a:pt x="46" y="43"/>
                      <a:pt x="46" y="42"/>
                    </a:cubicBezTo>
                    <a:cubicBezTo>
                      <a:pt x="46" y="42"/>
                      <a:pt x="46" y="42"/>
                      <a:pt x="46" y="41"/>
                    </a:cubicBezTo>
                    <a:cubicBezTo>
                      <a:pt x="42" y="37"/>
                      <a:pt x="42" y="37"/>
                      <a:pt x="42" y="37"/>
                    </a:cubicBezTo>
                    <a:cubicBezTo>
                      <a:pt x="43" y="35"/>
                      <a:pt x="43" y="35"/>
                      <a:pt x="43" y="35"/>
                    </a:cubicBezTo>
                    <a:cubicBezTo>
                      <a:pt x="49" y="36"/>
                      <a:pt x="49" y="36"/>
                      <a:pt x="49" y="36"/>
                    </a:cubicBezTo>
                    <a:cubicBezTo>
                      <a:pt x="49" y="37"/>
                      <a:pt x="50" y="36"/>
                      <a:pt x="50" y="36"/>
                    </a:cubicBezTo>
                    <a:cubicBezTo>
                      <a:pt x="50" y="36"/>
                      <a:pt x="51" y="36"/>
                      <a:pt x="51" y="35"/>
                    </a:cubicBezTo>
                    <a:cubicBezTo>
                      <a:pt x="52" y="29"/>
                      <a:pt x="52" y="29"/>
                      <a:pt x="52" y="29"/>
                    </a:cubicBezTo>
                    <a:cubicBezTo>
                      <a:pt x="52" y="28"/>
                      <a:pt x="52" y="28"/>
                      <a:pt x="52" y="27"/>
                    </a:cubicBezTo>
                    <a:close/>
                    <a:moveTo>
                      <a:pt x="33" y="28"/>
                    </a:moveTo>
                    <a:cubicBezTo>
                      <a:pt x="32" y="31"/>
                      <a:pt x="28" y="34"/>
                      <a:pt x="25" y="33"/>
                    </a:cubicBezTo>
                    <a:cubicBezTo>
                      <a:pt x="21" y="32"/>
                      <a:pt x="18" y="28"/>
                      <a:pt x="19" y="25"/>
                    </a:cubicBezTo>
                    <a:cubicBezTo>
                      <a:pt x="20" y="21"/>
                      <a:pt x="24" y="18"/>
                      <a:pt x="28" y="19"/>
                    </a:cubicBezTo>
                    <a:cubicBezTo>
                      <a:pt x="32" y="20"/>
                      <a:pt x="34" y="24"/>
                      <a:pt x="33" y="28"/>
                    </a:cubicBezTo>
                    <a:close/>
                  </a:path>
                </a:pathLst>
              </a:cu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100">
                  <a:latin typeface="微软雅黑" panose="020B0503020204020204" charset="-122"/>
                  <a:ea typeface="微软雅黑" panose="020B0503020204020204" charset="-122"/>
                </a:endParaRPr>
              </a:p>
            </p:txBody>
          </p:sp>
          <p:sp>
            <p:nvSpPr>
              <p:cNvPr id="63" name="Freeform 27"/>
              <p:cNvSpPr>
                <a:spLocks noEditPoints="1" noChangeArrowheads="1"/>
              </p:cNvSpPr>
              <p:nvPr/>
            </p:nvSpPr>
            <p:spPr bwMode="auto">
              <a:xfrm>
                <a:off x="296538" y="248324"/>
                <a:ext cx="254449" cy="255964"/>
              </a:xfrm>
              <a:custGeom>
                <a:avLst/>
                <a:gdLst>
                  <a:gd name="T0" fmla="*/ 226941 w 37"/>
                  <a:gd name="T1" fmla="*/ 200620 h 37"/>
                  <a:gd name="T2" fmla="*/ 213187 w 37"/>
                  <a:gd name="T3" fmla="*/ 166031 h 37"/>
                  <a:gd name="T4" fmla="*/ 247572 w 37"/>
                  <a:gd name="T5" fmla="*/ 172949 h 37"/>
                  <a:gd name="T6" fmla="*/ 254449 w 37"/>
                  <a:gd name="T7" fmla="*/ 138359 h 37"/>
                  <a:gd name="T8" fmla="*/ 247572 w 37"/>
                  <a:gd name="T9" fmla="*/ 124523 h 37"/>
                  <a:gd name="T10" fmla="*/ 220064 w 37"/>
                  <a:gd name="T11" fmla="*/ 110687 h 37"/>
                  <a:gd name="T12" fmla="*/ 254449 w 37"/>
                  <a:gd name="T13" fmla="*/ 96851 h 37"/>
                  <a:gd name="T14" fmla="*/ 240695 w 37"/>
                  <a:gd name="T15" fmla="*/ 62262 h 37"/>
                  <a:gd name="T16" fmla="*/ 206310 w 37"/>
                  <a:gd name="T17" fmla="*/ 69179 h 37"/>
                  <a:gd name="T18" fmla="*/ 213187 w 37"/>
                  <a:gd name="T19" fmla="*/ 34590 h 37"/>
                  <a:gd name="T20" fmla="*/ 206310 w 37"/>
                  <a:gd name="T21" fmla="*/ 27672 h 37"/>
                  <a:gd name="T22" fmla="*/ 165048 w 37"/>
                  <a:gd name="T23" fmla="*/ 13836 h 37"/>
                  <a:gd name="T24" fmla="*/ 144417 w 37"/>
                  <a:gd name="T25" fmla="*/ 34590 h 37"/>
                  <a:gd name="T26" fmla="*/ 130663 w 37"/>
                  <a:gd name="T27" fmla="*/ 0 h 37"/>
                  <a:gd name="T28" fmla="*/ 96278 w 37"/>
                  <a:gd name="T29" fmla="*/ 6918 h 37"/>
                  <a:gd name="T30" fmla="*/ 96278 w 37"/>
                  <a:gd name="T31" fmla="*/ 34590 h 37"/>
                  <a:gd name="T32" fmla="*/ 68770 w 37"/>
                  <a:gd name="T33" fmla="*/ 20754 h 37"/>
                  <a:gd name="T34" fmla="*/ 55016 w 37"/>
                  <a:gd name="T35" fmla="*/ 20754 h 37"/>
                  <a:gd name="T36" fmla="*/ 27508 w 37"/>
                  <a:gd name="T37" fmla="*/ 48426 h 37"/>
                  <a:gd name="T38" fmla="*/ 48139 w 37"/>
                  <a:gd name="T39" fmla="*/ 76097 h 37"/>
                  <a:gd name="T40" fmla="*/ 20631 w 37"/>
                  <a:gd name="T41" fmla="*/ 76097 h 37"/>
                  <a:gd name="T42" fmla="*/ 0 w 37"/>
                  <a:gd name="T43" fmla="*/ 117605 h 37"/>
                  <a:gd name="T44" fmla="*/ 6877 w 37"/>
                  <a:gd name="T45" fmla="*/ 124523 h 37"/>
                  <a:gd name="T46" fmla="*/ 34385 w 37"/>
                  <a:gd name="T47" fmla="*/ 138359 h 37"/>
                  <a:gd name="T48" fmla="*/ 6877 w 37"/>
                  <a:gd name="T49" fmla="*/ 159113 h 37"/>
                  <a:gd name="T50" fmla="*/ 27508 w 37"/>
                  <a:gd name="T51" fmla="*/ 193702 h 37"/>
                  <a:gd name="T52" fmla="*/ 55016 w 37"/>
                  <a:gd name="T53" fmla="*/ 186785 h 37"/>
                  <a:gd name="T54" fmla="*/ 48139 w 37"/>
                  <a:gd name="T55" fmla="*/ 214456 h 37"/>
                  <a:gd name="T56" fmla="*/ 48139 w 37"/>
                  <a:gd name="T57" fmla="*/ 228292 h 37"/>
                  <a:gd name="T58" fmla="*/ 82524 w 37"/>
                  <a:gd name="T59" fmla="*/ 242128 h 37"/>
                  <a:gd name="T60" fmla="*/ 89401 w 37"/>
                  <a:gd name="T61" fmla="*/ 242128 h 37"/>
                  <a:gd name="T62" fmla="*/ 116909 w 37"/>
                  <a:gd name="T63" fmla="*/ 221374 h 37"/>
                  <a:gd name="T64" fmla="*/ 116909 w 37"/>
                  <a:gd name="T65" fmla="*/ 255964 h 37"/>
                  <a:gd name="T66" fmla="*/ 158171 w 37"/>
                  <a:gd name="T67" fmla="*/ 249046 h 37"/>
                  <a:gd name="T68" fmla="*/ 165048 w 37"/>
                  <a:gd name="T69" fmla="*/ 242128 h 37"/>
                  <a:gd name="T70" fmla="*/ 171925 w 37"/>
                  <a:gd name="T71" fmla="*/ 214456 h 37"/>
                  <a:gd name="T72" fmla="*/ 192556 w 37"/>
                  <a:gd name="T73" fmla="*/ 235210 h 37"/>
                  <a:gd name="T74" fmla="*/ 226941 w 37"/>
                  <a:gd name="T75" fmla="*/ 207538 h 37"/>
                  <a:gd name="T76" fmla="*/ 151294 w 37"/>
                  <a:gd name="T77" fmla="*/ 152195 h 37"/>
                  <a:gd name="T78" fmla="*/ 103155 w 37"/>
                  <a:gd name="T79" fmla="*/ 103769 h 37"/>
                  <a:gd name="T80" fmla="*/ 151294 w 37"/>
                  <a:gd name="T81" fmla="*/ 152195 h 3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7"/>
                  <a:gd name="T124" fmla="*/ 0 h 37"/>
                  <a:gd name="T125" fmla="*/ 37 w 37"/>
                  <a:gd name="T126" fmla="*/ 37 h 3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7" h="37">
                    <a:moveTo>
                      <a:pt x="33" y="29"/>
                    </a:moveTo>
                    <a:cubicBezTo>
                      <a:pt x="33" y="29"/>
                      <a:pt x="33" y="29"/>
                      <a:pt x="33" y="29"/>
                    </a:cubicBezTo>
                    <a:cubicBezTo>
                      <a:pt x="30" y="26"/>
                      <a:pt x="30" y="26"/>
                      <a:pt x="30" y="26"/>
                    </a:cubicBezTo>
                    <a:cubicBezTo>
                      <a:pt x="31" y="24"/>
                      <a:pt x="31" y="24"/>
                      <a:pt x="31" y="24"/>
                    </a:cubicBezTo>
                    <a:cubicBezTo>
                      <a:pt x="35" y="25"/>
                      <a:pt x="35" y="25"/>
                      <a:pt x="35" y="25"/>
                    </a:cubicBezTo>
                    <a:cubicBezTo>
                      <a:pt x="35" y="25"/>
                      <a:pt x="36" y="25"/>
                      <a:pt x="36" y="25"/>
                    </a:cubicBezTo>
                    <a:cubicBezTo>
                      <a:pt x="36" y="25"/>
                      <a:pt x="36" y="25"/>
                      <a:pt x="36" y="24"/>
                    </a:cubicBezTo>
                    <a:cubicBezTo>
                      <a:pt x="37" y="20"/>
                      <a:pt x="37" y="20"/>
                      <a:pt x="37" y="20"/>
                    </a:cubicBezTo>
                    <a:cubicBezTo>
                      <a:pt x="37" y="19"/>
                      <a:pt x="37" y="19"/>
                      <a:pt x="37" y="19"/>
                    </a:cubicBezTo>
                    <a:cubicBezTo>
                      <a:pt x="37" y="19"/>
                      <a:pt x="37" y="18"/>
                      <a:pt x="36" y="18"/>
                    </a:cubicBezTo>
                    <a:cubicBezTo>
                      <a:pt x="33" y="18"/>
                      <a:pt x="33" y="18"/>
                      <a:pt x="33" y="18"/>
                    </a:cubicBezTo>
                    <a:cubicBezTo>
                      <a:pt x="32" y="16"/>
                      <a:pt x="32" y="16"/>
                      <a:pt x="32" y="16"/>
                    </a:cubicBezTo>
                    <a:cubicBezTo>
                      <a:pt x="36" y="14"/>
                      <a:pt x="36" y="14"/>
                      <a:pt x="36" y="14"/>
                    </a:cubicBezTo>
                    <a:cubicBezTo>
                      <a:pt x="36" y="14"/>
                      <a:pt x="37" y="14"/>
                      <a:pt x="37" y="14"/>
                    </a:cubicBezTo>
                    <a:cubicBezTo>
                      <a:pt x="37" y="14"/>
                      <a:pt x="37" y="13"/>
                      <a:pt x="37" y="13"/>
                    </a:cubicBezTo>
                    <a:cubicBezTo>
                      <a:pt x="35" y="9"/>
                      <a:pt x="35" y="9"/>
                      <a:pt x="35" y="9"/>
                    </a:cubicBezTo>
                    <a:cubicBezTo>
                      <a:pt x="34" y="8"/>
                      <a:pt x="34" y="8"/>
                      <a:pt x="33" y="8"/>
                    </a:cubicBezTo>
                    <a:cubicBezTo>
                      <a:pt x="30" y="10"/>
                      <a:pt x="30" y="10"/>
                      <a:pt x="30" y="10"/>
                    </a:cubicBezTo>
                    <a:cubicBezTo>
                      <a:pt x="29" y="8"/>
                      <a:pt x="29" y="8"/>
                      <a:pt x="29" y="8"/>
                    </a:cubicBezTo>
                    <a:cubicBezTo>
                      <a:pt x="31" y="5"/>
                      <a:pt x="31" y="5"/>
                      <a:pt x="31" y="5"/>
                    </a:cubicBezTo>
                    <a:cubicBezTo>
                      <a:pt x="31" y="5"/>
                      <a:pt x="31" y="4"/>
                      <a:pt x="31" y="4"/>
                    </a:cubicBezTo>
                    <a:cubicBezTo>
                      <a:pt x="31" y="4"/>
                      <a:pt x="30" y="4"/>
                      <a:pt x="30" y="4"/>
                    </a:cubicBezTo>
                    <a:cubicBezTo>
                      <a:pt x="26" y="1"/>
                      <a:pt x="26" y="1"/>
                      <a:pt x="26" y="1"/>
                    </a:cubicBezTo>
                    <a:cubicBezTo>
                      <a:pt x="25" y="1"/>
                      <a:pt x="25" y="1"/>
                      <a:pt x="24" y="2"/>
                    </a:cubicBezTo>
                    <a:cubicBezTo>
                      <a:pt x="22" y="5"/>
                      <a:pt x="22" y="5"/>
                      <a:pt x="22" y="5"/>
                    </a:cubicBezTo>
                    <a:cubicBezTo>
                      <a:pt x="21" y="5"/>
                      <a:pt x="21" y="5"/>
                      <a:pt x="21" y="5"/>
                    </a:cubicBezTo>
                    <a:cubicBezTo>
                      <a:pt x="21" y="1"/>
                      <a:pt x="21" y="1"/>
                      <a:pt x="21" y="1"/>
                    </a:cubicBezTo>
                    <a:cubicBezTo>
                      <a:pt x="20" y="0"/>
                      <a:pt x="20" y="0"/>
                      <a:pt x="19" y="0"/>
                    </a:cubicBezTo>
                    <a:cubicBezTo>
                      <a:pt x="14" y="0"/>
                      <a:pt x="14" y="0"/>
                      <a:pt x="14" y="0"/>
                    </a:cubicBezTo>
                    <a:cubicBezTo>
                      <a:pt x="14" y="0"/>
                      <a:pt x="14" y="0"/>
                      <a:pt x="14" y="1"/>
                    </a:cubicBezTo>
                    <a:cubicBezTo>
                      <a:pt x="14" y="1"/>
                      <a:pt x="14" y="1"/>
                      <a:pt x="14" y="1"/>
                    </a:cubicBezTo>
                    <a:cubicBezTo>
                      <a:pt x="14" y="5"/>
                      <a:pt x="14" y="5"/>
                      <a:pt x="14" y="5"/>
                    </a:cubicBezTo>
                    <a:cubicBezTo>
                      <a:pt x="13" y="6"/>
                      <a:pt x="13" y="6"/>
                      <a:pt x="13" y="6"/>
                    </a:cubicBezTo>
                    <a:cubicBezTo>
                      <a:pt x="10" y="3"/>
                      <a:pt x="10" y="3"/>
                      <a:pt x="10" y="3"/>
                    </a:cubicBezTo>
                    <a:cubicBezTo>
                      <a:pt x="10" y="3"/>
                      <a:pt x="9" y="3"/>
                      <a:pt x="9" y="3"/>
                    </a:cubicBezTo>
                    <a:cubicBezTo>
                      <a:pt x="9" y="3"/>
                      <a:pt x="9" y="3"/>
                      <a:pt x="8" y="3"/>
                    </a:cubicBezTo>
                    <a:cubicBezTo>
                      <a:pt x="5" y="6"/>
                      <a:pt x="5" y="6"/>
                      <a:pt x="5" y="6"/>
                    </a:cubicBezTo>
                    <a:cubicBezTo>
                      <a:pt x="5" y="6"/>
                      <a:pt x="4" y="7"/>
                      <a:pt x="4" y="7"/>
                    </a:cubicBezTo>
                    <a:cubicBezTo>
                      <a:pt x="4" y="7"/>
                      <a:pt x="4" y="8"/>
                      <a:pt x="5" y="8"/>
                    </a:cubicBezTo>
                    <a:cubicBezTo>
                      <a:pt x="7" y="11"/>
                      <a:pt x="7" y="11"/>
                      <a:pt x="7" y="11"/>
                    </a:cubicBezTo>
                    <a:cubicBezTo>
                      <a:pt x="7" y="12"/>
                      <a:pt x="7" y="12"/>
                      <a:pt x="7" y="12"/>
                    </a:cubicBezTo>
                    <a:cubicBezTo>
                      <a:pt x="3" y="11"/>
                      <a:pt x="3" y="11"/>
                      <a:pt x="3" y="11"/>
                    </a:cubicBezTo>
                    <a:cubicBezTo>
                      <a:pt x="2" y="11"/>
                      <a:pt x="2" y="11"/>
                      <a:pt x="1" y="12"/>
                    </a:cubicBezTo>
                    <a:cubicBezTo>
                      <a:pt x="0" y="17"/>
                      <a:pt x="0" y="17"/>
                      <a:pt x="0" y="17"/>
                    </a:cubicBezTo>
                    <a:cubicBezTo>
                      <a:pt x="0" y="17"/>
                      <a:pt x="0" y="17"/>
                      <a:pt x="1" y="18"/>
                    </a:cubicBezTo>
                    <a:cubicBezTo>
                      <a:pt x="1" y="18"/>
                      <a:pt x="1" y="18"/>
                      <a:pt x="1" y="18"/>
                    </a:cubicBezTo>
                    <a:cubicBezTo>
                      <a:pt x="5" y="19"/>
                      <a:pt x="5" y="19"/>
                      <a:pt x="5" y="19"/>
                    </a:cubicBezTo>
                    <a:cubicBezTo>
                      <a:pt x="5" y="20"/>
                      <a:pt x="5" y="20"/>
                      <a:pt x="5" y="20"/>
                    </a:cubicBezTo>
                    <a:cubicBezTo>
                      <a:pt x="2" y="22"/>
                      <a:pt x="2" y="22"/>
                      <a:pt x="2" y="22"/>
                    </a:cubicBezTo>
                    <a:cubicBezTo>
                      <a:pt x="1" y="22"/>
                      <a:pt x="1" y="23"/>
                      <a:pt x="1" y="23"/>
                    </a:cubicBezTo>
                    <a:cubicBezTo>
                      <a:pt x="3" y="28"/>
                      <a:pt x="3" y="28"/>
                      <a:pt x="3" y="28"/>
                    </a:cubicBezTo>
                    <a:cubicBezTo>
                      <a:pt x="3" y="28"/>
                      <a:pt x="3" y="28"/>
                      <a:pt x="4" y="28"/>
                    </a:cubicBezTo>
                    <a:cubicBezTo>
                      <a:pt x="4" y="29"/>
                      <a:pt x="4" y="29"/>
                      <a:pt x="4" y="28"/>
                    </a:cubicBezTo>
                    <a:cubicBezTo>
                      <a:pt x="8" y="27"/>
                      <a:pt x="8" y="27"/>
                      <a:pt x="8" y="27"/>
                    </a:cubicBezTo>
                    <a:cubicBezTo>
                      <a:pt x="9" y="28"/>
                      <a:pt x="9" y="28"/>
                      <a:pt x="9" y="28"/>
                    </a:cubicBezTo>
                    <a:cubicBezTo>
                      <a:pt x="7" y="31"/>
                      <a:pt x="7" y="31"/>
                      <a:pt x="7" y="31"/>
                    </a:cubicBezTo>
                    <a:cubicBezTo>
                      <a:pt x="7" y="32"/>
                      <a:pt x="7" y="32"/>
                      <a:pt x="7" y="32"/>
                    </a:cubicBezTo>
                    <a:cubicBezTo>
                      <a:pt x="7" y="32"/>
                      <a:pt x="7" y="33"/>
                      <a:pt x="7" y="33"/>
                    </a:cubicBezTo>
                    <a:cubicBezTo>
                      <a:pt x="7" y="33"/>
                      <a:pt x="7" y="33"/>
                      <a:pt x="7" y="33"/>
                    </a:cubicBezTo>
                    <a:cubicBezTo>
                      <a:pt x="12" y="35"/>
                      <a:pt x="12" y="35"/>
                      <a:pt x="12" y="35"/>
                    </a:cubicBezTo>
                    <a:cubicBezTo>
                      <a:pt x="12" y="35"/>
                      <a:pt x="12" y="35"/>
                      <a:pt x="13" y="35"/>
                    </a:cubicBezTo>
                    <a:cubicBezTo>
                      <a:pt x="13" y="35"/>
                      <a:pt x="13" y="35"/>
                      <a:pt x="13" y="35"/>
                    </a:cubicBezTo>
                    <a:cubicBezTo>
                      <a:pt x="15" y="31"/>
                      <a:pt x="15" y="31"/>
                      <a:pt x="15" y="31"/>
                    </a:cubicBezTo>
                    <a:cubicBezTo>
                      <a:pt x="17" y="32"/>
                      <a:pt x="17" y="32"/>
                      <a:pt x="17" y="32"/>
                    </a:cubicBezTo>
                    <a:cubicBezTo>
                      <a:pt x="17" y="36"/>
                      <a:pt x="17" y="36"/>
                      <a:pt x="17" y="36"/>
                    </a:cubicBezTo>
                    <a:cubicBezTo>
                      <a:pt x="17" y="36"/>
                      <a:pt x="17" y="36"/>
                      <a:pt x="17" y="37"/>
                    </a:cubicBezTo>
                    <a:cubicBezTo>
                      <a:pt x="18" y="37"/>
                      <a:pt x="18" y="37"/>
                      <a:pt x="18" y="37"/>
                    </a:cubicBezTo>
                    <a:cubicBezTo>
                      <a:pt x="23" y="36"/>
                      <a:pt x="23" y="36"/>
                      <a:pt x="23" y="36"/>
                    </a:cubicBezTo>
                    <a:cubicBezTo>
                      <a:pt x="23" y="36"/>
                      <a:pt x="24" y="36"/>
                      <a:pt x="24" y="36"/>
                    </a:cubicBezTo>
                    <a:cubicBezTo>
                      <a:pt x="24" y="36"/>
                      <a:pt x="24" y="35"/>
                      <a:pt x="24" y="35"/>
                    </a:cubicBezTo>
                    <a:cubicBezTo>
                      <a:pt x="24" y="31"/>
                      <a:pt x="24" y="31"/>
                      <a:pt x="24" y="31"/>
                    </a:cubicBezTo>
                    <a:cubicBezTo>
                      <a:pt x="25" y="31"/>
                      <a:pt x="25" y="31"/>
                      <a:pt x="25" y="31"/>
                    </a:cubicBezTo>
                    <a:cubicBezTo>
                      <a:pt x="28" y="33"/>
                      <a:pt x="28" y="33"/>
                      <a:pt x="28" y="33"/>
                    </a:cubicBezTo>
                    <a:cubicBezTo>
                      <a:pt x="28" y="34"/>
                      <a:pt x="28" y="34"/>
                      <a:pt x="28" y="34"/>
                    </a:cubicBezTo>
                    <a:cubicBezTo>
                      <a:pt x="29" y="34"/>
                      <a:pt x="29" y="34"/>
                      <a:pt x="29" y="34"/>
                    </a:cubicBezTo>
                    <a:cubicBezTo>
                      <a:pt x="33" y="30"/>
                      <a:pt x="33" y="30"/>
                      <a:pt x="33" y="30"/>
                    </a:cubicBezTo>
                    <a:cubicBezTo>
                      <a:pt x="33" y="30"/>
                      <a:pt x="33" y="30"/>
                      <a:pt x="33" y="29"/>
                    </a:cubicBezTo>
                    <a:close/>
                    <a:moveTo>
                      <a:pt x="22" y="22"/>
                    </a:moveTo>
                    <a:cubicBezTo>
                      <a:pt x="20" y="24"/>
                      <a:pt x="17" y="24"/>
                      <a:pt x="15" y="22"/>
                    </a:cubicBezTo>
                    <a:cubicBezTo>
                      <a:pt x="13" y="20"/>
                      <a:pt x="13" y="16"/>
                      <a:pt x="15" y="15"/>
                    </a:cubicBezTo>
                    <a:cubicBezTo>
                      <a:pt x="17" y="13"/>
                      <a:pt x="21" y="13"/>
                      <a:pt x="23" y="15"/>
                    </a:cubicBezTo>
                    <a:cubicBezTo>
                      <a:pt x="24" y="17"/>
                      <a:pt x="24" y="20"/>
                      <a:pt x="22" y="22"/>
                    </a:cubicBezTo>
                    <a:close/>
                  </a:path>
                </a:pathLst>
              </a:cu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100">
                  <a:latin typeface="微软雅黑" panose="020B0503020204020204" charset="-122"/>
                  <a:ea typeface="微软雅黑" panose="020B0503020204020204" charset="-122"/>
                </a:endParaRPr>
              </a:p>
            </p:txBody>
          </p:sp>
        </p:grpSp>
      </p:grpSp>
      <p:grpSp>
        <p:nvGrpSpPr>
          <p:cNvPr id="64" name="组合 63"/>
          <p:cNvGrpSpPr/>
          <p:nvPr/>
        </p:nvGrpSpPr>
        <p:grpSpPr bwMode="auto">
          <a:xfrm>
            <a:off x="9413500" y="2435903"/>
            <a:ext cx="1343497" cy="1344987"/>
            <a:chOff x="0" y="0"/>
            <a:chExt cx="1403797" cy="1403797"/>
          </a:xfrm>
        </p:grpSpPr>
        <p:sp>
          <p:nvSpPr>
            <p:cNvPr id="65" name="椭圆 64"/>
            <p:cNvSpPr>
              <a:spLocks noChangeArrowheads="1"/>
            </p:cNvSpPr>
            <p:nvPr/>
          </p:nvSpPr>
          <p:spPr bwMode="auto">
            <a:xfrm>
              <a:off x="0" y="0"/>
              <a:ext cx="1403797" cy="1403797"/>
            </a:xfrm>
            <a:prstGeom prst="ellipse">
              <a:avLst/>
            </a:prstGeom>
            <a:solidFill>
              <a:srgbClr val="EFB6C7"/>
            </a:solidFill>
            <a:ln>
              <a:noFill/>
            </a:ln>
            <a:extLst>
              <a:ext uri="{91240B29-F687-4F45-9708-019B960494DF}">
                <a14:hiddenLine xmlns:a14="http://schemas.microsoft.com/office/drawing/2010/main" w="12700">
                  <a:solidFill>
                    <a:srgbClr val="42719B"/>
                  </a:solidFill>
                  <a:bevel/>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zh-CN" sz="1300">
                <a:latin typeface="微软雅黑" panose="020B0503020204020204" charset="-122"/>
                <a:ea typeface="微软雅黑" panose="020B0503020204020204" charset="-122"/>
                <a:sym typeface="方正兰亭黑_GBK" pitchFamily="2" charset="-122"/>
              </a:endParaRPr>
            </a:p>
          </p:txBody>
        </p:sp>
        <p:sp>
          <p:nvSpPr>
            <p:cNvPr id="66" name="Freeform 41"/>
            <p:cNvSpPr>
              <a:spLocks noEditPoints="1" noChangeArrowheads="1"/>
            </p:cNvSpPr>
            <p:nvPr/>
          </p:nvSpPr>
          <p:spPr bwMode="auto">
            <a:xfrm>
              <a:off x="363893" y="385180"/>
              <a:ext cx="661930" cy="531751"/>
            </a:xfrm>
            <a:custGeom>
              <a:avLst/>
              <a:gdLst>
                <a:gd name="T0" fmla="*/ 2147483647 w 72"/>
                <a:gd name="T1" fmla="*/ 2147483647 h 58"/>
                <a:gd name="T2" fmla="*/ 2147483647 w 72"/>
                <a:gd name="T3" fmla="*/ 2147483647 h 58"/>
                <a:gd name="T4" fmla="*/ 2147483647 w 72"/>
                <a:gd name="T5" fmla="*/ 2147483647 h 58"/>
                <a:gd name="T6" fmla="*/ 2147483647 w 72"/>
                <a:gd name="T7" fmla="*/ 2147483647 h 58"/>
                <a:gd name="T8" fmla="*/ 2147483647 w 72"/>
                <a:gd name="T9" fmla="*/ 2147483647 h 58"/>
                <a:gd name="T10" fmla="*/ 2147483647 w 72"/>
                <a:gd name="T11" fmla="*/ 0 h 58"/>
                <a:gd name="T12" fmla="*/ 2147483647 w 72"/>
                <a:gd name="T13" fmla="*/ 0 h 58"/>
                <a:gd name="T14" fmla="*/ 2147483647 w 72"/>
                <a:gd name="T15" fmla="*/ 2147483647 h 58"/>
                <a:gd name="T16" fmla="*/ 2147483647 w 72"/>
                <a:gd name="T17" fmla="*/ 2147483647 h 58"/>
                <a:gd name="T18" fmla="*/ 2147483647 w 72"/>
                <a:gd name="T19" fmla="*/ 2147483647 h 58"/>
                <a:gd name="T20" fmla="*/ 2147483647 w 72"/>
                <a:gd name="T21" fmla="*/ 2147483647 h 58"/>
                <a:gd name="T22" fmla="*/ 0 w 72"/>
                <a:gd name="T23" fmla="*/ 2147483647 h 58"/>
                <a:gd name="T24" fmla="*/ 0 w 72"/>
                <a:gd name="T25" fmla="*/ 2147483647 h 58"/>
                <a:gd name="T26" fmla="*/ 2147483647 w 72"/>
                <a:gd name="T27" fmla="*/ 2147483647 h 58"/>
                <a:gd name="T28" fmla="*/ 2147483647 w 72"/>
                <a:gd name="T29" fmla="*/ 2147483647 h 58"/>
                <a:gd name="T30" fmla="*/ 2147483647 w 72"/>
                <a:gd name="T31" fmla="*/ 2147483647 h 58"/>
                <a:gd name="T32" fmla="*/ 2147483647 w 72"/>
                <a:gd name="T33" fmla="*/ 2147483647 h 58"/>
                <a:gd name="T34" fmla="*/ 0 w 72"/>
                <a:gd name="T35" fmla="*/ 2147483647 h 58"/>
                <a:gd name="T36" fmla="*/ 2147483647 w 72"/>
                <a:gd name="T37" fmla="*/ 2147483647 h 58"/>
                <a:gd name="T38" fmla="*/ 2147483647 w 72"/>
                <a:gd name="T39" fmla="*/ 2147483647 h 58"/>
                <a:gd name="T40" fmla="*/ 2147483647 w 72"/>
                <a:gd name="T41" fmla="*/ 2147483647 h 58"/>
                <a:gd name="T42" fmla="*/ 2147483647 w 72"/>
                <a:gd name="T43" fmla="*/ 2147483647 h 58"/>
                <a:gd name="T44" fmla="*/ 2147483647 w 72"/>
                <a:gd name="T45" fmla="*/ 2147483647 h 58"/>
                <a:gd name="T46" fmla="*/ 2147483647 w 72"/>
                <a:gd name="T47" fmla="*/ 2147483647 h 58"/>
                <a:gd name="T48" fmla="*/ 2147483647 w 72"/>
                <a:gd name="T49" fmla="*/ 2147483647 h 58"/>
                <a:gd name="T50" fmla="*/ 2147483647 w 72"/>
                <a:gd name="T51" fmla="*/ 2147483647 h 58"/>
                <a:gd name="T52" fmla="*/ 2147483647 w 72"/>
                <a:gd name="T53" fmla="*/ 2147483647 h 58"/>
                <a:gd name="T54" fmla="*/ 2147483647 w 72"/>
                <a:gd name="T55" fmla="*/ 2147483647 h 58"/>
                <a:gd name="T56" fmla="*/ 2147483647 w 72"/>
                <a:gd name="T57" fmla="*/ 2147483647 h 58"/>
                <a:gd name="T58" fmla="*/ 2147483647 w 72"/>
                <a:gd name="T59" fmla="*/ 2147483647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sz="100">
                <a:latin typeface="微软雅黑" panose="020B0503020204020204" charset="-122"/>
                <a:ea typeface="微软雅黑" panose="020B0503020204020204" charset="-122"/>
              </a:endParaRPr>
            </a:p>
          </p:txBody>
        </p:sp>
      </p:grpSp>
      <p:sp>
        <p:nvSpPr>
          <p:cNvPr id="67" name="文本框 36"/>
          <p:cNvSpPr>
            <a:spLocks noChangeArrowheads="1"/>
          </p:cNvSpPr>
          <p:nvPr/>
        </p:nvSpPr>
        <p:spPr bwMode="auto">
          <a:xfrm>
            <a:off x="2876629" y="4948025"/>
            <a:ext cx="2870775" cy="705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02" tIns="45650" rIns="91302" bIns="4565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endParaRPr lang="zh-CN" altLang="en-US" sz="100" dirty="0">
              <a:latin typeface="微软雅黑" panose="020B0503020204020204" charset="-122"/>
              <a:ea typeface="微软雅黑" panose="020B0503020204020204" charset="-122"/>
            </a:endParaRPr>
          </a:p>
        </p:txBody>
      </p:sp>
      <p:sp>
        <p:nvSpPr>
          <p:cNvPr id="68" name="文本框 37"/>
          <p:cNvSpPr>
            <a:spLocks noChangeArrowheads="1"/>
          </p:cNvSpPr>
          <p:nvPr/>
        </p:nvSpPr>
        <p:spPr bwMode="auto">
          <a:xfrm>
            <a:off x="6433408" y="4932145"/>
            <a:ext cx="2859684" cy="705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02" tIns="45650" rIns="91302" bIns="4565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zh-CN" altLang="en-US" sz="1500" dirty="0">
                <a:latin typeface="微软雅黑" panose="020B0503020204020204" charset="-122"/>
                <a:ea typeface="微软雅黑" panose="020B0503020204020204" charset="-122"/>
                <a:sym typeface="方正兰亭黑_GBK" pitchFamily="2" charset="-122"/>
              </a:rPr>
              <a:t>。</a:t>
            </a:r>
            <a:endParaRPr lang="zh-CN" altLang="en-US" sz="100" dirty="0">
              <a:latin typeface="微软雅黑" panose="020B0503020204020204" charset="-122"/>
              <a:ea typeface="微软雅黑" panose="020B0503020204020204" charset="-122"/>
            </a:endParaRPr>
          </a:p>
        </p:txBody>
      </p:sp>
      <p:sp>
        <p:nvSpPr>
          <p:cNvPr id="69" name="文本框 44"/>
          <p:cNvSpPr>
            <a:spLocks noChangeArrowheads="1"/>
          </p:cNvSpPr>
          <p:nvPr/>
        </p:nvSpPr>
        <p:spPr bwMode="auto">
          <a:xfrm>
            <a:off x="2889304" y="1955695"/>
            <a:ext cx="2870775" cy="1008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02" tIns="45650" rIns="91302" bIns="4565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fontAlgn="base">
              <a:spcBef>
                <a:spcPct val="0"/>
              </a:spcBef>
              <a:spcAft>
                <a:spcPct val="0"/>
              </a:spcAft>
            </a:pPr>
            <a:r>
              <a:rPr lang="zh-CN" altLang="en-US" sz="1500" dirty="0">
                <a:solidFill>
                  <a:prstClr val="black"/>
                </a:solidFill>
                <a:latin typeface="微软雅黑" panose="020B0503020204020204" charset="-122"/>
                <a:ea typeface="微软雅黑" panose="020B0503020204020204" charset="-122"/>
                <a:cs typeface="方正兰亭纤黑简体"/>
              </a:rPr>
              <a:t>单击此处添加文字阐述，添加简短问题说明文字，具体说明文字在此处添加此处。</a:t>
            </a:r>
          </a:p>
        </p:txBody>
      </p:sp>
      <p:sp>
        <p:nvSpPr>
          <p:cNvPr id="70" name="文本框 46"/>
          <p:cNvSpPr>
            <a:spLocks noChangeArrowheads="1"/>
          </p:cNvSpPr>
          <p:nvPr/>
        </p:nvSpPr>
        <p:spPr bwMode="auto">
          <a:xfrm>
            <a:off x="6433408" y="1943643"/>
            <a:ext cx="2859684" cy="1165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02" tIns="45650" rIns="91302" bIns="4565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pPr>
            <a:r>
              <a:rPr lang="zh-CN" altLang="en-US" sz="1500" dirty="0">
                <a:solidFill>
                  <a:prstClr val="black"/>
                </a:solidFill>
                <a:latin typeface="微软雅黑" panose="020B0503020204020204" charset="-122"/>
                <a:ea typeface="微软雅黑" panose="020B0503020204020204" charset="-122"/>
                <a:cs typeface="方正兰亭纤黑简体"/>
              </a:rPr>
              <a:t>单击此处添加文字阐述，添加简短问题说明文字，具体说明文字在此处添加此处。</a:t>
            </a:r>
          </a:p>
          <a:p>
            <a:pPr eaLnBrk="1" hangingPunct="1">
              <a:lnSpc>
                <a:spcPct val="120000"/>
              </a:lnSpc>
            </a:pPr>
            <a:endParaRPr lang="zh-CN" altLang="en-US" sz="1500" dirty="0">
              <a:latin typeface="微软雅黑" panose="020B0503020204020204" charset="-122"/>
              <a:ea typeface="微软雅黑" panose="020B0503020204020204" charset="-122"/>
              <a:sym typeface="方正兰亭黑_GBK" pitchFamily="2" charset="-122"/>
            </a:endParaRPr>
          </a:p>
          <a:p>
            <a:pPr eaLnBrk="1" hangingPunct="1">
              <a:lnSpc>
                <a:spcPct val="120000"/>
              </a:lnSpc>
            </a:pPr>
            <a:endParaRPr lang="zh-CN" altLang="en-US" sz="1500" dirty="0">
              <a:latin typeface="微软雅黑" panose="020B0503020204020204" charset="-122"/>
              <a:ea typeface="微软雅黑" panose="020B0503020204020204" charset="-122"/>
              <a:sym typeface="方正兰亭黑_GBK" pitchFamily="2" charset="-122"/>
            </a:endParaRPr>
          </a:p>
        </p:txBody>
      </p:sp>
      <p:pic>
        <p:nvPicPr>
          <p:cNvPr id="71" name="Picture 2" descr="C:\Users\Administrator\Desktop\QQ截图20170417165335.pngQQ截图20170417165335"/>
          <p:cNvPicPr>
            <a:picLocks noChangeAspect="1" noChangeArrowheads="1"/>
          </p:cNvPicPr>
          <p:nvPr/>
        </p:nvPicPr>
        <p:blipFill>
          <a:blip r:embed="rId3" cstate="email"/>
          <a:srcRect/>
          <a:stretch>
            <a:fillRect/>
          </a:stretch>
        </p:blipFill>
        <p:spPr bwMode="auto">
          <a:xfrm>
            <a:off x="3104893" y="3041308"/>
            <a:ext cx="2303143" cy="153543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2" name="Picture 4" descr="C:\Users\Administrator\Desktop\QQ截图20170417165322.pngQQ截图20170417165322"/>
          <p:cNvPicPr>
            <a:picLocks noChangeAspect="1" noChangeArrowheads="1"/>
          </p:cNvPicPr>
          <p:nvPr/>
        </p:nvPicPr>
        <p:blipFill>
          <a:blip r:embed="rId4" cstate="email"/>
          <a:srcRect/>
          <a:stretch>
            <a:fillRect/>
          </a:stretch>
        </p:blipFill>
        <p:spPr bwMode="auto">
          <a:xfrm>
            <a:off x="6636918" y="3021830"/>
            <a:ext cx="2324062" cy="1549400"/>
          </a:xfrm>
          <a:prstGeom prst="rect">
            <a:avLst/>
          </a:prstGeom>
          <a:solidFill>
            <a:srgbClr val="FFFFFF">
              <a:shade val="85000"/>
            </a:srgbClr>
          </a:solidFill>
          <a:ln w="88900" cap="sq">
            <a:solidFill>
              <a:srgbClr val="FFFFFF"/>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矩形 7"/>
          <p:cNvSpPr/>
          <p:nvPr/>
        </p:nvSpPr>
        <p:spPr>
          <a:xfrm>
            <a:off x="336000" y="542925"/>
            <a:ext cx="11520000" cy="17780"/>
          </a:xfrm>
          <a:prstGeom prst="rect">
            <a:avLst/>
          </a:prstGeom>
          <a:solidFill>
            <a:srgbClr val="EFB6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227965" y="56515"/>
            <a:ext cx="1510030" cy="417830"/>
          </a:xfrm>
          <a:prstGeom prst="rect">
            <a:avLst/>
          </a:prstGeom>
          <a:noFill/>
        </p:spPr>
        <p:txBody>
          <a:bodyPr wrap="square" rtlCol="0" anchor="t">
            <a:spAutoFit/>
          </a:bodyPr>
          <a:lstStyle/>
          <a:p>
            <a:r>
              <a:rPr lang="zh-CN" altLang="en-US" sz="2000" b="1" dirty="0">
                <a:solidFill>
                  <a:schemeClr val="tx1">
                    <a:lumMod val="75000"/>
                    <a:lumOff val="25000"/>
                  </a:schemeClr>
                </a:solidFill>
                <a:latin typeface="微软雅黑" panose="020B0503020204020204" charset="-122"/>
                <a:ea typeface="微软雅黑" panose="020B0503020204020204" charset="-122"/>
                <a:sym typeface="宋体" panose="02010600030101010101" pitchFamily="2" charset="-122"/>
              </a:rPr>
              <a:t>添加标题</a:t>
            </a:r>
          </a:p>
        </p:txBody>
      </p:sp>
      <p:sp>
        <p:nvSpPr>
          <p:cNvPr id="14" name="矩形 13"/>
          <p:cNvSpPr/>
          <p:nvPr/>
        </p:nvSpPr>
        <p:spPr>
          <a:xfrm rot="16200000">
            <a:off x="1334250" y="274985"/>
            <a:ext cx="396000" cy="17780"/>
          </a:xfrm>
          <a:prstGeom prst="rect">
            <a:avLst/>
          </a:prstGeom>
          <a:solidFill>
            <a:srgbClr val="EFB6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1672590" y="81280"/>
            <a:ext cx="3964305" cy="384810"/>
          </a:xfrm>
          <a:prstGeom prst="rect">
            <a:avLst/>
          </a:prstGeom>
          <a:noFill/>
        </p:spPr>
        <p:txBody>
          <a:bodyPr wrap="square" rtlCol="0" anchor="t">
            <a:spAutoFit/>
          </a:bodyPr>
          <a:lstStyle/>
          <a:p>
            <a:r>
              <a:rPr>
                <a:solidFill>
                  <a:schemeClr val="tx1">
                    <a:lumMod val="75000"/>
                    <a:lumOff val="25000"/>
                  </a:schemeClr>
                </a:solidFill>
                <a:latin typeface="微软雅黑" panose="020B0503020204020204" charset="-122"/>
                <a:ea typeface="微软雅黑" panose="020B0503020204020204" charset="-122"/>
              </a:rPr>
              <a:t>cultural environmen</a:t>
            </a:r>
          </a:p>
        </p:txBody>
      </p:sp>
    </p:spTree>
  </p:cSld>
  <p:clrMapOvr>
    <a:masterClrMapping/>
  </p:clrMapOvr>
  <p:transition advTm="6879">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fill="hold"/>
                                        <p:tgtEl>
                                          <p:spTgt spid="59"/>
                                        </p:tgtEl>
                                        <p:attrNameLst>
                                          <p:attrName>ppt_x</p:attrName>
                                        </p:attrNameLst>
                                      </p:cBhvr>
                                      <p:tavLst>
                                        <p:tav tm="0">
                                          <p:val>
                                            <p:strVal val="0-#ppt_w/2"/>
                                          </p:val>
                                        </p:tav>
                                        <p:tav tm="100000">
                                          <p:val>
                                            <p:strVal val="#ppt_x"/>
                                          </p:val>
                                        </p:tav>
                                      </p:tavLst>
                                    </p:anim>
                                    <p:anim calcmode="lin" valueType="num">
                                      <p:cBhvr additive="base">
                                        <p:cTn id="8" dur="500" fill="hold"/>
                                        <p:tgtEl>
                                          <p:spTgt spid="59"/>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0-#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64"/>
                                        </p:tgtEl>
                                        <p:attrNameLst>
                                          <p:attrName>style.visibility</p:attrName>
                                        </p:attrNameLst>
                                      </p:cBhvr>
                                      <p:to>
                                        <p:strVal val="visible"/>
                                      </p:to>
                                    </p:set>
                                    <p:anim calcmode="lin" valueType="num">
                                      <p:cBhvr additive="base">
                                        <p:cTn id="15" dur="500" fill="hold"/>
                                        <p:tgtEl>
                                          <p:spTgt spid="64"/>
                                        </p:tgtEl>
                                        <p:attrNameLst>
                                          <p:attrName>ppt_x</p:attrName>
                                        </p:attrNameLst>
                                      </p:cBhvr>
                                      <p:tavLst>
                                        <p:tav tm="0">
                                          <p:val>
                                            <p:strVal val="1+#ppt_w/2"/>
                                          </p:val>
                                        </p:tav>
                                        <p:tav tm="100000">
                                          <p:val>
                                            <p:strVal val="#ppt_x"/>
                                          </p:val>
                                        </p:tav>
                                      </p:tavLst>
                                    </p:anim>
                                    <p:anim calcmode="lin" valueType="num">
                                      <p:cBhvr additive="base">
                                        <p:cTn id="16" dur="500" fill="hold"/>
                                        <p:tgtEl>
                                          <p:spTgt spid="64"/>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additive="base">
                                        <p:cTn id="19" dur="500" fill="hold"/>
                                        <p:tgtEl>
                                          <p:spTgt spid="56"/>
                                        </p:tgtEl>
                                        <p:attrNameLst>
                                          <p:attrName>ppt_x</p:attrName>
                                        </p:attrNameLst>
                                      </p:cBhvr>
                                      <p:tavLst>
                                        <p:tav tm="0">
                                          <p:val>
                                            <p:strVal val="1+#ppt_w/2"/>
                                          </p:val>
                                        </p:tav>
                                        <p:tav tm="100000">
                                          <p:val>
                                            <p:strVal val="#ppt_x"/>
                                          </p:val>
                                        </p:tav>
                                      </p:tavLst>
                                    </p:anim>
                                    <p:anim calcmode="lin" valueType="num">
                                      <p:cBhvr additive="base">
                                        <p:cTn id="20" dur="500" fill="hold"/>
                                        <p:tgtEl>
                                          <p:spTgt spid="56"/>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wipe(left)">
                                      <p:cBhvr>
                                        <p:cTn id="24" dur="500"/>
                                        <p:tgtEl>
                                          <p:spTgt spid="29"/>
                                        </p:tgtEl>
                                      </p:cBhvr>
                                    </p:animEffect>
                                  </p:childTnLst>
                                </p:cTn>
                              </p:par>
                              <p:par>
                                <p:cTn id="25" presetID="22" presetClass="entr" presetSubtype="8"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par>
                                <p:cTn id="28" presetID="22" presetClass="entr" presetSubtype="2" fill="hold"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right)">
                                      <p:cBhvr>
                                        <p:cTn id="30" dur="500"/>
                                        <p:tgtEl>
                                          <p:spTgt spid="23"/>
                                        </p:tgtEl>
                                      </p:cBhvr>
                                    </p:animEffect>
                                  </p:childTnLst>
                                </p:cTn>
                              </p:par>
                              <p:par>
                                <p:cTn id="31" presetID="22" presetClass="entr" presetSubtype="2"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wipe(right)">
                                      <p:cBhvr>
                                        <p:cTn id="33" dur="500"/>
                                        <p:tgtEl>
                                          <p:spTgt spid="28"/>
                                        </p:tgtEl>
                                      </p:cBhvr>
                                    </p:animEffect>
                                  </p:childTnLst>
                                </p:cTn>
                              </p:par>
                            </p:childTnLst>
                          </p:cTn>
                        </p:par>
                        <p:par>
                          <p:cTn id="34" fill="hold">
                            <p:stCondLst>
                              <p:cond delay="1000"/>
                            </p:stCondLst>
                            <p:childTnLst>
                              <p:par>
                                <p:cTn id="35" presetID="16" presetClass="entr" presetSubtype="21" fill="hold" grpId="0" nodeType="afterEffect">
                                  <p:stCondLst>
                                    <p:cond delay="0"/>
                                  </p:stCondLst>
                                  <p:childTnLst>
                                    <p:set>
                                      <p:cBhvr>
                                        <p:cTn id="36" dur="1" fill="hold">
                                          <p:stCondLst>
                                            <p:cond delay="0"/>
                                          </p:stCondLst>
                                        </p:cTn>
                                        <p:tgtEl>
                                          <p:spTgt spid="53"/>
                                        </p:tgtEl>
                                        <p:attrNameLst>
                                          <p:attrName>style.visibility</p:attrName>
                                        </p:attrNameLst>
                                      </p:cBhvr>
                                      <p:to>
                                        <p:strVal val="visible"/>
                                      </p:to>
                                    </p:set>
                                    <p:animEffect transition="in" filter="barn(inVertical)">
                                      <p:cBhvr>
                                        <p:cTn id="37" dur="500"/>
                                        <p:tgtEl>
                                          <p:spTgt spid="53"/>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55"/>
                                        </p:tgtEl>
                                        <p:attrNameLst>
                                          <p:attrName>style.visibility</p:attrName>
                                        </p:attrNameLst>
                                      </p:cBhvr>
                                      <p:to>
                                        <p:strVal val="visible"/>
                                      </p:to>
                                    </p:set>
                                    <p:animEffect transition="in" filter="barn(inVertical)">
                                      <p:cBhvr>
                                        <p:cTn id="40" dur="500"/>
                                        <p:tgtEl>
                                          <p:spTgt spid="55"/>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barn(inVertical)">
                                      <p:cBhvr>
                                        <p:cTn id="43" dur="500"/>
                                        <p:tgtEl>
                                          <p:spTgt spid="44"/>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barn(inVertical)">
                                      <p:cBhvr>
                                        <p:cTn id="46" dur="500"/>
                                        <p:tgtEl>
                                          <p:spTgt spid="52"/>
                                        </p:tgtEl>
                                      </p:cBhvr>
                                    </p:animEffect>
                                  </p:childTnLst>
                                </p:cTn>
                              </p:par>
                            </p:childTnLst>
                          </p:cTn>
                        </p:par>
                        <p:par>
                          <p:cTn id="47" fill="hold">
                            <p:stCondLst>
                              <p:cond delay="1500"/>
                            </p:stCondLst>
                            <p:childTnLst>
                              <p:par>
                                <p:cTn id="48" presetID="42" presetClass="entr" presetSubtype="0" fill="hold" grpId="0" nodeType="afterEffect">
                                  <p:stCondLst>
                                    <p:cond delay="0"/>
                                  </p:stCondLst>
                                  <p:childTnLst>
                                    <p:set>
                                      <p:cBhvr>
                                        <p:cTn id="49" dur="1" fill="hold">
                                          <p:stCondLst>
                                            <p:cond delay="0"/>
                                          </p:stCondLst>
                                        </p:cTn>
                                        <p:tgtEl>
                                          <p:spTgt spid="69"/>
                                        </p:tgtEl>
                                        <p:attrNameLst>
                                          <p:attrName>style.visibility</p:attrName>
                                        </p:attrNameLst>
                                      </p:cBhvr>
                                      <p:to>
                                        <p:strVal val="visible"/>
                                      </p:to>
                                    </p:set>
                                    <p:animEffect transition="in" filter="fade">
                                      <p:cBhvr>
                                        <p:cTn id="50" dur="500"/>
                                        <p:tgtEl>
                                          <p:spTgt spid="69"/>
                                        </p:tgtEl>
                                      </p:cBhvr>
                                    </p:animEffect>
                                    <p:anim calcmode="lin" valueType="num">
                                      <p:cBhvr>
                                        <p:cTn id="51" dur="500" fill="hold"/>
                                        <p:tgtEl>
                                          <p:spTgt spid="69"/>
                                        </p:tgtEl>
                                        <p:attrNameLst>
                                          <p:attrName>ppt_x</p:attrName>
                                        </p:attrNameLst>
                                      </p:cBhvr>
                                      <p:tavLst>
                                        <p:tav tm="0">
                                          <p:val>
                                            <p:strVal val="#ppt_x"/>
                                          </p:val>
                                        </p:tav>
                                        <p:tav tm="100000">
                                          <p:val>
                                            <p:strVal val="#ppt_x"/>
                                          </p:val>
                                        </p:tav>
                                      </p:tavLst>
                                    </p:anim>
                                    <p:anim calcmode="lin" valueType="num">
                                      <p:cBhvr>
                                        <p:cTn id="52" dur="500" fill="hold"/>
                                        <p:tgtEl>
                                          <p:spTgt spid="69"/>
                                        </p:tgtEl>
                                        <p:attrNameLst>
                                          <p:attrName>ppt_y</p:attrName>
                                        </p:attrNameLst>
                                      </p:cBhvr>
                                      <p:tavLst>
                                        <p:tav tm="0">
                                          <p:val>
                                            <p:strVal val="#ppt_y+.1"/>
                                          </p:val>
                                        </p:tav>
                                        <p:tav tm="100000">
                                          <p:val>
                                            <p:strVal val="#ppt_y"/>
                                          </p:val>
                                        </p:tav>
                                      </p:tavLst>
                                    </p:anim>
                                  </p:childTnLst>
                                </p:cTn>
                              </p:par>
                            </p:childTnLst>
                          </p:cTn>
                        </p:par>
                        <p:par>
                          <p:cTn id="53" fill="hold">
                            <p:stCondLst>
                              <p:cond delay="2000"/>
                            </p:stCondLst>
                            <p:childTnLst>
                              <p:par>
                                <p:cTn id="54" presetID="42" presetClass="entr" presetSubtype="0"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Effect transition="in" filter="fade">
                                      <p:cBhvr>
                                        <p:cTn id="56" dur="500"/>
                                        <p:tgtEl>
                                          <p:spTgt spid="70"/>
                                        </p:tgtEl>
                                      </p:cBhvr>
                                    </p:animEffect>
                                    <p:anim calcmode="lin" valueType="num">
                                      <p:cBhvr>
                                        <p:cTn id="57" dur="500" fill="hold"/>
                                        <p:tgtEl>
                                          <p:spTgt spid="70"/>
                                        </p:tgtEl>
                                        <p:attrNameLst>
                                          <p:attrName>ppt_x</p:attrName>
                                        </p:attrNameLst>
                                      </p:cBhvr>
                                      <p:tavLst>
                                        <p:tav tm="0">
                                          <p:val>
                                            <p:strVal val="#ppt_x"/>
                                          </p:val>
                                        </p:tav>
                                        <p:tav tm="100000">
                                          <p:val>
                                            <p:strVal val="#ppt_x"/>
                                          </p:val>
                                        </p:tav>
                                      </p:tavLst>
                                    </p:anim>
                                    <p:anim calcmode="lin" valueType="num">
                                      <p:cBhvr>
                                        <p:cTn id="58" dur="500" fill="hold"/>
                                        <p:tgtEl>
                                          <p:spTgt spid="70"/>
                                        </p:tgtEl>
                                        <p:attrNameLst>
                                          <p:attrName>ppt_y</p:attrName>
                                        </p:attrNameLst>
                                      </p:cBhvr>
                                      <p:tavLst>
                                        <p:tav tm="0">
                                          <p:val>
                                            <p:strVal val="#ppt_y+.1"/>
                                          </p:val>
                                        </p:tav>
                                        <p:tav tm="100000">
                                          <p:val>
                                            <p:strVal val="#ppt_y"/>
                                          </p:val>
                                        </p:tav>
                                      </p:tavLst>
                                    </p:anim>
                                  </p:childTnLst>
                                </p:cTn>
                              </p:par>
                            </p:childTnLst>
                          </p:cTn>
                        </p:par>
                        <p:par>
                          <p:cTn id="59" fill="hold">
                            <p:stCondLst>
                              <p:cond delay="2500"/>
                            </p:stCondLst>
                            <p:childTnLst>
                              <p:par>
                                <p:cTn id="60" presetID="47"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strVal val="#ppt_x"/>
                                          </p:val>
                                        </p:tav>
                                        <p:tav tm="100000">
                                          <p:val>
                                            <p:strVal val="#ppt_x"/>
                                          </p:val>
                                        </p:tav>
                                      </p:tavLst>
                                    </p:anim>
                                    <p:anim calcmode="lin" valueType="num">
                                      <p:cBhvr>
                                        <p:cTn id="64" dur="500" fill="hold"/>
                                        <p:tgtEl>
                                          <p:spTgt spid="32"/>
                                        </p:tgtEl>
                                        <p:attrNameLst>
                                          <p:attrName>ppt_y</p:attrName>
                                        </p:attrNameLst>
                                      </p:cBhvr>
                                      <p:tavLst>
                                        <p:tav tm="0">
                                          <p:val>
                                            <p:strVal val="#ppt_y-.1"/>
                                          </p:val>
                                        </p:tav>
                                        <p:tav tm="100000">
                                          <p:val>
                                            <p:strVal val="#ppt_y"/>
                                          </p:val>
                                        </p:tav>
                                      </p:tavLst>
                                    </p:anim>
                                  </p:childTnLst>
                                </p:cTn>
                              </p:par>
                            </p:childTnLst>
                          </p:cTn>
                        </p:par>
                        <p:par>
                          <p:cTn id="65" fill="hold">
                            <p:stCondLst>
                              <p:cond delay="3000"/>
                            </p:stCondLst>
                            <p:childTnLst>
                              <p:par>
                                <p:cTn id="66" presetID="47" presetClass="entr" presetSubtype="0"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fade">
                                      <p:cBhvr>
                                        <p:cTn id="68" dur="500"/>
                                        <p:tgtEl>
                                          <p:spTgt spid="51"/>
                                        </p:tgtEl>
                                      </p:cBhvr>
                                    </p:animEffect>
                                    <p:anim calcmode="lin" valueType="num">
                                      <p:cBhvr>
                                        <p:cTn id="69" dur="500" fill="hold"/>
                                        <p:tgtEl>
                                          <p:spTgt spid="51"/>
                                        </p:tgtEl>
                                        <p:attrNameLst>
                                          <p:attrName>ppt_x</p:attrName>
                                        </p:attrNameLst>
                                      </p:cBhvr>
                                      <p:tavLst>
                                        <p:tav tm="0">
                                          <p:val>
                                            <p:strVal val="#ppt_x"/>
                                          </p:val>
                                        </p:tav>
                                        <p:tav tm="100000">
                                          <p:val>
                                            <p:strVal val="#ppt_x"/>
                                          </p:val>
                                        </p:tav>
                                      </p:tavLst>
                                    </p:anim>
                                    <p:anim calcmode="lin" valueType="num">
                                      <p:cBhvr>
                                        <p:cTn id="70" dur="500" fill="hold"/>
                                        <p:tgtEl>
                                          <p:spTgt spid="51"/>
                                        </p:tgtEl>
                                        <p:attrNameLst>
                                          <p:attrName>ppt_y</p:attrName>
                                        </p:attrNameLst>
                                      </p:cBhvr>
                                      <p:tavLst>
                                        <p:tav tm="0">
                                          <p:val>
                                            <p:strVal val="#ppt_y-.1"/>
                                          </p:val>
                                        </p:tav>
                                        <p:tav tm="100000">
                                          <p:val>
                                            <p:strVal val="#ppt_y"/>
                                          </p:val>
                                        </p:tav>
                                      </p:tavLst>
                                    </p:anim>
                                  </p:childTnLst>
                                </p:cTn>
                              </p:par>
                            </p:childTnLst>
                          </p:cTn>
                        </p:par>
                        <p:par>
                          <p:cTn id="71" fill="hold">
                            <p:stCondLst>
                              <p:cond delay="3500"/>
                            </p:stCondLst>
                            <p:childTnLst>
                              <p:par>
                                <p:cTn id="72" presetID="16" presetClass="entr" presetSubtype="21" fill="hold" nodeType="afterEffect">
                                  <p:stCondLst>
                                    <p:cond delay="0"/>
                                  </p:stCondLst>
                                  <p:childTnLst>
                                    <p:set>
                                      <p:cBhvr>
                                        <p:cTn id="73" dur="1" fill="hold">
                                          <p:stCondLst>
                                            <p:cond delay="0"/>
                                          </p:stCondLst>
                                        </p:cTn>
                                        <p:tgtEl>
                                          <p:spTgt spid="71"/>
                                        </p:tgtEl>
                                        <p:attrNameLst>
                                          <p:attrName>style.visibility</p:attrName>
                                        </p:attrNameLst>
                                      </p:cBhvr>
                                      <p:to>
                                        <p:strVal val="visible"/>
                                      </p:to>
                                    </p:set>
                                    <p:animEffect transition="in" filter="barn(inVertical)">
                                      <p:cBhvr>
                                        <p:cTn id="74" dur="500"/>
                                        <p:tgtEl>
                                          <p:spTgt spid="71"/>
                                        </p:tgtEl>
                                      </p:cBhvr>
                                    </p:animEffect>
                                  </p:childTnLst>
                                </p:cTn>
                              </p:par>
                            </p:childTnLst>
                          </p:cTn>
                        </p:par>
                        <p:par>
                          <p:cTn id="75" fill="hold">
                            <p:stCondLst>
                              <p:cond delay="4000"/>
                            </p:stCondLst>
                            <p:childTnLst>
                              <p:par>
                                <p:cTn id="76" presetID="16" presetClass="entr" presetSubtype="21" fill="hold" nodeType="afterEffect">
                                  <p:stCondLst>
                                    <p:cond delay="0"/>
                                  </p:stCondLst>
                                  <p:childTnLst>
                                    <p:set>
                                      <p:cBhvr>
                                        <p:cTn id="77" dur="1" fill="hold">
                                          <p:stCondLst>
                                            <p:cond delay="0"/>
                                          </p:stCondLst>
                                        </p:cTn>
                                        <p:tgtEl>
                                          <p:spTgt spid="72"/>
                                        </p:tgtEl>
                                        <p:attrNameLst>
                                          <p:attrName>style.visibility</p:attrName>
                                        </p:attrNameLst>
                                      </p:cBhvr>
                                      <p:to>
                                        <p:strVal val="visible"/>
                                      </p:to>
                                    </p:set>
                                    <p:animEffect transition="in" filter="barn(inVertical)">
                                      <p:cBhvr>
                                        <p:cTn id="78"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44" grpId="0"/>
      <p:bldP spid="51" grpId="0"/>
      <p:bldP spid="52" grpId="0"/>
      <p:bldP spid="53" grpId="0"/>
      <p:bldP spid="55" grpId="0"/>
      <p:bldP spid="69" grpId="0"/>
      <p:bldP spid="7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圆角矩形 123"/>
          <p:cNvSpPr/>
          <p:nvPr/>
        </p:nvSpPr>
        <p:spPr>
          <a:xfrm rot="5400000">
            <a:off x="1716873" y="3774135"/>
            <a:ext cx="1460118" cy="3212253"/>
          </a:xfrm>
          <a:prstGeom prst="roundRect">
            <a:avLst/>
          </a:prstGeom>
          <a:gradFill>
            <a:gsLst>
              <a:gs pos="0">
                <a:schemeClr val="bg1"/>
              </a:gs>
              <a:gs pos="100000">
                <a:schemeClr val="bg1">
                  <a:lumMod val="85000"/>
                </a:schemeClr>
              </a:gs>
            </a:gsLst>
            <a:lin ang="2700000" scaled="1"/>
          </a:gradFill>
          <a:ln>
            <a:gradFill>
              <a:gsLst>
                <a:gs pos="0">
                  <a:schemeClr val="bg1">
                    <a:lumMod val="85000"/>
                  </a:schemeClr>
                </a:gs>
                <a:gs pos="100000">
                  <a:schemeClr val="bg1"/>
                </a:gs>
              </a:gsLst>
              <a:lin ang="5400000" scaled="0"/>
            </a:gradFill>
          </a:ln>
          <a:effectLst>
            <a:outerShdw blurRad="342900" dist="266700" dir="204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86686" tIns="43343" rIns="86686" bIns="43343" rtlCol="0" anchor="ctr"/>
          <a:lstStyle/>
          <a:p>
            <a:pPr algn="ctr"/>
            <a:endParaRPr lang="zh-CN" altLang="en-US" sz="100">
              <a:ea typeface="微软雅黑" panose="020B0503020204020204" charset="-122"/>
              <a:cs typeface="+mn-ea"/>
              <a:sym typeface="+mn-lt"/>
            </a:endParaRPr>
          </a:p>
        </p:txBody>
      </p:sp>
      <p:sp>
        <p:nvSpPr>
          <p:cNvPr id="125" name="圆角矩形 124"/>
          <p:cNvSpPr/>
          <p:nvPr/>
        </p:nvSpPr>
        <p:spPr>
          <a:xfrm rot="5400000">
            <a:off x="5313079" y="3759908"/>
            <a:ext cx="1460118" cy="3212253"/>
          </a:xfrm>
          <a:prstGeom prst="roundRect">
            <a:avLst/>
          </a:prstGeom>
          <a:gradFill>
            <a:gsLst>
              <a:gs pos="0">
                <a:schemeClr val="bg1"/>
              </a:gs>
              <a:gs pos="100000">
                <a:schemeClr val="bg1">
                  <a:lumMod val="85000"/>
                </a:schemeClr>
              </a:gs>
            </a:gsLst>
            <a:lin ang="2700000" scaled="1"/>
          </a:gradFill>
          <a:ln>
            <a:gradFill>
              <a:gsLst>
                <a:gs pos="0">
                  <a:schemeClr val="bg1">
                    <a:lumMod val="85000"/>
                  </a:schemeClr>
                </a:gs>
                <a:gs pos="100000">
                  <a:schemeClr val="bg1"/>
                </a:gs>
              </a:gsLst>
              <a:lin ang="5400000" scaled="0"/>
            </a:gradFill>
          </a:ln>
          <a:effectLst>
            <a:outerShdw blurRad="342900" dist="266700" dir="204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86686" tIns="43343" rIns="86686" bIns="43343" rtlCol="0" anchor="ctr"/>
          <a:lstStyle/>
          <a:p>
            <a:pPr algn="ctr"/>
            <a:endParaRPr lang="zh-CN" altLang="en-US" sz="100">
              <a:ea typeface="微软雅黑" panose="020B0503020204020204" charset="-122"/>
              <a:cs typeface="+mn-ea"/>
              <a:sym typeface="+mn-lt"/>
            </a:endParaRPr>
          </a:p>
        </p:txBody>
      </p:sp>
      <p:sp>
        <p:nvSpPr>
          <p:cNvPr id="126" name="圆角矩形 125"/>
          <p:cNvSpPr/>
          <p:nvPr/>
        </p:nvSpPr>
        <p:spPr>
          <a:xfrm rot="5400000">
            <a:off x="8908920" y="3774135"/>
            <a:ext cx="1460118" cy="3212253"/>
          </a:xfrm>
          <a:prstGeom prst="roundRect">
            <a:avLst/>
          </a:prstGeom>
          <a:gradFill>
            <a:gsLst>
              <a:gs pos="0">
                <a:schemeClr val="bg1"/>
              </a:gs>
              <a:gs pos="100000">
                <a:schemeClr val="bg1">
                  <a:lumMod val="85000"/>
                </a:schemeClr>
              </a:gs>
            </a:gsLst>
            <a:lin ang="2700000" scaled="1"/>
          </a:gradFill>
          <a:ln>
            <a:gradFill>
              <a:gsLst>
                <a:gs pos="0">
                  <a:schemeClr val="bg1">
                    <a:lumMod val="85000"/>
                  </a:schemeClr>
                </a:gs>
                <a:gs pos="100000">
                  <a:schemeClr val="bg1"/>
                </a:gs>
              </a:gsLst>
              <a:lin ang="5400000" scaled="0"/>
            </a:gradFill>
          </a:ln>
          <a:effectLst>
            <a:outerShdw blurRad="342900" dist="266700" dir="2040000" algn="ctr" rotWithShape="0">
              <a:srgbClr val="000000">
                <a:alpha val="43137"/>
              </a:srgbClr>
            </a:outerShdw>
          </a:effectLst>
        </p:spPr>
        <p:style>
          <a:lnRef idx="2">
            <a:schemeClr val="accent1">
              <a:shade val="50000"/>
            </a:schemeClr>
          </a:lnRef>
          <a:fillRef idx="1">
            <a:schemeClr val="accent1"/>
          </a:fillRef>
          <a:effectRef idx="0">
            <a:schemeClr val="accent1"/>
          </a:effectRef>
          <a:fontRef idx="minor">
            <a:schemeClr val="lt1"/>
          </a:fontRef>
        </p:style>
        <p:txBody>
          <a:bodyPr lIns="86686" tIns="43343" rIns="86686" bIns="43343" rtlCol="0" anchor="ctr"/>
          <a:lstStyle/>
          <a:p>
            <a:pPr algn="ctr"/>
            <a:endParaRPr lang="zh-CN" altLang="en-US" sz="100">
              <a:ea typeface="微软雅黑" panose="020B0503020204020204" charset="-122"/>
              <a:cs typeface="+mn-ea"/>
              <a:sym typeface="+mn-lt"/>
            </a:endParaRPr>
          </a:p>
        </p:txBody>
      </p:sp>
      <p:grpSp>
        <p:nvGrpSpPr>
          <p:cNvPr id="2" name="组合 1"/>
          <p:cNvGrpSpPr/>
          <p:nvPr/>
        </p:nvGrpSpPr>
        <p:grpSpPr>
          <a:xfrm>
            <a:off x="982825" y="5107100"/>
            <a:ext cx="609255" cy="609434"/>
            <a:chOff x="7451407" y="2036498"/>
            <a:chExt cx="1145254" cy="1145254"/>
          </a:xfrm>
          <a:solidFill>
            <a:srgbClr val="EFB6C7"/>
          </a:solidFill>
        </p:grpSpPr>
        <p:grpSp>
          <p:nvGrpSpPr>
            <p:cNvPr id="104" name="组合 103"/>
            <p:cNvGrpSpPr/>
            <p:nvPr/>
          </p:nvGrpSpPr>
          <p:grpSpPr>
            <a:xfrm>
              <a:off x="7451407" y="2036498"/>
              <a:ext cx="1145254" cy="1145254"/>
              <a:chOff x="3237545" y="4561747"/>
              <a:chExt cx="1146960" cy="1146960"/>
            </a:xfrm>
            <a:grpFill/>
          </p:grpSpPr>
          <p:sp>
            <p:nvSpPr>
              <p:cNvPr id="105" name="圆角矩形 104"/>
              <p:cNvSpPr/>
              <p:nvPr/>
            </p:nvSpPr>
            <p:spPr>
              <a:xfrm>
                <a:off x="3237545" y="4561747"/>
                <a:ext cx="1146960" cy="1146960"/>
              </a:xfrm>
              <a:prstGeom prst="roundRect">
                <a:avLst>
                  <a:gd name="adj" fmla="val 50000"/>
                </a:avLst>
              </a:prstGeom>
              <a:grpFill/>
              <a:ln w="25400">
                <a:no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rgbClr val="FFFFFF"/>
                  </a:solidFill>
                  <a:ea typeface="微软雅黑" panose="020B0503020204020204" charset="-122"/>
                  <a:cs typeface="+mn-ea"/>
                  <a:sym typeface="+mn-lt"/>
                </a:endParaRPr>
              </a:p>
            </p:txBody>
          </p:sp>
          <p:sp>
            <p:nvSpPr>
              <p:cNvPr id="106" name="圆角矩形 105"/>
              <p:cNvSpPr/>
              <p:nvPr/>
            </p:nvSpPr>
            <p:spPr>
              <a:xfrm>
                <a:off x="3351014" y="4675216"/>
                <a:ext cx="920023" cy="920023"/>
              </a:xfrm>
              <a:prstGeom prst="roundRect">
                <a:avLst>
                  <a:gd name="adj" fmla="val 50000"/>
                </a:avLst>
              </a:prstGeom>
              <a:solidFill>
                <a:schemeClr val="bg1"/>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rgbClr val="FFFFFF"/>
                  </a:solidFill>
                  <a:ea typeface="微软雅黑" panose="020B0503020204020204" charset="-122"/>
                  <a:cs typeface="+mn-ea"/>
                  <a:sym typeface="+mn-lt"/>
                </a:endParaRPr>
              </a:p>
            </p:txBody>
          </p:sp>
        </p:grpSp>
        <p:grpSp>
          <p:nvGrpSpPr>
            <p:cNvPr id="50" name="Group 20"/>
            <p:cNvGrpSpPr/>
            <p:nvPr/>
          </p:nvGrpSpPr>
          <p:grpSpPr>
            <a:xfrm rot="18953939">
              <a:off x="7792118" y="2371546"/>
              <a:ext cx="484101" cy="493655"/>
              <a:chOff x="7160655" y="2178006"/>
              <a:chExt cx="379359" cy="386846"/>
            </a:xfrm>
            <a:grpFill/>
          </p:grpSpPr>
          <p:sp>
            <p:nvSpPr>
              <p:cNvPr id="51" name="Freeform 36"/>
              <p:cNvSpPr>
                <a:spLocks noEditPoints="1"/>
              </p:cNvSpPr>
              <p:nvPr/>
            </p:nvSpPr>
            <p:spPr bwMode="auto">
              <a:xfrm>
                <a:off x="7277956" y="2178006"/>
                <a:ext cx="262058" cy="262058"/>
              </a:xfrm>
              <a:custGeom>
                <a:avLst/>
                <a:gdLst>
                  <a:gd name="T0" fmla="*/ 65 w 79"/>
                  <a:gd name="T1" fmla="*/ 14 h 79"/>
                  <a:gd name="T2" fmla="*/ 14 w 79"/>
                  <a:gd name="T3" fmla="*/ 14 h 79"/>
                  <a:gd name="T4" fmla="*/ 11 w 79"/>
                  <a:gd name="T5" fmla="*/ 63 h 79"/>
                  <a:gd name="T6" fmla="*/ 11 w 79"/>
                  <a:gd name="T7" fmla="*/ 63 h 79"/>
                  <a:gd name="T8" fmla="*/ 17 w 79"/>
                  <a:gd name="T9" fmla="*/ 68 h 79"/>
                  <a:gd name="T10" fmla="*/ 64 w 79"/>
                  <a:gd name="T11" fmla="*/ 65 h 79"/>
                  <a:gd name="T12" fmla="*/ 65 w 79"/>
                  <a:gd name="T13" fmla="*/ 14 h 79"/>
                  <a:gd name="T14" fmla="*/ 58 w 79"/>
                  <a:gd name="T15" fmla="*/ 59 h 79"/>
                  <a:gd name="T16" fmla="*/ 20 w 79"/>
                  <a:gd name="T17" fmla="*/ 59 h 79"/>
                  <a:gd name="T18" fmla="*/ 20 w 79"/>
                  <a:gd name="T19" fmla="*/ 21 h 79"/>
                  <a:gd name="T20" fmla="*/ 58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0" y="28"/>
                      <a:pt x="0" y="49"/>
                      <a:pt x="11" y="63"/>
                    </a:cubicBezTo>
                    <a:cubicBezTo>
                      <a:pt x="11" y="63"/>
                      <a:pt x="11" y="63"/>
                      <a:pt x="11" y="63"/>
                    </a:cubicBezTo>
                    <a:cubicBezTo>
                      <a:pt x="14" y="66"/>
                      <a:pt x="15" y="67"/>
                      <a:pt x="17" y="68"/>
                    </a:cubicBezTo>
                    <a:cubicBezTo>
                      <a:pt x="31" y="79"/>
                      <a:pt x="51" y="78"/>
                      <a:pt x="64" y="65"/>
                    </a:cubicBezTo>
                    <a:cubicBezTo>
                      <a:pt x="78" y="51"/>
                      <a:pt x="79" y="29"/>
                      <a:pt x="65" y="14"/>
                    </a:cubicBezTo>
                    <a:close/>
                    <a:moveTo>
                      <a:pt x="58" y="59"/>
                    </a:moveTo>
                    <a:cubicBezTo>
                      <a:pt x="47" y="69"/>
                      <a:pt x="30" y="69"/>
                      <a:pt x="20" y="59"/>
                    </a:cubicBezTo>
                    <a:cubicBezTo>
                      <a:pt x="9" y="48"/>
                      <a:pt x="9" y="31"/>
                      <a:pt x="20" y="21"/>
                    </a:cubicBezTo>
                    <a:cubicBezTo>
                      <a:pt x="31" y="10"/>
                      <a:pt x="48" y="10"/>
                      <a:pt x="58"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05" tIns="48203" rIns="96405" bIns="48203" numCol="1" anchor="t" anchorCtr="0" compatLnSpc="1"/>
              <a:lstStyle/>
              <a:p>
                <a:endParaRPr lang="en-US" sz="100">
                  <a:latin typeface="+mn-lt"/>
                  <a:ea typeface="微软雅黑" panose="020B0503020204020204" charset="-122"/>
                  <a:cs typeface="+mn-ea"/>
                  <a:sym typeface="+mn-lt"/>
                </a:endParaRPr>
              </a:p>
            </p:txBody>
          </p:sp>
          <p:sp>
            <p:nvSpPr>
              <p:cNvPr id="52" name="Freeform 37"/>
              <p:cNvSpPr/>
              <p:nvPr/>
            </p:nvSpPr>
            <p:spPr bwMode="auto">
              <a:xfrm>
                <a:off x="7160655" y="2400130"/>
                <a:ext cx="159730" cy="164722"/>
              </a:xfrm>
              <a:custGeom>
                <a:avLst/>
                <a:gdLst>
                  <a:gd name="T0" fmla="*/ 0 w 64"/>
                  <a:gd name="T1" fmla="*/ 52 h 66"/>
                  <a:gd name="T2" fmla="*/ 12 w 64"/>
                  <a:gd name="T3" fmla="*/ 66 h 66"/>
                  <a:gd name="T4" fmla="*/ 64 w 64"/>
                  <a:gd name="T5" fmla="*/ 8 h 66"/>
                  <a:gd name="T6" fmla="*/ 55 w 64"/>
                  <a:gd name="T7" fmla="*/ 0 h 66"/>
                  <a:gd name="T8" fmla="*/ 0 w 64"/>
                  <a:gd name="T9" fmla="*/ 52 h 66"/>
                </a:gdLst>
                <a:ahLst/>
                <a:cxnLst>
                  <a:cxn ang="0">
                    <a:pos x="T0" y="T1"/>
                  </a:cxn>
                  <a:cxn ang="0">
                    <a:pos x="T2" y="T3"/>
                  </a:cxn>
                  <a:cxn ang="0">
                    <a:pos x="T4" y="T5"/>
                  </a:cxn>
                  <a:cxn ang="0">
                    <a:pos x="T6" y="T7"/>
                  </a:cxn>
                  <a:cxn ang="0">
                    <a:pos x="T8" y="T9"/>
                  </a:cxn>
                </a:cxnLst>
                <a:rect l="0" t="0" r="r" b="b"/>
                <a:pathLst>
                  <a:path w="64" h="66">
                    <a:moveTo>
                      <a:pt x="0" y="52"/>
                    </a:moveTo>
                    <a:lnTo>
                      <a:pt x="12" y="66"/>
                    </a:lnTo>
                    <a:lnTo>
                      <a:pt x="64" y="8"/>
                    </a:lnTo>
                    <a:lnTo>
                      <a:pt x="55" y="0"/>
                    </a:lnTo>
                    <a:lnTo>
                      <a:pt x="0" y="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05" tIns="48203" rIns="96405" bIns="48203" numCol="1" anchor="t" anchorCtr="0" compatLnSpc="1"/>
              <a:lstStyle/>
              <a:p>
                <a:endParaRPr lang="en-US" sz="100">
                  <a:latin typeface="+mn-lt"/>
                  <a:ea typeface="微软雅黑" panose="020B0503020204020204" charset="-122"/>
                  <a:cs typeface="+mn-ea"/>
                  <a:sym typeface="+mn-lt"/>
                </a:endParaRPr>
              </a:p>
            </p:txBody>
          </p:sp>
          <p:sp>
            <p:nvSpPr>
              <p:cNvPr id="53" name="Freeform 38"/>
              <p:cNvSpPr/>
              <p:nvPr/>
            </p:nvSpPr>
            <p:spPr bwMode="auto">
              <a:xfrm>
                <a:off x="7412728" y="2265358"/>
                <a:ext cx="99831" cy="119797"/>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0"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05" tIns="48203" rIns="96405" bIns="48203" numCol="1" anchor="t" anchorCtr="0" compatLnSpc="1"/>
              <a:lstStyle/>
              <a:p>
                <a:endParaRPr lang="en-US" sz="100">
                  <a:latin typeface="+mn-lt"/>
                  <a:ea typeface="微软雅黑" panose="020B0503020204020204" charset="-122"/>
                  <a:cs typeface="+mn-ea"/>
                  <a:sym typeface="+mn-lt"/>
                </a:endParaRPr>
              </a:p>
            </p:txBody>
          </p:sp>
        </p:grpSp>
      </p:grpSp>
      <p:grpSp>
        <p:nvGrpSpPr>
          <p:cNvPr id="3" name="组合 2"/>
          <p:cNvGrpSpPr/>
          <p:nvPr/>
        </p:nvGrpSpPr>
        <p:grpSpPr>
          <a:xfrm>
            <a:off x="4551253" y="5107100"/>
            <a:ext cx="609255" cy="609434"/>
            <a:chOff x="7451407" y="3523139"/>
            <a:chExt cx="1145254" cy="1145254"/>
          </a:xfrm>
          <a:solidFill>
            <a:srgbClr val="EFB6C7"/>
          </a:solidFill>
        </p:grpSpPr>
        <p:grpSp>
          <p:nvGrpSpPr>
            <p:cNvPr id="107" name="组合 106"/>
            <p:cNvGrpSpPr/>
            <p:nvPr/>
          </p:nvGrpSpPr>
          <p:grpSpPr>
            <a:xfrm>
              <a:off x="7451407" y="3523139"/>
              <a:ext cx="1145254" cy="1145254"/>
              <a:chOff x="3237545" y="4561747"/>
              <a:chExt cx="1146960" cy="1146960"/>
            </a:xfrm>
            <a:grpFill/>
          </p:grpSpPr>
          <p:sp>
            <p:nvSpPr>
              <p:cNvPr id="108" name="圆角矩形 107"/>
              <p:cNvSpPr/>
              <p:nvPr/>
            </p:nvSpPr>
            <p:spPr>
              <a:xfrm>
                <a:off x="3237545" y="4561747"/>
                <a:ext cx="1146960" cy="1146960"/>
              </a:xfrm>
              <a:prstGeom prst="roundRect">
                <a:avLst>
                  <a:gd name="adj" fmla="val 50000"/>
                </a:avLst>
              </a:prstGeom>
              <a:grpFill/>
              <a:ln w="25400">
                <a:no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rgbClr val="FFFFFF"/>
                  </a:solidFill>
                  <a:ea typeface="微软雅黑" panose="020B0503020204020204" charset="-122"/>
                  <a:cs typeface="+mn-ea"/>
                  <a:sym typeface="+mn-lt"/>
                </a:endParaRPr>
              </a:p>
            </p:txBody>
          </p:sp>
          <p:sp>
            <p:nvSpPr>
              <p:cNvPr id="109" name="圆角矩形 108"/>
              <p:cNvSpPr/>
              <p:nvPr/>
            </p:nvSpPr>
            <p:spPr>
              <a:xfrm>
                <a:off x="3351014" y="4675216"/>
                <a:ext cx="920023" cy="920023"/>
              </a:xfrm>
              <a:prstGeom prst="roundRect">
                <a:avLst>
                  <a:gd name="adj" fmla="val 50000"/>
                </a:avLst>
              </a:prstGeom>
              <a:solidFill>
                <a:schemeClr val="bg1"/>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rgbClr val="FFFFFF"/>
                  </a:solidFill>
                  <a:ea typeface="微软雅黑" panose="020B0503020204020204" charset="-122"/>
                  <a:cs typeface="+mn-ea"/>
                  <a:sym typeface="+mn-lt"/>
                </a:endParaRPr>
              </a:p>
            </p:txBody>
          </p:sp>
        </p:grpSp>
        <p:grpSp>
          <p:nvGrpSpPr>
            <p:cNvPr id="58" name="Group 31"/>
            <p:cNvGrpSpPr/>
            <p:nvPr/>
          </p:nvGrpSpPr>
          <p:grpSpPr>
            <a:xfrm>
              <a:off x="7770693" y="3964371"/>
              <a:ext cx="483522" cy="301117"/>
              <a:chOff x="2942785" y="3296116"/>
              <a:chExt cx="416796" cy="259561"/>
            </a:xfrm>
            <a:grpFill/>
          </p:grpSpPr>
          <p:sp>
            <p:nvSpPr>
              <p:cNvPr id="59" name="Freeform 95"/>
              <p:cNvSpPr>
                <a:spLocks noEditPoints="1"/>
              </p:cNvSpPr>
              <p:nvPr/>
            </p:nvSpPr>
            <p:spPr bwMode="auto">
              <a:xfrm>
                <a:off x="2942785" y="3296116"/>
                <a:ext cx="416796" cy="259561"/>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5 h 78"/>
                  <a:gd name="T16" fmla="*/ 113 w 125"/>
                  <a:gd name="T17" fmla="*/ 18 h 78"/>
                  <a:gd name="T18" fmla="*/ 104 w 125"/>
                  <a:gd name="T19" fmla="*/ 68 h 78"/>
                  <a:gd name="T20" fmla="*/ 10 w 125"/>
                  <a:gd name="T21" fmla="*/ 68 h 78"/>
                  <a:gd name="T22" fmla="*/ 10 w 125"/>
                  <a:gd name="T23" fmla="*/ 9 h 78"/>
                  <a:gd name="T24" fmla="*/ 104 w 125"/>
                  <a:gd name="T25" fmla="*/ 9 h 78"/>
                  <a:gd name="T26" fmla="*/ 104 w 125"/>
                  <a:gd name="T27" fmla="*/ 6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5"/>
                      <a:pt x="125" y="25"/>
                      <a:pt x="125" y="25"/>
                    </a:cubicBezTo>
                    <a:cubicBezTo>
                      <a:pt x="125" y="17"/>
                      <a:pt x="116" y="18"/>
                      <a:pt x="113" y="18"/>
                    </a:cubicBezTo>
                    <a:close/>
                    <a:moveTo>
                      <a:pt x="104" y="68"/>
                    </a:moveTo>
                    <a:cubicBezTo>
                      <a:pt x="10" y="68"/>
                      <a:pt x="10" y="68"/>
                      <a:pt x="10" y="68"/>
                    </a:cubicBezTo>
                    <a:cubicBezTo>
                      <a:pt x="10" y="9"/>
                      <a:pt x="10" y="9"/>
                      <a:pt x="10" y="9"/>
                    </a:cubicBezTo>
                    <a:cubicBezTo>
                      <a:pt x="104" y="9"/>
                      <a:pt x="104" y="9"/>
                      <a:pt x="104" y="9"/>
                    </a:cubicBezTo>
                    <a:lnTo>
                      <a:pt x="104" y="6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05" tIns="48203" rIns="96405" bIns="48203" numCol="1" anchor="t" anchorCtr="0" compatLnSpc="1"/>
              <a:lstStyle/>
              <a:p>
                <a:endParaRPr lang="en-US" sz="100">
                  <a:latin typeface="+mn-lt"/>
                  <a:ea typeface="微软雅黑" panose="020B0503020204020204" charset="-122"/>
                  <a:cs typeface="+mn-ea"/>
                  <a:sym typeface="+mn-lt"/>
                </a:endParaRPr>
              </a:p>
            </p:txBody>
          </p:sp>
          <p:sp>
            <p:nvSpPr>
              <p:cNvPr id="60" name="Rectangle 96"/>
              <p:cNvSpPr>
                <a:spLocks noChangeArrowheads="1"/>
              </p:cNvSpPr>
              <p:nvPr/>
            </p:nvSpPr>
            <p:spPr bwMode="auto">
              <a:xfrm>
                <a:off x="3000187" y="3351023"/>
                <a:ext cx="79865" cy="1447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05" tIns="48203" rIns="96405" bIns="48203" numCol="1" anchor="t" anchorCtr="0" compatLnSpc="1"/>
              <a:lstStyle/>
              <a:p>
                <a:endParaRPr lang="en-US" sz="100">
                  <a:latin typeface="+mn-lt"/>
                  <a:ea typeface="微软雅黑" panose="020B0503020204020204" charset="-122"/>
                  <a:cs typeface="+mn-ea"/>
                  <a:sym typeface="+mn-lt"/>
                </a:endParaRPr>
              </a:p>
            </p:txBody>
          </p:sp>
          <p:sp>
            <p:nvSpPr>
              <p:cNvPr id="61" name="Rectangle 97"/>
              <p:cNvSpPr>
                <a:spLocks noChangeArrowheads="1"/>
              </p:cNvSpPr>
              <p:nvPr/>
            </p:nvSpPr>
            <p:spPr bwMode="auto">
              <a:xfrm>
                <a:off x="3092532" y="3351023"/>
                <a:ext cx="77370" cy="14475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05" tIns="48203" rIns="96405" bIns="48203" numCol="1" anchor="t" anchorCtr="0" compatLnSpc="1"/>
              <a:lstStyle/>
              <a:p>
                <a:endParaRPr lang="en-US" sz="100">
                  <a:latin typeface="+mn-lt"/>
                  <a:ea typeface="微软雅黑" panose="020B0503020204020204" charset="-122"/>
                  <a:cs typeface="+mn-ea"/>
                  <a:sym typeface="+mn-lt"/>
                </a:endParaRPr>
              </a:p>
            </p:txBody>
          </p:sp>
        </p:grpSp>
      </p:grpSp>
      <p:grpSp>
        <p:nvGrpSpPr>
          <p:cNvPr id="4" name="组合 3"/>
          <p:cNvGrpSpPr/>
          <p:nvPr/>
        </p:nvGrpSpPr>
        <p:grpSpPr>
          <a:xfrm>
            <a:off x="8108806" y="5107100"/>
            <a:ext cx="609255" cy="609434"/>
            <a:chOff x="7451407" y="5079735"/>
            <a:chExt cx="1145254" cy="1145254"/>
          </a:xfrm>
          <a:solidFill>
            <a:srgbClr val="EFB6C7"/>
          </a:solidFill>
        </p:grpSpPr>
        <p:grpSp>
          <p:nvGrpSpPr>
            <p:cNvPr id="110" name="组合 109"/>
            <p:cNvGrpSpPr/>
            <p:nvPr/>
          </p:nvGrpSpPr>
          <p:grpSpPr>
            <a:xfrm>
              <a:off x="7451407" y="5079735"/>
              <a:ext cx="1145254" cy="1145254"/>
              <a:chOff x="3237545" y="4561747"/>
              <a:chExt cx="1146960" cy="1146960"/>
            </a:xfrm>
            <a:grpFill/>
          </p:grpSpPr>
          <p:sp>
            <p:nvSpPr>
              <p:cNvPr id="111" name="圆角矩形 110"/>
              <p:cNvSpPr/>
              <p:nvPr/>
            </p:nvSpPr>
            <p:spPr>
              <a:xfrm>
                <a:off x="3237545" y="4561747"/>
                <a:ext cx="1146960" cy="1146960"/>
              </a:xfrm>
              <a:prstGeom prst="roundRect">
                <a:avLst>
                  <a:gd name="adj" fmla="val 50000"/>
                </a:avLst>
              </a:prstGeom>
              <a:grpFill/>
              <a:ln w="25400">
                <a:noFill/>
              </a:ln>
              <a:effectLst>
                <a:innerShdw blurRad="127000" dist="63500" dir="13500000">
                  <a:schemeClr val="tx1">
                    <a:lumMod val="65000"/>
                    <a:lumOff val="35000"/>
                    <a:alpha val="4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rgbClr val="FFFFFF"/>
                  </a:solidFill>
                  <a:ea typeface="微软雅黑" panose="020B0503020204020204" charset="-122"/>
                  <a:cs typeface="+mn-ea"/>
                  <a:sym typeface="+mn-lt"/>
                </a:endParaRPr>
              </a:p>
            </p:txBody>
          </p:sp>
          <p:sp>
            <p:nvSpPr>
              <p:cNvPr id="112" name="圆角矩形 111"/>
              <p:cNvSpPr/>
              <p:nvPr/>
            </p:nvSpPr>
            <p:spPr>
              <a:xfrm>
                <a:off x="3351014" y="4675216"/>
                <a:ext cx="920023" cy="920023"/>
              </a:xfrm>
              <a:prstGeom prst="roundRect">
                <a:avLst>
                  <a:gd name="adj" fmla="val 50000"/>
                </a:avLst>
              </a:prstGeom>
              <a:solidFill>
                <a:schemeClr val="bg1"/>
              </a:solidFill>
              <a:ln w="50800">
                <a:noFill/>
              </a:ln>
              <a:effectLst>
                <a:outerShdw blurRad="76200" dist="38100" dir="2700000" algn="tl" rotWithShape="0">
                  <a:schemeClr val="tx1">
                    <a:lumMod val="65000"/>
                    <a:lumOff val="35000"/>
                    <a:alpha val="64000"/>
                  </a:schemeClr>
                </a:outerShdw>
              </a:effectLst>
              <a:scene3d>
                <a:camera prst="orthographicFront"/>
                <a:lightRig rig="threePt" dir="t"/>
              </a:scene3d>
              <a:sp3d prstMaterial="softEdge">
                <a:bevelT w="3175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srgbClr val="FFFFFF"/>
                  </a:solidFill>
                  <a:ea typeface="微软雅黑" panose="020B0503020204020204" charset="-122"/>
                  <a:cs typeface="+mn-ea"/>
                  <a:sym typeface="+mn-lt"/>
                </a:endParaRPr>
              </a:p>
            </p:txBody>
          </p:sp>
        </p:grpSp>
        <p:grpSp>
          <p:nvGrpSpPr>
            <p:cNvPr id="66" name="Group 23"/>
            <p:cNvGrpSpPr/>
            <p:nvPr/>
          </p:nvGrpSpPr>
          <p:grpSpPr>
            <a:xfrm>
              <a:off x="7845393" y="5437972"/>
              <a:ext cx="451672" cy="393765"/>
              <a:chOff x="7540014" y="4306907"/>
              <a:chExt cx="389342" cy="339426"/>
            </a:xfrm>
            <a:grpFill/>
          </p:grpSpPr>
          <p:sp>
            <p:nvSpPr>
              <p:cNvPr id="67" name="Freeform 110"/>
              <p:cNvSpPr/>
              <p:nvPr/>
            </p:nvSpPr>
            <p:spPr bwMode="auto">
              <a:xfrm>
                <a:off x="7799575" y="4409234"/>
                <a:ext cx="102328" cy="102328"/>
              </a:xfrm>
              <a:custGeom>
                <a:avLst/>
                <a:gdLst>
                  <a:gd name="T0" fmla="*/ 0 w 41"/>
                  <a:gd name="T1" fmla="*/ 39 h 41"/>
                  <a:gd name="T2" fmla="*/ 3 w 41"/>
                  <a:gd name="T3" fmla="*/ 41 h 41"/>
                  <a:gd name="T4" fmla="*/ 41 w 41"/>
                  <a:gd name="T5" fmla="*/ 3 h 41"/>
                  <a:gd name="T6" fmla="*/ 39 w 41"/>
                  <a:gd name="T7" fmla="*/ 0 h 41"/>
                  <a:gd name="T8" fmla="*/ 0 w 41"/>
                  <a:gd name="T9" fmla="*/ 39 h 41"/>
                </a:gdLst>
                <a:ahLst/>
                <a:cxnLst>
                  <a:cxn ang="0">
                    <a:pos x="T0" y="T1"/>
                  </a:cxn>
                  <a:cxn ang="0">
                    <a:pos x="T2" y="T3"/>
                  </a:cxn>
                  <a:cxn ang="0">
                    <a:pos x="T4" y="T5"/>
                  </a:cxn>
                  <a:cxn ang="0">
                    <a:pos x="T6" y="T7"/>
                  </a:cxn>
                  <a:cxn ang="0">
                    <a:pos x="T8" y="T9"/>
                  </a:cxn>
                </a:cxnLst>
                <a:rect l="0" t="0" r="r" b="b"/>
                <a:pathLst>
                  <a:path w="41" h="41">
                    <a:moveTo>
                      <a:pt x="0" y="39"/>
                    </a:moveTo>
                    <a:lnTo>
                      <a:pt x="3" y="41"/>
                    </a:lnTo>
                    <a:lnTo>
                      <a:pt x="41" y="3"/>
                    </a:lnTo>
                    <a:lnTo>
                      <a:pt x="39" y="0"/>
                    </a:lnTo>
                    <a:lnTo>
                      <a:pt x="0"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05" tIns="48203" rIns="96405" bIns="48203" numCol="1" anchor="t" anchorCtr="0" compatLnSpc="1"/>
              <a:lstStyle/>
              <a:p>
                <a:endParaRPr lang="en-US" sz="100">
                  <a:latin typeface="+mn-lt"/>
                  <a:ea typeface="微软雅黑" panose="020B0503020204020204" charset="-122"/>
                  <a:cs typeface="+mn-ea"/>
                  <a:sym typeface="+mn-lt"/>
                </a:endParaRPr>
              </a:p>
            </p:txBody>
          </p:sp>
          <p:sp>
            <p:nvSpPr>
              <p:cNvPr id="68" name="Freeform 111"/>
              <p:cNvSpPr/>
              <p:nvPr/>
            </p:nvSpPr>
            <p:spPr bwMode="auto">
              <a:xfrm>
                <a:off x="7777112" y="4381780"/>
                <a:ext cx="109814" cy="114806"/>
              </a:xfrm>
              <a:custGeom>
                <a:avLst/>
                <a:gdLst>
                  <a:gd name="T0" fmla="*/ 37 w 44"/>
                  <a:gd name="T1" fmla="*/ 0 h 46"/>
                  <a:gd name="T2" fmla="*/ 0 w 44"/>
                  <a:gd name="T3" fmla="*/ 39 h 46"/>
                  <a:gd name="T4" fmla="*/ 6 w 44"/>
                  <a:gd name="T5" fmla="*/ 46 h 46"/>
                  <a:gd name="T6" fmla="*/ 44 w 44"/>
                  <a:gd name="T7" fmla="*/ 8 h 46"/>
                  <a:gd name="T8" fmla="*/ 37 w 44"/>
                  <a:gd name="T9" fmla="*/ 0 h 46"/>
                </a:gdLst>
                <a:ahLst/>
                <a:cxnLst>
                  <a:cxn ang="0">
                    <a:pos x="T0" y="T1"/>
                  </a:cxn>
                  <a:cxn ang="0">
                    <a:pos x="T2" y="T3"/>
                  </a:cxn>
                  <a:cxn ang="0">
                    <a:pos x="T4" y="T5"/>
                  </a:cxn>
                  <a:cxn ang="0">
                    <a:pos x="T6" y="T7"/>
                  </a:cxn>
                  <a:cxn ang="0">
                    <a:pos x="T8" y="T9"/>
                  </a:cxn>
                </a:cxnLst>
                <a:rect l="0" t="0" r="r" b="b"/>
                <a:pathLst>
                  <a:path w="44" h="46">
                    <a:moveTo>
                      <a:pt x="37" y="0"/>
                    </a:moveTo>
                    <a:lnTo>
                      <a:pt x="0" y="39"/>
                    </a:lnTo>
                    <a:lnTo>
                      <a:pt x="6" y="46"/>
                    </a:lnTo>
                    <a:lnTo>
                      <a:pt x="44" y="8"/>
                    </a:lnTo>
                    <a:lnTo>
                      <a:pt x="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05" tIns="48203" rIns="96405" bIns="48203" numCol="1" anchor="t" anchorCtr="0" compatLnSpc="1"/>
              <a:lstStyle/>
              <a:p>
                <a:endParaRPr lang="en-US" sz="100">
                  <a:latin typeface="+mn-lt"/>
                  <a:ea typeface="微软雅黑" panose="020B0503020204020204" charset="-122"/>
                  <a:cs typeface="+mn-ea"/>
                  <a:sym typeface="+mn-lt"/>
                </a:endParaRPr>
              </a:p>
            </p:txBody>
          </p:sp>
          <p:sp>
            <p:nvSpPr>
              <p:cNvPr id="69" name="Freeform 112"/>
              <p:cNvSpPr/>
              <p:nvPr/>
            </p:nvSpPr>
            <p:spPr bwMode="auto">
              <a:xfrm>
                <a:off x="7757146" y="4366805"/>
                <a:ext cx="104823" cy="104823"/>
              </a:xfrm>
              <a:custGeom>
                <a:avLst/>
                <a:gdLst>
                  <a:gd name="T0" fmla="*/ 0 w 42"/>
                  <a:gd name="T1" fmla="*/ 38 h 42"/>
                  <a:gd name="T2" fmla="*/ 4 w 42"/>
                  <a:gd name="T3" fmla="*/ 42 h 42"/>
                  <a:gd name="T4" fmla="*/ 42 w 42"/>
                  <a:gd name="T5" fmla="*/ 4 h 42"/>
                  <a:gd name="T6" fmla="*/ 38 w 42"/>
                  <a:gd name="T7" fmla="*/ 0 h 42"/>
                  <a:gd name="T8" fmla="*/ 0 w 42"/>
                  <a:gd name="T9" fmla="*/ 38 h 42"/>
                </a:gdLst>
                <a:ahLst/>
                <a:cxnLst>
                  <a:cxn ang="0">
                    <a:pos x="T0" y="T1"/>
                  </a:cxn>
                  <a:cxn ang="0">
                    <a:pos x="T2" y="T3"/>
                  </a:cxn>
                  <a:cxn ang="0">
                    <a:pos x="T4" y="T5"/>
                  </a:cxn>
                  <a:cxn ang="0">
                    <a:pos x="T6" y="T7"/>
                  </a:cxn>
                  <a:cxn ang="0">
                    <a:pos x="T8" y="T9"/>
                  </a:cxn>
                </a:cxnLst>
                <a:rect l="0" t="0" r="r" b="b"/>
                <a:pathLst>
                  <a:path w="42" h="42">
                    <a:moveTo>
                      <a:pt x="0" y="38"/>
                    </a:moveTo>
                    <a:lnTo>
                      <a:pt x="4" y="42"/>
                    </a:lnTo>
                    <a:lnTo>
                      <a:pt x="42" y="4"/>
                    </a:lnTo>
                    <a:lnTo>
                      <a:pt x="38" y="0"/>
                    </a:lnTo>
                    <a:lnTo>
                      <a:pt x="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05" tIns="48203" rIns="96405" bIns="48203" numCol="1" anchor="t" anchorCtr="0" compatLnSpc="1"/>
              <a:lstStyle/>
              <a:p>
                <a:endParaRPr lang="en-US" sz="100">
                  <a:latin typeface="+mn-lt"/>
                  <a:ea typeface="微软雅黑" panose="020B0503020204020204" charset="-122"/>
                  <a:cs typeface="+mn-ea"/>
                  <a:sym typeface="+mn-lt"/>
                </a:endParaRPr>
              </a:p>
            </p:txBody>
          </p:sp>
          <p:sp>
            <p:nvSpPr>
              <p:cNvPr id="70" name="Freeform 113"/>
              <p:cNvSpPr/>
              <p:nvPr/>
            </p:nvSpPr>
            <p:spPr bwMode="auto">
              <a:xfrm>
                <a:off x="7729693" y="4469133"/>
                <a:ext cx="69882" cy="69882"/>
              </a:xfrm>
              <a:custGeom>
                <a:avLst/>
                <a:gdLst>
                  <a:gd name="T0" fmla="*/ 28 w 28"/>
                  <a:gd name="T1" fmla="*/ 20 h 28"/>
                  <a:gd name="T2" fmla="*/ 8 w 28"/>
                  <a:gd name="T3" fmla="*/ 0 h 28"/>
                  <a:gd name="T4" fmla="*/ 0 w 28"/>
                  <a:gd name="T5" fmla="*/ 20 h 28"/>
                  <a:gd name="T6" fmla="*/ 9 w 28"/>
                  <a:gd name="T7" fmla="*/ 28 h 28"/>
                  <a:gd name="T8" fmla="*/ 28 w 28"/>
                  <a:gd name="T9" fmla="*/ 20 h 28"/>
                </a:gdLst>
                <a:ahLst/>
                <a:cxnLst>
                  <a:cxn ang="0">
                    <a:pos x="T0" y="T1"/>
                  </a:cxn>
                  <a:cxn ang="0">
                    <a:pos x="T2" y="T3"/>
                  </a:cxn>
                  <a:cxn ang="0">
                    <a:pos x="T4" y="T5"/>
                  </a:cxn>
                  <a:cxn ang="0">
                    <a:pos x="T6" y="T7"/>
                  </a:cxn>
                  <a:cxn ang="0">
                    <a:pos x="T8" y="T9"/>
                  </a:cxn>
                </a:cxnLst>
                <a:rect l="0" t="0" r="r" b="b"/>
                <a:pathLst>
                  <a:path w="28" h="28">
                    <a:moveTo>
                      <a:pt x="28" y="20"/>
                    </a:moveTo>
                    <a:lnTo>
                      <a:pt x="8" y="0"/>
                    </a:lnTo>
                    <a:lnTo>
                      <a:pt x="0" y="20"/>
                    </a:lnTo>
                    <a:lnTo>
                      <a:pt x="9" y="28"/>
                    </a:lnTo>
                    <a:lnTo>
                      <a:pt x="28"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05" tIns="48203" rIns="96405" bIns="48203" numCol="1" anchor="t" anchorCtr="0" compatLnSpc="1"/>
              <a:lstStyle/>
              <a:p>
                <a:endParaRPr lang="en-US" sz="100">
                  <a:latin typeface="+mn-lt"/>
                  <a:ea typeface="微软雅黑" panose="020B0503020204020204" charset="-122"/>
                  <a:cs typeface="+mn-ea"/>
                  <a:sym typeface="+mn-lt"/>
                </a:endParaRPr>
              </a:p>
            </p:txBody>
          </p:sp>
          <p:sp>
            <p:nvSpPr>
              <p:cNvPr id="71" name="Freeform 114"/>
              <p:cNvSpPr/>
              <p:nvPr/>
            </p:nvSpPr>
            <p:spPr bwMode="auto">
              <a:xfrm>
                <a:off x="7712222" y="4526535"/>
                <a:ext cx="34941" cy="32446"/>
              </a:xfrm>
              <a:custGeom>
                <a:avLst/>
                <a:gdLst>
                  <a:gd name="T0" fmla="*/ 0 w 14"/>
                  <a:gd name="T1" fmla="*/ 13 h 13"/>
                  <a:gd name="T2" fmla="*/ 14 w 14"/>
                  <a:gd name="T3" fmla="*/ 6 h 13"/>
                  <a:gd name="T4" fmla="*/ 6 w 14"/>
                  <a:gd name="T5" fmla="*/ 0 h 13"/>
                  <a:gd name="T6" fmla="*/ 0 w 14"/>
                  <a:gd name="T7" fmla="*/ 13 h 13"/>
                </a:gdLst>
                <a:ahLst/>
                <a:cxnLst>
                  <a:cxn ang="0">
                    <a:pos x="T0" y="T1"/>
                  </a:cxn>
                  <a:cxn ang="0">
                    <a:pos x="T2" y="T3"/>
                  </a:cxn>
                  <a:cxn ang="0">
                    <a:pos x="T4" y="T5"/>
                  </a:cxn>
                  <a:cxn ang="0">
                    <a:pos x="T6" y="T7"/>
                  </a:cxn>
                </a:cxnLst>
                <a:rect l="0" t="0" r="r" b="b"/>
                <a:pathLst>
                  <a:path w="14" h="13">
                    <a:moveTo>
                      <a:pt x="0" y="13"/>
                    </a:moveTo>
                    <a:lnTo>
                      <a:pt x="14" y="6"/>
                    </a:lnTo>
                    <a:lnTo>
                      <a:pt x="6" y="0"/>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05" tIns="48203" rIns="96405" bIns="48203" numCol="1" anchor="t" anchorCtr="0" compatLnSpc="1"/>
              <a:lstStyle/>
              <a:p>
                <a:endParaRPr lang="en-US" sz="100">
                  <a:latin typeface="+mn-lt"/>
                  <a:ea typeface="微软雅黑" panose="020B0503020204020204" charset="-122"/>
                  <a:cs typeface="+mn-ea"/>
                  <a:sym typeface="+mn-lt"/>
                </a:endParaRPr>
              </a:p>
            </p:txBody>
          </p:sp>
          <p:sp>
            <p:nvSpPr>
              <p:cNvPr id="72" name="Freeform 115"/>
              <p:cNvSpPr/>
              <p:nvPr/>
            </p:nvSpPr>
            <p:spPr bwMode="auto">
              <a:xfrm>
                <a:off x="7859474" y="4341848"/>
                <a:ext cx="69882" cy="69882"/>
              </a:xfrm>
              <a:custGeom>
                <a:avLst/>
                <a:gdLst>
                  <a:gd name="T0" fmla="*/ 7 w 28"/>
                  <a:gd name="T1" fmla="*/ 0 h 28"/>
                  <a:gd name="T2" fmla="*/ 0 w 28"/>
                  <a:gd name="T3" fmla="*/ 8 h 28"/>
                  <a:gd name="T4" fmla="*/ 20 w 28"/>
                  <a:gd name="T5" fmla="*/ 28 h 28"/>
                  <a:gd name="T6" fmla="*/ 28 w 28"/>
                  <a:gd name="T7" fmla="*/ 20 h 28"/>
                  <a:gd name="T8" fmla="*/ 7 w 28"/>
                  <a:gd name="T9" fmla="*/ 0 h 28"/>
                </a:gdLst>
                <a:ahLst/>
                <a:cxnLst>
                  <a:cxn ang="0">
                    <a:pos x="T0" y="T1"/>
                  </a:cxn>
                  <a:cxn ang="0">
                    <a:pos x="T2" y="T3"/>
                  </a:cxn>
                  <a:cxn ang="0">
                    <a:pos x="T4" y="T5"/>
                  </a:cxn>
                  <a:cxn ang="0">
                    <a:pos x="T6" y="T7"/>
                  </a:cxn>
                  <a:cxn ang="0">
                    <a:pos x="T8" y="T9"/>
                  </a:cxn>
                </a:cxnLst>
                <a:rect l="0" t="0" r="r" b="b"/>
                <a:pathLst>
                  <a:path w="28" h="28">
                    <a:moveTo>
                      <a:pt x="7" y="0"/>
                    </a:moveTo>
                    <a:lnTo>
                      <a:pt x="0" y="8"/>
                    </a:lnTo>
                    <a:lnTo>
                      <a:pt x="20" y="28"/>
                    </a:lnTo>
                    <a:lnTo>
                      <a:pt x="28" y="20"/>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05" tIns="48203" rIns="96405" bIns="48203" numCol="1" anchor="t" anchorCtr="0" compatLnSpc="1"/>
              <a:lstStyle/>
              <a:p>
                <a:endParaRPr lang="en-US" sz="100">
                  <a:latin typeface="+mn-lt"/>
                  <a:ea typeface="微软雅黑" panose="020B0503020204020204" charset="-122"/>
                  <a:cs typeface="+mn-ea"/>
                  <a:sym typeface="+mn-lt"/>
                </a:endParaRPr>
              </a:p>
            </p:txBody>
          </p:sp>
          <p:sp>
            <p:nvSpPr>
              <p:cNvPr id="73" name="Freeform 116"/>
              <p:cNvSpPr/>
              <p:nvPr/>
            </p:nvSpPr>
            <p:spPr bwMode="auto">
              <a:xfrm>
                <a:off x="7540014" y="4306907"/>
                <a:ext cx="279527" cy="339426"/>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05" tIns="48203" rIns="96405" bIns="48203" numCol="1" anchor="t" anchorCtr="0" compatLnSpc="1"/>
              <a:lstStyle/>
              <a:p>
                <a:endParaRPr lang="en-US" sz="100">
                  <a:latin typeface="+mn-lt"/>
                  <a:ea typeface="微软雅黑" panose="020B0503020204020204" charset="-122"/>
                  <a:cs typeface="+mn-ea"/>
                  <a:sym typeface="+mn-lt"/>
                </a:endParaRPr>
              </a:p>
            </p:txBody>
          </p:sp>
          <p:sp>
            <p:nvSpPr>
              <p:cNvPr id="74" name="Rectangle 117"/>
              <p:cNvSpPr>
                <a:spLocks noChangeArrowheads="1"/>
              </p:cNvSpPr>
              <p:nvPr/>
            </p:nvSpPr>
            <p:spPr bwMode="auto">
              <a:xfrm>
                <a:off x="7589930" y="4421713"/>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05" tIns="48203" rIns="96405" bIns="48203" numCol="1" anchor="t" anchorCtr="0" compatLnSpc="1"/>
              <a:lstStyle/>
              <a:p>
                <a:endParaRPr lang="en-US" sz="100">
                  <a:latin typeface="+mn-lt"/>
                  <a:ea typeface="微软雅黑" panose="020B0503020204020204" charset="-122"/>
                  <a:cs typeface="+mn-ea"/>
                  <a:sym typeface="+mn-lt"/>
                </a:endParaRPr>
              </a:p>
            </p:txBody>
          </p:sp>
          <p:sp>
            <p:nvSpPr>
              <p:cNvPr id="75" name="Rectangle 118"/>
              <p:cNvSpPr>
                <a:spLocks noChangeArrowheads="1"/>
              </p:cNvSpPr>
              <p:nvPr/>
            </p:nvSpPr>
            <p:spPr bwMode="auto">
              <a:xfrm>
                <a:off x="7589930" y="4461645"/>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05" tIns="48203" rIns="96405" bIns="48203" numCol="1" anchor="t" anchorCtr="0" compatLnSpc="1"/>
              <a:lstStyle/>
              <a:p>
                <a:endParaRPr lang="en-US" sz="100">
                  <a:latin typeface="+mn-lt"/>
                  <a:ea typeface="微软雅黑" panose="020B0503020204020204" charset="-122"/>
                  <a:cs typeface="+mn-ea"/>
                  <a:sym typeface="+mn-lt"/>
                </a:endParaRPr>
              </a:p>
            </p:txBody>
          </p:sp>
          <p:sp>
            <p:nvSpPr>
              <p:cNvPr id="76" name="Rectangle 119"/>
              <p:cNvSpPr>
                <a:spLocks noChangeArrowheads="1"/>
              </p:cNvSpPr>
              <p:nvPr/>
            </p:nvSpPr>
            <p:spPr bwMode="auto">
              <a:xfrm>
                <a:off x="7589930" y="4506569"/>
                <a:ext cx="109814" cy="14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05" tIns="48203" rIns="96405" bIns="48203" numCol="1" anchor="t" anchorCtr="0" compatLnSpc="1"/>
              <a:lstStyle/>
              <a:p>
                <a:endParaRPr lang="en-US" sz="100">
                  <a:latin typeface="+mn-lt"/>
                  <a:ea typeface="微软雅黑" panose="020B0503020204020204" charset="-122"/>
                  <a:cs typeface="+mn-ea"/>
                  <a:sym typeface="+mn-lt"/>
                </a:endParaRPr>
              </a:p>
            </p:txBody>
          </p:sp>
          <p:sp>
            <p:nvSpPr>
              <p:cNvPr id="77" name="Rectangle 120"/>
              <p:cNvSpPr>
                <a:spLocks noChangeArrowheads="1"/>
              </p:cNvSpPr>
              <p:nvPr/>
            </p:nvSpPr>
            <p:spPr bwMode="auto">
              <a:xfrm>
                <a:off x="7589930" y="4548998"/>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05" tIns="48203" rIns="96405" bIns="48203" numCol="1" anchor="t" anchorCtr="0" compatLnSpc="1"/>
              <a:lstStyle/>
              <a:p>
                <a:endParaRPr lang="en-US" sz="100">
                  <a:latin typeface="+mn-lt"/>
                  <a:ea typeface="微软雅黑" panose="020B0503020204020204" charset="-122"/>
                  <a:cs typeface="+mn-ea"/>
                  <a:sym typeface="+mn-lt"/>
                </a:endParaRPr>
              </a:p>
            </p:txBody>
          </p:sp>
        </p:grpSp>
      </p:grpSp>
      <p:grpSp>
        <p:nvGrpSpPr>
          <p:cNvPr id="9" name="组合 8"/>
          <p:cNvGrpSpPr/>
          <p:nvPr/>
        </p:nvGrpSpPr>
        <p:grpSpPr>
          <a:xfrm>
            <a:off x="5736596" y="1672570"/>
            <a:ext cx="6454240" cy="2609859"/>
            <a:chOff x="6049396" y="2205659"/>
            <a:chExt cx="6809354" cy="2752647"/>
          </a:xfrm>
        </p:grpSpPr>
        <p:sp>
          <p:nvSpPr>
            <p:cNvPr id="90" name="椭圆 89"/>
            <p:cNvSpPr/>
            <p:nvPr/>
          </p:nvSpPr>
          <p:spPr>
            <a:xfrm>
              <a:off x="6049396" y="4303560"/>
              <a:ext cx="6809354" cy="654746"/>
            </a:xfrm>
            <a:prstGeom prst="ellipse">
              <a:avLst/>
            </a:prstGeom>
            <a:gradFill flip="none" rotWithShape="1">
              <a:gsLst>
                <a:gs pos="100000">
                  <a:srgbClr val="F5F4F2">
                    <a:alpha val="0"/>
                  </a:srgbClr>
                </a:gs>
                <a:gs pos="0">
                  <a:schemeClr val="tx1">
                    <a:lumMod val="85000"/>
                    <a:lumOff val="1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ea typeface="微软雅黑" panose="020B0503020204020204" charset="-122"/>
                <a:cs typeface="+mn-ea"/>
                <a:sym typeface="+mn-lt"/>
              </a:endParaRPr>
            </a:p>
          </p:txBody>
        </p:sp>
        <p:grpSp>
          <p:nvGrpSpPr>
            <p:cNvPr id="6" name="组合 5"/>
            <p:cNvGrpSpPr/>
            <p:nvPr/>
          </p:nvGrpSpPr>
          <p:grpSpPr>
            <a:xfrm>
              <a:off x="7600883" y="2205659"/>
              <a:ext cx="3938086" cy="2283636"/>
              <a:chOff x="6265943" y="2233712"/>
              <a:chExt cx="3938086" cy="2283636"/>
            </a:xfrm>
          </p:grpSpPr>
          <p:pic>
            <p:nvPicPr>
              <p:cNvPr id="96" name="Picture 6"/>
              <p:cNvPicPr>
                <a:picLocks noChangeAspect="1"/>
              </p:cNvPicPr>
              <p:nvPr/>
            </p:nvPicPr>
            <p:blipFill>
              <a:blip r:embed="rId3" cstate="email"/>
              <a:stretch>
                <a:fillRect/>
              </a:stretch>
            </p:blipFill>
            <p:spPr>
              <a:xfrm>
                <a:off x="6265943" y="2233712"/>
                <a:ext cx="3938086" cy="2283636"/>
              </a:xfrm>
              <a:prstGeom prst="rect">
                <a:avLst/>
              </a:prstGeom>
            </p:spPr>
          </p:pic>
          <p:pic>
            <p:nvPicPr>
              <p:cNvPr id="98" name="图片 97" descr="C:\Users\Administrator\Desktop\QQ截图20170417154127.pngQQ截图20170417154127"/>
              <p:cNvPicPr>
                <a:picLocks noChangeAspect="1"/>
              </p:cNvPicPr>
              <p:nvPr/>
            </p:nvPicPr>
            <p:blipFill rotWithShape="1">
              <a:blip r:embed="rId4" cstate="email"/>
              <a:srcRect/>
              <a:stretch>
                <a:fillRect/>
              </a:stretch>
            </p:blipFill>
            <p:spPr>
              <a:xfrm>
                <a:off x="6840919" y="2415745"/>
                <a:ext cx="2782252" cy="1807722"/>
              </a:xfrm>
              <a:prstGeom prst="rect">
                <a:avLst/>
              </a:prstGeom>
            </p:spPr>
          </p:pic>
        </p:grpSp>
      </p:grpSp>
      <p:grpSp>
        <p:nvGrpSpPr>
          <p:cNvPr id="10" name="组合 9"/>
          <p:cNvGrpSpPr/>
          <p:nvPr/>
        </p:nvGrpSpPr>
        <p:grpSpPr>
          <a:xfrm>
            <a:off x="727331" y="1185559"/>
            <a:ext cx="4849167" cy="3205628"/>
            <a:chOff x="-339377" y="1643788"/>
            <a:chExt cx="5115969" cy="3381011"/>
          </a:xfrm>
        </p:grpSpPr>
        <p:sp>
          <p:nvSpPr>
            <p:cNvPr id="92" name="椭圆 91"/>
            <p:cNvSpPr/>
            <p:nvPr/>
          </p:nvSpPr>
          <p:spPr>
            <a:xfrm>
              <a:off x="-339377" y="4532878"/>
              <a:ext cx="5115969" cy="491921"/>
            </a:xfrm>
            <a:prstGeom prst="ellipse">
              <a:avLst/>
            </a:prstGeom>
            <a:gradFill flip="none" rotWithShape="1">
              <a:gsLst>
                <a:gs pos="100000">
                  <a:srgbClr val="F5F4F2">
                    <a:alpha val="0"/>
                  </a:srgbClr>
                </a:gs>
                <a:gs pos="0">
                  <a:schemeClr val="tx1">
                    <a:lumMod val="85000"/>
                    <a:lumOff val="1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ea typeface="微软雅黑" panose="020B0503020204020204" charset="-122"/>
                <a:cs typeface="+mn-ea"/>
                <a:sym typeface="+mn-lt"/>
              </a:endParaRPr>
            </a:p>
          </p:txBody>
        </p:sp>
        <p:grpSp>
          <p:nvGrpSpPr>
            <p:cNvPr id="5" name="组合 4"/>
            <p:cNvGrpSpPr/>
            <p:nvPr/>
          </p:nvGrpSpPr>
          <p:grpSpPr>
            <a:xfrm>
              <a:off x="826436" y="1643788"/>
              <a:ext cx="2199634" cy="3111946"/>
              <a:chOff x="2716176" y="1564196"/>
              <a:chExt cx="2199634" cy="3111946"/>
            </a:xfrm>
          </p:grpSpPr>
          <p:pic>
            <p:nvPicPr>
              <p:cNvPr id="97" name="Picture 12"/>
              <p:cNvPicPr>
                <a:picLocks noChangeAspect="1"/>
              </p:cNvPicPr>
              <p:nvPr/>
            </p:nvPicPr>
            <p:blipFill>
              <a:blip r:embed="rId5" cstate="email"/>
              <a:stretch>
                <a:fillRect/>
              </a:stretch>
            </p:blipFill>
            <p:spPr>
              <a:xfrm>
                <a:off x="2716176" y="1564196"/>
                <a:ext cx="2199634" cy="3111946"/>
              </a:xfrm>
              <a:prstGeom prst="rect">
                <a:avLst/>
              </a:prstGeom>
            </p:spPr>
          </p:pic>
          <p:pic>
            <p:nvPicPr>
              <p:cNvPr id="99" name="图片 98" descr="C:\Users\Administrator\Desktop\rBACFFQG0_fB4l7IAAi3W21wOBc256.jpgrBACFFQG0_fB4l7IAAi3W21wOBc256"/>
              <p:cNvPicPr>
                <a:picLocks noChangeAspect="1"/>
              </p:cNvPicPr>
              <p:nvPr/>
            </p:nvPicPr>
            <p:blipFill rotWithShape="1">
              <a:blip r:embed="rId6" cstate="email"/>
              <a:srcRect/>
              <a:stretch>
                <a:fillRect/>
              </a:stretch>
            </p:blipFill>
            <p:spPr>
              <a:xfrm>
                <a:off x="3047031" y="1867381"/>
                <a:ext cx="1538847" cy="2308004"/>
              </a:xfrm>
              <a:prstGeom prst="rect">
                <a:avLst/>
              </a:prstGeom>
            </p:spPr>
          </p:pic>
        </p:grpSp>
      </p:grpSp>
      <p:sp>
        <p:nvSpPr>
          <p:cNvPr id="100" name="TextBox 19"/>
          <p:cNvSpPr txBox="1"/>
          <p:nvPr/>
        </p:nvSpPr>
        <p:spPr>
          <a:xfrm>
            <a:off x="1687126" y="5299579"/>
            <a:ext cx="2153919" cy="617220"/>
          </a:xfrm>
          <a:prstGeom prst="rect">
            <a:avLst/>
          </a:prstGeom>
          <a:noFill/>
        </p:spPr>
        <p:txBody>
          <a:bodyPr wrap="square" lIns="0" tIns="0" rIns="0" bIns="0" rtlCol="0">
            <a:spAutoFit/>
          </a:bodyPr>
          <a:lstStyle/>
          <a:p>
            <a:pPr>
              <a:lnSpc>
                <a:spcPct val="150000"/>
              </a:lnSpc>
            </a:pPr>
            <a:r>
              <a:rPr lang="zh-CN" altLang="en-US" sz="900" dirty="0">
                <a:solidFill>
                  <a:schemeClr val="tx1">
                    <a:lumMod val="50000"/>
                    <a:lumOff val="50000"/>
                  </a:schemeClr>
                </a:solidFill>
                <a:latin typeface="+mn-lt"/>
                <a:ea typeface="微软雅黑" panose="020B0503020204020204" charset="-122"/>
                <a:cs typeface="+mn-ea"/>
                <a:sym typeface="+mn-lt"/>
              </a:rPr>
              <a:t>请替换文字内容，点击添加相关标题文字，修改文字内容，也可以直接复制你的内容到此。</a:t>
            </a:r>
            <a:endParaRPr lang="en-GB" altLang="zh-CN" sz="900" dirty="0">
              <a:solidFill>
                <a:schemeClr val="tx1">
                  <a:lumMod val="50000"/>
                  <a:lumOff val="50000"/>
                </a:schemeClr>
              </a:solidFill>
              <a:latin typeface="+mn-lt"/>
              <a:ea typeface="微软雅黑" panose="020B0503020204020204" charset="-122"/>
              <a:cs typeface="+mn-ea"/>
              <a:sym typeface="+mn-lt"/>
            </a:endParaRPr>
          </a:p>
        </p:txBody>
      </p:sp>
      <p:grpSp>
        <p:nvGrpSpPr>
          <p:cNvPr id="101" name="组合 100"/>
          <p:cNvGrpSpPr/>
          <p:nvPr/>
        </p:nvGrpSpPr>
        <p:grpSpPr>
          <a:xfrm>
            <a:off x="1680031" y="4899172"/>
            <a:ext cx="1234099" cy="244475"/>
            <a:chOff x="2245419" y="5721430"/>
            <a:chExt cx="1302000" cy="257850"/>
          </a:xfrm>
        </p:grpSpPr>
        <p:sp>
          <p:nvSpPr>
            <p:cNvPr id="102" name="TextBox 18"/>
            <p:cNvSpPr txBox="1"/>
            <p:nvPr/>
          </p:nvSpPr>
          <p:spPr>
            <a:xfrm>
              <a:off x="2471698" y="5721430"/>
              <a:ext cx="1075721" cy="257850"/>
            </a:xfrm>
            <a:prstGeom prst="rect">
              <a:avLst/>
            </a:prstGeom>
            <a:noFill/>
          </p:spPr>
          <p:txBody>
            <a:bodyPr wrap="square" lIns="0" tIns="0" rIns="0" bIns="0" rtlCol="0">
              <a:spAutoFit/>
            </a:bodyPr>
            <a:lstStyle/>
            <a:p>
              <a:pPr algn="ctr"/>
              <a:r>
                <a:rPr lang="zh-CN" altLang="en-US" sz="1500" b="1" dirty="0">
                  <a:solidFill>
                    <a:schemeClr val="tx1">
                      <a:lumMod val="65000"/>
                      <a:lumOff val="35000"/>
                    </a:schemeClr>
                  </a:solidFill>
                  <a:latin typeface="+mn-lt"/>
                  <a:ea typeface="微软雅黑" panose="020B0503020204020204" charset="-122"/>
                  <a:cs typeface="+mn-ea"/>
                  <a:sym typeface="+mn-lt"/>
                </a:rPr>
                <a:t>标题文字</a:t>
              </a:r>
            </a:p>
          </p:txBody>
        </p:sp>
        <p:sp>
          <p:nvSpPr>
            <p:cNvPr id="103" name="椭圆 102"/>
            <p:cNvSpPr/>
            <p:nvPr/>
          </p:nvSpPr>
          <p:spPr>
            <a:xfrm>
              <a:off x="2245419" y="5772150"/>
              <a:ext cx="148174" cy="148174"/>
            </a:xfrm>
            <a:prstGeom prst="ellipse">
              <a:avLst/>
            </a:prstGeom>
            <a:solidFill>
              <a:srgbClr val="EFB6C7"/>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rgbClr val="080808"/>
                </a:solidFill>
                <a:ea typeface="微软雅黑" panose="020B0503020204020204" charset="-122"/>
                <a:cs typeface="+mn-ea"/>
                <a:sym typeface="+mn-lt"/>
              </a:endParaRPr>
            </a:p>
          </p:txBody>
        </p:sp>
      </p:grpSp>
      <p:sp>
        <p:nvSpPr>
          <p:cNvPr id="113" name="TextBox 19"/>
          <p:cNvSpPr txBox="1"/>
          <p:nvPr/>
        </p:nvSpPr>
        <p:spPr>
          <a:xfrm>
            <a:off x="5266993" y="5341666"/>
            <a:ext cx="2153919" cy="617220"/>
          </a:xfrm>
          <a:prstGeom prst="rect">
            <a:avLst/>
          </a:prstGeom>
          <a:noFill/>
        </p:spPr>
        <p:txBody>
          <a:bodyPr wrap="square" lIns="0" tIns="0" rIns="0" bIns="0" rtlCol="0">
            <a:spAutoFit/>
          </a:bodyPr>
          <a:lstStyle/>
          <a:p>
            <a:pPr>
              <a:lnSpc>
                <a:spcPct val="150000"/>
              </a:lnSpc>
            </a:pPr>
            <a:r>
              <a:rPr lang="zh-CN" altLang="en-US" sz="900" dirty="0">
                <a:solidFill>
                  <a:schemeClr val="tx1">
                    <a:lumMod val="50000"/>
                    <a:lumOff val="50000"/>
                  </a:schemeClr>
                </a:solidFill>
                <a:latin typeface="+mn-lt"/>
                <a:ea typeface="微软雅黑" panose="020B0503020204020204" charset="-122"/>
                <a:cs typeface="+mn-ea"/>
                <a:sym typeface="+mn-lt"/>
              </a:rPr>
              <a:t>请替换文字内容，点击添加相关标题文字，修改文字内容，也可以直接复制你的内容到此。</a:t>
            </a:r>
            <a:endParaRPr lang="en-GB" altLang="zh-CN" sz="900" dirty="0">
              <a:solidFill>
                <a:schemeClr val="tx1">
                  <a:lumMod val="50000"/>
                  <a:lumOff val="50000"/>
                </a:schemeClr>
              </a:solidFill>
              <a:latin typeface="+mn-lt"/>
              <a:ea typeface="微软雅黑" panose="020B0503020204020204" charset="-122"/>
              <a:cs typeface="+mn-ea"/>
              <a:sym typeface="+mn-lt"/>
            </a:endParaRPr>
          </a:p>
        </p:txBody>
      </p:sp>
      <p:grpSp>
        <p:nvGrpSpPr>
          <p:cNvPr id="114" name="组合 113"/>
          <p:cNvGrpSpPr/>
          <p:nvPr/>
        </p:nvGrpSpPr>
        <p:grpSpPr>
          <a:xfrm>
            <a:off x="5259899" y="4941259"/>
            <a:ext cx="1234099" cy="244475"/>
            <a:chOff x="2245419" y="5721430"/>
            <a:chExt cx="1302000" cy="257850"/>
          </a:xfrm>
        </p:grpSpPr>
        <p:sp>
          <p:nvSpPr>
            <p:cNvPr id="115" name="TextBox 18"/>
            <p:cNvSpPr txBox="1"/>
            <p:nvPr/>
          </p:nvSpPr>
          <p:spPr>
            <a:xfrm>
              <a:off x="2471698" y="5721430"/>
              <a:ext cx="1075721" cy="257850"/>
            </a:xfrm>
            <a:prstGeom prst="rect">
              <a:avLst/>
            </a:prstGeom>
            <a:noFill/>
          </p:spPr>
          <p:txBody>
            <a:bodyPr wrap="square" lIns="0" tIns="0" rIns="0" bIns="0" rtlCol="0">
              <a:spAutoFit/>
            </a:bodyPr>
            <a:lstStyle/>
            <a:p>
              <a:pPr algn="ctr"/>
              <a:r>
                <a:rPr lang="zh-CN" altLang="en-US" sz="1500" b="1" dirty="0">
                  <a:solidFill>
                    <a:schemeClr val="tx1">
                      <a:lumMod val="65000"/>
                      <a:lumOff val="35000"/>
                    </a:schemeClr>
                  </a:solidFill>
                  <a:latin typeface="+mn-lt"/>
                  <a:ea typeface="微软雅黑" panose="020B0503020204020204" charset="-122"/>
                  <a:cs typeface="+mn-ea"/>
                  <a:sym typeface="+mn-lt"/>
                </a:rPr>
                <a:t>标题文字</a:t>
              </a:r>
            </a:p>
          </p:txBody>
        </p:sp>
        <p:sp>
          <p:nvSpPr>
            <p:cNvPr id="116" name="椭圆 115"/>
            <p:cNvSpPr/>
            <p:nvPr/>
          </p:nvSpPr>
          <p:spPr>
            <a:xfrm>
              <a:off x="2245419" y="5772150"/>
              <a:ext cx="148174" cy="148174"/>
            </a:xfrm>
            <a:prstGeom prst="ellipse">
              <a:avLst/>
            </a:prstGeom>
            <a:solidFill>
              <a:srgbClr val="EFB6C7"/>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rgbClr val="080808"/>
                </a:solidFill>
                <a:ea typeface="微软雅黑" panose="020B0503020204020204" charset="-122"/>
                <a:cs typeface="+mn-ea"/>
                <a:sym typeface="+mn-lt"/>
              </a:endParaRPr>
            </a:p>
          </p:txBody>
        </p:sp>
      </p:grpSp>
      <p:sp>
        <p:nvSpPr>
          <p:cNvPr id="117" name="TextBox 19"/>
          <p:cNvSpPr txBox="1"/>
          <p:nvPr/>
        </p:nvSpPr>
        <p:spPr>
          <a:xfrm>
            <a:off x="8949545" y="5299579"/>
            <a:ext cx="2153919" cy="617220"/>
          </a:xfrm>
          <a:prstGeom prst="rect">
            <a:avLst/>
          </a:prstGeom>
          <a:noFill/>
        </p:spPr>
        <p:txBody>
          <a:bodyPr wrap="square" lIns="0" tIns="0" rIns="0" bIns="0" rtlCol="0">
            <a:spAutoFit/>
          </a:bodyPr>
          <a:lstStyle/>
          <a:p>
            <a:pPr>
              <a:lnSpc>
                <a:spcPct val="150000"/>
              </a:lnSpc>
            </a:pPr>
            <a:r>
              <a:rPr lang="zh-CN" altLang="en-US" sz="900" dirty="0">
                <a:solidFill>
                  <a:schemeClr val="tx1">
                    <a:lumMod val="50000"/>
                    <a:lumOff val="50000"/>
                  </a:schemeClr>
                </a:solidFill>
                <a:latin typeface="+mn-lt"/>
                <a:ea typeface="微软雅黑" panose="020B0503020204020204" charset="-122"/>
                <a:cs typeface="+mn-ea"/>
                <a:sym typeface="+mn-lt"/>
              </a:rPr>
              <a:t>请替换文字内容，点击添加相关标题文字，修改文字内容，也可以直接复制你的内容到此。</a:t>
            </a:r>
            <a:endParaRPr lang="en-GB" altLang="zh-CN" sz="900" dirty="0">
              <a:solidFill>
                <a:schemeClr val="tx1">
                  <a:lumMod val="50000"/>
                  <a:lumOff val="50000"/>
                </a:schemeClr>
              </a:solidFill>
              <a:latin typeface="+mn-lt"/>
              <a:ea typeface="微软雅黑" panose="020B0503020204020204" charset="-122"/>
              <a:cs typeface="+mn-ea"/>
              <a:sym typeface="+mn-lt"/>
            </a:endParaRPr>
          </a:p>
        </p:txBody>
      </p:sp>
      <p:grpSp>
        <p:nvGrpSpPr>
          <p:cNvPr id="118" name="组合 117"/>
          <p:cNvGrpSpPr/>
          <p:nvPr/>
        </p:nvGrpSpPr>
        <p:grpSpPr>
          <a:xfrm>
            <a:off x="8942451" y="4899172"/>
            <a:ext cx="1234099" cy="244475"/>
            <a:chOff x="2245419" y="5721430"/>
            <a:chExt cx="1302000" cy="257850"/>
          </a:xfrm>
        </p:grpSpPr>
        <p:sp>
          <p:nvSpPr>
            <p:cNvPr id="119" name="TextBox 18"/>
            <p:cNvSpPr txBox="1"/>
            <p:nvPr/>
          </p:nvSpPr>
          <p:spPr>
            <a:xfrm>
              <a:off x="2471698" y="5721430"/>
              <a:ext cx="1075721" cy="257850"/>
            </a:xfrm>
            <a:prstGeom prst="rect">
              <a:avLst/>
            </a:prstGeom>
            <a:noFill/>
          </p:spPr>
          <p:txBody>
            <a:bodyPr wrap="square" lIns="0" tIns="0" rIns="0" bIns="0" rtlCol="0">
              <a:spAutoFit/>
            </a:bodyPr>
            <a:lstStyle/>
            <a:p>
              <a:pPr algn="ctr"/>
              <a:r>
                <a:rPr lang="zh-CN" altLang="en-US" sz="1500" b="1" dirty="0">
                  <a:solidFill>
                    <a:schemeClr val="tx1">
                      <a:lumMod val="65000"/>
                      <a:lumOff val="35000"/>
                    </a:schemeClr>
                  </a:solidFill>
                  <a:latin typeface="+mn-lt"/>
                  <a:ea typeface="微软雅黑" panose="020B0503020204020204" charset="-122"/>
                  <a:cs typeface="+mn-ea"/>
                  <a:sym typeface="+mn-lt"/>
                </a:rPr>
                <a:t>标题文字</a:t>
              </a:r>
            </a:p>
          </p:txBody>
        </p:sp>
        <p:sp>
          <p:nvSpPr>
            <p:cNvPr id="120" name="椭圆 119"/>
            <p:cNvSpPr/>
            <p:nvPr/>
          </p:nvSpPr>
          <p:spPr>
            <a:xfrm>
              <a:off x="2245419" y="5772150"/>
              <a:ext cx="148174" cy="148174"/>
            </a:xfrm>
            <a:prstGeom prst="ellipse">
              <a:avLst/>
            </a:prstGeom>
            <a:solidFill>
              <a:srgbClr val="EFB6C7"/>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rgbClr val="080808"/>
                </a:solidFill>
                <a:ea typeface="微软雅黑" panose="020B0503020204020204" charset="-122"/>
                <a:cs typeface="+mn-ea"/>
                <a:sym typeface="+mn-lt"/>
              </a:endParaRPr>
            </a:p>
          </p:txBody>
        </p:sp>
      </p:grpSp>
      <p:grpSp>
        <p:nvGrpSpPr>
          <p:cNvPr id="8" name="组合 7"/>
          <p:cNvGrpSpPr/>
          <p:nvPr/>
        </p:nvGrpSpPr>
        <p:grpSpPr>
          <a:xfrm>
            <a:off x="2551484" y="852386"/>
            <a:ext cx="5882259" cy="3590989"/>
            <a:chOff x="3209050" y="1211553"/>
            <a:chExt cx="5462059" cy="3333489"/>
          </a:xfrm>
        </p:grpSpPr>
        <p:sp>
          <p:nvSpPr>
            <p:cNvPr id="93" name="椭圆 92"/>
            <p:cNvSpPr/>
            <p:nvPr/>
          </p:nvSpPr>
          <p:spPr>
            <a:xfrm>
              <a:off x="3209050" y="4019844"/>
              <a:ext cx="5462059" cy="525198"/>
            </a:xfrm>
            <a:prstGeom prst="ellipse">
              <a:avLst/>
            </a:prstGeom>
            <a:gradFill flip="none" rotWithShape="1">
              <a:gsLst>
                <a:gs pos="100000">
                  <a:srgbClr val="F5F4F2">
                    <a:alpha val="0"/>
                  </a:srgbClr>
                </a:gs>
                <a:gs pos="0">
                  <a:schemeClr val="tx1">
                    <a:lumMod val="85000"/>
                    <a:lumOff val="15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ea typeface="微软雅黑" panose="020B0503020204020204" charset="-122"/>
                <a:cs typeface="+mn-ea"/>
                <a:sym typeface="+mn-lt"/>
              </a:endParaRPr>
            </a:p>
          </p:txBody>
        </p:sp>
        <p:grpSp>
          <p:nvGrpSpPr>
            <p:cNvPr id="7" name="组合 6"/>
            <p:cNvGrpSpPr/>
            <p:nvPr/>
          </p:nvGrpSpPr>
          <p:grpSpPr>
            <a:xfrm>
              <a:off x="4324128" y="1211553"/>
              <a:ext cx="3693216" cy="3069984"/>
              <a:chOff x="3714172" y="711323"/>
              <a:chExt cx="4451817" cy="3700573"/>
            </a:xfrm>
          </p:grpSpPr>
          <p:pic>
            <p:nvPicPr>
              <p:cNvPr id="94" name="Picture 6" descr="iMac-mock-up-diferents-views.png"/>
              <p:cNvPicPr>
                <a:picLocks noChangeAspect="1"/>
              </p:cNvPicPr>
              <p:nvPr/>
            </p:nvPicPr>
            <p:blipFill>
              <a:blip r:embed="rId7" cstate="email"/>
              <a:stretch>
                <a:fillRect/>
              </a:stretch>
            </p:blipFill>
            <p:spPr>
              <a:xfrm>
                <a:off x="3714172" y="711323"/>
                <a:ext cx="4451817" cy="3700573"/>
              </a:xfrm>
              <a:prstGeom prst="rect">
                <a:avLst/>
              </a:prstGeom>
            </p:spPr>
          </p:pic>
          <p:pic>
            <p:nvPicPr>
              <p:cNvPr id="95" name="图片 94" descr="C:\Users\Administrator\Desktop\QQ截图20170417154253.pngQQ截图20170417154253"/>
              <p:cNvPicPr>
                <a:picLocks noChangeAspect="1"/>
              </p:cNvPicPr>
              <p:nvPr/>
            </p:nvPicPr>
            <p:blipFill rotWithShape="1">
              <a:blip r:embed="rId8" cstate="email"/>
              <a:srcRect/>
              <a:stretch>
                <a:fillRect/>
              </a:stretch>
            </p:blipFill>
            <p:spPr>
              <a:xfrm>
                <a:off x="3945167" y="947934"/>
                <a:ext cx="3976662" cy="2373220"/>
              </a:xfrm>
              <a:prstGeom prst="rect">
                <a:avLst/>
              </a:prstGeom>
            </p:spPr>
          </p:pic>
        </p:grpSp>
      </p:grpSp>
      <p:sp>
        <p:nvSpPr>
          <p:cNvPr id="11" name="矩形 10"/>
          <p:cNvSpPr/>
          <p:nvPr/>
        </p:nvSpPr>
        <p:spPr>
          <a:xfrm>
            <a:off x="336000" y="542925"/>
            <a:ext cx="11520000" cy="17780"/>
          </a:xfrm>
          <a:prstGeom prst="rect">
            <a:avLst/>
          </a:prstGeom>
          <a:solidFill>
            <a:srgbClr val="EFB6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227965" y="56515"/>
            <a:ext cx="1510030" cy="417830"/>
          </a:xfrm>
          <a:prstGeom prst="rect">
            <a:avLst/>
          </a:prstGeom>
          <a:noFill/>
        </p:spPr>
        <p:txBody>
          <a:bodyPr wrap="square" rtlCol="0" anchor="t">
            <a:spAutoFit/>
          </a:bodyPr>
          <a:lstStyle/>
          <a:p>
            <a:r>
              <a:rPr lang="zh-CN" altLang="en-US" sz="2000" b="1" dirty="0">
                <a:solidFill>
                  <a:schemeClr val="tx1">
                    <a:lumMod val="75000"/>
                    <a:lumOff val="25000"/>
                  </a:schemeClr>
                </a:solidFill>
                <a:latin typeface="微软雅黑" panose="020B0503020204020204" charset="-122"/>
                <a:ea typeface="微软雅黑" panose="020B0503020204020204" charset="-122"/>
                <a:sym typeface="宋体" panose="02010600030101010101" pitchFamily="2" charset="-122"/>
              </a:rPr>
              <a:t>添加标题</a:t>
            </a:r>
          </a:p>
        </p:txBody>
      </p:sp>
      <p:sp>
        <p:nvSpPr>
          <p:cNvPr id="14" name="矩形 13"/>
          <p:cNvSpPr/>
          <p:nvPr/>
        </p:nvSpPr>
        <p:spPr>
          <a:xfrm rot="16200000">
            <a:off x="1334250" y="274985"/>
            <a:ext cx="396000" cy="17780"/>
          </a:xfrm>
          <a:prstGeom prst="rect">
            <a:avLst/>
          </a:prstGeom>
          <a:solidFill>
            <a:srgbClr val="EFB6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1672590" y="81280"/>
            <a:ext cx="3964305" cy="384810"/>
          </a:xfrm>
          <a:prstGeom prst="rect">
            <a:avLst/>
          </a:prstGeom>
          <a:noFill/>
        </p:spPr>
        <p:txBody>
          <a:bodyPr wrap="square" rtlCol="0" anchor="t">
            <a:spAutoFit/>
          </a:bodyPr>
          <a:lstStyle/>
          <a:p>
            <a:r>
              <a:rPr>
                <a:solidFill>
                  <a:schemeClr val="tx1">
                    <a:lumMod val="75000"/>
                    <a:lumOff val="25000"/>
                  </a:schemeClr>
                </a:solidFill>
                <a:latin typeface="微软雅黑" panose="020B0503020204020204" charset="-122"/>
                <a:ea typeface="微软雅黑" panose="020B0503020204020204" charset="-122"/>
              </a:rPr>
              <a:t>cultural environmen</a:t>
            </a:r>
          </a:p>
        </p:txBody>
      </p:sp>
    </p:spTree>
  </p:cSld>
  <p:clrMapOvr>
    <a:masterClrMapping/>
  </p:clrMapOvr>
  <p:transition advTm="4867">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2" presetClass="entr" presetSubtype="4" fill="hold" grpId="0" nodeType="afterEffect">
                                  <p:stCondLst>
                                    <p:cond delay="0"/>
                                  </p:stCondLst>
                                  <p:childTnLst>
                                    <p:set>
                                      <p:cBhvr>
                                        <p:cTn id="22" dur="1" fill="hold">
                                          <p:stCondLst>
                                            <p:cond delay="0"/>
                                          </p:stCondLst>
                                        </p:cTn>
                                        <p:tgtEl>
                                          <p:spTgt spid="124"/>
                                        </p:tgtEl>
                                        <p:attrNameLst>
                                          <p:attrName>style.visibility</p:attrName>
                                        </p:attrNameLst>
                                      </p:cBhvr>
                                      <p:to>
                                        <p:strVal val="visible"/>
                                      </p:to>
                                    </p:set>
                                    <p:animEffect transition="in" filter="wipe(down)">
                                      <p:cBhvr>
                                        <p:cTn id="23" dur="500"/>
                                        <p:tgtEl>
                                          <p:spTgt spid="124"/>
                                        </p:tgtEl>
                                      </p:cBhvr>
                                    </p:animEffect>
                                  </p:childTnLst>
                                </p:cTn>
                              </p:par>
                            </p:childTnLst>
                          </p:cTn>
                        </p:par>
                        <p:par>
                          <p:cTn id="24" fill="hold">
                            <p:stCondLst>
                              <p:cond delay="1500"/>
                            </p:stCondLst>
                            <p:childTnLst>
                              <p:par>
                                <p:cTn id="25" presetID="22" presetClass="entr" presetSubtype="4"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wipe(down)">
                                      <p:cBhvr>
                                        <p:cTn id="27" dur="500"/>
                                        <p:tgtEl>
                                          <p:spTgt spid="125"/>
                                        </p:tgtEl>
                                      </p:cBhvr>
                                    </p:animEffect>
                                  </p:childTnLst>
                                </p:cTn>
                              </p:par>
                            </p:childTnLst>
                          </p:cTn>
                        </p:par>
                        <p:par>
                          <p:cTn id="28" fill="hold">
                            <p:stCondLst>
                              <p:cond delay="2000"/>
                            </p:stCondLst>
                            <p:childTnLst>
                              <p:par>
                                <p:cTn id="29" presetID="22" presetClass="entr" presetSubtype="4" fill="hold" grpId="0" nodeType="afterEffect">
                                  <p:stCondLst>
                                    <p:cond delay="0"/>
                                  </p:stCondLst>
                                  <p:childTnLst>
                                    <p:set>
                                      <p:cBhvr>
                                        <p:cTn id="30" dur="1" fill="hold">
                                          <p:stCondLst>
                                            <p:cond delay="0"/>
                                          </p:stCondLst>
                                        </p:cTn>
                                        <p:tgtEl>
                                          <p:spTgt spid="126"/>
                                        </p:tgtEl>
                                        <p:attrNameLst>
                                          <p:attrName>style.visibility</p:attrName>
                                        </p:attrNameLst>
                                      </p:cBhvr>
                                      <p:to>
                                        <p:strVal val="visible"/>
                                      </p:to>
                                    </p:set>
                                    <p:animEffect transition="in" filter="wipe(down)">
                                      <p:cBhvr>
                                        <p:cTn id="31" dur="500"/>
                                        <p:tgtEl>
                                          <p:spTgt spid="126"/>
                                        </p:tgtEl>
                                      </p:cBhvr>
                                    </p:animEffect>
                                  </p:childTnLst>
                                </p:cTn>
                              </p:par>
                            </p:childTnLst>
                          </p:cTn>
                        </p:par>
                        <p:par>
                          <p:cTn id="32" fill="hold">
                            <p:stCondLst>
                              <p:cond delay="2500"/>
                            </p:stCondLst>
                            <p:childTnLst>
                              <p:par>
                                <p:cTn id="33" presetID="42" presetClass="entr" presetSubtype="0"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500"/>
                                        <p:tgtEl>
                                          <p:spTgt spid="2"/>
                                        </p:tgtEl>
                                      </p:cBhvr>
                                    </p:animEffect>
                                    <p:anim calcmode="lin" valueType="num">
                                      <p:cBhvr>
                                        <p:cTn id="36" dur="500" fill="hold"/>
                                        <p:tgtEl>
                                          <p:spTgt spid="2"/>
                                        </p:tgtEl>
                                        <p:attrNameLst>
                                          <p:attrName>ppt_x</p:attrName>
                                        </p:attrNameLst>
                                      </p:cBhvr>
                                      <p:tavLst>
                                        <p:tav tm="0">
                                          <p:val>
                                            <p:strVal val="#ppt_x"/>
                                          </p:val>
                                        </p:tav>
                                        <p:tav tm="100000">
                                          <p:val>
                                            <p:strVal val="#ppt_x"/>
                                          </p:val>
                                        </p:tav>
                                      </p:tavLst>
                                    </p:anim>
                                    <p:anim calcmode="lin" valueType="num">
                                      <p:cBhvr>
                                        <p:cTn id="37" dur="500" fill="hold"/>
                                        <p:tgtEl>
                                          <p:spTgt spid="2"/>
                                        </p:tgtEl>
                                        <p:attrNameLst>
                                          <p:attrName>ppt_y</p:attrName>
                                        </p:attrNameLst>
                                      </p:cBhvr>
                                      <p:tavLst>
                                        <p:tav tm="0">
                                          <p:val>
                                            <p:strVal val="#ppt_y+.1"/>
                                          </p:val>
                                        </p:tav>
                                        <p:tav tm="100000">
                                          <p:val>
                                            <p:strVal val="#ppt_y"/>
                                          </p:val>
                                        </p:tav>
                                      </p:tavLst>
                                    </p:anim>
                                  </p:childTnLst>
                                </p:cTn>
                              </p:par>
                              <p:par>
                                <p:cTn id="38" presetID="47" presetClass="entr" presetSubtype="0" fill="hold" nodeType="withEffect">
                                  <p:stCondLst>
                                    <p:cond delay="0"/>
                                  </p:stCondLst>
                                  <p:childTnLst>
                                    <p:set>
                                      <p:cBhvr>
                                        <p:cTn id="39" dur="1" fill="hold">
                                          <p:stCondLst>
                                            <p:cond delay="0"/>
                                          </p:stCondLst>
                                        </p:cTn>
                                        <p:tgtEl>
                                          <p:spTgt spid="101"/>
                                        </p:tgtEl>
                                        <p:attrNameLst>
                                          <p:attrName>style.visibility</p:attrName>
                                        </p:attrNameLst>
                                      </p:cBhvr>
                                      <p:to>
                                        <p:strVal val="visible"/>
                                      </p:to>
                                    </p:set>
                                    <p:animEffect transition="in" filter="fade">
                                      <p:cBhvr>
                                        <p:cTn id="40" dur="250"/>
                                        <p:tgtEl>
                                          <p:spTgt spid="101"/>
                                        </p:tgtEl>
                                      </p:cBhvr>
                                    </p:animEffect>
                                    <p:anim calcmode="lin" valueType="num">
                                      <p:cBhvr>
                                        <p:cTn id="41" dur="250" fill="hold"/>
                                        <p:tgtEl>
                                          <p:spTgt spid="101"/>
                                        </p:tgtEl>
                                        <p:attrNameLst>
                                          <p:attrName>ppt_x</p:attrName>
                                        </p:attrNameLst>
                                      </p:cBhvr>
                                      <p:tavLst>
                                        <p:tav tm="0">
                                          <p:val>
                                            <p:strVal val="#ppt_x"/>
                                          </p:val>
                                        </p:tav>
                                        <p:tav tm="100000">
                                          <p:val>
                                            <p:strVal val="#ppt_x"/>
                                          </p:val>
                                        </p:tav>
                                      </p:tavLst>
                                    </p:anim>
                                    <p:anim calcmode="lin" valueType="num">
                                      <p:cBhvr>
                                        <p:cTn id="42" dur="250" fill="hold"/>
                                        <p:tgtEl>
                                          <p:spTgt spid="101"/>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fade">
                                      <p:cBhvr>
                                        <p:cTn id="45" dur="500"/>
                                        <p:tgtEl>
                                          <p:spTgt spid="100"/>
                                        </p:tgtEl>
                                      </p:cBhvr>
                                    </p:animEffect>
                                    <p:anim calcmode="lin" valueType="num">
                                      <p:cBhvr>
                                        <p:cTn id="46" dur="500" fill="hold"/>
                                        <p:tgtEl>
                                          <p:spTgt spid="100"/>
                                        </p:tgtEl>
                                        <p:attrNameLst>
                                          <p:attrName>ppt_x</p:attrName>
                                        </p:attrNameLst>
                                      </p:cBhvr>
                                      <p:tavLst>
                                        <p:tav tm="0">
                                          <p:val>
                                            <p:strVal val="#ppt_x"/>
                                          </p:val>
                                        </p:tav>
                                        <p:tav tm="100000">
                                          <p:val>
                                            <p:strVal val="#ppt_x"/>
                                          </p:val>
                                        </p:tav>
                                      </p:tavLst>
                                    </p:anim>
                                    <p:anim calcmode="lin" valueType="num">
                                      <p:cBhvr>
                                        <p:cTn id="47" dur="500" fill="hold"/>
                                        <p:tgtEl>
                                          <p:spTgt spid="100"/>
                                        </p:tgtEl>
                                        <p:attrNameLst>
                                          <p:attrName>ppt_y</p:attrName>
                                        </p:attrNameLst>
                                      </p:cBhvr>
                                      <p:tavLst>
                                        <p:tav tm="0">
                                          <p:val>
                                            <p:strVal val="#ppt_y+.1"/>
                                          </p:val>
                                        </p:tav>
                                        <p:tav tm="100000">
                                          <p:val>
                                            <p:strVal val="#ppt_y"/>
                                          </p:val>
                                        </p:tav>
                                      </p:tavLst>
                                    </p:anim>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fade">
                                      <p:cBhvr>
                                        <p:cTn id="51" dur="500"/>
                                        <p:tgtEl>
                                          <p:spTgt spid="3"/>
                                        </p:tgtEl>
                                      </p:cBhvr>
                                    </p:animEffect>
                                    <p:anim calcmode="lin" valueType="num">
                                      <p:cBhvr>
                                        <p:cTn id="52" dur="500" fill="hold"/>
                                        <p:tgtEl>
                                          <p:spTgt spid="3"/>
                                        </p:tgtEl>
                                        <p:attrNameLst>
                                          <p:attrName>ppt_x</p:attrName>
                                        </p:attrNameLst>
                                      </p:cBhvr>
                                      <p:tavLst>
                                        <p:tav tm="0">
                                          <p:val>
                                            <p:strVal val="#ppt_x"/>
                                          </p:val>
                                        </p:tav>
                                        <p:tav tm="100000">
                                          <p:val>
                                            <p:strVal val="#ppt_x"/>
                                          </p:val>
                                        </p:tav>
                                      </p:tavLst>
                                    </p:anim>
                                    <p:anim calcmode="lin" valueType="num">
                                      <p:cBhvr>
                                        <p:cTn id="53" dur="500" fill="hold"/>
                                        <p:tgtEl>
                                          <p:spTgt spid="3"/>
                                        </p:tgtEl>
                                        <p:attrNameLst>
                                          <p:attrName>ppt_y</p:attrName>
                                        </p:attrNameLst>
                                      </p:cBhvr>
                                      <p:tavLst>
                                        <p:tav tm="0">
                                          <p:val>
                                            <p:strVal val="#ppt_y+.1"/>
                                          </p:val>
                                        </p:tav>
                                        <p:tav tm="100000">
                                          <p:val>
                                            <p:strVal val="#ppt_y"/>
                                          </p:val>
                                        </p:tav>
                                      </p:tavLst>
                                    </p:anim>
                                  </p:childTnLst>
                                </p:cTn>
                              </p:par>
                              <p:par>
                                <p:cTn id="54" presetID="47" presetClass="entr" presetSubtype="0" fill="hold" nodeType="withEffect">
                                  <p:stCondLst>
                                    <p:cond delay="0"/>
                                  </p:stCondLst>
                                  <p:childTnLst>
                                    <p:set>
                                      <p:cBhvr>
                                        <p:cTn id="55" dur="1" fill="hold">
                                          <p:stCondLst>
                                            <p:cond delay="0"/>
                                          </p:stCondLst>
                                        </p:cTn>
                                        <p:tgtEl>
                                          <p:spTgt spid="114"/>
                                        </p:tgtEl>
                                        <p:attrNameLst>
                                          <p:attrName>style.visibility</p:attrName>
                                        </p:attrNameLst>
                                      </p:cBhvr>
                                      <p:to>
                                        <p:strVal val="visible"/>
                                      </p:to>
                                    </p:set>
                                    <p:animEffect transition="in" filter="fade">
                                      <p:cBhvr>
                                        <p:cTn id="56" dur="250"/>
                                        <p:tgtEl>
                                          <p:spTgt spid="114"/>
                                        </p:tgtEl>
                                      </p:cBhvr>
                                    </p:animEffect>
                                    <p:anim calcmode="lin" valueType="num">
                                      <p:cBhvr>
                                        <p:cTn id="57" dur="250" fill="hold"/>
                                        <p:tgtEl>
                                          <p:spTgt spid="114"/>
                                        </p:tgtEl>
                                        <p:attrNameLst>
                                          <p:attrName>ppt_x</p:attrName>
                                        </p:attrNameLst>
                                      </p:cBhvr>
                                      <p:tavLst>
                                        <p:tav tm="0">
                                          <p:val>
                                            <p:strVal val="#ppt_x"/>
                                          </p:val>
                                        </p:tav>
                                        <p:tav tm="100000">
                                          <p:val>
                                            <p:strVal val="#ppt_x"/>
                                          </p:val>
                                        </p:tav>
                                      </p:tavLst>
                                    </p:anim>
                                    <p:anim calcmode="lin" valueType="num">
                                      <p:cBhvr>
                                        <p:cTn id="58" dur="250" fill="hold"/>
                                        <p:tgtEl>
                                          <p:spTgt spid="114"/>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fade">
                                      <p:cBhvr>
                                        <p:cTn id="61" dur="500"/>
                                        <p:tgtEl>
                                          <p:spTgt spid="113"/>
                                        </p:tgtEl>
                                      </p:cBhvr>
                                    </p:animEffect>
                                    <p:anim calcmode="lin" valueType="num">
                                      <p:cBhvr>
                                        <p:cTn id="62" dur="500" fill="hold"/>
                                        <p:tgtEl>
                                          <p:spTgt spid="113"/>
                                        </p:tgtEl>
                                        <p:attrNameLst>
                                          <p:attrName>ppt_x</p:attrName>
                                        </p:attrNameLst>
                                      </p:cBhvr>
                                      <p:tavLst>
                                        <p:tav tm="0">
                                          <p:val>
                                            <p:strVal val="#ppt_x"/>
                                          </p:val>
                                        </p:tav>
                                        <p:tav tm="100000">
                                          <p:val>
                                            <p:strVal val="#ppt_x"/>
                                          </p:val>
                                        </p:tav>
                                      </p:tavLst>
                                    </p:anim>
                                    <p:anim calcmode="lin" valueType="num">
                                      <p:cBhvr>
                                        <p:cTn id="63" dur="500" fill="hold"/>
                                        <p:tgtEl>
                                          <p:spTgt spid="113"/>
                                        </p:tgtEl>
                                        <p:attrNameLst>
                                          <p:attrName>ppt_y</p:attrName>
                                        </p:attrNameLst>
                                      </p:cBhvr>
                                      <p:tavLst>
                                        <p:tav tm="0">
                                          <p:val>
                                            <p:strVal val="#ppt_y+.1"/>
                                          </p:val>
                                        </p:tav>
                                        <p:tav tm="100000">
                                          <p:val>
                                            <p:strVal val="#ppt_y"/>
                                          </p:val>
                                        </p:tav>
                                      </p:tavLst>
                                    </p:anim>
                                  </p:childTnLst>
                                </p:cTn>
                              </p:par>
                            </p:childTnLst>
                          </p:cTn>
                        </p:par>
                        <p:par>
                          <p:cTn id="64" fill="hold">
                            <p:stCondLst>
                              <p:cond delay="3500"/>
                            </p:stCondLst>
                            <p:childTnLst>
                              <p:par>
                                <p:cTn id="65" presetID="42" presetClass="entr" presetSubtype="0"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Effect transition="in" filter="fade">
                                      <p:cBhvr>
                                        <p:cTn id="67" dur="500"/>
                                        <p:tgtEl>
                                          <p:spTgt spid="4"/>
                                        </p:tgtEl>
                                      </p:cBhvr>
                                    </p:animEffect>
                                    <p:anim calcmode="lin" valueType="num">
                                      <p:cBhvr>
                                        <p:cTn id="68" dur="500" fill="hold"/>
                                        <p:tgtEl>
                                          <p:spTgt spid="4"/>
                                        </p:tgtEl>
                                        <p:attrNameLst>
                                          <p:attrName>ppt_x</p:attrName>
                                        </p:attrNameLst>
                                      </p:cBhvr>
                                      <p:tavLst>
                                        <p:tav tm="0">
                                          <p:val>
                                            <p:strVal val="#ppt_x"/>
                                          </p:val>
                                        </p:tav>
                                        <p:tav tm="100000">
                                          <p:val>
                                            <p:strVal val="#ppt_x"/>
                                          </p:val>
                                        </p:tav>
                                      </p:tavLst>
                                    </p:anim>
                                    <p:anim calcmode="lin" valueType="num">
                                      <p:cBhvr>
                                        <p:cTn id="69" dur="500" fill="hold"/>
                                        <p:tgtEl>
                                          <p:spTgt spid="4"/>
                                        </p:tgtEl>
                                        <p:attrNameLst>
                                          <p:attrName>ppt_y</p:attrName>
                                        </p:attrNameLst>
                                      </p:cBhvr>
                                      <p:tavLst>
                                        <p:tav tm="0">
                                          <p:val>
                                            <p:strVal val="#ppt_y+.1"/>
                                          </p:val>
                                        </p:tav>
                                        <p:tav tm="100000">
                                          <p:val>
                                            <p:strVal val="#ppt_y"/>
                                          </p:val>
                                        </p:tav>
                                      </p:tavLst>
                                    </p:anim>
                                  </p:childTnLst>
                                </p:cTn>
                              </p:par>
                              <p:par>
                                <p:cTn id="70" presetID="47" presetClass="entr" presetSubtype="0" fill="hold" nodeType="withEffect">
                                  <p:stCondLst>
                                    <p:cond delay="0"/>
                                  </p:stCondLst>
                                  <p:childTnLst>
                                    <p:set>
                                      <p:cBhvr>
                                        <p:cTn id="71" dur="1" fill="hold">
                                          <p:stCondLst>
                                            <p:cond delay="0"/>
                                          </p:stCondLst>
                                        </p:cTn>
                                        <p:tgtEl>
                                          <p:spTgt spid="118"/>
                                        </p:tgtEl>
                                        <p:attrNameLst>
                                          <p:attrName>style.visibility</p:attrName>
                                        </p:attrNameLst>
                                      </p:cBhvr>
                                      <p:to>
                                        <p:strVal val="visible"/>
                                      </p:to>
                                    </p:set>
                                    <p:animEffect transition="in" filter="fade">
                                      <p:cBhvr>
                                        <p:cTn id="72" dur="250"/>
                                        <p:tgtEl>
                                          <p:spTgt spid="118"/>
                                        </p:tgtEl>
                                      </p:cBhvr>
                                    </p:animEffect>
                                    <p:anim calcmode="lin" valueType="num">
                                      <p:cBhvr>
                                        <p:cTn id="73" dur="250" fill="hold"/>
                                        <p:tgtEl>
                                          <p:spTgt spid="118"/>
                                        </p:tgtEl>
                                        <p:attrNameLst>
                                          <p:attrName>ppt_x</p:attrName>
                                        </p:attrNameLst>
                                      </p:cBhvr>
                                      <p:tavLst>
                                        <p:tav tm="0">
                                          <p:val>
                                            <p:strVal val="#ppt_x"/>
                                          </p:val>
                                        </p:tav>
                                        <p:tav tm="100000">
                                          <p:val>
                                            <p:strVal val="#ppt_x"/>
                                          </p:val>
                                        </p:tav>
                                      </p:tavLst>
                                    </p:anim>
                                    <p:anim calcmode="lin" valueType="num">
                                      <p:cBhvr>
                                        <p:cTn id="74" dur="250" fill="hold"/>
                                        <p:tgtEl>
                                          <p:spTgt spid="118"/>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117"/>
                                        </p:tgtEl>
                                        <p:attrNameLst>
                                          <p:attrName>style.visibility</p:attrName>
                                        </p:attrNameLst>
                                      </p:cBhvr>
                                      <p:to>
                                        <p:strVal val="visible"/>
                                      </p:to>
                                    </p:set>
                                    <p:animEffect transition="in" filter="fade">
                                      <p:cBhvr>
                                        <p:cTn id="77" dur="500"/>
                                        <p:tgtEl>
                                          <p:spTgt spid="117"/>
                                        </p:tgtEl>
                                      </p:cBhvr>
                                    </p:animEffect>
                                    <p:anim calcmode="lin" valueType="num">
                                      <p:cBhvr>
                                        <p:cTn id="78" dur="500" fill="hold"/>
                                        <p:tgtEl>
                                          <p:spTgt spid="117"/>
                                        </p:tgtEl>
                                        <p:attrNameLst>
                                          <p:attrName>ppt_x</p:attrName>
                                        </p:attrNameLst>
                                      </p:cBhvr>
                                      <p:tavLst>
                                        <p:tav tm="0">
                                          <p:val>
                                            <p:strVal val="#ppt_x"/>
                                          </p:val>
                                        </p:tav>
                                        <p:tav tm="100000">
                                          <p:val>
                                            <p:strVal val="#ppt_x"/>
                                          </p:val>
                                        </p:tav>
                                      </p:tavLst>
                                    </p:anim>
                                    <p:anim calcmode="lin" valueType="num">
                                      <p:cBhvr>
                                        <p:cTn id="79" dur="5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bldLvl="0" animBg="1"/>
      <p:bldP spid="125" grpId="0" bldLvl="0" animBg="1"/>
      <p:bldP spid="126" grpId="0" bldLvl="0" animBg="1"/>
      <p:bldP spid="100" grpId="0"/>
      <p:bldP spid="113" grpId="0"/>
      <p:bldP spid="11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99748" y="645064"/>
            <a:ext cx="5221159" cy="5821207"/>
          </a:xfrm>
          <a:prstGeom prst="rect">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6686" tIns="43343" rIns="86686" bIns="43343" rtlCol="0" anchor="ctr"/>
          <a:lstStyle/>
          <a:p>
            <a:pPr algn="ctr"/>
            <a:endParaRPr lang="zh-CN" altLang="en-US" sz="100">
              <a:ea typeface="微软雅黑" panose="020B0503020204020204" charset="-122"/>
            </a:endParaRPr>
          </a:p>
        </p:txBody>
      </p:sp>
      <p:sp>
        <p:nvSpPr>
          <p:cNvPr id="4" name="矩形 3"/>
          <p:cNvSpPr/>
          <p:nvPr/>
        </p:nvSpPr>
        <p:spPr>
          <a:xfrm>
            <a:off x="5684229" y="2595505"/>
            <a:ext cx="2912558" cy="1920325"/>
          </a:xfrm>
          <a:prstGeom prst="rect">
            <a:avLst/>
          </a:prstGeom>
          <a:blipFill dpi="0" rotWithShape="1">
            <a:blip r:embed="rId4"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6686" tIns="43343" rIns="86686" bIns="43343" rtlCol="0" anchor="ctr"/>
          <a:lstStyle/>
          <a:p>
            <a:pPr algn="ctr"/>
            <a:endParaRPr lang="zh-CN" altLang="en-US" sz="100">
              <a:ea typeface="微软雅黑" panose="020B0503020204020204" charset="-122"/>
            </a:endParaRPr>
          </a:p>
        </p:txBody>
      </p:sp>
      <p:sp>
        <p:nvSpPr>
          <p:cNvPr id="6" name="矩形 5"/>
          <p:cNvSpPr/>
          <p:nvPr/>
        </p:nvSpPr>
        <p:spPr>
          <a:xfrm>
            <a:off x="5684229" y="645063"/>
            <a:ext cx="2912558" cy="1920325"/>
          </a:xfrm>
          <a:prstGeom prst="rect">
            <a:avLst/>
          </a:prstGeom>
          <a:blipFill dpi="0" rotWithShape="1">
            <a:blip r:embed="rId5"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6686" tIns="43343" rIns="86686" bIns="43343" rtlCol="0" anchor="ctr"/>
          <a:lstStyle/>
          <a:p>
            <a:pPr algn="ctr"/>
            <a:endParaRPr lang="zh-CN" altLang="en-US" sz="100">
              <a:ea typeface="微软雅黑" panose="020B0503020204020204" charset="-122"/>
            </a:endParaRPr>
          </a:p>
        </p:txBody>
      </p:sp>
      <p:sp>
        <p:nvSpPr>
          <p:cNvPr id="19" name="矩形 18"/>
          <p:cNvSpPr/>
          <p:nvPr/>
        </p:nvSpPr>
        <p:spPr>
          <a:xfrm>
            <a:off x="5684229" y="4545946"/>
            <a:ext cx="2912558" cy="1920325"/>
          </a:xfrm>
          <a:prstGeom prst="rect">
            <a:avLst/>
          </a:prstGeom>
          <a:blipFill dpi="0" rotWithShape="1">
            <a:blip r:embed="rId6"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6686" tIns="43343" rIns="86686" bIns="43343" rtlCol="0" anchor="ctr"/>
          <a:lstStyle/>
          <a:p>
            <a:pPr algn="ctr"/>
            <a:endParaRPr lang="zh-CN" altLang="en-US" sz="100">
              <a:ea typeface="微软雅黑" panose="020B0503020204020204" charset="-122"/>
            </a:endParaRPr>
          </a:p>
        </p:txBody>
      </p:sp>
      <p:sp>
        <p:nvSpPr>
          <p:cNvPr id="7" name="TextBox 3"/>
          <p:cNvSpPr>
            <a:spLocks noChangeArrowheads="1"/>
          </p:cNvSpPr>
          <p:nvPr/>
        </p:nvSpPr>
        <p:spPr bwMode="auto">
          <a:xfrm>
            <a:off x="9834236" y="2602384"/>
            <a:ext cx="1143000" cy="3773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50000"/>
              </a:lnSpc>
            </a:pPr>
            <a:r>
              <a:rPr lang="zh-CN" altLang="en-US" sz="1000" dirty="0">
                <a:solidFill>
                  <a:schemeClr val="tx1">
                    <a:lumMod val="50000"/>
                    <a:lumOff val="50000"/>
                  </a:schemeClr>
                </a:solidFill>
                <a:latin typeface="微软雅黑" panose="020B0503020204020204" charset="-122"/>
                <a:ea typeface="微软雅黑" panose="020B0503020204020204" charset="-122"/>
                <a:cs typeface="+mn-ea"/>
                <a:sym typeface="+mn-lt"/>
              </a:rPr>
              <a:t>点击添加相关标题文字，点击添加相关标题文字，点击添加相关标题文字，点击添加相关标题文字，点击添加相关标题文字，点击添加相关标题文字，点击添加相关标题文字，点击添加相关标题文字，点击添加相关标题文字，请替换文字内容，点击添加相关标题文字，修改文字内容，也可以直接复制你的内容到此。</a:t>
            </a:r>
            <a:endParaRPr lang="en-GB" altLang="zh-CN" sz="1000" dirty="0">
              <a:solidFill>
                <a:schemeClr val="tx1">
                  <a:lumMod val="50000"/>
                  <a:lumOff val="50000"/>
                </a:schemeClr>
              </a:solidFill>
              <a:latin typeface="微软雅黑" panose="020B0503020204020204" charset="-122"/>
              <a:ea typeface="微软雅黑" panose="020B0503020204020204" charset="-122"/>
              <a:cs typeface="+mn-ea"/>
              <a:sym typeface="+mn-lt"/>
            </a:endParaRPr>
          </a:p>
        </p:txBody>
      </p:sp>
      <p:sp>
        <p:nvSpPr>
          <p:cNvPr id="8" name="TextBox 3"/>
          <p:cNvSpPr>
            <a:spLocks noChangeArrowheads="1"/>
          </p:cNvSpPr>
          <p:nvPr/>
        </p:nvSpPr>
        <p:spPr bwMode="auto">
          <a:xfrm>
            <a:off x="11067606" y="2583016"/>
            <a:ext cx="554990" cy="2982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r>
              <a:rPr lang="zh-CN" altLang="en-US" sz="3400" dirty="0">
                <a:solidFill>
                  <a:schemeClr val="tx1">
                    <a:lumMod val="75000"/>
                    <a:lumOff val="25000"/>
                  </a:schemeClr>
                </a:solidFill>
                <a:latin typeface="微软雅黑" panose="020B0503020204020204" charset="-122"/>
                <a:ea typeface="微软雅黑" panose="020B0503020204020204" charset="-122"/>
                <a:cs typeface="+mn-ea"/>
                <a:sym typeface="+mn-lt"/>
              </a:rPr>
              <a:t>相关标题文字</a:t>
            </a:r>
          </a:p>
        </p:txBody>
      </p:sp>
      <p:grpSp>
        <p:nvGrpSpPr>
          <p:cNvPr id="9" name="组合 8"/>
          <p:cNvGrpSpPr/>
          <p:nvPr/>
        </p:nvGrpSpPr>
        <p:grpSpPr>
          <a:xfrm>
            <a:off x="9167963" y="1169762"/>
            <a:ext cx="2569217" cy="1048090"/>
            <a:chOff x="197468" y="3721743"/>
            <a:chExt cx="1927626" cy="786128"/>
          </a:xfrm>
        </p:grpSpPr>
        <p:sp>
          <p:nvSpPr>
            <p:cNvPr id="10" name="TextBox 3"/>
            <p:cNvSpPr>
              <a:spLocks noChangeArrowheads="1"/>
            </p:cNvSpPr>
            <p:nvPr/>
          </p:nvSpPr>
          <p:spPr bwMode="auto">
            <a:xfrm>
              <a:off x="197468" y="3721743"/>
              <a:ext cx="1927626" cy="58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r>
                <a:rPr lang="en-US" altLang="zh-CN" sz="5100" b="1" cap="all" dirty="0">
                  <a:solidFill>
                    <a:schemeClr val="tx1">
                      <a:lumMod val="75000"/>
                      <a:lumOff val="25000"/>
                    </a:schemeClr>
                  </a:solidFill>
                  <a:ea typeface="微软雅黑" panose="020B0503020204020204" charset="-122"/>
                </a:rPr>
                <a:t>words</a:t>
              </a:r>
              <a:endParaRPr lang="en-US" altLang="zh-CN" sz="5100" b="1" cap="all" dirty="0">
                <a:solidFill>
                  <a:schemeClr val="tx1">
                    <a:lumMod val="75000"/>
                    <a:lumOff val="25000"/>
                  </a:schemeClr>
                </a:solidFill>
                <a:latin typeface="Bodoni MT Poster Compressed" panose="02070706080601050204" pitchFamily="18" charset="0"/>
                <a:ea typeface="微软雅黑" panose="020B0503020204020204" charset="-122"/>
                <a:cs typeface="Times New Roman" panose="02020603050405020304" pitchFamily="18" charset="0"/>
                <a:sym typeface="宋体" panose="02010600030101010101" pitchFamily="2" charset="-122"/>
              </a:endParaRPr>
            </a:p>
          </p:txBody>
        </p:sp>
        <p:sp>
          <p:nvSpPr>
            <p:cNvPr id="11" name="TextBox 3"/>
            <p:cNvSpPr>
              <a:spLocks noChangeArrowheads="1"/>
            </p:cNvSpPr>
            <p:nvPr/>
          </p:nvSpPr>
          <p:spPr bwMode="auto">
            <a:xfrm>
              <a:off x="231306" y="4244961"/>
              <a:ext cx="1859950" cy="262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a:r>
                <a:rPr lang="en-US" altLang="zh-CN" sz="2300" b="1" spc="284" dirty="0">
                  <a:solidFill>
                    <a:schemeClr val="tx1">
                      <a:lumMod val="75000"/>
                      <a:lumOff val="25000"/>
                    </a:schemeClr>
                  </a:solidFill>
                  <a:ea typeface="微软雅黑" panose="020B0503020204020204" charset="-122"/>
                </a:rPr>
                <a:t>ADD RELATED</a:t>
              </a:r>
              <a:endParaRPr lang="en-US" altLang="zh-CN" sz="2300" b="1" spc="284" dirty="0">
                <a:solidFill>
                  <a:schemeClr val="tx1">
                    <a:lumMod val="75000"/>
                    <a:lumOff val="25000"/>
                  </a:schemeClr>
                </a:solidFill>
                <a:latin typeface="微软雅黑" panose="020B0503020204020204" charset="-122"/>
                <a:ea typeface="微软雅黑" panose="020B0503020204020204" charset="-122"/>
                <a:cs typeface="Verdana" panose="020B0604030504040204" pitchFamily="34" charset="0"/>
                <a:sym typeface="宋体" panose="02010600030101010101" pitchFamily="2" charset="-122"/>
              </a:endParaRPr>
            </a:p>
          </p:txBody>
        </p:sp>
      </p:grpSp>
      <p:sp>
        <p:nvSpPr>
          <p:cNvPr id="12" name="矩形 11"/>
          <p:cNvSpPr/>
          <p:nvPr/>
        </p:nvSpPr>
        <p:spPr>
          <a:xfrm>
            <a:off x="299750" y="6597267"/>
            <a:ext cx="11278898" cy="260628"/>
          </a:xfrm>
          <a:prstGeom prst="rect">
            <a:avLst/>
          </a:prstGeom>
          <a:solidFill>
            <a:srgbClr val="EFB6C7"/>
          </a:solidFill>
          <a:ln>
            <a:noFill/>
          </a:ln>
        </p:spPr>
        <p:style>
          <a:lnRef idx="2">
            <a:schemeClr val="accent1">
              <a:shade val="50000"/>
            </a:schemeClr>
          </a:lnRef>
          <a:fillRef idx="1">
            <a:schemeClr val="accent1"/>
          </a:fillRef>
          <a:effectRef idx="0">
            <a:schemeClr val="accent1"/>
          </a:effectRef>
          <a:fontRef idx="minor">
            <a:schemeClr val="lt1"/>
          </a:fontRef>
        </p:style>
        <p:txBody>
          <a:bodyPr lIns="86686" tIns="43343" rIns="86686" bIns="43343" rtlCol="0" anchor="ctr"/>
          <a:lstStyle/>
          <a:p>
            <a:pPr algn="ctr"/>
            <a:endParaRPr lang="zh-CN" altLang="en-US" sz="100">
              <a:ea typeface="微软雅黑" panose="020B0503020204020204" charset="-122"/>
            </a:endParaRPr>
          </a:p>
        </p:txBody>
      </p:sp>
      <p:cxnSp>
        <p:nvCxnSpPr>
          <p:cNvPr id="20" name="直接连接符 19"/>
          <p:cNvCxnSpPr/>
          <p:nvPr/>
        </p:nvCxnSpPr>
        <p:spPr>
          <a:xfrm>
            <a:off x="8604399" y="2402542"/>
            <a:ext cx="2951635" cy="0"/>
          </a:xfrm>
          <a:prstGeom prst="line">
            <a:avLst/>
          </a:prstGeom>
          <a:ln>
            <a:solidFill>
              <a:srgbClr val="EFB6C7"/>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9211277" y="2402544"/>
            <a:ext cx="0" cy="4063727"/>
          </a:xfrm>
          <a:prstGeom prst="line">
            <a:avLst/>
          </a:prstGeom>
          <a:ln>
            <a:solidFill>
              <a:srgbClr val="EFB6C7"/>
            </a:solidFill>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336000" y="542925"/>
            <a:ext cx="11520000" cy="17780"/>
          </a:xfrm>
          <a:prstGeom prst="rect">
            <a:avLst/>
          </a:prstGeom>
          <a:solidFill>
            <a:srgbClr val="EFB6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227965" y="56515"/>
            <a:ext cx="1510030" cy="417830"/>
          </a:xfrm>
          <a:prstGeom prst="rect">
            <a:avLst/>
          </a:prstGeom>
          <a:noFill/>
        </p:spPr>
        <p:txBody>
          <a:bodyPr wrap="square" rtlCol="0" anchor="t">
            <a:spAutoFit/>
          </a:bodyPr>
          <a:lstStyle/>
          <a:p>
            <a:r>
              <a:rPr lang="zh-CN" altLang="en-US" sz="2000" b="1" dirty="0">
                <a:solidFill>
                  <a:schemeClr val="tx1">
                    <a:lumMod val="75000"/>
                    <a:lumOff val="25000"/>
                  </a:schemeClr>
                </a:solidFill>
                <a:latin typeface="微软雅黑" panose="020B0503020204020204" charset="-122"/>
                <a:ea typeface="微软雅黑" panose="020B0503020204020204" charset="-122"/>
                <a:sym typeface="宋体" panose="02010600030101010101" pitchFamily="2" charset="-122"/>
              </a:rPr>
              <a:t>添加标题</a:t>
            </a:r>
          </a:p>
        </p:txBody>
      </p:sp>
      <p:sp>
        <p:nvSpPr>
          <p:cNvPr id="14" name="矩形 13"/>
          <p:cNvSpPr/>
          <p:nvPr/>
        </p:nvSpPr>
        <p:spPr>
          <a:xfrm rot="16200000">
            <a:off x="1334250" y="274985"/>
            <a:ext cx="396000" cy="17780"/>
          </a:xfrm>
          <a:prstGeom prst="rect">
            <a:avLst/>
          </a:prstGeom>
          <a:solidFill>
            <a:srgbClr val="EFB6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1672590" y="81280"/>
            <a:ext cx="3964305" cy="384810"/>
          </a:xfrm>
          <a:prstGeom prst="rect">
            <a:avLst/>
          </a:prstGeom>
          <a:noFill/>
        </p:spPr>
        <p:txBody>
          <a:bodyPr wrap="square" rtlCol="0" anchor="t">
            <a:spAutoFit/>
          </a:bodyPr>
          <a:lstStyle/>
          <a:p>
            <a:r>
              <a:rPr>
                <a:solidFill>
                  <a:schemeClr val="tx1">
                    <a:lumMod val="75000"/>
                    <a:lumOff val="25000"/>
                  </a:schemeClr>
                </a:solidFill>
                <a:latin typeface="微软雅黑" panose="020B0503020204020204" charset="-122"/>
                <a:ea typeface="微软雅黑" panose="020B0503020204020204" charset="-122"/>
              </a:rPr>
              <a:t>cultural environmen</a:t>
            </a:r>
          </a:p>
        </p:txBody>
      </p:sp>
    </p:spTree>
  </p:cSld>
  <p:clrMapOvr>
    <a:masterClrMapping/>
  </p:clrMapOvr>
  <p:transition advTm="3604">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fill="hold"/>
                                        <p:tgtEl>
                                          <p:spTgt spid="5"/>
                                        </p:tgtEl>
                                        <p:attrNameLst>
                                          <p:attrName>ppt_x</p:attrName>
                                        </p:attrNameLst>
                                      </p:cBhvr>
                                      <p:tavLst>
                                        <p:tav tm="0">
                                          <p:val>
                                            <p:strVal val="0-#ppt_w/2"/>
                                          </p:val>
                                        </p:tav>
                                        <p:tav tm="100000">
                                          <p:val>
                                            <p:strVal val="#ppt_x"/>
                                          </p:val>
                                        </p:tav>
                                      </p:tavLst>
                                    </p:anim>
                                    <p:anim calcmode="lin" valueType="num">
                                      <p:cBhvr additive="base">
                                        <p:cTn id="11" dur="500" fill="hold"/>
                                        <p:tgtEl>
                                          <p:spTgt spid="5"/>
                                        </p:tgtEl>
                                        <p:attrNameLst>
                                          <p:attrName>ppt_y</p:attrName>
                                        </p:attrNameLst>
                                      </p:cBhvr>
                                      <p:tavLst>
                                        <p:tav tm="0">
                                          <p:val>
                                            <p:strVal val="#ppt_y"/>
                                          </p:val>
                                        </p:tav>
                                        <p:tav tm="100000">
                                          <p:val>
                                            <p:strVal val="#ppt_y"/>
                                          </p:val>
                                        </p:tav>
                                      </p:tavLst>
                                    </p:anim>
                                  </p:childTnLst>
                                </p:cTn>
                              </p:par>
                              <p:par>
                                <p:cTn id="12" presetID="2" presetClass="entr" presetSubtype="2" fill="hold" grpId="0" nodeType="withEffect">
                                  <p:stCondLst>
                                    <p:cond delay="20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1+#ppt_w/2"/>
                                          </p:val>
                                        </p:tav>
                                        <p:tav tm="100000">
                                          <p:val>
                                            <p:strVal val="#ppt_x"/>
                                          </p:val>
                                        </p:tav>
                                      </p:tavLst>
                                    </p:anim>
                                    <p:anim calcmode="lin" valueType="num">
                                      <p:cBhvr additive="base">
                                        <p:cTn id="15" dur="500" fill="hold"/>
                                        <p:tgtEl>
                                          <p:spTgt spid="6"/>
                                        </p:tgtEl>
                                        <p:attrNameLst>
                                          <p:attrName>ppt_y</p:attrName>
                                        </p:attrNameLst>
                                      </p:cBhvr>
                                      <p:tavLst>
                                        <p:tav tm="0">
                                          <p:val>
                                            <p:strVal val="#ppt_y"/>
                                          </p:val>
                                        </p:tav>
                                        <p:tav tm="100000">
                                          <p:val>
                                            <p:strVal val="#ppt_y"/>
                                          </p:val>
                                        </p:tav>
                                      </p:tavLst>
                                    </p:anim>
                                  </p:childTnLst>
                                </p:cTn>
                              </p:par>
                              <p:par>
                                <p:cTn id="16" presetID="2" presetClass="entr" presetSubtype="2" fill="hold" grpId="0" nodeType="withEffect">
                                  <p:stCondLst>
                                    <p:cond delay="40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1+#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600"/>
                                  </p:stCondLst>
                                  <p:childTnLst>
                                    <p:set>
                                      <p:cBhvr>
                                        <p:cTn id="21" dur="1" fill="hold">
                                          <p:stCondLst>
                                            <p:cond delay="0"/>
                                          </p:stCondLst>
                                        </p:cTn>
                                        <p:tgtEl>
                                          <p:spTgt spid="19"/>
                                        </p:tgtEl>
                                        <p:attrNameLst>
                                          <p:attrName>style.visibility</p:attrName>
                                        </p:attrNameLst>
                                      </p:cBhvr>
                                      <p:to>
                                        <p:strVal val="visible"/>
                                      </p:to>
                                    </p:set>
                                    <p:anim calcmode="lin" valueType="num">
                                      <p:cBhvr additive="base">
                                        <p:cTn id="22" dur="500" fill="hold"/>
                                        <p:tgtEl>
                                          <p:spTgt spid="19"/>
                                        </p:tgtEl>
                                        <p:attrNameLst>
                                          <p:attrName>ppt_x</p:attrName>
                                        </p:attrNameLst>
                                      </p:cBhvr>
                                      <p:tavLst>
                                        <p:tav tm="0">
                                          <p:val>
                                            <p:strVal val="1+#ppt_w/2"/>
                                          </p:val>
                                        </p:tav>
                                        <p:tav tm="100000">
                                          <p:val>
                                            <p:strVal val="#ppt_x"/>
                                          </p:val>
                                        </p:tav>
                                      </p:tavLst>
                                    </p:anim>
                                    <p:anim calcmode="lin" valueType="num">
                                      <p:cBhvr additive="base">
                                        <p:cTn id="23" dur="500" fill="hold"/>
                                        <p:tgtEl>
                                          <p:spTgt spid="19"/>
                                        </p:tgtEl>
                                        <p:attrNameLst>
                                          <p:attrName>ppt_y</p:attrName>
                                        </p:attrNameLst>
                                      </p:cBhvr>
                                      <p:tavLst>
                                        <p:tav tm="0">
                                          <p:val>
                                            <p:strVal val="#ppt_y"/>
                                          </p:val>
                                        </p:tav>
                                        <p:tav tm="100000">
                                          <p:val>
                                            <p:strVal val="#ppt_y"/>
                                          </p:val>
                                        </p:tav>
                                      </p:tavLst>
                                    </p:anim>
                                  </p:childTnLst>
                                </p:cTn>
                              </p:par>
                            </p:childTnLst>
                          </p:cTn>
                        </p:par>
                        <p:par>
                          <p:cTn id="24" fill="hold">
                            <p:stCondLst>
                              <p:cond delay="50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1000"/>
                            </p:stCondLst>
                            <p:childTnLst>
                              <p:par>
                                <p:cTn id="31" presetID="22" presetClass="entr" presetSubtype="1"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up)">
                                      <p:cBhvr>
                                        <p:cTn id="33" dur="500"/>
                                        <p:tgtEl>
                                          <p:spTgt spid="8"/>
                                        </p:tgtEl>
                                      </p:cBhvr>
                                    </p:animEffect>
                                  </p:childTnLst>
                                </p:cTn>
                              </p:par>
                            </p:childTnLst>
                          </p:cTn>
                        </p:par>
                        <p:par>
                          <p:cTn id="34" fill="hold">
                            <p:stCondLst>
                              <p:cond delay="1500"/>
                            </p:stCondLst>
                            <p:childTnLst>
                              <p:par>
                                <p:cTn id="35" presetID="22" presetClass="entr" presetSubtype="1"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up)">
                                      <p:cBhvr>
                                        <p:cTn id="37" dur="500"/>
                                        <p:tgtEl>
                                          <p:spTgt spid="7"/>
                                        </p:tgtEl>
                                      </p:cBhvr>
                                    </p:animEffect>
                                  </p:childTnLst>
                                </p:cTn>
                              </p:par>
                            </p:childTnLst>
                          </p:cTn>
                        </p:par>
                        <p:par>
                          <p:cTn id="38" fill="hold">
                            <p:stCondLst>
                              <p:cond delay="2000"/>
                            </p:stCondLst>
                            <p:childTnLst>
                              <p:par>
                                <p:cTn id="39" presetID="2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right)">
                                      <p:cBhvr>
                                        <p:cTn id="41" dur="500"/>
                                        <p:tgtEl>
                                          <p:spTgt spid="20"/>
                                        </p:tgtEl>
                                      </p:cBhvr>
                                    </p:animEffect>
                                  </p:childTnLst>
                                </p:cTn>
                              </p:par>
                            </p:childTnLst>
                          </p:cTn>
                        </p:par>
                        <p:par>
                          <p:cTn id="42" fill="hold">
                            <p:stCondLst>
                              <p:cond delay="2500"/>
                            </p:stCondLst>
                            <p:childTnLst>
                              <p:par>
                                <p:cTn id="43" presetID="22" presetClass="entr" presetSubtype="1" fill="hold" nodeType="after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wipe(up)">
                                      <p:cBhvr>
                                        <p:cTn id="4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4" grpId="0" bldLvl="0" animBg="1"/>
      <p:bldP spid="6" grpId="0" bldLvl="0" animBg="1"/>
      <p:bldP spid="19" grpId="0" bldLvl="0" animBg="1"/>
      <p:bldP spid="7" grpId="0"/>
      <p:bldP spid="8" grpId="0"/>
      <p:bldP spid="12"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4406097" y="2436561"/>
            <a:ext cx="6964356" cy="2299931"/>
            <a:chOff x="3309205" y="1979955"/>
            <a:chExt cx="5233775" cy="1724469"/>
          </a:xfrm>
        </p:grpSpPr>
        <p:sp>
          <p:nvSpPr>
            <p:cNvPr id="24" name="Freeform 5"/>
            <p:cNvSpPr/>
            <p:nvPr/>
          </p:nvSpPr>
          <p:spPr bwMode="auto">
            <a:xfrm>
              <a:off x="3309205" y="1979955"/>
              <a:ext cx="871047" cy="1724469"/>
            </a:xfrm>
            <a:custGeom>
              <a:avLst/>
              <a:gdLst>
                <a:gd name="T0" fmla="*/ 929 w 929"/>
                <a:gd name="T1" fmla="*/ 1724 h 1724"/>
                <a:gd name="T2" fmla="*/ 0 w 929"/>
                <a:gd name="T3" fmla="*/ 1383 h 1724"/>
                <a:gd name="T4" fmla="*/ 0 w 929"/>
                <a:gd name="T5" fmla="*/ 0 h 1724"/>
                <a:gd name="T6" fmla="*/ 929 w 929"/>
                <a:gd name="T7" fmla="*/ 342 h 1724"/>
                <a:gd name="T8" fmla="*/ 929 w 929"/>
                <a:gd name="T9" fmla="*/ 1724 h 1724"/>
              </a:gdLst>
              <a:ahLst/>
              <a:cxnLst>
                <a:cxn ang="0">
                  <a:pos x="T0" y="T1"/>
                </a:cxn>
                <a:cxn ang="0">
                  <a:pos x="T2" y="T3"/>
                </a:cxn>
                <a:cxn ang="0">
                  <a:pos x="T4" y="T5"/>
                </a:cxn>
                <a:cxn ang="0">
                  <a:pos x="T6" y="T7"/>
                </a:cxn>
                <a:cxn ang="0">
                  <a:pos x="T8" y="T9"/>
                </a:cxn>
              </a:cxnLst>
              <a:rect l="0" t="0" r="r" b="b"/>
              <a:pathLst>
                <a:path w="929" h="1724">
                  <a:moveTo>
                    <a:pt x="929" y="1724"/>
                  </a:moveTo>
                  <a:lnTo>
                    <a:pt x="0" y="1383"/>
                  </a:lnTo>
                  <a:lnTo>
                    <a:pt x="0" y="0"/>
                  </a:lnTo>
                  <a:lnTo>
                    <a:pt x="929" y="342"/>
                  </a:lnTo>
                  <a:lnTo>
                    <a:pt x="929" y="1724"/>
                  </a:lnTo>
                  <a:close/>
                </a:path>
              </a:pathLst>
            </a:custGeom>
            <a:blipFill rotWithShape="1">
              <a:blip r:embed="rId3" cstate="email"/>
              <a:stretch>
                <a:fillRect/>
              </a:stretch>
            </a:blipFill>
            <a:ln>
              <a:noFill/>
            </a:ln>
          </p:spPr>
          <p:txBody>
            <a:bodyPr vert="horz" wrap="square" lIns="58734" tIns="29366" rIns="58734" bIns="29366" numCol="1" anchor="t" anchorCtr="0" compatLnSpc="1"/>
            <a:lstStyle/>
            <a:p>
              <a:endParaRPr lang="zh-CN" altLang="en-US" sz="100">
                <a:solidFill>
                  <a:prstClr val="black"/>
                </a:solidFill>
              </a:endParaRPr>
            </a:p>
          </p:txBody>
        </p:sp>
        <p:sp>
          <p:nvSpPr>
            <p:cNvPr id="25" name="Freeform 6"/>
            <p:cNvSpPr/>
            <p:nvPr/>
          </p:nvSpPr>
          <p:spPr bwMode="auto">
            <a:xfrm>
              <a:off x="4180252" y="1979955"/>
              <a:ext cx="873859" cy="1724469"/>
            </a:xfrm>
            <a:custGeom>
              <a:avLst/>
              <a:gdLst>
                <a:gd name="T0" fmla="*/ 0 w 932"/>
                <a:gd name="T1" fmla="*/ 1724 h 1724"/>
                <a:gd name="T2" fmla="*/ 932 w 932"/>
                <a:gd name="T3" fmla="*/ 1383 h 1724"/>
                <a:gd name="T4" fmla="*/ 932 w 932"/>
                <a:gd name="T5" fmla="*/ 0 h 1724"/>
                <a:gd name="T6" fmla="*/ 0 w 932"/>
                <a:gd name="T7" fmla="*/ 342 h 1724"/>
                <a:gd name="T8" fmla="*/ 0 w 932"/>
                <a:gd name="T9" fmla="*/ 1724 h 1724"/>
              </a:gdLst>
              <a:ahLst/>
              <a:cxnLst>
                <a:cxn ang="0">
                  <a:pos x="T0" y="T1"/>
                </a:cxn>
                <a:cxn ang="0">
                  <a:pos x="T2" y="T3"/>
                </a:cxn>
                <a:cxn ang="0">
                  <a:pos x="T4" y="T5"/>
                </a:cxn>
                <a:cxn ang="0">
                  <a:pos x="T6" y="T7"/>
                </a:cxn>
                <a:cxn ang="0">
                  <a:pos x="T8" y="T9"/>
                </a:cxn>
              </a:cxnLst>
              <a:rect l="0" t="0" r="r" b="b"/>
              <a:pathLst>
                <a:path w="932" h="1724">
                  <a:moveTo>
                    <a:pt x="0" y="1724"/>
                  </a:moveTo>
                  <a:lnTo>
                    <a:pt x="932" y="1383"/>
                  </a:lnTo>
                  <a:lnTo>
                    <a:pt x="932" y="0"/>
                  </a:lnTo>
                  <a:lnTo>
                    <a:pt x="0" y="342"/>
                  </a:lnTo>
                  <a:lnTo>
                    <a:pt x="0" y="1724"/>
                  </a:lnTo>
                  <a:close/>
                </a:path>
              </a:pathLst>
            </a:custGeom>
            <a:blipFill rotWithShape="1">
              <a:blip r:embed="rId4" cstate="email"/>
              <a:stretch>
                <a:fillRect/>
              </a:stretch>
            </a:blipFill>
            <a:ln>
              <a:noFill/>
            </a:ln>
            <a:extLst>
              <a:ext uri="{91240B29-F687-4F45-9708-019B960494DF}">
                <a14:hiddenLine xmlns:a14="http://schemas.microsoft.com/office/drawing/2010/main" w="9525">
                  <a:solidFill>
                    <a:srgbClr val="000000"/>
                  </a:solidFill>
                  <a:round/>
                </a14:hiddenLine>
              </a:ext>
            </a:extLst>
          </p:spPr>
          <p:txBody>
            <a:bodyPr vert="horz" wrap="square" lIns="58734" tIns="29366" rIns="58734" bIns="29366" numCol="1" anchor="t" anchorCtr="0" compatLnSpc="1"/>
            <a:lstStyle/>
            <a:p>
              <a:endParaRPr lang="zh-CN" altLang="en-US" sz="100">
                <a:solidFill>
                  <a:prstClr val="black"/>
                </a:solidFill>
              </a:endParaRPr>
            </a:p>
          </p:txBody>
        </p:sp>
        <p:sp>
          <p:nvSpPr>
            <p:cNvPr id="26" name="Freeform 7"/>
            <p:cNvSpPr/>
            <p:nvPr/>
          </p:nvSpPr>
          <p:spPr bwMode="auto">
            <a:xfrm>
              <a:off x="5054107" y="1979955"/>
              <a:ext cx="871984" cy="1724469"/>
            </a:xfrm>
            <a:custGeom>
              <a:avLst/>
              <a:gdLst>
                <a:gd name="T0" fmla="*/ 930 w 930"/>
                <a:gd name="T1" fmla="*/ 1724 h 1724"/>
                <a:gd name="T2" fmla="*/ 0 w 930"/>
                <a:gd name="T3" fmla="*/ 1383 h 1724"/>
                <a:gd name="T4" fmla="*/ 0 w 930"/>
                <a:gd name="T5" fmla="*/ 0 h 1724"/>
                <a:gd name="T6" fmla="*/ 930 w 930"/>
                <a:gd name="T7" fmla="*/ 342 h 1724"/>
                <a:gd name="T8" fmla="*/ 930 w 930"/>
                <a:gd name="T9" fmla="*/ 1724 h 1724"/>
              </a:gdLst>
              <a:ahLst/>
              <a:cxnLst>
                <a:cxn ang="0">
                  <a:pos x="T0" y="T1"/>
                </a:cxn>
                <a:cxn ang="0">
                  <a:pos x="T2" y="T3"/>
                </a:cxn>
                <a:cxn ang="0">
                  <a:pos x="T4" y="T5"/>
                </a:cxn>
                <a:cxn ang="0">
                  <a:pos x="T6" y="T7"/>
                </a:cxn>
                <a:cxn ang="0">
                  <a:pos x="T8" y="T9"/>
                </a:cxn>
              </a:cxnLst>
              <a:rect l="0" t="0" r="r" b="b"/>
              <a:pathLst>
                <a:path w="930" h="1724">
                  <a:moveTo>
                    <a:pt x="930" y="1724"/>
                  </a:moveTo>
                  <a:lnTo>
                    <a:pt x="0" y="1383"/>
                  </a:lnTo>
                  <a:lnTo>
                    <a:pt x="0" y="0"/>
                  </a:lnTo>
                  <a:lnTo>
                    <a:pt x="930" y="342"/>
                  </a:lnTo>
                  <a:lnTo>
                    <a:pt x="930" y="1724"/>
                  </a:lnTo>
                  <a:close/>
                </a:path>
              </a:pathLst>
            </a:custGeom>
            <a:blipFill rotWithShape="1">
              <a:blip r:embed="rId3" cstate="email"/>
              <a:stretch>
                <a:fillRect/>
              </a:stretch>
            </a:blipFill>
            <a:ln>
              <a:noFill/>
            </a:ln>
          </p:spPr>
          <p:txBody>
            <a:bodyPr vert="horz" wrap="square" lIns="58734" tIns="29366" rIns="58734" bIns="29366" numCol="1" anchor="t" anchorCtr="0" compatLnSpc="1"/>
            <a:lstStyle/>
            <a:p>
              <a:endParaRPr lang="zh-CN" altLang="en-US" sz="100">
                <a:solidFill>
                  <a:prstClr val="black"/>
                </a:solidFill>
              </a:endParaRPr>
            </a:p>
          </p:txBody>
        </p:sp>
        <p:sp>
          <p:nvSpPr>
            <p:cNvPr id="27" name="Freeform 8"/>
            <p:cNvSpPr/>
            <p:nvPr/>
          </p:nvSpPr>
          <p:spPr bwMode="auto">
            <a:xfrm>
              <a:off x="5926095" y="1979955"/>
              <a:ext cx="871047" cy="1724469"/>
            </a:xfrm>
            <a:custGeom>
              <a:avLst/>
              <a:gdLst>
                <a:gd name="T0" fmla="*/ 0 w 929"/>
                <a:gd name="T1" fmla="*/ 1724 h 1724"/>
                <a:gd name="T2" fmla="*/ 929 w 929"/>
                <a:gd name="T3" fmla="*/ 1383 h 1724"/>
                <a:gd name="T4" fmla="*/ 929 w 929"/>
                <a:gd name="T5" fmla="*/ 0 h 1724"/>
                <a:gd name="T6" fmla="*/ 0 w 929"/>
                <a:gd name="T7" fmla="*/ 342 h 1724"/>
                <a:gd name="T8" fmla="*/ 0 w 929"/>
                <a:gd name="T9" fmla="*/ 1724 h 1724"/>
              </a:gdLst>
              <a:ahLst/>
              <a:cxnLst>
                <a:cxn ang="0">
                  <a:pos x="T0" y="T1"/>
                </a:cxn>
                <a:cxn ang="0">
                  <a:pos x="T2" y="T3"/>
                </a:cxn>
                <a:cxn ang="0">
                  <a:pos x="T4" y="T5"/>
                </a:cxn>
                <a:cxn ang="0">
                  <a:pos x="T6" y="T7"/>
                </a:cxn>
                <a:cxn ang="0">
                  <a:pos x="T8" y="T9"/>
                </a:cxn>
              </a:cxnLst>
              <a:rect l="0" t="0" r="r" b="b"/>
              <a:pathLst>
                <a:path w="929" h="1724">
                  <a:moveTo>
                    <a:pt x="0" y="1724"/>
                  </a:moveTo>
                  <a:lnTo>
                    <a:pt x="929" y="1383"/>
                  </a:lnTo>
                  <a:lnTo>
                    <a:pt x="929" y="0"/>
                  </a:lnTo>
                  <a:lnTo>
                    <a:pt x="0" y="342"/>
                  </a:lnTo>
                  <a:lnTo>
                    <a:pt x="0" y="1724"/>
                  </a:lnTo>
                  <a:close/>
                </a:path>
              </a:pathLst>
            </a:custGeom>
            <a:blipFill rotWithShape="1">
              <a:blip r:embed="rId4" cstate="email"/>
              <a:stretch>
                <a:fillRect/>
              </a:stretch>
            </a:blipFill>
            <a:ln>
              <a:noFill/>
            </a:ln>
            <a:extLst>
              <a:ext uri="{91240B29-F687-4F45-9708-019B960494DF}">
                <a14:hiddenLine xmlns:a14="http://schemas.microsoft.com/office/drawing/2010/main" w="9525">
                  <a:solidFill>
                    <a:srgbClr val="000000"/>
                  </a:solidFill>
                  <a:round/>
                </a14:hiddenLine>
              </a:ext>
            </a:extLst>
          </p:spPr>
          <p:txBody>
            <a:bodyPr vert="horz" wrap="square" lIns="58734" tIns="29366" rIns="58734" bIns="29366" numCol="1" anchor="t" anchorCtr="0" compatLnSpc="1"/>
            <a:lstStyle/>
            <a:p>
              <a:endParaRPr lang="zh-CN" altLang="en-US" sz="100">
                <a:solidFill>
                  <a:prstClr val="black"/>
                </a:solidFill>
              </a:endParaRPr>
            </a:p>
          </p:txBody>
        </p:sp>
        <p:sp>
          <p:nvSpPr>
            <p:cNvPr id="28" name="Freeform 9"/>
            <p:cNvSpPr/>
            <p:nvPr/>
          </p:nvSpPr>
          <p:spPr bwMode="auto">
            <a:xfrm>
              <a:off x="6797140" y="1979955"/>
              <a:ext cx="873859" cy="1724469"/>
            </a:xfrm>
            <a:custGeom>
              <a:avLst/>
              <a:gdLst>
                <a:gd name="T0" fmla="*/ 932 w 932"/>
                <a:gd name="T1" fmla="*/ 1724 h 1724"/>
                <a:gd name="T2" fmla="*/ 0 w 932"/>
                <a:gd name="T3" fmla="*/ 1383 h 1724"/>
                <a:gd name="T4" fmla="*/ 0 w 932"/>
                <a:gd name="T5" fmla="*/ 0 h 1724"/>
                <a:gd name="T6" fmla="*/ 932 w 932"/>
                <a:gd name="T7" fmla="*/ 342 h 1724"/>
                <a:gd name="T8" fmla="*/ 932 w 932"/>
                <a:gd name="T9" fmla="*/ 1724 h 1724"/>
              </a:gdLst>
              <a:ahLst/>
              <a:cxnLst>
                <a:cxn ang="0">
                  <a:pos x="T0" y="T1"/>
                </a:cxn>
                <a:cxn ang="0">
                  <a:pos x="T2" y="T3"/>
                </a:cxn>
                <a:cxn ang="0">
                  <a:pos x="T4" y="T5"/>
                </a:cxn>
                <a:cxn ang="0">
                  <a:pos x="T6" y="T7"/>
                </a:cxn>
                <a:cxn ang="0">
                  <a:pos x="T8" y="T9"/>
                </a:cxn>
              </a:cxnLst>
              <a:rect l="0" t="0" r="r" b="b"/>
              <a:pathLst>
                <a:path w="932" h="1724">
                  <a:moveTo>
                    <a:pt x="932" y="1724"/>
                  </a:moveTo>
                  <a:lnTo>
                    <a:pt x="0" y="1383"/>
                  </a:lnTo>
                  <a:lnTo>
                    <a:pt x="0" y="0"/>
                  </a:lnTo>
                  <a:lnTo>
                    <a:pt x="932" y="342"/>
                  </a:lnTo>
                  <a:lnTo>
                    <a:pt x="932" y="1724"/>
                  </a:lnTo>
                  <a:close/>
                </a:path>
              </a:pathLst>
            </a:custGeom>
            <a:blipFill rotWithShape="1">
              <a:blip r:embed="rId3" cstate="email"/>
              <a:stretch>
                <a:fillRect/>
              </a:stretch>
            </a:blipFill>
            <a:ln>
              <a:noFill/>
            </a:ln>
          </p:spPr>
          <p:txBody>
            <a:bodyPr vert="horz" wrap="square" lIns="58734" tIns="29366" rIns="58734" bIns="29366" numCol="1" anchor="t" anchorCtr="0" compatLnSpc="1"/>
            <a:lstStyle/>
            <a:p>
              <a:endParaRPr lang="zh-CN" altLang="en-US" sz="100">
                <a:solidFill>
                  <a:prstClr val="black"/>
                </a:solidFill>
              </a:endParaRPr>
            </a:p>
          </p:txBody>
        </p:sp>
        <p:sp>
          <p:nvSpPr>
            <p:cNvPr id="29" name="Freeform 10"/>
            <p:cNvSpPr/>
            <p:nvPr/>
          </p:nvSpPr>
          <p:spPr bwMode="auto">
            <a:xfrm>
              <a:off x="7670996" y="1979955"/>
              <a:ext cx="871984" cy="1724469"/>
            </a:xfrm>
            <a:custGeom>
              <a:avLst/>
              <a:gdLst>
                <a:gd name="T0" fmla="*/ 0 w 930"/>
                <a:gd name="T1" fmla="*/ 1724 h 1724"/>
                <a:gd name="T2" fmla="*/ 930 w 930"/>
                <a:gd name="T3" fmla="*/ 1383 h 1724"/>
                <a:gd name="T4" fmla="*/ 930 w 930"/>
                <a:gd name="T5" fmla="*/ 0 h 1724"/>
                <a:gd name="T6" fmla="*/ 0 w 930"/>
                <a:gd name="T7" fmla="*/ 342 h 1724"/>
                <a:gd name="T8" fmla="*/ 0 w 930"/>
                <a:gd name="T9" fmla="*/ 1724 h 1724"/>
              </a:gdLst>
              <a:ahLst/>
              <a:cxnLst>
                <a:cxn ang="0">
                  <a:pos x="T0" y="T1"/>
                </a:cxn>
                <a:cxn ang="0">
                  <a:pos x="T2" y="T3"/>
                </a:cxn>
                <a:cxn ang="0">
                  <a:pos x="T4" y="T5"/>
                </a:cxn>
                <a:cxn ang="0">
                  <a:pos x="T6" y="T7"/>
                </a:cxn>
                <a:cxn ang="0">
                  <a:pos x="T8" y="T9"/>
                </a:cxn>
              </a:cxnLst>
              <a:rect l="0" t="0" r="r" b="b"/>
              <a:pathLst>
                <a:path w="930" h="1724">
                  <a:moveTo>
                    <a:pt x="0" y="1724"/>
                  </a:moveTo>
                  <a:lnTo>
                    <a:pt x="930" y="1383"/>
                  </a:lnTo>
                  <a:lnTo>
                    <a:pt x="930" y="0"/>
                  </a:lnTo>
                  <a:lnTo>
                    <a:pt x="0" y="342"/>
                  </a:lnTo>
                  <a:lnTo>
                    <a:pt x="0" y="1724"/>
                  </a:lnTo>
                  <a:close/>
                </a:path>
              </a:pathLst>
            </a:custGeom>
            <a:blipFill rotWithShape="1">
              <a:blip r:embed="rId4" cstate="email"/>
              <a:stretch>
                <a:fillRect/>
              </a:stretch>
            </a:blipFill>
            <a:ln>
              <a:noFill/>
            </a:ln>
          </p:spPr>
          <p:txBody>
            <a:bodyPr vert="horz" wrap="square" lIns="58734" tIns="29366" rIns="58734" bIns="29366" numCol="1" anchor="t" anchorCtr="0" compatLnSpc="1"/>
            <a:lstStyle/>
            <a:p>
              <a:endParaRPr lang="zh-CN" altLang="en-US" sz="100">
                <a:solidFill>
                  <a:prstClr val="black"/>
                </a:solidFill>
              </a:endParaRPr>
            </a:p>
          </p:txBody>
        </p:sp>
        <p:sp>
          <p:nvSpPr>
            <p:cNvPr id="30" name="Freeform 11"/>
            <p:cNvSpPr/>
            <p:nvPr/>
          </p:nvSpPr>
          <p:spPr bwMode="auto">
            <a:xfrm>
              <a:off x="4180249" y="2312044"/>
              <a:ext cx="871984" cy="1392380"/>
            </a:xfrm>
            <a:custGeom>
              <a:avLst/>
              <a:gdLst>
                <a:gd name="T0" fmla="*/ 29 w 930"/>
                <a:gd name="T1" fmla="*/ 0 h 1392"/>
                <a:gd name="T2" fmla="*/ 0 w 930"/>
                <a:gd name="T3" fmla="*/ 10 h 1392"/>
                <a:gd name="T4" fmla="*/ 0 w 930"/>
                <a:gd name="T5" fmla="*/ 1392 h 1392"/>
                <a:gd name="T6" fmla="*/ 930 w 930"/>
                <a:gd name="T7" fmla="*/ 1053 h 1392"/>
                <a:gd name="T8" fmla="*/ 29 w 930"/>
                <a:gd name="T9" fmla="*/ 0 h 1392"/>
              </a:gdLst>
              <a:ahLst/>
              <a:cxnLst>
                <a:cxn ang="0">
                  <a:pos x="T0" y="T1"/>
                </a:cxn>
                <a:cxn ang="0">
                  <a:pos x="T2" y="T3"/>
                </a:cxn>
                <a:cxn ang="0">
                  <a:pos x="T4" y="T5"/>
                </a:cxn>
                <a:cxn ang="0">
                  <a:pos x="T6" y="T7"/>
                </a:cxn>
                <a:cxn ang="0">
                  <a:pos x="T8" y="T9"/>
                </a:cxn>
              </a:cxnLst>
              <a:rect l="0" t="0" r="r" b="b"/>
              <a:pathLst>
                <a:path w="930" h="1392">
                  <a:moveTo>
                    <a:pt x="29" y="0"/>
                  </a:moveTo>
                  <a:lnTo>
                    <a:pt x="0" y="10"/>
                  </a:lnTo>
                  <a:lnTo>
                    <a:pt x="0" y="1392"/>
                  </a:lnTo>
                  <a:lnTo>
                    <a:pt x="930" y="1053"/>
                  </a:lnTo>
                  <a:lnTo>
                    <a:pt x="29" y="0"/>
                  </a:lnTo>
                  <a:close/>
                </a:path>
              </a:pathLst>
            </a:custGeom>
            <a:solidFill>
              <a:srgbClr val="0D0D0D">
                <a:alpha val="12157"/>
              </a:srgbClr>
            </a:solidFill>
            <a:ln>
              <a:noFill/>
            </a:ln>
          </p:spPr>
          <p:txBody>
            <a:bodyPr vert="horz" wrap="square" lIns="58734" tIns="29366" rIns="58734" bIns="29366" numCol="1" anchor="t" anchorCtr="0" compatLnSpc="1"/>
            <a:lstStyle/>
            <a:p>
              <a:endParaRPr lang="zh-CN" altLang="en-US" sz="100">
                <a:solidFill>
                  <a:prstClr val="black"/>
                </a:solidFill>
              </a:endParaRPr>
            </a:p>
          </p:txBody>
        </p:sp>
        <p:sp>
          <p:nvSpPr>
            <p:cNvPr id="31" name="Freeform 12"/>
            <p:cNvSpPr/>
            <p:nvPr/>
          </p:nvSpPr>
          <p:spPr bwMode="auto">
            <a:xfrm>
              <a:off x="5926095" y="2312044"/>
              <a:ext cx="871047" cy="1392380"/>
            </a:xfrm>
            <a:custGeom>
              <a:avLst/>
              <a:gdLst>
                <a:gd name="T0" fmla="*/ 26 w 929"/>
                <a:gd name="T1" fmla="*/ 0 h 1392"/>
                <a:gd name="T2" fmla="*/ 0 w 929"/>
                <a:gd name="T3" fmla="*/ 10 h 1392"/>
                <a:gd name="T4" fmla="*/ 0 w 929"/>
                <a:gd name="T5" fmla="*/ 1392 h 1392"/>
                <a:gd name="T6" fmla="*/ 929 w 929"/>
                <a:gd name="T7" fmla="*/ 1053 h 1392"/>
                <a:gd name="T8" fmla="*/ 26 w 929"/>
                <a:gd name="T9" fmla="*/ 0 h 1392"/>
              </a:gdLst>
              <a:ahLst/>
              <a:cxnLst>
                <a:cxn ang="0">
                  <a:pos x="T0" y="T1"/>
                </a:cxn>
                <a:cxn ang="0">
                  <a:pos x="T2" y="T3"/>
                </a:cxn>
                <a:cxn ang="0">
                  <a:pos x="T4" y="T5"/>
                </a:cxn>
                <a:cxn ang="0">
                  <a:pos x="T6" y="T7"/>
                </a:cxn>
                <a:cxn ang="0">
                  <a:pos x="T8" y="T9"/>
                </a:cxn>
              </a:cxnLst>
              <a:rect l="0" t="0" r="r" b="b"/>
              <a:pathLst>
                <a:path w="929" h="1392">
                  <a:moveTo>
                    <a:pt x="26" y="0"/>
                  </a:moveTo>
                  <a:lnTo>
                    <a:pt x="0" y="10"/>
                  </a:lnTo>
                  <a:lnTo>
                    <a:pt x="0" y="1392"/>
                  </a:lnTo>
                  <a:lnTo>
                    <a:pt x="929" y="1053"/>
                  </a:lnTo>
                  <a:lnTo>
                    <a:pt x="26" y="0"/>
                  </a:lnTo>
                  <a:close/>
                </a:path>
              </a:pathLst>
            </a:custGeom>
            <a:solidFill>
              <a:srgbClr val="0D0D0D">
                <a:alpha val="12157"/>
              </a:srgbClr>
            </a:solidFill>
            <a:ln>
              <a:noFill/>
            </a:ln>
          </p:spPr>
          <p:txBody>
            <a:bodyPr vert="horz" wrap="square" lIns="58734" tIns="29366" rIns="58734" bIns="29366" numCol="1" anchor="t" anchorCtr="0" compatLnSpc="1"/>
            <a:lstStyle/>
            <a:p>
              <a:endParaRPr lang="zh-CN" altLang="en-US" sz="100">
                <a:solidFill>
                  <a:prstClr val="black"/>
                </a:solidFill>
              </a:endParaRPr>
            </a:p>
          </p:txBody>
        </p:sp>
        <p:sp>
          <p:nvSpPr>
            <p:cNvPr id="32" name="Freeform 13"/>
            <p:cNvSpPr/>
            <p:nvPr/>
          </p:nvSpPr>
          <p:spPr bwMode="auto">
            <a:xfrm>
              <a:off x="7670996" y="2312044"/>
              <a:ext cx="871984" cy="1392380"/>
            </a:xfrm>
            <a:custGeom>
              <a:avLst/>
              <a:gdLst>
                <a:gd name="T0" fmla="*/ 26 w 930"/>
                <a:gd name="T1" fmla="*/ 0 h 1392"/>
                <a:gd name="T2" fmla="*/ 0 w 930"/>
                <a:gd name="T3" fmla="*/ 10 h 1392"/>
                <a:gd name="T4" fmla="*/ 0 w 930"/>
                <a:gd name="T5" fmla="*/ 1392 h 1392"/>
                <a:gd name="T6" fmla="*/ 930 w 930"/>
                <a:gd name="T7" fmla="*/ 1053 h 1392"/>
                <a:gd name="T8" fmla="*/ 26 w 930"/>
                <a:gd name="T9" fmla="*/ 0 h 1392"/>
              </a:gdLst>
              <a:ahLst/>
              <a:cxnLst>
                <a:cxn ang="0">
                  <a:pos x="T0" y="T1"/>
                </a:cxn>
                <a:cxn ang="0">
                  <a:pos x="T2" y="T3"/>
                </a:cxn>
                <a:cxn ang="0">
                  <a:pos x="T4" y="T5"/>
                </a:cxn>
                <a:cxn ang="0">
                  <a:pos x="T6" y="T7"/>
                </a:cxn>
                <a:cxn ang="0">
                  <a:pos x="T8" y="T9"/>
                </a:cxn>
              </a:cxnLst>
              <a:rect l="0" t="0" r="r" b="b"/>
              <a:pathLst>
                <a:path w="930" h="1392">
                  <a:moveTo>
                    <a:pt x="26" y="0"/>
                  </a:moveTo>
                  <a:lnTo>
                    <a:pt x="0" y="10"/>
                  </a:lnTo>
                  <a:lnTo>
                    <a:pt x="0" y="1392"/>
                  </a:lnTo>
                  <a:lnTo>
                    <a:pt x="930" y="1053"/>
                  </a:lnTo>
                  <a:lnTo>
                    <a:pt x="26" y="0"/>
                  </a:lnTo>
                  <a:close/>
                </a:path>
              </a:pathLst>
            </a:custGeom>
            <a:solidFill>
              <a:srgbClr val="0D0D0D">
                <a:alpha val="12157"/>
              </a:srgbClr>
            </a:solidFill>
            <a:ln>
              <a:noFill/>
            </a:ln>
          </p:spPr>
          <p:txBody>
            <a:bodyPr vert="horz" wrap="square" lIns="58734" tIns="29366" rIns="58734" bIns="29366" numCol="1" anchor="t" anchorCtr="0" compatLnSpc="1"/>
            <a:lstStyle/>
            <a:p>
              <a:endParaRPr lang="zh-CN" altLang="en-US" sz="100">
                <a:solidFill>
                  <a:prstClr val="black"/>
                </a:solidFill>
              </a:endParaRPr>
            </a:p>
          </p:txBody>
        </p:sp>
      </p:grpSp>
      <p:grpSp>
        <p:nvGrpSpPr>
          <p:cNvPr id="45" name="组合 44"/>
          <p:cNvGrpSpPr/>
          <p:nvPr/>
        </p:nvGrpSpPr>
        <p:grpSpPr>
          <a:xfrm>
            <a:off x="5052045" y="2277133"/>
            <a:ext cx="4929315" cy="344404"/>
            <a:chOff x="2585625" y="2245476"/>
            <a:chExt cx="6272041" cy="609382"/>
          </a:xfrm>
        </p:grpSpPr>
        <p:cxnSp>
          <p:nvCxnSpPr>
            <p:cNvPr id="46" name="Straight Connector 154"/>
            <p:cNvCxnSpPr/>
            <p:nvPr/>
          </p:nvCxnSpPr>
          <p:spPr>
            <a:xfrm rot="16200000">
              <a:off x="2280934" y="2550167"/>
              <a:ext cx="609382" cy="0"/>
            </a:xfrm>
            <a:prstGeom prst="line">
              <a:avLst/>
            </a:prstGeom>
            <a:ln>
              <a:solidFill>
                <a:srgbClr val="EFB6C7"/>
              </a:solidFill>
              <a:tailEnd type="oval" w="lg" len="lg"/>
            </a:ln>
          </p:spPr>
          <p:style>
            <a:lnRef idx="1">
              <a:schemeClr val="accent1"/>
            </a:lnRef>
            <a:fillRef idx="0">
              <a:schemeClr val="accent1"/>
            </a:fillRef>
            <a:effectRef idx="0">
              <a:schemeClr val="accent1"/>
            </a:effectRef>
            <a:fontRef idx="minor">
              <a:schemeClr val="tx1"/>
            </a:fontRef>
          </p:style>
        </p:cxnSp>
        <p:cxnSp>
          <p:nvCxnSpPr>
            <p:cNvPr id="47" name="Straight Connector 154"/>
            <p:cNvCxnSpPr/>
            <p:nvPr/>
          </p:nvCxnSpPr>
          <p:spPr>
            <a:xfrm rot="16200000">
              <a:off x="5416955" y="2550167"/>
              <a:ext cx="609382" cy="0"/>
            </a:xfrm>
            <a:prstGeom prst="line">
              <a:avLst/>
            </a:prstGeom>
            <a:ln>
              <a:solidFill>
                <a:srgbClr val="EFB6C7"/>
              </a:solidFill>
              <a:tailEnd type="oval" w="lg" len="lg"/>
            </a:ln>
          </p:spPr>
          <p:style>
            <a:lnRef idx="1">
              <a:schemeClr val="accent1"/>
            </a:lnRef>
            <a:fillRef idx="0">
              <a:schemeClr val="accent1"/>
            </a:fillRef>
            <a:effectRef idx="0">
              <a:schemeClr val="accent1"/>
            </a:effectRef>
            <a:fontRef idx="minor">
              <a:schemeClr val="tx1"/>
            </a:fontRef>
          </p:style>
        </p:cxnSp>
        <p:cxnSp>
          <p:nvCxnSpPr>
            <p:cNvPr id="48" name="Straight Connector 154"/>
            <p:cNvCxnSpPr/>
            <p:nvPr/>
          </p:nvCxnSpPr>
          <p:spPr>
            <a:xfrm rot="16200000">
              <a:off x="8552975" y="2550167"/>
              <a:ext cx="609382" cy="0"/>
            </a:xfrm>
            <a:prstGeom prst="line">
              <a:avLst/>
            </a:prstGeom>
            <a:ln>
              <a:solidFill>
                <a:srgbClr val="EFB6C7"/>
              </a:solidFill>
              <a:tailEnd type="oval" w="lg" len="lg"/>
            </a:ln>
          </p:spPr>
          <p:style>
            <a:lnRef idx="1">
              <a:schemeClr val="accent1"/>
            </a:lnRef>
            <a:fillRef idx="0">
              <a:schemeClr val="accent1"/>
            </a:fillRef>
            <a:effectRef idx="0">
              <a:schemeClr val="accent1"/>
            </a:effectRef>
            <a:fontRef idx="minor">
              <a:schemeClr val="tx1"/>
            </a:fontRef>
          </p:style>
        </p:cxnSp>
      </p:grpSp>
      <p:grpSp>
        <p:nvGrpSpPr>
          <p:cNvPr id="49" name="组合 48"/>
          <p:cNvGrpSpPr/>
          <p:nvPr/>
        </p:nvGrpSpPr>
        <p:grpSpPr>
          <a:xfrm flipV="1">
            <a:off x="6078259" y="4621454"/>
            <a:ext cx="4929315" cy="344404"/>
            <a:chOff x="2585625" y="2245476"/>
            <a:chExt cx="6272041" cy="609382"/>
          </a:xfrm>
        </p:grpSpPr>
        <p:cxnSp>
          <p:nvCxnSpPr>
            <p:cNvPr id="50" name="Straight Connector 154"/>
            <p:cNvCxnSpPr/>
            <p:nvPr/>
          </p:nvCxnSpPr>
          <p:spPr>
            <a:xfrm rot="16200000">
              <a:off x="2280934" y="2550167"/>
              <a:ext cx="609382" cy="0"/>
            </a:xfrm>
            <a:prstGeom prst="line">
              <a:avLst/>
            </a:prstGeom>
            <a:ln>
              <a:solidFill>
                <a:srgbClr val="EFB6C7"/>
              </a:solidFill>
              <a:tailEnd type="oval" w="lg" len="lg"/>
            </a:ln>
          </p:spPr>
          <p:style>
            <a:lnRef idx="1">
              <a:schemeClr val="accent1"/>
            </a:lnRef>
            <a:fillRef idx="0">
              <a:schemeClr val="accent1"/>
            </a:fillRef>
            <a:effectRef idx="0">
              <a:schemeClr val="accent1"/>
            </a:effectRef>
            <a:fontRef idx="minor">
              <a:schemeClr val="tx1"/>
            </a:fontRef>
          </p:style>
        </p:cxnSp>
        <p:cxnSp>
          <p:nvCxnSpPr>
            <p:cNvPr id="51" name="Straight Connector 154"/>
            <p:cNvCxnSpPr/>
            <p:nvPr/>
          </p:nvCxnSpPr>
          <p:spPr>
            <a:xfrm rot="16200000">
              <a:off x="5416955" y="2550167"/>
              <a:ext cx="609382" cy="0"/>
            </a:xfrm>
            <a:prstGeom prst="line">
              <a:avLst/>
            </a:prstGeom>
            <a:ln>
              <a:solidFill>
                <a:srgbClr val="EFB6C7"/>
              </a:solidFill>
              <a:tailEnd type="oval" w="lg" len="lg"/>
            </a:ln>
          </p:spPr>
          <p:style>
            <a:lnRef idx="1">
              <a:schemeClr val="accent1"/>
            </a:lnRef>
            <a:fillRef idx="0">
              <a:schemeClr val="accent1"/>
            </a:fillRef>
            <a:effectRef idx="0">
              <a:schemeClr val="accent1"/>
            </a:effectRef>
            <a:fontRef idx="minor">
              <a:schemeClr val="tx1"/>
            </a:fontRef>
          </p:style>
        </p:cxnSp>
        <p:cxnSp>
          <p:nvCxnSpPr>
            <p:cNvPr id="52" name="Straight Connector 154"/>
            <p:cNvCxnSpPr/>
            <p:nvPr/>
          </p:nvCxnSpPr>
          <p:spPr>
            <a:xfrm rot="16200000">
              <a:off x="8552975" y="2550167"/>
              <a:ext cx="609382" cy="0"/>
            </a:xfrm>
            <a:prstGeom prst="line">
              <a:avLst/>
            </a:prstGeom>
            <a:ln>
              <a:solidFill>
                <a:srgbClr val="EFB6C7"/>
              </a:solidFill>
              <a:tailEnd type="oval" w="lg" len="lg"/>
            </a:ln>
          </p:spPr>
          <p:style>
            <a:lnRef idx="1">
              <a:schemeClr val="accent1"/>
            </a:lnRef>
            <a:fillRef idx="0">
              <a:schemeClr val="accent1"/>
            </a:fillRef>
            <a:effectRef idx="0">
              <a:schemeClr val="accent1"/>
            </a:effectRef>
            <a:fontRef idx="minor">
              <a:schemeClr val="tx1"/>
            </a:fontRef>
          </p:style>
        </p:cxnSp>
      </p:grpSp>
      <p:sp>
        <p:nvSpPr>
          <p:cNvPr id="53" name="文本框 95"/>
          <p:cNvSpPr txBox="1"/>
          <p:nvPr/>
        </p:nvSpPr>
        <p:spPr>
          <a:xfrm>
            <a:off x="4279991" y="1759144"/>
            <a:ext cx="1670050" cy="398780"/>
          </a:xfrm>
          <a:prstGeom prst="rect">
            <a:avLst/>
          </a:prstGeom>
          <a:noFill/>
        </p:spPr>
        <p:txBody>
          <a:bodyPr wrap="none" lIns="73627" tIns="36813" rIns="73627" bIns="36813" rtlCol="0">
            <a:spAutoFit/>
          </a:bodyPr>
          <a:lstStyle/>
          <a:p>
            <a:r>
              <a:rPr lang="zh-CN" altLang="en-US" sz="2000" dirty="0">
                <a:solidFill>
                  <a:prstClr val="black">
                    <a:lumMod val="65000"/>
                    <a:lumOff val="35000"/>
                  </a:prstClr>
                </a:solidFill>
                <a:latin typeface="微软雅黑" panose="020B0503020204020204" charset="-122"/>
                <a:ea typeface="微软雅黑" panose="020B0503020204020204" charset="-122"/>
              </a:rPr>
              <a:t>添加文本标题</a:t>
            </a:r>
          </a:p>
        </p:txBody>
      </p:sp>
      <p:sp>
        <p:nvSpPr>
          <p:cNvPr id="54" name="文本框 95"/>
          <p:cNvSpPr txBox="1"/>
          <p:nvPr/>
        </p:nvSpPr>
        <p:spPr>
          <a:xfrm>
            <a:off x="6835800" y="1759144"/>
            <a:ext cx="1670050" cy="398780"/>
          </a:xfrm>
          <a:prstGeom prst="rect">
            <a:avLst/>
          </a:prstGeom>
          <a:noFill/>
        </p:spPr>
        <p:txBody>
          <a:bodyPr wrap="none" lIns="73627" tIns="36813" rIns="73627" bIns="36813" rtlCol="0">
            <a:spAutoFit/>
          </a:bodyPr>
          <a:lstStyle/>
          <a:p>
            <a:r>
              <a:rPr lang="zh-CN" altLang="en-US" sz="2000" dirty="0">
                <a:solidFill>
                  <a:prstClr val="black">
                    <a:lumMod val="65000"/>
                    <a:lumOff val="35000"/>
                  </a:prstClr>
                </a:solidFill>
                <a:latin typeface="微软雅黑" panose="020B0503020204020204" charset="-122"/>
                <a:ea typeface="微软雅黑" panose="020B0503020204020204" charset="-122"/>
              </a:rPr>
              <a:t>添加文本标题</a:t>
            </a:r>
          </a:p>
        </p:txBody>
      </p:sp>
      <p:sp>
        <p:nvSpPr>
          <p:cNvPr id="55" name="文本框 95"/>
          <p:cNvSpPr txBox="1"/>
          <p:nvPr/>
        </p:nvSpPr>
        <p:spPr>
          <a:xfrm>
            <a:off x="9220915" y="1759144"/>
            <a:ext cx="1670050" cy="398780"/>
          </a:xfrm>
          <a:prstGeom prst="rect">
            <a:avLst/>
          </a:prstGeom>
          <a:noFill/>
        </p:spPr>
        <p:txBody>
          <a:bodyPr wrap="none" lIns="73627" tIns="36813" rIns="73627" bIns="36813" rtlCol="0">
            <a:spAutoFit/>
          </a:bodyPr>
          <a:lstStyle/>
          <a:p>
            <a:r>
              <a:rPr lang="zh-CN" altLang="en-US" sz="2000" dirty="0">
                <a:solidFill>
                  <a:prstClr val="black">
                    <a:lumMod val="65000"/>
                    <a:lumOff val="35000"/>
                  </a:prstClr>
                </a:solidFill>
                <a:latin typeface="微软雅黑" panose="020B0503020204020204" charset="-122"/>
                <a:ea typeface="微软雅黑" panose="020B0503020204020204" charset="-122"/>
              </a:rPr>
              <a:t>添加文本标题</a:t>
            </a:r>
          </a:p>
        </p:txBody>
      </p:sp>
      <p:sp>
        <p:nvSpPr>
          <p:cNvPr id="56" name="文本框 95"/>
          <p:cNvSpPr txBox="1"/>
          <p:nvPr/>
        </p:nvSpPr>
        <p:spPr>
          <a:xfrm>
            <a:off x="5236878" y="5191982"/>
            <a:ext cx="1670050" cy="398780"/>
          </a:xfrm>
          <a:prstGeom prst="rect">
            <a:avLst/>
          </a:prstGeom>
          <a:noFill/>
        </p:spPr>
        <p:txBody>
          <a:bodyPr wrap="none" lIns="73627" tIns="36813" rIns="73627" bIns="36813" rtlCol="0">
            <a:spAutoFit/>
          </a:bodyPr>
          <a:lstStyle/>
          <a:p>
            <a:r>
              <a:rPr lang="zh-CN" altLang="en-US" sz="2000" dirty="0">
                <a:solidFill>
                  <a:prstClr val="black">
                    <a:lumMod val="65000"/>
                    <a:lumOff val="35000"/>
                  </a:prstClr>
                </a:solidFill>
                <a:latin typeface="微软雅黑" panose="020B0503020204020204" charset="-122"/>
                <a:ea typeface="微软雅黑" panose="020B0503020204020204" charset="-122"/>
              </a:rPr>
              <a:t>添加文本标题</a:t>
            </a:r>
          </a:p>
        </p:txBody>
      </p:sp>
      <p:sp>
        <p:nvSpPr>
          <p:cNvPr id="57" name="文本框 95"/>
          <p:cNvSpPr txBox="1"/>
          <p:nvPr/>
        </p:nvSpPr>
        <p:spPr>
          <a:xfrm>
            <a:off x="7687830" y="5191982"/>
            <a:ext cx="1670050" cy="398780"/>
          </a:xfrm>
          <a:prstGeom prst="rect">
            <a:avLst/>
          </a:prstGeom>
          <a:noFill/>
        </p:spPr>
        <p:txBody>
          <a:bodyPr wrap="none" lIns="73627" tIns="36813" rIns="73627" bIns="36813" rtlCol="0">
            <a:spAutoFit/>
          </a:bodyPr>
          <a:lstStyle/>
          <a:p>
            <a:r>
              <a:rPr lang="zh-CN" altLang="en-US" sz="2000" dirty="0">
                <a:solidFill>
                  <a:prstClr val="black">
                    <a:lumMod val="65000"/>
                    <a:lumOff val="35000"/>
                  </a:prstClr>
                </a:solidFill>
                <a:latin typeface="微软雅黑" panose="020B0503020204020204" charset="-122"/>
                <a:ea typeface="微软雅黑" panose="020B0503020204020204" charset="-122"/>
              </a:rPr>
              <a:t>添加文本标题</a:t>
            </a:r>
          </a:p>
        </p:txBody>
      </p:sp>
      <p:sp>
        <p:nvSpPr>
          <p:cNvPr id="58" name="文本框 95"/>
          <p:cNvSpPr txBox="1"/>
          <p:nvPr/>
        </p:nvSpPr>
        <p:spPr>
          <a:xfrm>
            <a:off x="10265913" y="5191982"/>
            <a:ext cx="1670050" cy="398780"/>
          </a:xfrm>
          <a:prstGeom prst="rect">
            <a:avLst/>
          </a:prstGeom>
          <a:noFill/>
        </p:spPr>
        <p:txBody>
          <a:bodyPr wrap="none" lIns="73627" tIns="36813" rIns="73627" bIns="36813" rtlCol="0">
            <a:spAutoFit/>
          </a:bodyPr>
          <a:lstStyle/>
          <a:p>
            <a:r>
              <a:rPr lang="zh-CN" altLang="en-US" sz="2000" dirty="0">
                <a:solidFill>
                  <a:prstClr val="black">
                    <a:lumMod val="65000"/>
                    <a:lumOff val="35000"/>
                  </a:prstClr>
                </a:solidFill>
                <a:latin typeface="微软雅黑" panose="020B0503020204020204" charset="-122"/>
                <a:ea typeface="微软雅黑" panose="020B0503020204020204" charset="-122"/>
              </a:rPr>
              <a:t>添加文本标题</a:t>
            </a:r>
          </a:p>
        </p:txBody>
      </p:sp>
      <p:grpSp>
        <p:nvGrpSpPr>
          <p:cNvPr id="59" name="组合 58"/>
          <p:cNvGrpSpPr/>
          <p:nvPr/>
        </p:nvGrpSpPr>
        <p:grpSpPr>
          <a:xfrm>
            <a:off x="518920" y="2558148"/>
            <a:ext cx="3353627" cy="2352449"/>
            <a:chOff x="387959" y="2071121"/>
            <a:chExt cx="2520280" cy="1763847"/>
          </a:xfrm>
        </p:grpSpPr>
        <p:sp>
          <p:nvSpPr>
            <p:cNvPr id="60" name="文本框 69"/>
            <p:cNvSpPr txBox="1"/>
            <p:nvPr/>
          </p:nvSpPr>
          <p:spPr>
            <a:xfrm>
              <a:off x="683568" y="2071121"/>
              <a:ext cx="1608191" cy="284718"/>
            </a:xfrm>
            <a:prstGeom prst="rect">
              <a:avLst/>
            </a:prstGeom>
            <a:noFill/>
          </p:spPr>
          <p:txBody>
            <a:bodyPr wrap="none" lIns="54320" tIns="27160" rIns="54320" bIns="27160" rtlCol="0">
              <a:spAutoFit/>
            </a:bodyPr>
            <a:lstStyle/>
            <a:p>
              <a:r>
                <a:rPr lang="zh-CN" altLang="en-US" sz="2000" dirty="0">
                  <a:solidFill>
                    <a:prstClr val="black">
                      <a:lumMod val="65000"/>
                      <a:lumOff val="35000"/>
                    </a:prstClr>
                  </a:solidFill>
                  <a:latin typeface="微软雅黑" panose="020B0503020204020204" charset="-122"/>
                  <a:ea typeface="微软雅黑" panose="020B0503020204020204" charset="-122"/>
                </a:rPr>
                <a:t>此处添加文本标题</a:t>
              </a:r>
            </a:p>
          </p:txBody>
        </p:sp>
        <p:sp>
          <p:nvSpPr>
            <p:cNvPr id="61" name="TextBox 49"/>
            <p:cNvSpPr txBox="1"/>
            <p:nvPr/>
          </p:nvSpPr>
          <p:spPr>
            <a:xfrm>
              <a:off x="387959" y="2423755"/>
              <a:ext cx="2520280" cy="1411213"/>
            </a:xfrm>
            <a:prstGeom prst="rect">
              <a:avLst/>
            </a:prstGeom>
            <a:noFill/>
            <a:ln w="3175">
              <a:noFill/>
            </a:ln>
          </p:spPr>
          <p:txBody>
            <a:bodyPr wrap="square" lIns="54320" tIns="27160" rIns="54320" bIns="27160" rtlCol="0">
              <a:spAutoFit/>
            </a:bodyPr>
            <a:lstStyle/>
            <a:p>
              <a:pPr>
                <a:lnSpc>
                  <a:spcPct val="150000"/>
                </a:lnSpc>
              </a:pPr>
              <a:r>
                <a:rPr lang="zh-CN" altLang="en-US" sz="1600" dirty="0">
                  <a:solidFill>
                    <a:srgbClr val="414455"/>
                  </a:solidFill>
                  <a:latin typeface="微软雅黑" panose="020B0503020204020204" charset="-122"/>
                  <a:ea typeface="微软雅黑" panose="020B0503020204020204" charset="-122"/>
                </a:rPr>
                <a:t>这里输入段落文本这里输入段落文本这里输入段落文本这里输入段落文本；这里输入段落文本这里输入段落文本这里输入段落文本这里输入段落文本；</a:t>
              </a:r>
            </a:p>
          </p:txBody>
        </p:sp>
        <p:cxnSp>
          <p:nvCxnSpPr>
            <p:cNvPr id="62" name="直接连接符 61"/>
            <p:cNvCxnSpPr/>
            <p:nvPr/>
          </p:nvCxnSpPr>
          <p:spPr>
            <a:xfrm>
              <a:off x="695376" y="2378913"/>
              <a:ext cx="1742642" cy="18185"/>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8" name="矩形 7"/>
          <p:cNvSpPr/>
          <p:nvPr/>
        </p:nvSpPr>
        <p:spPr>
          <a:xfrm>
            <a:off x="336000" y="542925"/>
            <a:ext cx="11520000" cy="17780"/>
          </a:xfrm>
          <a:prstGeom prst="rect">
            <a:avLst/>
          </a:prstGeom>
          <a:solidFill>
            <a:srgbClr val="EFB6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227965" y="56515"/>
            <a:ext cx="1510030" cy="417830"/>
          </a:xfrm>
          <a:prstGeom prst="rect">
            <a:avLst/>
          </a:prstGeom>
          <a:noFill/>
        </p:spPr>
        <p:txBody>
          <a:bodyPr wrap="square" rtlCol="0" anchor="t">
            <a:spAutoFit/>
          </a:bodyPr>
          <a:lstStyle/>
          <a:p>
            <a:r>
              <a:rPr lang="zh-CN" altLang="en-US" sz="2000" b="1" dirty="0">
                <a:solidFill>
                  <a:schemeClr val="tx1">
                    <a:lumMod val="75000"/>
                    <a:lumOff val="25000"/>
                  </a:schemeClr>
                </a:solidFill>
                <a:latin typeface="微软雅黑" panose="020B0503020204020204" charset="-122"/>
                <a:ea typeface="微软雅黑" panose="020B0503020204020204" charset="-122"/>
                <a:sym typeface="宋体" panose="02010600030101010101" pitchFamily="2" charset="-122"/>
              </a:rPr>
              <a:t>添加标题</a:t>
            </a:r>
          </a:p>
        </p:txBody>
      </p:sp>
      <p:sp>
        <p:nvSpPr>
          <p:cNvPr id="14" name="矩形 13"/>
          <p:cNvSpPr/>
          <p:nvPr/>
        </p:nvSpPr>
        <p:spPr>
          <a:xfrm rot="16200000">
            <a:off x="1334250" y="274985"/>
            <a:ext cx="396000" cy="17780"/>
          </a:xfrm>
          <a:prstGeom prst="rect">
            <a:avLst/>
          </a:prstGeom>
          <a:solidFill>
            <a:srgbClr val="EFB6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1672590" y="81280"/>
            <a:ext cx="3964305" cy="384810"/>
          </a:xfrm>
          <a:prstGeom prst="rect">
            <a:avLst/>
          </a:prstGeom>
          <a:noFill/>
        </p:spPr>
        <p:txBody>
          <a:bodyPr wrap="square" rtlCol="0" anchor="t">
            <a:spAutoFit/>
          </a:bodyPr>
          <a:lstStyle/>
          <a:p>
            <a:r>
              <a:rPr>
                <a:solidFill>
                  <a:schemeClr val="tx1">
                    <a:lumMod val="75000"/>
                    <a:lumOff val="25000"/>
                  </a:schemeClr>
                </a:solidFill>
                <a:latin typeface="微软雅黑" panose="020B0503020204020204" charset="-122"/>
                <a:ea typeface="微软雅黑" panose="020B0503020204020204" charset="-122"/>
              </a:rPr>
              <a:t>cultural environmen</a:t>
            </a:r>
          </a:p>
        </p:txBody>
      </p:sp>
    </p:spTree>
  </p:cSld>
  <p:clrMapOvr>
    <a:masterClrMapping/>
  </p:clrMapOvr>
  <p:transition advTm="5756">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500"/>
                                        <p:tgtEl>
                                          <p:spTgt spid="45"/>
                                        </p:tgtEl>
                                      </p:cBhvr>
                                    </p:animEffect>
                                    <p:anim calcmode="lin" valueType="num">
                                      <p:cBhvr>
                                        <p:cTn id="12" dur="500" fill="hold"/>
                                        <p:tgtEl>
                                          <p:spTgt spid="45"/>
                                        </p:tgtEl>
                                        <p:attrNameLst>
                                          <p:attrName>ppt_x</p:attrName>
                                        </p:attrNameLst>
                                      </p:cBhvr>
                                      <p:tavLst>
                                        <p:tav tm="0">
                                          <p:val>
                                            <p:strVal val="#ppt_x"/>
                                          </p:val>
                                        </p:tav>
                                        <p:tav tm="100000">
                                          <p:val>
                                            <p:strVal val="#ppt_x"/>
                                          </p:val>
                                        </p:tav>
                                      </p:tavLst>
                                    </p:anim>
                                    <p:anim calcmode="lin" valueType="num">
                                      <p:cBhvr>
                                        <p:cTn id="13" dur="5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wipe(left)">
                                      <p:cBhvr>
                                        <p:cTn id="17" dur="500"/>
                                        <p:tgtEl>
                                          <p:spTgt spid="53"/>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left)">
                                      <p:cBhvr>
                                        <p:cTn id="21" dur="500"/>
                                        <p:tgtEl>
                                          <p:spTgt spid="54"/>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left)">
                                      <p:cBhvr>
                                        <p:cTn id="25" dur="500"/>
                                        <p:tgtEl>
                                          <p:spTgt spid="55"/>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fade">
                                      <p:cBhvr>
                                        <p:cTn id="29" dur="500"/>
                                        <p:tgtEl>
                                          <p:spTgt spid="49"/>
                                        </p:tgtEl>
                                      </p:cBhvr>
                                    </p:animEffect>
                                    <p:anim calcmode="lin" valueType="num">
                                      <p:cBhvr>
                                        <p:cTn id="30" dur="500" fill="hold"/>
                                        <p:tgtEl>
                                          <p:spTgt spid="49"/>
                                        </p:tgtEl>
                                        <p:attrNameLst>
                                          <p:attrName>ppt_x</p:attrName>
                                        </p:attrNameLst>
                                      </p:cBhvr>
                                      <p:tavLst>
                                        <p:tav tm="0">
                                          <p:val>
                                            <p:strVal val="#ppt_x"/>
                                          </p:val>
                                        </p:tav>
                                        <p:tav tm="100000">
                                          <p:val>
                                            <p:strVal val="#ppt_x"/>
                                          </p:val>
                                        </p:tav>
                                      </p:tavLst>
                                    </p:anim>
                                    <p:anim calcmode="lin" valueType="num">
                                      <p:cBhvr>
                                        <p:cTn id="31" dur="500" fill="hold"/>
                                        <p:tgtEl>
                                          <p:spTgt spid="4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2" presetClass="entr" presetSubtype="8" fill="hold" grpId="0" nodeType="afterEffect">
                                  <p:stCondLst>
                                    <p:cond delay="0"/>
                                  </p:stCondLst>
                                  <p:childTnLst>
                                    <p:set>
                                      <p:cBhvr>
                                        <p:cTn id="34" dur="1" fill="hold">
                                          <p:stCondLst>
                                            <p:cond delay="0"/>
                                          </p:stCondLst>
                                        </p:cTn>
                                        <p:tgtEl>
                                          <p:spTgt spid="56"/>
                                        </p:tgtEl>
                                        <p:attrNameLst>
                                          <p:attrName>style.visibility</p:attrName>
                                        </p:attrNameLst>
                                      </p:cBhvr>
                                      <p:to>
                                        <p:strVal val="visible"/>
                                      </p:to>
                                    </p:set>
                                    <p:animEffect transition="in" filter="wipe(left)">
                                      <p:cBhvr>
                                        <p:cTn id="35" dur="500"/>
                                        <p:tgtEl>
                                          <p:spTgt spid="56"/>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57"/>
                                        </p:tgtEl>
                                        <p:attrNameLst>
                                          <p:attrName>style.visibility</p:attrName>
                                        </p:attrNameLst>
                                      </p:cBhvr>
                                      <p:to>
                                        <p:strVal val="visible"/>
                                      </p:to>
                                    </p:set>
                                    <p:animEffect transition="in" filter="wipe(left)">
                                      <p:cBhvr>
                                        <p:cTn id="39" dur="500"/>
                                        <p:tgtEl>
                                          <p:spTgt spid="57"/>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8"/>
                                        </p:tgtEl>
                                        <p:attrNameLst>
                                          <p:attrName>style.visibility</p:attrName>
                                        </p:attrNameLst>
                                      </p:cBhvr>
                                      <p:to>
                                        <p:strVal val="visible"/>
                                      </p:to>
                                    </p:set>
                                    <p:animEffect transition="in" filter="wipe(left)">
                                      <p:cBhvr>
                                        <p:cTn id="43" dur="500"/>
                                        <p:tgtEl>
                                          <p:spTgt spid="58"/>
                                        </p:tgtEl>
                                      </p:cBhvr>
                                    </p:animEffect>
                                  </p:childTnLst>
                                </p:cTn>
                              </p:par>
                            </p:childTnLst>
                          </p:cTn>
                        </p:par>
                        <p:par>
                          <p:cTn id="44" fill="hold">
                            <p:stCondLst>
                              <p:cond delay="4500"/>
                            </p:stCondLst>
                            <p:childTnLst>
                              <p:par>
                                <p:cTn id="45" presetID="16" presetClass="entr" presetSubtype="2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barn(inVertical)">
                                      <p:cBhvr>
                                        <p:cTn id="47"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54" grpId="0"/>
      <p:bldP spid="55" grpId="0"/>
      <p:bldP spid="56" grpId="0"/>
      <p:bldP spid="57"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组合 31"/>
          <p:cNvGrpSpPr/>
          <p:nvPr/>
        </p:nvGrpSpPr>
        <p:grpSpPr>
          <a:xfrm>
            <a:off x="4284764" y="1881391"/>
            <a:ext cx="3663123" cy="3672112"/>
            <a:chOff x="3218020" y="2137420"/>
            <a:chExt cx="2752869" cy="2753319"/>
          </a:xfrm>
        </p:grpSpPr>
        <p:sp>
          <p:nvSpPr>
            <p:cNvPr id="33" name="椭圆 6"/>
            <p:cNvSpPr/>
            <p:nvPr/>
          </p:nvSpPr>
          <p:spPr>
            <a:xfrm flipH="1" flipV="1">
              <a:off x="4617911" y="3332449"/>
              <a:ext cx="1352978" cy="1558290"/>
            </a:xfrm>
            <a:custGeom>
              <a:avLst/>
              <a:gdLst/>
              <a:ahLst/>
              <a:cxnLst/>
              <a:rect l="l" t="t" r="r" b="b"/>
              <a:pathLst>
                <a:path w="1352978" h="1558290">
                  <a:moveTo>
                    <a:pt x="779145" y="0"/>
                  </a:moveTo>
                  <a:cubicBezTo>
                    <a:pt x="1007226" y="0"/>
                    <a:pt x="1212417" y="98002"/>
                    <a:pt x="1352978" y="255954"/>
                  </a:cubicBezTo>
                  <a:cubicBezTo>
                    <a:pt x="1230457" y="395537"/>
                    <a:pt x="1158327" y="578918"/>
                    <a:pt x="1158327" y="779145"/>
                  </a:cubicBezTo>
                  <a:cubicBezTo>
                    <a:pt x="1158327" y="979373"/>
                    <a:pt x="1230457" y="1162753"/>
                    <a:pt x="1352978" y="1302337"/>
                  </a:cubicBezTo>
                  <a:cubicBezTo>
                    <a:pt x="1212417" y="1460288"/>
                    <a:pt x="1007226" y="1558290"/>
                    <a:pt x="779145" y="1558290"/>
                  </a:cubicBezTo>
                  <a:cubicBezTo>
                    <a:pt x="348835" y="1558290"/>
                    <a:pt x="0" y="1209455"/>
                    <a:pt x="0" y="779145"/>
                  </a:cubicBezTo>
                  <a:cubicBezTo>
                    <a:pt x="0" y="611543"/>
                    <a:pt x="52919" y="456302"/>
                    <a:pt x="144162" y="330069"/>
                  </a:cubicBezTo>
                  <a:lnTo>
                    <a:pt x="109784" y="108908"/>
                  </a:lnTo>
                  <a:lnTo>
                    <a:pt x="331101" y="143310"/>
                  </a:lnTo>
                  <a:cubicBezTo>
                    <a:pt x="457190" y="52617"/>
                    <a:pt x="612023" y="0"/>
                    <a:pt x="779145" y="0"/>
                  </a:cubicBezTo>
                  <a:close/>
                </a:path>
              </a:pathLst>
            </a:custGeom>
            <a:blipFill rotWithShape="1">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34" name="椭圆 61"/>
            <p:cNvSpPr/>
            <p:nvPr/>
          </p:nvSpPr>
          <p:spPr>
            <a:xfrm flipH="1" flipV="1">
              <a:off x="3218020" y="3537575"/>
              <a:ext cx="1558290" cy="1353163"/>
            </a:xfrm>
            <a:custGeom>
              <a:avLst/>
              <a:gdLst/>
              <a:ahLst/>
              <a:cxnLst/>
              <a:rect l="l" t="t" r="r" b="b"/>
              <a:pathLst>
                <a:path w="1558290" h="1353163">
                  <a:moveTo>
                    <a:pt x="779145" y="0"/>
                  </a:moveTo>
                  <a:cubicBezTo>
                    <a:pt x="946584" y="0"/>
                    <a:pt x="1101686" y="52816"/>
                    <a:pt x="1227870" y="143872"/>
                  </a:cubicBezTo>
                  <a:lnTo>
                    <a:pt x="1452805" y="108907"/>
                  </a:lnTo>
                  <a:lnTo>
                    <a:pt x="1417746" y="334454"/>
                  </a:lnTo>
                  <a:cubicBezTo>
                    <a:pt x="1506649" y="460075"/>
                    <a:pt x="1558290" y="613579"/>
                    <a:pt x="1558290" y="779145"/>
                  </a:cubicBezTo>
                  <a:cubicBezTo>
                    <a:pt x="1558290" y="1007122"/>
                    <a:pt x="1460378" y="1212230"/>
                    <a:pt x="1302560" y="1352794"/>
                  </a:cubicBezTo>
                  <a:cubicBezTo>
                    <a:pt x="1163008" y="1230383"/>
                    <a:pt x="979715" y="1158329"/>
                    <a:pt x="779593" y="1158329"/>
                  </a:cubicBezTo>
                  <a:cubicBezTo>
                    <a:pt x="579261" y="1158329"/>
                    <a:pt x="395794" y="1230534"/>
                    <a:pt x="256179" y="1353163"/>
                  </a:cubicBezTo>
                  <a:cubicBezTo>
                    <a:pt x="98093" y="1212607"/>
                    <a:pt x="0" y="1007331"/>
                    <a:pt x="0" y="779145"/>
                  </a:cubicBezTo>
                  <a:cubicBezTo>
                    <a:pt x="0" y="348835"/>
                    <a:pt x="348835" y="0"/>
                    <a:pt x="779145" y="0"/>
                  </a:cubicBezTo>
                  <a:close/>
                </a:path>
              </a:pathLst>
            </a:custGeom>
            <a:blipFill rotWithShape="1">
              <a:blip r:embed="rId4"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35" name="椭圆 6"/>
            <p:cNvSpPr/>
            <p:nvPr/>
          </p:nvSpPr>
          <p:spPr>
            <a:xfrm>
              <a:off x="3218020" y="2137420"/>
              <a:ext cx="1352978" cy="1558290"/>
            </a:xfrm>
            <a:custGeom>
              <a:avLst/>
              <a:gdLst/>
              <a:ahLst/>
              <a:cxnLst/>
              <a:rect l="l" t="t" r="r" b="b"/>
              <a:pathLst>
                <a:path w="1352978" h="1558290">
                  <a:moveTo>
                    <a:pt x="779145" y="0"/>
                  </a:moveTo>
                  <a:cubicBezTo>
                    <a:pt x="1007226" y="0"/>
                    <a:pt x="1212417" y="98002"/>
                    <a:pt x="1352978" y="255954"/>
                  </a:cubicBezTo>
                  <a:cubicBezTo>
                    <a:pt x="1230457" y="395537"/>
                    <a:pt x="1158327" y="578918"/>
                    <a:pt x="1158327" y="779145"/>
                  </a:cubicBezTo>
                  <a:cubicBezTo>
                    <a:pt x="1158327" y="979373"/>
                    <a:pt x="1230457" y="1162753"/>
                    <a:pt x="1352978" y="1302337"/>
                  </a:cubicBezTo>
                  <a:cubicBezTo>
                    <a:pt x="1212417" y="1460288"/>
                    <a:pt x="1007226" y="1558290"/>
                    <a:pt x="779145" y="1558290"/>
                  </a:cubicBezTo>
                  <a:cubicBezTo>
                    <a:pt x="348835" y="1558290"/>
                    <a:pt x="0" y="1209455"/>
                    <a:pt x="0" y="779145"/>
                  </a:cubicBezTo>
                  <a:cubicBezTo>
                    <a:pt x="0" y="611543"/>
                    <a:pt x="52919" y="456302"/>
                    <a:pt x="144162" y="330069"/>
                  </a:cubicBezTo>
                  <a:lnTo>
                    <a:pt x="109784" y="108908"/>
                  </a:lnTo>
                  <a:lnTo>
                    <a:pt x="331101" y="143310"/>
                  </a:lnTo>
                  <a:cubicBezTo>
                    <a:pt x="457190" y="52617"/>
                    <a:pt x="612023" y="0"/>
                    <a:pt x="779145" y="0"/>
                  </a:cubicBezTo>
                  <a:close/>
                </a:path>
              </a:pathLst>
            </a:custGeom>
            <a:blipFill rotWithShape="1">
              <a:blip r:embed="rId5"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dirty="0"/>
            </a:p>
          </p:txBody>
        </p:sp>
        <p:sp>
          <p:nvSpPr>
            <p:cNvPr id="36" name="椭圆 61"/>
            <p:cNvSpPr/>
            <p:nvPr/>
          </p:nvSpPr>
          <p:spPr>
            <a:xfrm>
              <a:off x="4412599" y="2137421"/>
              <a:ext cx="1558290" cy="1353163"/>
            </a:xfrm>
            <a:custGeom>
              <a:avLst/>
              <a:gdLst/>
              <a:ahLst/>
              <a:cxnLst/>
              <a:rect l="l" t="t" r="r" b="b"/>
              <a:pathLst>
                <a:path w="1558290" h="1353163">
                  <a:moveTo>
                    <a:pt x="779145" y="0"/>
                  </a:moveTo>
                  <a:cubicBezTo>
                    <a:pt x="946584" y="0"/>
                    <a:pt x="1101686" y="52816"/>
                    <a:pt x="1227870" y="143872"/>
                  </a:cubicBezTo>
                  <a:lnTo>
                    <a:pt x="1452805" y="108907"/>
                  </a:lnTo>
                  <a:lnTo>
                    <a:pt x="1417746" y="334454"/>
                  </a:lnTo>
                  <a:cubicBezTo>
                    <a:pt x="1506649" y="460075"/>
                    <a:pt x="1558290" y="613579"/>
                    <a:pt x="1558290" y="779145"/>
                  </a:cubicBezTo>
                  <a:cubicBezTo>
                    <a:pt x="1558290" y="1007122"/>
                    <a:pt x="1460378" y="1212230"/>
                    <a:pt x="1302560" y="1352794"/>
                  </a:cubicBezTo>
                  <a:cubicBezTo>
                    <a:pt x="1163008" y="1230383"/>
                    <a:pt x="979715" y="1158329"/>
                    <a:pt x="779593" y="1158329"/>
                  </a:cubicBezTo>
                  <a:cubicBezTo>
                    <a:pt x="579261" y="1158329"/>
                    <a:pt x="395794" y="1230534"/>
                    <a:pt x="256179" y="1353163"/>
                  </a:cubicBezTo>
                  <a:cubicBezTo>
                    <a:pt x="98093" y="1212607"/>
                    <a:pt x="0" y="1007331"/>
                    <a:pt x="0" y="779145"/>
                  </a:cubicBezTo>
                  <a:cubicBezTo>
                    <a:pt x="0" y="348835"/>
                    <a:pt x="348835" y="0"/>
                    <a:pt x="779145" y="0"/>
                  </a:cubicBezTo>
                  <a:close/>
                </a:path>
              </a:pathLst>
            </a:custGeom>
            <a:blipFill rotWithShape="1">
              <a:blip r:embed="rId6"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37" name="椭圆 36"/>
            <p:cNvSpPr/>
            <p:nvPr/>
          </p:nvSpPr>
          <p:spPr>
            <a:xfrm>
              <a:off x="4268518" y="3214227"/>
              <a:ext cx="651872" cy="651872"/>
            </a:xfrm>
            <a:prstGeom prst="ellipse">
              <a:avLst/>
            </a:prstGeom>
            <a:solidFill>
              <a:srgbClr val="EFB6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38" name="TextBox 37"/>
            <p:cNvSpPr txBox="1"/>
            <p:nvPr/>
          </p:nvSpPr>
          <p:spPr>
            <a:xfrm>
              <a:off x="4442746" y="3401664"/>
              <a:ext cx="303417" cy="219966"/>
            </a:xfrm>
            <a:prstGeom prst="rect">
              <a:avLst/>
            </a:prstGeom>
            <a:noFill/>
          </p:spPr>
          <p:txBody>
            <a:bodyPr wrap="square" lIns="0" tIns="0" rIns="0" bIns="0" rtlCol="0">
              <a:spAutoFit/>
            </a:bodyPr>
            <a:lstStyle/>
            <a:p>
              <a:pPr algn="ctr"/>
              <a:r>
                <a:rPr lang="en-US" altLang="zh-CN" b="1" dirty="0">
                  <a:solidFill>
                    <a:schemeClr val="bg2"/>
                  </a:solidFill>
                  <a:latin typeface="微软雅黑" panose="020B0503020204020204" charset="-122"/>
                  <a:ea typeface="微软雅黑" panose="020B0503020204020204" charset="-122"/>
                </a:rPr>
                <a:t>4R</a:t>
              </a:r>
            </a:p>
          </p:txBody>
        </p:sp>
        <p:sp>
          <p:nvSpPr>
            <p:cNvPr id="43" name="椭圆 42"/>
            <p:cNvSpPr/>
            <p:nvPr/>
          </p:nvSpPr>
          <p:spPr>
            <a:xfrm>
              <a:off x="4305758" y="3251467"/>
              <a:ext cx="577392" cy="577392"/>
            </a:xfrm>
            <a:prstGeom prst="ellipse">
              <a:avLst/>
            </a:prstGeom>
            <a:noFill/>
            <a:ln>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grpSp>
        <p:nvGrpSpPr>
          <p:cNvPr id="44" name="组合 43"/>
          <p:cNvGrpSpPr/>
          <p:nvPr/>
        </p:nvGrpSpPr>
        <p:grpSpPr>
          <a:xfrm>
            <a:off x="433187" y="1635098"/>
            <a:ext cx="3401565" cy="1667896"/>
            <a:chOff x="323528" y="1423693"/>
            <a:chExt cx="2556306" cy="1250574"/>
          </a:xfrm>
        </p:grpSpPr>
        <p:sp>
          <p:nvSpPr>
            <p:cNvPr id="45" name="TextBox 44"/>
            <p:cNvSpPr txBox="1"/>
            <p:nvPr/>
          </p:nvSpPr>
          <p:spPr>
            <a:xfrm>
              <a:off x="323528" y="1851536"/>
              <a:ext cx="2556306" cy="822731"/>
            </a:xfrm>
            <a:prstGeom prst="rect">
              <a:avLst/>
            </a:prstGeom>
            <a:noFill/>
          </p:spPr>
          <p:txBody>
            <a:bodyPr wrap="square" lIns="0" tIns="0" rIns="0" bIns="0" rtlCol="0">
              <a:spAutoFit/>
            </a:bodyPr>
            <a:lstStyle/>
            <a:p>
              <a:pPr lvl="0">
                <a:lnSpc>
                  <a:spcPct val="150000"/>
                </a:lnSpc>
              </a:pPr>
              <a:r>
                <a:rPr lang="zh-CN" altLang="en-US" sz="1600" dirty="0">
                  <a:solidFill>
                    <a:srgbClr val="414455"/>
                  </a:solidFill>
                  <a:latin typeface="微软雅黑" panose="020B0503020204020204" charset="-122"/>
                  <a:ea typeface="微软雅黑" panose="020B0503020204020204" charset="-122"/>
                  <a:sym typeface="宋体" panose="02010600030101010101" pitchFamily="2" charset="-122"/>
                </a:rPr>
                <a:t>点击输入简要文字内容，文字内容需概括精炼，不用多余的文字修饰，言简意赅的说明分项内容。</a:t>
              </a:r>
            </a:p>
          </p:txBody>
        </p:sp>
        <p:sp>
          <p:nvSpPr>
            <p:cNvPr id="46" name="矩形 45"/>
            <p:cNvSpPr/>
            <p:nvPr/>
          </p:nvSpPr>
          <p:spPr>
            <a:xfrm>
              <a:off x="1203098" y="1423693"/>
              <a:ext cx="1511795" cy="288527"/>
            </a:xfrm>
            <a:prstGeom prst="rect">
              <a:avLst/>
            </a:prstGeom>
          </p:spPr>
          <p:txBody>
            <a:bodyPr wrap="none">
              <a:spAutoFit/>
            </a:bodyPr>
            <a:lstStyle/>
            <a:p>
              <a:pPr algn="r"/>
              <a:r>
                <a:rPr lang="zh-CN" altLang="en-US" b="1" dirty="0">
                  <a:latin typeface="微软雅黑" panose="020B0503020204020204" charset="-122"/>
                  <a:ea typeface="微软雅黑" panose="020B0503020204020204" charset="-122"/>
                </a:rPr>
                <a:t>此处添加文本标题</a:t>
              </a:r>
            </a:p>
          </p:txBody>
        </p:sp>
      </p:grpSp>
      <p:grpSp>
        <p:nvGrpSpPr>
          <p:cNvPr id="47" name="组合 46"/>
          <p:cNvGrpSpPr/>
          <p:nvPr/>
        </p:nvGrpSpPr>
        <p:grpSpPr>
          <a:xfrm>
            <a:off x="720640" y="3827899"/>
            <a:ext cx="3305747" cy="1698924"/>
            <a:chOff x="539552" y="3067833"/>
            <a:chExt cx="2484298" cy="1273838"/>
          </a:xfrm>
        </p:grpSpPr>
        <p:sp>
          <p:nvSpPr>
            <p:cNvPr id="48" name="TextBox 47"/>
            <p:cNvSpPr txBox="1"/>
            <p:nvPr/>
          </p:nvSpPr>
          <p:spPr>
            <a:xfrm>
              <a:off x="539552" y="3518940"/>
              <a:ext cx="2484298" cy="822731"/>
            </a:xfrm>
            <a:prstGeom prst="rect">
              <a:avLst/>
            </a:prstGeom>
            <a:noFill/>
          </p:spPr>
          <p:txBody>
            <a:bodyPr wrap="square" lIns="0" tIns="0" rIns="0" bIns="0" rtlCol="0">
              <a:spAutoFit/>
            </a:bodyPr>
            <a:lstStyle/>
            <a:p>
              <a:pPr lvl="0">
                <a:lnSpc>
                  <a:spcPct val="150000"/>
                </a:lnSpc>
              </a:pPr>
              <a:r>
                <a:rPr lang="zh-CN" altLang="en-US" sz="1600" dirty="0">
                  <a:solidFill>
                    <a:srgbClr val="414455"/>
                  </a:solidFill>
                  <a:latin typeface="微软雅黑" panose="020B0503020204020204" charset="-122"/>
                  <a:ea typeface="微软雅黑" panose="020B0503020204020204" charset="-122"/>
                  <a:sym typeface="宋体" panose="02010600030101010101" pitchFamily="2" charset="-122"/>
                </a:rPr>
                <a:t>点击输入简要文字内容，文字内容需概括精炼，不用多余的文字修饰，言简意赅的说明分项内容。</a:t>
              </a:r>
            </a:p>
          </p:txBody>
        </p:sp>
        <p:sp>
          <p:nvSpPr>
            <p:cNvPr id="49" name="矩形 48"/>
            <p:cNvSpPr/>
            <p:nvPr/>
          </p:nvSpPr>
          <p:spPr>
            <a:xfrm>
              <a:off x="1347113" y="3067833"/>
              <a:ext cx="1511795" cy="288527"/>
            </a:xfrm>
            <a:prstGeom prst="rect">
              <a:avLst/>
            </a:prstGeom>
          </p:spPr>
          <p:txBody>
            <a:bodyPr wrap="none">
              <a:spAutoFit/>
            </a:bodyPr>
            <a:lstStyle/>
            <a:p>
              <a:pPr algn="r"/>
              <a:r>
                <a:rPr lang="zh-CN" altLang="en-US" b="1" dirty="0">
                  <a:latin typeface="微软雅黑" panose="020B0503020204020204" charset="-122"/>
                  <a:ea typeface="微软雅黑" panose="020B0503020204020204" charset="-122"/>
                </a:rPr>
                <a:t>此处添加文本标题</a:t>
              </a:r>
            </a:p>
          </p:txBody>
        </p:sp>
      </p:grpSp>
      <p:grpSp>
        <p:nvGrpSpPr>
          <p:cNvPr id="50" name="组合 49"/>
          <p:cNvGrpSpPr/>
          <p:nvPr/>
        </p:nvGrpSpPr>
        <p:grpSpPr>
          <a:xfrm>
            <a:off x="8341820" y="1629670"/>
            <a:ext cx="3302066" cy="1673325"/>
            <a:chOff x="6266933" y="1419622"/>
            <a:chExt cx="2481531" cy="1254645"/>
          </a:xfrm>
        </p:grpSpPr>
        <p:sp>
          <p:nvSpPr>
            <p:cNvPr id="3" name="TextBox 50"/>
            <p:cNvSpPr txBox="1"/>
            <p:nvPr/>
          </p:nvSpPr>
          <p:spPr>
            <a:xfrm>
              <a:off x="6266933" y="1851536"/>
              <a:ext cx="2481531" cy="822731"/>
            </a:xfrm>
            <a:prstGeom prst="rect">
              <a:avLst/>
            </a:prstGeom>
            <a:noFill/>
          </p:spPr>
          <p:txBody>
            <a:bodyPr wrap="square" lIns="0" tIns="0" rIns="0" bIns="0" rtlCol="0">
              <a:spAutoFit/>
            </a:bodyPr>
            <a:lstStyle/>
            <a:p>
              <a:pPr lvl="0">
                <a:lnSpc>
                  <a:spcPct val="150000"/>
                </a:lnSpc>
              </a:pPr>
              <a:r>
                <a:rPr lang="zh-CN" altLang="en-US" sz="1600" dirty="0">
                  <a:solidFill>
                    <a:srgbClr val="414455"/>
                  </a:solidFill>
                  <a:latin typeface="微软雅黑" panose="020B0503020204020204" charset="-122"/>
                  <a:ea typeface="微软雅黑" panose="020B0503020204020204" charset="-122"/>
                  <a:sym typeface="宋体" panose="02010600030101010101" pitchFamily="2" charset="-122"/>
                </a:rPr>
                <a:t>点击输入简要文字内容，文字内容需概括精炼，不用多余的文字修饰，言简意赅的说明分项内容。</a:t>
              </a:r>
            </a:p>
          </p:txBody>
        </p:sp>
        <p:sp>
          <p:nvSpPr>
            <p:cNvPr id="4" name="矩形 3"/>
            <p:cNvSpPr/>
            <p:nvPr/>
          </p:nvSpPr>
          <p:spPr>
            <a:xfrm>
              <a:off x="7164662" y="1419622"/>
              <a:ext cx="1511795" cy="288527"/>
            </a:xfrm>
            <a:prstGeom prst="rect">
              <a:avLst/>
            </a:prstGeom>
          </p:spPr>
          <p:txBody>
            <a:bodyPr wrap="none">
              <a:spAutoFit/>
            </a:bodyPr>
            <a:lstStyle/>
            <a:p>
              <a:pPr algn="r"/>
              <a:r>
                <a:rPr lang="zh-CN" altLang="en-US" b="1" dirty="0">
                  <a:latin typeface="微软雅黑" panose="020B0503020204020204" charset="-122"/>
                  <a:ea typeface="微软雅黑" panose="020B0503020204020204" charset="-122"/>
                </a:rPr>
                <a:t>此处添加文本标题</a:t>
              </a:r>
            </a:p>
          </p:txBody>
        </p:sp>
      </p:grpSp>
      <p:grpSp>
        <p:nvGrpSpPr>
          <p:cNvPr id="5" name="组合 4"/>
          <p:cNvGrpSpPr/>
          <p:nvPr/>
        </p:nvGrpSpPr>
        <p:grpSpPr>
          <a:xfrm>
            <a:off x="8341818" y="3703264"/>
            <a:ext cx="3302064" cy="1742164"/>
            <a:chOff x="6266934" y="2974384"/>
            <a:chExt cx="2481530" cy="1306259"/>
          </a:xfrm>
        </p:grpSpPr>
        <p:sp>
          <p:nvSpPr>
            <p:cNvPr id="6" name="TextBox 53"/>
            <p:cNvSpPr txBox="1"/>
            <p:nvPr/>
          </p:nvSpPr>
          <p:spPr>
            <a:xfrm>
              <a:off x="6266934" y="3457912"/>
              <a:ext cx="2481530" cy="822731"/>
            </a:xfrm>
            <a:prstGeom prst="rect">
              <a:avLst/>
            </a:prstGeom>
            <a:noFill/>
          </p:spPr>
          <p:txBody>
            <a:bodyPr wrap="square" lIns="0" tIns="0" rIns="0" bIns="0" rtlCol="0">
              <a:spAutoFit/>
            </a:bodyPr>
            <a:lstStyle/>
            <a:p>
              <a:pPr lvl="0">
                <a:lnSpc>
                  <a:spcPct val="150000"/>
                </a:lnSpc>
              </a:pPr>
              <a:r>
                <a:rPr lang="zh-CN" altLang="en-US" sz="1600" dirty="0">
                  <a:solidFill>
                    <a:srgbClr val="414455"/>
                  </a:solidFill>
                  <a:latin typeface="微软雅黑" panose="020B0503020204020204" charset="-122"/>
                  <a:ea typeface="微软雅黑" panose="020B0503020204020204" charset="-122"/>
                  <a:sym typeface="宋体" panose="02010600030101010101" pitchFamily="2" charset="-122"/>
                </a:rPr>
                <a:t>点击输入简要文字内容，文字内容需概括精炼，不用多余的文字修饰，言简意赅的说明分项内容。</a:t>
              </a:r>
            </a:p>
          </p:txBody>
        </p:sp>
        <p:sp>
          <p:nvSpPr>
            <p:cNvPr id="7" name="矩形 6"/>
            <p:cNvSpPr/>
            <p:nvPr/>
          </p:nvSpPr>
          <p:spPr>
            <a:xfrm>
              <a:off x="7236669" y="2974384"/>
              <a:ext cx="1511795" cy="288527"/>
            </a:xfrm>
            <a:prstGeom prst="rect">
              <a:avLst/>
            </a:prstGeom>
          </p:spPr>
          <p:txBody>
            <a:bodyPr wrap="none">
              <a:spAutoFit/>
            </a:bodyPr>
            <a:lstStyle/>
            <a:p>
              <a:pPr algn="r"/>
              <a:r>
                <a:rPr lang="zh-CN" altLang="en-US" b="1" dirty="0">
                  <a:latin typeface="微软雅黑" panose="020B0503020204020204" charset="-122"/>
                  <a:ea typeface="微软雅黑" panose="020B0503020204020204" charset="-122"/>
                </a:rPr>
                <a:t>此处添加文本标题</a:t>
              </a:r>
            </a:p>
          </p:txBody>
        </p:sp>
      </p:grpSp>
      <p:sp>
        <p:nvSpPr>
          <p:cNvPr id="8" name="矩形 7"/>
          <p:cNvSpPr/>
          <p:nvPr/>
        </p:nvSpPr>
        <p:spPr>
          <a:xfrm>
            <a:off x="336000" y="542925"/>
            <a:ext cx="11520000" cy="17780"/>
          </a:xfrm>
          <a:prstGeom prst="rect">
            <a:avLst/>
          </a:prstGeom>
          <a:solidFill>
            <a:srgbClr val="EFB6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227965" y="56515"/>
            <a:ext cx="1510030" cy="417830"/>
          </a:xfrm>
          <a:prstGeom prst="rect">
            <a:avLst/>
          </a:prstGeom>
          <a:noFill/>
        </p:spPr>
        <p:txBody>
          <a:bodyPr wrap="square" rtlCol="0" anchor="t">
            <a:spAutoFit/>
          </a:bodyPr>
          <a:lstStyle/>
          <a:p>
            <a:r>
              <a:rPr lang="zh-CN" altLang="en-US" sz="2000" b="1" dirty="0">
                <a:solidFill>
                  <a:schemeClr val="tx1">
                    <a:lumMod val="75000"/>
                    <a:lumOff val="25000"/>
                  </a:schemeClr>
                </a:solidFill>
                <a:latin typeface="微软雅黑" panose="020B0503020204020204" charset="-122"/>
                <a:ea typeface="微软雅黑" panose="020B0503020204020204" charset="-122"/>
                <a:sym typeface="宋体" panose="02010600030101010101" pitchFamily="2" charset="-122"/>
              </a:rPr>
              <a:t>添加标题</a:t>
            </a:r>
          </a:p>
        </p:txBody>
      </p:sp>
      <p:sp>
        <p:nvSpPr>
          <p:cNvPr id="14" name="矩形 13"/>
          <p:cNvSpPr/>
          <p:nvPr/>
        </p:nvSpPr>
        <p:spPr>
          <a:xfrm rot="16200000">
            <a:off x="1334250" y="274985"/>
            <a:ext cx="396000" cy="17780"/>
          </a:xfrm>
          <a:prstGeom prst="rect">
            <a:avLst/>
          </a:prstGeom>
          <a:solidFill>
            <a:srgbClr val="EFB6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1672590" y="81280"/>
            <a:ext cx="3964305" cy="384810"/>
          </a:xfrm>
          <a:prstGeom prst="rect">
            <a:avLst/>
          </a:prstGeom>
          <a:noFill/>
        </p:spPr>
        <p:txBody>
          <a:bodyPr wrap="square" rtlCol="0" anchor="t">
            <a:spAutoFit/>
          </a:bodyPr>
          <a:lstStyle/>
          <a:p>
            <a:r>
              <a:rPr>
                <a:solidFill>
                  <a:schemeClr val="tx1">
                    <a:lumMod val="75000"/>
                    <a:lumOff val="25000"/>
                  </a:schemeClr>
                </a:solidFill>
                <a:latin typeface="微软雅黑" panose="020B0503020204020204" charset="-122"/>
                <a:ea typeface="微软雅黑" panose="020B0503020204020204" charset="-122"/>
              </a:rPr>
              <a:t>cultural environmen</a:t>
            </a:r>
          </a:p>
        </p:txBody>
      </p:sp>
    </p:spTree>
  </p:cSld>
  <p:clrMapOvr>
    <a:masterClrMapping/>
  </p:clrMapOvr>
  <p:transition advTm="5616">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000" fill="hold"/>
                                        <p:tgtEl>
                                          <p:spTgt spid="32"/>
                                        </p:tgtEl>
                                        <p:attrNameLst>
                                          <p:attrName>ppt_w</p:attrName>
                                        </p:attrNameLst>
                                      </p:cBhvr>
                                      <p:tavLst>
                                        <p:tav tm="0">
                                          <p:val>
                                            <p:fltVal val="0"/>
                                          </p:val>
                                        </p:tav>
                                        <p:tav tm="100000">
                                          <p:val>
                                            <p:strVal val="#ppt_w"/>
                                          </p:val>
                                        </p:tav>
                                      </p:tavLst>
                                    </p:anim>
                                    <p:anim calcmode="lin" valueType="num">
                                      <p:cBhvr>
                                        <p:cTn id="8" dur="1000" fill="hold"/>
                                        <p:tgtEl>
                                          <p:spTgt spid="32"/>
                                        </p:tgtEl>
                                        <p:attrNameLst>
                                          <p:attrName>ppt_h</p:attrName>
                                        </p:attrNameLst>
                                      </p:cBhvr>
                                      <p:tavLst>
                                        <p:tav tm="0">
                                          <p:val>
                                            <p:fltVal val="0"/>
                                          </p:val>
                                        </p:tav>
                                        <p:tav tm="100000">
                                          <p:val>
                                            <p:strVal val="#ppt_h"/>
                                          </p:val>
                                        </p:tav>
                                      </p:tavLst>
                                    </p:anim>
                                    <p:animEffect transition="in" filter="fade">
                                      <p:cBhvr>
                                        <p:cTn id="9" dur="1000"/>
                                        <p:tgtEl>
                                          <p:spTgt spid="32"/>
                                        </p:tgtEl>
                                      </p:cBhvr>
                                    </p:animEffect>
                                  </p:childTnLst>
                                </p:cTn>
                              </p:par>
                              <p:par>
                                <p:cTn id="10" presetID="8" presetClass="emph" presetSubtype="0" fill="hold" nodeType="withEffect">
                                  <p:stCondLst>
                                    <p:cond delay="0"/>
                                  </p:stCondLst>
                                  <p:childTnLst>
                                    <p:animRot by="21600000">
                                      <p:cBhvr>
                                        <p:cTn id="11" dur="1000" fill="hold"/>
                                        <p:tgtEl>
                                          <p:spTgt spid="32"/>
                                        </p:tgtEl>
                                        <p:attrNameLst>
                                          <p:attrName>r</p:attrName>
                                        </p:attrNameLst>
                                      </p:cBhvr>
                                    </p:animRo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1000"/>
                                        <p:tgtEl>
                                          <p:spTgt spid="44"/>
                                        </p:tgtEl>
                                      </p:cBhvr>
                                    </p:animEffect>
                                    <p:anim calcmode="lin" valueType="num">
                                      <p:cBhvr>
                                        <p:cTn id="16" dur="1000" fill="hold"/>
                                        <p:tgtEl>
                                          <p:spTgt spid="44"/>
                                        </p:tgtEl>
                                        <p:attrNameLst>
                                          <p:attrName>ppt_x</p:attrName>
                                        </p:attrNameLst>
                                      </p:cBhvr>
                                      <p:tavLst>
                                        <p:tav tm="0">
                                          <p:val>
                                            <p:strVal val="#ppt_x"/>
                                          </p:val>
                                        </p:tav>
                                        <p:tav tm="100000">
                                          <p:val>
                                            <p:strVal val="#ppt_x"/>
                                          </p:val>
                                        </p:tav>
                                      </p:tavLst>
                                    </p:anim>
                                    <p:anim calcmode="lin" valueType="num">
                                      <p:cBhvr>
                                        <p:cTn id="17" dur="1000" fill="hold"/>
                                        <p:tgtEl>
                                          <p:spTgt spid="44"/>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fade">
                                      <p:cBhvr>
                                        <p:cTn id="21" dur="1000"/>
                                        <p:tgtEl>
                                          <p:spTgt spid="50"/>
                                        </p:tgtEl>
                                      </p:cBhvr>
                                    </p:animEffect>
                                    <p:anim calcmode="lin" valueType="num">
                                      <p:cBhvr>
                                        <p:cTn id="22" dur="1000" fill="hold"/>
                                        <p:tgtEl>
                                          <p:spTgt spid="50"/>
                                        </p:tgtEl>
                                        <p:attrNameLst>
                                          <p:attrName>ppt_x</p:attrName>
                                        </p:attrNameLst>
                                      </p:cBhvr>
                                      <p:tavLst>
                                        <p:tav tm="0">
                                          <p:val>
                                            <p:strVal val="#ppt_x"/>
                                          </p:val>
                                        </p:tav>
                                        <p:tav tm="100000">
                                          <p:val>
                                            <p:strVal val="#ppt_x"/>
                                          </p:val>
                                        </p:tav>
                                      </p:tavLst>
                                    </p:anim>
                                    <p:anim calcmode="lin" valueType="num">
                                      <p:cBhvr>
                                        <p:cTn id="23" dur="1000" fill="hold"/>
                                        <p:tgtEl>
                                          <p:spTgt spid="50"/>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7" presetClass="entr" presetSubtype="0" fill="hold" nodeType="after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1000"/>
                                        <p:tgtEl>
                                          <p:spTgt spid="47"/>
                                        </p:tgtEl>
                                      </p:cBhvr>
                                    </p:animEffect>
                                    <p:anim calcmode="lin" valueType="num">
                                      <p:cBhvr>
                                        <p:cTn id="28" dur="1000" fill="hold"/>
                                        <p:tgtEl>
                                          <p:spTgt spid="47"/>
                                        </p:tgtEl>
                                        <p:attrNameLst>
                                          <p:attrName>ppt_x</p:attrName>
                                        </p:attrNameLst>
                                      </p:cBhvr>
                                      <p:tavLst>
                                        <p:tav tm="0">
                                          <p:val>
                                            <p:strVal val="#ppt_x"/>
                                          </p:val>
                                        </p:tav>
                                        <p:tav tm="100000">
                                          <p:val>
                                            <p:strVal val="#ppt_x"/>
                                          </p:val>
                                        </p:tav>
                                      </p:tavLst>
                                    </p:anim>
                                    <p:anim calcmode="lin" valueType="num">
                                      <p:cBhvr>
                                        <p:cTn id="29" dur="1000" fill="hold"/>
                                        <p:tgtEl>
                                          <p:spTgt spid="47"/>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47" presetClass="entr" presetSubtype="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7"/>
          <p:cNvSpPr/>
          <p:nvPr/>
        </p:nvSpPr>
        <p:spPr>
          <a:xfrm>
            <a:off x="777503" y="1138157"/>
            <a:ext cx="10632867" cy="3835665"/>
          </a:xfrm>
          <a:custGeom>
            <a:avLst/>
            <a:gdLst>
              <a:gd name="connsiteX0" fmla="*/ 8105493 w 11217889"/>
              <a:gd name="connsiteY0" fmla="*/ 9081 h 4045517"/>
              <a:gd name="connsiteX1" fmla="*/ 10717751 w 11217889"/>
              <a:gd name="connsiteY1" fmla="*/ 9081 h 4045517"/>
              <a:gd name="connsiteX2" fmla="*/ 11217889 w 11217889"/>
              <a:gd name="connsiteY2" fmla="*/ 4045517 h 4045517"/>
              <a:gd name="connsiteX3" fmla="*/ 8605631 w 11217889"/>
              <a:gd name="connsiteY3" fmla="*/ 4045517 h 4045517"/>
              <a:gd name="connsiteX4" fmla="*/ 2701831 w 11217889"/>
              <a:gd name="connsiteY4" fmla="*/ 0 h 4045517"/>
              <a:gd name="connsiteX5" fmla="*/ 5314088 w 11217889"/>
              <a:gd name="connsiteY5" fmla="*/ 0 h 4045517"/>
              <a:gd name="connsiteX6" fmla="*/ 5814226 w 11217889"/>
              <a:gd name="connsiteY6" fmla="*/ 4036436 h 4045517"/>
              <a:gd name="connsiteX7" fmla="*/ 3201968 w 11217889"/>
              <a:gd name="connsiteY7" fmla="*/ 4036436 h 4045517"/>
              <a:gd name="connsiteX8" fmla="*/ 0 w 11217889"/>
              <a:gd name="connsiteY8" fmla="*/ 0 h 4045517"/>
              <a:gd name="connsiteX9" fmla="*/ 2612259 w 11217889"/>
              <a:gd name="connsiteY9" fmla="*/ 0 h 4045517"/>
              <a:gd name="connsiteX10" fmla="*/ 3112397 w 11217889"/>
              <a:gd name="connsiteY10" fmla="*/ 4036436 h 4045517"/>
              <a:gd name="connsiteX11" fmla="*/ 500138 w 11217889"/>
              <a:gd name="connsiteY11" fmla="*/ 4036436 h 4045517"/>
              <a:gd name="connsiteX12" fmla="*/ 5403660 w 11217889"/>
              <a:gd name="connsiteY12" fmla="*/ 0 h 4045517"/>
              <a:gd name="connsiteX13" fmla="*/ 8015918 w 11217889"/>
              <a:gd name="connsiteY13" fmla="*/ 0 h 4045517"/>
              <a:gd name="connsiteX14" fmla="*/ 8516056 w 11217889"/>
              <a:gd name="connsiteY14" fmla="*/ 4036436 h 4045517"/>
              <a:gd name="connsiteX15" fmla="*/ 5903798 w 11217889"/>
              <a:gd name="connsiteY15" fmla="*/ 4036436 h 4045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217889" h="4045517">
                <a:moveTo>
                  <a:pt x="8105493" y="9081"/>
                </a:moveTo>
                <a:lnTo>
                  <a:pt x="10717751" y="9081"/>
                </a:lnTo>
                <a:lnTo>
                  <a:pt x="11217889" y="4045517"/>
                </a:lnTo>
                <a:lnTo>
                  <a:pt x="8605631" y="4045517"/>
                </a:lnTo>
                <a:close/>
                <a:moveTo>
                  <a:pt x="2701831" y="0"/>
                </a:moveTo>
                <a:lnTo>
                  <a:pt x="5314088" y="0"/>
                </a:lnTo>
                <a:lnTo>
                  <a:pt x="5814226" y="4036436"/>
                </a:lnTo>
                <a:lnTo>
                  <a:pt x="3201968" y="4036436"/>
                </a:lnTo>
                <a:close/>
                <a:moveTo>
                  <a:pt x="0" y="0"/>
                </a:moveTo>
                <a:lnTo>
                  <a:pt x="2612259" y="0"/>
                </a:lnTo>
                <a:lnTo>
                  <a:pt x="3112397" y="4036436"/>
                </a:lnTo>
                <a:lnTo>
                  <a:pt x="500138" y="4036436"/>
                </a:lnTo>
                <a:close/>
                <a:moveTo>
                  <a:pt x="5403660" y="0"/>
                </a:moveTo>
                <a:lnTo>
                  <a:pt x="8015918" y="0"/>
                </a:lnTo>
                <a:lnTo>
                  <a:pt x="8516056" y="4036436"/>
                </a:lnTo>
                <a:lnTo>
                  <a:pt x="5903798" y="4036436"/>
                </a:lnTo>
                <a:close/>
              </a:path>
            </a:pathLst>
          </a:custGeom>
          <a:blipFill dpi="0" rotWithShape="1">
            <a:blip r:embed="rId3"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lIns="86686" tIns="43343" rIns="86686" bIns="43343" rtlCol="0" anchor="ctr">
            <a:noAutofit/>
          </a:bodyPr>
          <a:lstStyle/>
          <a:p>
            <a:pPr algn="ctr"/>
            <a:endParaRPr lang="zh-CN" altLang="en-US" sz="100">
              <a:solidFill>
                <a:schemeClr val="tx1">
                  <a:lumMod val="75000"/>
                  <a:lumOff val="25000"/>
                </a:schemeClr>
              </a:solidFill>
              <a:ea typeface="微软雅黑" panose="020B0503020204020204" charset="-122"/>
            </a:endParaRPr>
          </a:p>
        </p:txBody>
      </p:sp>
      <p:cxnSp>
        <p:nvCxnSpPr>
          <p:cNvPr id="3" name="直接连接符 2"/>
          <p:cNvCxnSpPr/>
          <p:nvPr/>
        </p:nvCxnSpPr>
        <p:spPr>
          <a:xfrm flipH="1" flipV="1">
            <a:off x="338252" y="424"/>
            <a:ext cx="906014" cy="6857471"/>
          </a:xfrm>
          <a:prstGeom prst="line">
            <a:avLst/>
          </a:prstGeom>
          <a:ln w="12700">
            <a:solidFill>
              <a:srgbClr val="EFB6C7"/>
            </a:solidFill>
          </a:ln>
        </p:spPr>
        <p:style>
          <a:lnRef idx="1">
            <a:schemeClr val="accent1"/>
          </a:lnRef>
          <a:fillRef idx="0">
            <a:schemeClr val="accent1"/>
          </a:fillRef>
          <a:effectRef idx="0">
            <a:schemeClr val="accent1"/>
          </a:effectRef>
          <a:fontRef idx="minor">
            <a:schemeClr val="tx1"/>
          </a:fontRef>
        </p:style>
      </p:cxnSp>
      <p:sp>
        <p:nvSpPr>
          <p:cNvPr id="9" name="MH_Text_1"/>
          <p:cNvSpPr txBox="1"/>
          <p:nvPr/>
        </p:nvSpPr>
        <p:spPr>
          <a:xfrm>
            <a:off x="1387322" y="5908121"/>
            <a:ext cx="9896175" cy="525040"/>
          </a:xfrm>
          <a:prstGeom prst="rect">
            <a:avLst/>
          </a:prstGeom>
          <a:noFill/>
        </p:spPr>
        <p:txBody>
          <a:bodyPr lIns="86686" tIns="43343" rIns="86686" bIns="43343">
            <a:normAutofit/>
          </a:bodyPr>
          <a:lstStyle/>
          <a:p>
            <a:pPr>
              <a:lnSpc>
                <a:spcPct val="150000"/>
              </a:lnSpc>
            </a:pPr>
            <a:r>
              <a:rPr lang="zh-CN" altLang="en-US" sz="900" dirty="0">
                <a:solidFill>
                  <a:schemeClr val="tx1">
                    <a:lumMod val="75000"/>
                    <a:lumOff val="25000"/>
                  </a:schemeClr>
                </a:solidFill>
                <a:latin typeface="微软雅黑" panose="020B0503020204020204" charset="-122"/>
                <a:ea typeface="微软雅黑" panose="020B0503020204020204" charset="-122"/>
                <a:cs typeface="+mn-ea"/>
                <a:sym typeface="+mn-lt"/>
              </a:rPr>
              <a:t>点击添加相关标题文字，点击添加相关标题文字，点击添加相关标题文字，点击添加相关标题文字，点击添加相关标题文字，点击添加相关标题文字，点击添加相关标题文字，点击添加相关标题文字，点击添加相关标题文字，请替换文字内容，点击添加相关标题文字，修改文字内容，也可以直接复制你的内容到此。</a:t>
            </a:r>
          </a:p>
        </p:txBody>
      </p:sp>
      <p:sp>
        <p:nvSpPr>
          <p:cNvPr id="10" name="文本框 9"/>
          <p:cNvSpPr txBox="1"/>
          <p:nvPr/>
        </p:nvSpPr>
        <p:spPr>
          <a:xfrm>
            <a:off x="1387322" y="5186331"/>
            <a:ext cx="6914730" cy="732155"/>
          </a:xfrm>
          <a:prstGeom prst="rect">
            <a:avLst/>
          </a:prstGeom>
          <a:noFill/>
        </p:spPr>
        <p:txBody>
          <a:bodyPr wrap="square" lIns="86686" tIns="43343" rIns="86686" bIns="43343" rtlCol="0">
            <a:spAutoFit/>
          </a:bodyPr>
          <a:lstStyle/>
          <a:p>
            <a:r>
              <a:rPr lang="en-US" altLang="zh-CN" sz="4200" b="1" cap="all" dirty="0">
                <a:solidFill>
                  <a:schemeClr val="tx1">
                    <a:lumMod val="75000"/>
                    <a:lumOff val="25000"/>
                  </a:schemeClr>
                </a:solidFill>
                <a:ea typeface="微软雅黑" panose="020B0503020204020204" charset="-122"/>
              </a:rPr>
              <a:t>Add related title words</a:t>
            </a:r>
            <a:endParaRPr lang="en-US" altLang="zh-CN" sz="4200" b="1" cap="all" dirty="0">
              <a:solidFill>
                <a:schemeClr val="tx1">
                  <a:lumMod val="75000"/>
                  <a:lumOff val="25000"/>
                </a:schemeClr>
              </a:solidFill>
              <a:latin typeface="Impact" panose="020B0806030902050204" charset="0"/>
              <a:ea typeface="微软雅黑" panose="020B0503020204020204" charset="-122"/>
              <a:cs typeface="Arial" panose="020B0604020202020204" pitchFamily="34" charset="0"/>
            </a:endParaRPr>
          </a:p>
        </p:txBody>
      </p:sp>
      <p:sp>
        <p:nvSpPr>
          <p:cNvPr id="2" name="矩形 1"/>
          <p:cNvSpPr/>
          <p:nvPr/>
        </p:nvSpPr>
        <p:spPr>
          <a:xfrm>
            <a:off x="336000" y="542925"/>
            <a:ext cx="11520000" cy="17780"/>
          </a:xfrm>
          <a:prstGeom prst="rect">
            <a:avLst/>
          </a:prstGeom>
          <a:solidFill>
            <a:srgbClr val="EFB6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227965" y="56515"/>
            <a:ext cx="1510030" cy="417830"/>
          </a:xfrm>
          <a:prstGeom prst="rect">
            <a:avLst/>
          </a:prstGeom>
          <a:noFill/>
        </p:spPr>
        <p:txBody>
          <a:bodyPr wrap="square" rtlCol="0" anchor="t">
            <a:spAutoFit/>
          </a:bodyPr>
          <a:lstStyle/>
          <a:p>
            <a:r>
              <a:rPr lang="zh-CN" altLang="en-US" sz="2000" b="1" dirty="0">
                <a:solidFill>
                  <a:schemeClr val="tx1">
                    <a:lumMod val="75000"/>
                    <a:lumOff val="25000"/>
                  </a:schemeClr>
                </a:solidFill>
                <a:latin typeface="微软雅黑" panose="020B0503020204020204" charset="-122"/>
                <a:ea typeface="微软雅黑" panose="020B0503020204020204" charset="-122"/>
                <a:sym typeface="宋体" panose="02010600030101010101" pitchFamily="2" charset="-122"/>
              </a:rPr>
              <a:t>添加标题</a:t>
            </a:r>
          </a:p>
        </p:txBody>
      </p:sp>
      <p:sp>
        <p:nvSpPr>
          <p:cNvPr id="14" name="矩形 13"/>
          <p:cNvSpPr/>
          <p:nvPr/>
        </p:nvSpPr>
        <p:spPr>
          <a:xfrm rot="16200000">
            <a:off x="1334250" y="274985"/>
            <a:ext cx="396000" cy="17780"/>
          </a:xfrm>
          <a:prstGeom prst="rect">
            <a:avLst/>
          </a:prstGeom>
          <a:solidFill>
            <a:srgbClr val="EFB6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1672590" y="81280"/>
            <a:ext cx="3964305" cy="384810"/>
          </a:xfrm>
          <a:prstGeom prst="rect">
            <a:avLst/>
          </a:prstGeom>
          <a:noFill/>
        </p:spPr>
        <p:txBody>
          <a:bodyPr wrap="square" rtlCol="0" anchor="t">
            <a:spAutoFit/>
          </a:bodyPr>
          <a:lstStyle/>
          <a:p>
            <a:r>
              <a:rPr>
                <a:solidFill>
                  <a:schemeClr val="tx1">
                    <a:lumMod val="75000"/>
                    <a:lumOff val="25000"/>
                  </a:schemeClr>
                </a:solidFill>
                <a:latin typeface="微软雅黑" panose="020B0503020204020204" charset="-122"/>
                <a:ea typeface="微软雅黑" panose="020B0503020204020204" charset="-122"/>
              </a:rPr>
              <a:t>cultural environmen</a:t>
            </a:r>
          </a:p>
        </p:txBody>
      </p:sp>
    </p:spTree>
  </p:cSld>
  <p:clrMapOvr>
    <a:masterClrMapping/>
  </p:clrMapOvr>
  <p:transition advTm="2902">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outVertic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500"/>
                                        <p:tgtEl>
                                          <p:spTgt spid="10"/>
                                        </p:tgtEl>
                                      </p:cBhvr>
                                    </p:animEffect>
                                  </p:childTnLst>
                                </p:cTn>
                              </p:par>
                            </p:childTnLst>
                          </p:cTn>
                        </p:par>
                        <p:par>
                          <p:cTn id="16" fill="hold">
                            <p:stCondLst>
                              <p:cond delay="1500"/>
                            </p:stCondLst>
                            <p:childTnLst>
                              <p:par>
                                <p:cTn id="17" presetID="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774063" y="995410"/>
            <a:ext cx="2014165" cy="898626"/>
            <a:chOff x="6328921" y="1657550"/>
            <a:chExt cx="2016224" cy="898711"/>
          </a:xfrm>
        </p:grpSpPr>
        <p:sp>
          <p:nvSpPr>
            <p:cNvPr id="31781" name="TextBox 38"/>
            <p:cNvSpPr txBox="1"/>
            <p:nvPr/>
          </p:nvSpPr>
          <p:spPr>
            <a:xfrm>
              <a:off x="6328921" y="1657550"/>
              <a:ext cx="1072976" cy="319435"/>
            </a:xfrm>
            <a:prstGeom prst="rect">
              <a:avLst/>
            </a:prstGeom>
            <a:noFill/>
            <a:ln w="9525">
              <a:noFill/>
              <a:miter/>
            </a:ln>
          </p:spPr>
          <p:txBody>
            <a:bodyPr wrap="none">
              <a:spAutoFit/>
            </a:bodyPr>
            <a:lstStyle/>
            <a:p>
              <a:pPr lvl="0" algn="l" eaLnBrk="1" hangingPunct="1"/>
              <a:r>
                <a:rPr lang="zh-CN" altLang="en-US" sz="1400" b="1" dirty="0">
                  <a:solidFill>
                    <a:schemeClr val="tx1">
                      <a:lumMod val="75000"/>
                      <a:lumOff val="25000"/>
                    </a:schemeClr>
                  </a:solidFill>
                  <a:latin typeface="微软雅黑" panose="020B0503020204020204" charset="-122"/>
                  <a:ea typeface="微软雅黑" panose="020B0503020204020204" charset="-122"/>
                </a:rPr>
                <a:t>添加标题一</a:t>
              </a:r>
            </a:p>
          </p:txBody>
        </p:sp>
        <p:sp>
          <p:nvSpPr>
            <p:cNvPr id="31782" name="TextBox 39"/>
            <p:cNvSpPr txBox="1"/>
            <p:nvPr/>
          </p:nvSpPr>
          <p:spPr>
            <a:xfrm>
              <a:off x="6328921" y="2023446"/>
              <a:ext cx="2016224" cy="532815"/>
            </a:xfrm>
            <a:prstGeom prst="rect">
              <a:avLst/>
            </a:prstGeom>
            <a:noFill/>
            <a:ln w="9525">
              <a:noFill/>
              <a:miter/>
            </a:ln>
          </p:spPr>
          <p:txBody>
            <a:bodyPr>
              <a:spAutoFit/>
            </a:bodyPr>
            <a:lstStyle/>
            <a:p>
              <a:pPr lvl="0" eaLnBrk="1" hangingPunct="1"/>
              <a:r>
                <a:rPr lang="zh-CN" altLang="en-US" sz="1400" dirty="0">
                  <a:solidFill>
                    <a:schemeClr val="tx1">
                      <a:lumMod val="75000"/>
                      <a:lumOff val="25000"/>
                    </a:schemeClr>
                  </a:solidFill>
                  <a:latin typeface="微软雅黑" panose="020B0503020204020204" charset="-122"/>
                  <a:ea typeface="微软雅黑" panose="020B0503020204020204" charset="-122"/>
                </a:rPr>
                <a:t>文字内容文字内容</a:t>
              </a:r>
            </a:p>
            <a:p>
              <a:pPr lvl="0" eaLnBrk="1" hangingPunct="1"/>
              <a:r>
                <a:rPr lang="zh-CN" altLang="en-US" sz="1400" dirty="0">
                  <a:solidFill>
                    <a:schemeClr val="tx1">
                      <a:lumMod val="75000"/>
                      <a:lumOff val="25000"/>
                    </a:schemeClr>
                  </a:solidFill>
                  <a:latin typeface="微软雅黑" panose="020B0503020204020204" charset="-122"/>
                  <a:ea typeface="微软雅黑" panose="020B0503020204020204" charset="-122"/>
                </a:rPr>
                <a:t>文字内容文字内容</a:t>
              </a:r>
            </a:p>
          </p:txBody>
        </p:sp>
      </p:grpSp>
      <p:grpSp>
        <p:nvGrpSpPr>
          <p:cNvPr id="6" name="组合 5"/>
          <p:cNvGrpSpPr/>
          <p:nvPr/>
        </p:nvGrpSpPr>
        <p:grpSpPr>
          <a:xfrm>
            <a:off x="9197368" y="995410"/>
            <a:ext cx="2014164" cy="898626"/>
            <a:chOff x="9309627" y="1657550"/>
            <a:chExt cx="2016224" cy="898711"/>
          </a:xfrm>
        </p:grpSpPr>
        <p:sp>
          <p:nvSpPr>
            <p:cNvPr id="31779" name="TextBox 41"/>
            <p:cNvSpPr txBox="1"/>
            <p:nvPr/>
          </p:nvSpPr>
          <p:spPr>
            <a:xfrm>
              <a:off x="9309627" y="1657550"/>
              <a:ext cx="1072976" cy="319435"/>
            </a:xfrm>
            <a:prstGeom prst="rect">
              <a:avLst/>
            </a:prstGeom>
            <a:noFill/>
            <a:ln w="9525">
              <a:noFill/>
              <a:miter/>
            </a:ln>
          </p:spPr>
          <p:txBody>
            <a:bodyPr wrap="none">
              <a:spAutoFit/>
            </a:bodyPr>
            <a:lstStyle/>
            <a:p>
              <a:pPr lvl="0" algn="l" eaLnBrk="1" hangingPunct="1"/>
              <a:r>
                <a:rPr lang="zh-CN" altLang="en-US" sz="1400" b="1" dirty="0">
                  <a:solidFill>
                    <a:schemeClr val="tx1">
                      <a:lumMod val="75000"/>
                      <a:lumOff val="25000"/>
                    </a:schemeClr>
                  </a:solidFill>
                  <a:latin typeface="微软雅黑" panose="020B0503020204020204" charset="-122"/>
                  <a:ea typeface="微软雅黑" panose="020B0503020204020204" charset="-122"/>
                </a:rPr>
                <a:t>添加标题二</a:t>
              </a:r>
            </a:p>
          </p:txBody>
        </p:sp>
        <p:sp>
          <p:nvSpPr>
            <p:cNvPr id="31780" name="TextBox 42"/>
            <p:cNvSpPr txBox="1"/>
            <p:nvPr/>
          </p:nvSpPr>
          <p:spPr>
            <a:xfrm>
              <a:off x="9309627" y="2023446"/>
              <a:ext cx="2016224" cy="532815"/>
            </a:xfrm>
            <a:prstGeom prst="rect">
              <a:avLst/>
            </a:prstGeom>
            <a:noFill/>
            <a:ln w="9525">
              <a:noFill/>
              <a:miter/>
            </a:ln>
          </p:spPr>
          <p:txBody>
            <a:bodyPr>
              <a:spAutoFit/>
            </a:bodyPr>
            <a:lstStyle/>
            <a:p>
              <a:pPr lvl="0" eaLnBrk="1" hangingPunct="1"/>
              <a:r>
                <a:rPr lang="zh-CN" altLang="en-US" sz="1400" dirty="0">
                  <a:solidFill>
                    <a:schemeClr val="tx1">
                      <a:lumMod val="75000"/>
                      <a:lumOff val="25000"/>
                    </a:schemeClr>
                  </a:solidFill>
                  <a:latin typeface="微软雅黑" panose="020B0503020204020204" charset="-122"/>
                  <a:ea typeface="微软雅黑" panose="020B0503020204020204" charset="-122"/>
                </a:rPr>
                <a:t>文字内容文字内容</a:t>
              </a:r>
            </a:p>
            <a:p>
              <a:pPr lvl="0" eaLnBrk="1" hangingPunct="1"/>
              <a:r>
                <a:rPr lang="zh-CN" altLang="en-US" sz="1400" dirty="0">
                  <a:solidFill>
                    <a:schemeClr val="tx1">
                      <a:lumMod val="75000"/>
                      <a:lumOff val="25000"/>
                    </a:schemeClr>
                  </a:solidFill>
                  <a:latin typeface="微软雅黑" panose="020B0503020204020204" charset="-122"/>
                  <a:ea typeface="微软雅黑" panose="020B0503020204020204" charset="-122"/>
                </a:rPr>
                <a:t>文字内容文字内容</a:t>
              </a:r>
            </a:p>
          </p:txBody>
        </p:sp>
      </p:grpSp>
      <p:grpSp>
        <p:nvGrpSpPr>
          <p:cNvPr id="44" name="组合 43"/>
          <p:cNvGrpSpPr/>
          <p:nvPr/>
        </p:nvGrpSpPr>
        <p:grpSpPr>
          <a:xfrm>
            <a:off x="774063" y="5205655"/>
            <a:ext cx="2014165" cy="898626"/>
            <a:chOff x="6328921" y="4519503"/>
            <a:chExt cx="2016224" cy="898711"/>
          </a:xfrm>
        </p:grpSpPr>
        <p:sp>
          <p:nvSpPr>
            <p:cNvPr id="31777" name="TextBox 44"/>
            <p:cNvSpPr txBox="1"/>
            <p:nvPr/>
          </p:nvSpPr>
          <p:spPr>
            <a:xfrm>
              <a:off x="6328921" y="4519503"/>
              <a:ext cx="1072976" cy="319435"/>
            </a:xfrm>
            <a:prstGeom prst="rect">
              <a:avLst/>
            </a:prstGeom>
            <a:noFill/>
            <a:ln w="9525">
              <a:noFill/>
              <a:miter/>
            </a:ln>
          </p:spPr>
          <p:txBody>
            <a:bodyPr wrap="none">
              <a:spAutoFit/>
            </a:bodyPr>
            <a:lstStyle/>
            <a:p>
              <a:pPr lvl="0" algn="l" eaLnBrk="1" hangingPunct="1"/>
              <a:r>
                <a:rPr lang="zh-CN" altLang="en-US" sz="1400" b="1" dirty="0">
                  <a:solidFill>
                    <a:schemeClr val="tx1">
                      <a:lumMod val="75000"/>
                      <a:lumOff val="25000"/>
                    </a:schemeClr>
                  </a:solidFill>
                  <a:latin typeface="微软雅黑" panose="020B0503020204020204" charset="-122"/>
                  <a:ea typeface="微软雅黑" panose="020B0503020204020204" charset="-122"/>
                </a:rPr>
                <a:t>添加标题五</a:t>
              </a:r>
            </a:p>
          </p:txBody>
        </p:sp>
        <p:sp>
          <p:nvSpPr>
            <p:cNvPr id="31778" name="TextBox 45"/>
            <p:cNvSpPr txBox="1"/>
            <p:nvPr/>
          </p:nvSpPr>
          <p:spPr>
            <a:xfrm>
              <a:off x="6328921" y="4885399"/>
              <a:ext cx="2016224" cy="532815"/>
            </a:xfrm>
            <a:prstGeom prst="rect">
              <a:avLst/>
            </a:prstGeom>
            <a:noFill/>
            <a:ln w="9525">
              <a:noFill/>
              <a:miter/>
            </a:ln>
          </p:spPr>
          <p:txBody>
            <a:bodyPr>
              <a:spAutoFit/>
            </a:bodyPr>
            <a:lstStyle/>
            <a:p>
              <a:pPr lvl="0" eaLnBrk="1" hangingPunct="1"/>
              <a:r>
                <a:rPr lang="zh-CN" altLang="en-US" sz="1400" dirty="0">
                  <a:solidFill>
                    <a:schemeClr val="tx1">
                      <a:lumMod val="75000"/>
                      <a:lumOff val="25000"/>
                    </a:schemeClr>
                  </a:solidFill>
                  <a:latin typeface="微软雅黑" panose="020B0503020204020204" charset="-122"/>
                  <a:ea typeface="微软雅黑" panose="020B0503020204020204" charset="-122"/>
                </a:rPr>
                <a:t>文字内容文字内容</a:t>
              </a:r>
            </a:p>
            <a:p>
              <a:pPr lvl="0" eaLnBrk="1" hangingPunct="1"/>
              <a:r>
                <a:rPr lang="zh-CN" altLang="en-US" sz="1400" dirty="0">
                  <a:solidFill>
                    <a:schemeClr val="tx1">
                      <a:lumMod val="75000"/>
                      <a:lumOff val="25000"/>
                    </a:schemeClr>
                  </a:solidFill>
                  <a:latin typeface="微软雅黑" panose="020B0503020204020204" charset="-122"/>
                  <a:ea typeface="微软雅黑" panose="020B0503020204020204" charset="-122"/>
                </a:rPr>
                <a:t>文字内容文字内容</a:t>
              </a:r>
            </a:p>
          </p:txBody>
        </p:sp>
      </p:grpSp>
      <p:grpSp>
        <p:nvGrpSpPr>
          <p:cNvPr id="7" name="组合 6"/>
          <p:cNvGrpSpPr/>
          <p:nvPr/>
        </p:nvGrpSpPr>
        <p:grpSpPr>
          <a:xfrm>
            <a:off x="9197368" y="5205655"/>
            <a:ext cx="2014164" cy="898626"/>
            <a:chOff x="9309627" y="4519503"/>
            <a:chExt cx="2016224" cy="898711"/>
          </a:xfrm>
        </p:grpSpPr>
        <p:sp>
          <p:nvSpPr>
            <p:cNvPr id="31775" name="TextBox 47"/>
            <p:cNvSpPr txBox="1"/>
            <p:nvPr/>
          </p:nvSpPr>
          <p:spPr>
            <a:xfrm>
              <a:off x="9309627" y="4519503"/>
              <a:ext cx="1072976" cy="319435"/>
            </a:xfrm>
            <a:prstGeom prst="rect">
              <a:avLst/>
            </a:prstGeom>
            <a:noFill/>
            <a:ln w="9525">
              <a:noFill/>
              <a:miter/>
            </a:ln>
          </p:spPr>
          <p:txBody>
            <a:bodyPr wrap="none">
              <a:spAutoFit/>
            </a:bodyPr>
            <a:lstStyle/>
            <a:p>
              <a:pPr lvl="0" algn="l" eaLnBrk="1" hangingPunct="1"/>
              <a:r>
                <a:rPr lang="zh-CN" altLang="en-US" sz="1400" b="1" dirty="0">
                  <a:solidFill>
                    <a:schemeClr val="tx1">
                      <a:lumMod val="75000"/>
                      <a:lumOff val="25000"/>
                    </a:schemeClr>
                  </a:solidFill>
                  <a:latin typeface="微软雅黑" panose="020B0503020204020204" charset="-122"/>
                  <a:ea typeface="微软雅黑" panose="020B0503020204020204" charset="-122"/>
                </a:rPr>
                <a:t>添加标题六</a:t>
              </a:r>
            </a:p>
          </p:txBody>
        </p:sp>
        <p:sp>
          <p:nvSpPr>
            <p:cNvPr id="31776" name="TextBox 48"/>
            <p:cNvSpPr txBox="1"/>
            <p:nvPr/>
          </p:nvSpPr>
          <p:spPr>
            <a:xfrm>
              <a:off x="9309627" y="4885399"/>
              <a:ext cx="2016224" cy="532815"/>
            </a:xfrm>
            <a:prstGeom prst="rect">
              <a:avLst/>
            </a:prstGeom>
            <a:noFill/>
            <a:ln w="9525">
              <a:noFill/>
              <a:miter/>
            </a:ln>
          </p:spPr>
          <p:txBody>
            <a:bodyPr>
              <a:spAutoFit/>
            </a:bodyPr>
            <a:lstStyle/>
            <a:p>
              <a:pPr lvl="0" eaLnBrk="1" hangingPunct="1"/>
              <a:r>
                <a:rPr lang="zh-CN" altLang="en-US" sz="1400" dirty="0">
                  <a:solidFill>
                    <a:schemeClr val="tx1">
                      <a:lumMod val="75000"/>
                      <a:lumOff val="25000"/>
                    </a:schemeClr>
                  </a:solidFill>
                  <a:latin typeface="微软雅黑" panose="020B0503020204020204" charset="-122"/>
                  <a:ea typeface="微软雅黑" panose="020B0503020204020204" charset="-122"/>
                </a:rPr>
                <a:t>文字内容文字内容</a:t>
              </a:r>
            </a:p>
            <a:p>
              <a:pPr lvl="0" eaLnBrk="1" hangingPunct="1"/>
              <a:r>
                <a:rPr lang="zh-CN" altLang="en-US" sz="1400" dirty="0">
                  <a:solidFill>
                    <a:schemeClr val="tx1">
                      <a:lumMod val="75000"/>
                      <a:lumOff val="25000"/>
                    </a:schemeClr>
                  </a:solidFill>
                  <a:latin typeface="微软雅黑" panose="020B0503020204020204" charset="-122"/>
                  <a:ea typeface="微软雅黑" panose="020B0503020204020204" charset="-122"/>
                </a:rPr>
                <a:t>文字内容文字内容</a:t>
              </a:r>
            </a:p>
          </p:txBody>
        </p:sp>
      </p:grpSp>
      <p:sp>
        <p:nvSpPr>
          <p:cNvPr id="8" name="矩形 7"/>
          <p:cNvSpPr/>
          <p:nvPr/>
        </p:nvSpPr>
        <p:spPr>
          <a:xfrm>
            <a:off x="2681" y="2149575"/>
            <a:ext cx="12196091" cy="2559169"/>
          </a:xfrm>
          <a:prstGeom prst="rect">
            <a:avLst/>
          </a:prstGeom>
          <a:blipFill rotWithShape="1">
            <a:blip r:embed="rId3"/>
            <a:stretch>
              <a:fillRect/>
            </a:stretch>
          </a:blipFill>
          <a:ln w="25400" cap="flat" cmpd="sng" algn="ctr">
            <a:noFill/>
            <a:prstDash val="solid"/>
          </a:ln>
          <a:effectLst/>
        </p:spPr>
        <p:txBody>
          <a:bodyPr anchor="ctr"/>
          <a:lstStyle/>
          <a:p>
            <a:pPr marL="0" marR="0" lvl="0" indent="0" algn="ctr" defTabSz="914400" rtl="0" eaLnBrk="1" fontAlgn="base" latinLnBrk="0" hangingPunct="1">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prstClr val="white"/>
              </a:solidFill>
              <a:effectLst/>
              <a:uLnTx/>
              <a:uFillTx/>
              <a:latin typeface="Arial" panose="020B0604020202020204" pitchFamily="34" charset="0"/>
              <a:ea typeface="宋体" panose="02010600030101010101" pitchFamily="2" charset="-122"/>
              <a:cs typeface="+mn-ea"/>
            </a:endParaRPr>
          </a:p>
        </p:txBody>
      </p:sp>
      <p:sp>
        <p:nvSpPr>
          <p:cNvPr id="51" name="椭圆 50"/>
          <p:cNvSpPr/>
          <p:nvPr/>
        </p:nvSpPr>
        <p:spPr>
          <a:xfrm>
            <a:off x="3799092" y="1124585"/>
            <a:ext cx="4592841" cy="4593908"/>
          </a:xfrm>
          <a:prstGeom prst="ellipse">
            <a:avLst/>
          </a:prstGeom>
          <a:gradFill flip="none" rotWithShape="1">
            <a:gsLst>
              <a:gs pos="100000">
                <a:srgbClr val="C4261D">
                  <a:lumMod val="50000"/>
                  <a:lumOff val="50000"/>
                  <a:alpha val="16000"/>
                </a:srgbClr>
              </a:gs>
              <a:gs pos="26000">
                <a:srgbClr val="C4261D">
                  <a:lumMod val="75000"/>
                  <a:lumOff val="25000"/>
                  <a:alpha val="32000"/>
                </a:srgbClr>
              </a:gs>
            </a:gsLst>
            <a:path path="circle">
              <a:fillToRect l="50000" t="50000" r="50000" b="50000"/>
            </a:path>
            <a:tileRect/>
          </a:gradFill>
          <a:ln w="25400" cap="flat" cmpd="sng" algn="ctr">
            <a:noFill/>
            <a:prstDash val="solid"/>
          </a:ln>
          <a:effectLst/>
        </p:spPr>
        <p:txBody>
          <a:bodyPr anchor="ctr"/>
          <a:lstStyle/>
          <a:p>
            <a:pPr marL="0" marR="0" lvl="0" indent="0" algn="ctr" defTabSz="914400" rtl="0" eaLnBrk="1" fontAlgn="base" latinLnBrk="0" hangingPunct="1">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lumMod val="75000"/>
                  <a:lumOff val="25000"/>
                </a:schemeClr>
              </a:solidFill>
              <a:effectLst/>
              <a:uLnTx/>
              <a:uFillTx/>
              <a:latin typeface="微软雅黑" panose="020B0503020204020204" charset="-122"/>
              <a:ea typeface="微软雅黑" panose="020B0503020204020204" charset="-122"/>
              <a:cs typeface="+mn-ea"/>
            </a:endParaRPr>
          </a:p>
        </p:txBody>
      </p:sp>
      <p:sp>
        <p:nvSpPr>
          <p:cNvPr id="52" name="椭圆 51"/>
          <p:cNvSpPr/>
          <p:nvPr/>
        </p:nvSpPr>
        <p:spPr>
          <a:xfrm>
            <a:off x="3804620" y="1132202"/>
            <a:ext cx="4592844" cy="4593908"/>
          </a:xfrm>
          <a:prstGeom prst="ellipse">
            <a:avLst/>
          </a:prstGeom>
          <a:solidFill>
            <a:srgbClr val="EFB6C7">
              <a:alpha val="50000"/>
            </a:srgbClr>
          </a:solidFill>
          <a:ln w="25400" cap="flat" cmpd="sng" algn="ctr">
            <a:noFill/>
            <a:prstDash val="solid"/>
          </a:ln>
          <a:effectLst/>
        </p:spPr>
        <p:txBody>
          <a:bodyPr anchor="ctr"/>
          <a:lstStyle/>
          <a:p>
            <a:pPr marL="0" marR="0" lvl="0" indent="0" algn="ctr" defTabSz="914400" rtl="0" eaLnBrk="1" fontAlgn="base" latinLnBrk="0" hangingPunct="1">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lumMod val="75000"/>
                  <a:lumOff val="25000"/>
                </a:schemeClr>
              </a:solidFill>
              <a:effectLst/>
              <a:uLnTx/>
              <a:uFillTx/>
              <a:latin typeface="微软雅黑" panose="020B0503020204020204" charset="-122"/>
              <a:ea typeface="微软雅黑" panose="020B0503020204020204" charset="-122"/>
              <a:cs typeface="+mn-ea"/>
            </a:endParaRPr>
          </a:p>
        </p:txBody>
      </p:sp>
      <p:sp>
        <p:nvSpPr>
          <p:cNvPr id="54" name="椭圆 53"/>
          <p:cNvSpPr/>
          <p:nvPr/>
        </p:nvSpPr>
        <p:spPr>
          <a:xfrm>
            <a:off x="4584700" y="1905000"/>
            <a:ext cx="3031490" cy="3032125"/>
          </a:xfrm>
          <a:prstGeom prst="ellipse">
            <a:avLst/>
          </a:prstGeom>
          <a:blipFill rotWithShape="1">
            <a:blip r:embed="rId4" cstate="email"/>
            <a:stretch>
              <a:fillRect/>
            </a:stretch>
          </a:blipFill>
          <a:ln w="25400" cap="flat" cmpd="sng" algn="ctr">
            <a:noFill/>
            <a:prstDash val="solid"/>
          </a:ln>
          <a:effectLst/>
        </p:spPr>
        <p:txBody>
          <a:bodyPr anchor="ctr"/>
          <a:lstStyle/>
          <a:p>
            <a:pPr marL="0" marR="0" lvl="0" indent="0" algn="ctr" defTabSz="914400" rtl="0" eaLnBrk="1" fontAlgn="base" latinLnBrk="0" hangingPunct="1">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lumMod val="75000"/>
                  <a:lumOff val="25000"/>
                </a:schemeClr>
              </a:solidFill>
              <a:effectLst/>
              <a:uLnTx/>
              <a:uFillTx/>
              <a:latin typeface="微软雅黑" panose="020B0503020204020204" charset="-122"/>
              <a:ea typeface="微软雅黑" panose="020B0503020204020204" charset="-122"/>
              <a:cs typeface="+mn-ea"/>
            </a:endParaRPr>
          </a:p>
        </p:txBody>
      </p:sp>
      <p:grpSp>
        <p:nvGrpSpPr>
          <p:cNvPr id="56" name="组合 55"/>
          <p:cNvGrpSpPr/>
          <p:nvPr/>
        </p:nvGrpSpPr>
        <p:grpSpPr>
          <a:xfrm rot="-1141687">
            <a:off x="3623100" y="1849524"/>
            <a:ext cx="4955257" cy="3159272"/>
            <a:chOff x="3690169" y="1894481"/>
            <a:chExt cx="4956131" cy="3157579"/>
          </a:xfrm>
        </p:grpSpPr>
        <p:sp>
          <p:nvSpPr>
            <p:cNvPr id="57" name="椭圆 56"/>
            <p:cNvSpPr/>
            <p:nvPr/>
          </p:nvSpPr>
          <p:spPr>
            <a:xfrm>
              <a:off x="7636296" y="1888134"/>
              <a:ext cx="1009641" cy="1010742"/>
            </a:xfrm>
            <a:prstGeom prst="ellipse">
              <a:avLst/>
            </a:prstGeom>
            <a:solidFill>
              <a:srgbClr val="EFB6C7">
                <a:alpha val="73000"/>
              </a:srgbClr>
            </a:solidFill>
            <a:ln w="25400" cap="flat" cmpd="sng" algn="ctr">
              <a:noFill/>
              <a:prstDash val="solid"/>
            </a:ln>
            <a:effectLst/>
          </p:spPr>
          <p:txBody>
            <a:bodyPr anchor="ctr"/>
            <a:lstStyle/>
            <a:p>
              <a:pPr marL="0" marR="0" lvl="0" indent="0" algn="ctr" defTabSz="914400" rtl="0" eaLnBrk="1" fontAlgn="base" latinLnBrk="0" hangingPunct="1">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lumMod val="75000"/>
                    <a:lumOff val="25000"/>
                  </a:schemeClr>
                </a:solidFill>
                <a:effectLst/>
                <a:uLnTx/>
                <a:uFillTx/>
                <a:latin typeface="微软雅黑" panose="020B0503020204020204" charset="-122"/>
                <a:ea typeface="微软雅黑" panose="020B0503020204020204" charset="-122"/>
                <a:cs typeface="+mn-ea"/>
              </a:endParaRPr>
            </a:p>
          </p:txBody>
        </p:sp>
        <p:sp>
          <p:nvSpPr>
            <p:cNvPr id="58" name="椭圆 57"/>
            <p:cNvSpPr/>
            <p:nvPr/>
          </p:nvSpPr>
          <p:spPr>
            <a:xfrm>
              <a:off x="3689712" y="4161408"/>
              <a:ext cx="884229" cy="883804"/>
            </a:xfrm>
            <a:prstGeom prst="ellipse">
              <a:avLst/>
            </a:prstGeom>
            <a:solidFill>
              <a:srgbClr val="EFB6C7">
                <a:alpha val="73000"/>
              </a:srgbClr>
            </a:solidFill>
            <a:ln w="25400" cap="flat" cmpd="sng" algn="ctr">
              <a:noFill/>
              <a:prstDash val="solid"/>
            </a:ln>
            <a:effectLst/>
          </p:spPr>
          <p:txBody>
            <a:bodyPr anchor="ctr"/>
            <a:lstStyle/>
            <a:p>
              <a:pPr marL="0" marR="0" lvl="0" indent="0" algn="ctr" defTabSz="914400" rtl="0" eaLnBrk="1" fontAlgn="base" latinLnBrk="0" hangingPunct="1">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lumMod val="75000"/>
                    <a:lumOff val="25000"/>
                  </a:schemeClr>
                </a:solidFill>
                <a:effectLst/>
                <a:uLnTx/>
                <a:uFillTx/>
                <a:latin typeface="微软雅黑" panose="020B0503020204020204" charset="-122"/>
                <a:ea typeface="微软雅黑" panose="020B0503020204020204" charset="-122"/>
                <a:cs typeface="+mn-ea"/>
              </a:endParaRPr>
            </a:p>
          </p:txBody>
        </p:sp>
      </p:grpSp>
      <p:grpSp>
        <p:nvGrpSpPr>
          <p:cNvPr id="59" name="组合 58"/>
          <p:cNvGrpSpPr/>
          <p:nvPr/>
        </p:nvGrpSpPr>
        <p:grpSpPr>
          <a:xfrm>
            <a:off x="3464378" y="3017978"/>
            <a:ext cx="5274285" cy="1579635"/>
            <a:chOff x="3150334" y="3017667"/>
            <a:chExt cx="5275385" cy="1580058"/>
          </a:xfrm>
        </p:grpSpPr>
        <p:sp>
          <p:nvSpPr>
            <p:cNvPr id="60" name="椭圆 59"/>
            <p:cNvSpPr/>
            <p:nvPr/>
          </p:nvSpPr>
          <p:spPr>
            <a:xfrm>
              <a:off x="7749428" y="3921238"/>
              <a:ext cx="676291" cy="676487"/>
            </a:xfrm>
            <a:prstGeom prst="ellipse">
              <a:avLst/>
            </a:prstGeom>
            <a:solidFill>
              <a:srgbClr val="7F7F7F">
                <a:alpha val="39000"/>
              </a:srgbClr>
            </a:solidFill>
            <a:ln w="25400" cap="flat" cmpd="sng" algn="ctr">
              <a:noFill/>
              <a:prstDash val="solid"/>
            </a:ln>
            <a:effectLst/>
          </p:spPr>
          <p:txBody>
            <a:bodyPr anchor="ctr"/>
            <a:lstStyle/>
            <a:p>
              <a:pPr marL="0" marR="0" lvl="0" indent="0" algn="ctr" defTabSz="914400" rtl="0" eaLnBrk="1" fontAlgn="base" latinLnBrk="0" hangingPunct="1">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lumMod val="75000"/>
                    <a:lumOff val="25000"/>
                  </a:schemeClr>
                </a:solidFill>
                <a:effectLst/>
                <a:uLnTx/>
                <a:uFillTx/>
                <a:latin typeface="微软雅黑" panose="020B0503020204020204" charset="-122"/>
                <a:ea typeface="微软雅黑" panose="020B0503020204020204" charset="-122"/>
                <a:cs typeface="+mn-ea"/>
              </a:endParaRPr>
            </a:p>
          </p:txBody>
        </p:sp>
        <p:sp>
          <p:nvSpPr>
            <p:cNvPr id="61" name="椭圆 60"/>
            <p:cNvSpPr/>
            <p:nvPr/>
          </p:nvSpPr>
          <p:spPr>
            <a:xfrm>
              <a:off x="3150334" y="3017667"/>
              <a:ext cx="631840" cy="632023"/>
            </a:xfrm>
            <a:prstGeom prst="ellipse">
              <a:avLst/>
            </a:prstGeom>
            <a:solidFill>
              <a:srgbClr val="7F7F7F">
                <a:alpha val="39000"/>
              </a:srgbClr>
            </a:solidFill>
            <a:ln w="25400" cap="flat" cmpd="sng" algn="ctr">
              <a:noFill/>
              <a:prstDash val="solid"/>
            </a:ln>
            <a:effectLst/>
          </p:spPr>
          <p:txBody>
            <a:bodyPr anchor="ctr"/>
            <a:lstStyle/>
            <a:p>
              <a:pPr marL="0" marR="0" lvl="0" indent="0" algn="ctr" defTabSz="914400" rtl="0" eaLnBrk="1" fontAlgn="base" latinLnBrk="0" hangingPunct="1">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1">
                <a:ln>
                  <a:noFill/>
                </a:ln>
                <a:solidFill>
                  <a:schemeClr val="tx1">
                    <a:lumMod val="75000"/>
                    <a:lumOff val="25000"/>
                  </a:schemeClr>
                </a:solidFill>
                <a:effectLst/>
                <a:uLnTx/>
                <a:uFillTx/>
                <a:latin typeface="微软雅黑" panose="020B0503020204020204" charset="-122"/>
                <a:ea typeface="微软雅黑" panose="020B0503020204020204" charset="-122"/>
                <a:cs typeface="+mn-ea"/>
              </a:endParaRPr>
            </a:p>
          </p:txBody>
        </p:sp>
      </p:grpSp>
      <p:sp>
        <p:nvSpPr>
          <p:cNvPr id="2" name="矩形 1"/>
          <p:cNvSpPr/>
          <p:nvPr/>
        </p:nvSpPr>
        <p:spPr>
          <a:xfrm>
            <a:off x="336000" y="542925"/>
            <a:ext cx="11520000" cy="17780"/>
          </a:xfrm>
          <a:prstGeom prst="rect">
            <a:avLst/>
          </a:prstGeom>
          <a:solidFill>
            <a:srgbClr val="EFB6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227965" y="56515"/>
            <a:ext cx="1510030" cy="417830"/>
          </a:xfrm>
          <a:prstGeom prst="rect">
            <a:avLst/>
          </a:prstGeom>
          <a:noFill/>
        </p:spPr>
        <p:txBody>
          <a:bodyPr wrap="square" rtlCol="0" anchor="t">
            <a:spAutoFit/>
          </a:bodyPr>
          <a:lstStyle/>
          <a:p>
            <a:r>
              <a:rPr lang="zh-CN" altLang="en-US" sz="2000" b="1" dirty="0">
                <a:solidFill>
                  <a:schemeClr val="tx1">
                    <a:lumMod val="75000"/>
                    <a:lumOff val="25000"/>
                  </a:schemeClr>
                </a:solidFill>
                <a:latin typeface="微软雅黑" panose="020B0503020204020204" charset="-122"/>
                <a:ea typeface="微软雅黑" panose="020B0503020204020204" charset="-122"/>
                <a:sym typeface="宋体" panose="02010600030101010101" pitchFamily="2" charset="-122"/>
              </a:rPr>
              <a:t>添加标题</a:t>
            </a:r>
          </a:p>
        </p:txBody>
      </p:sp>
      <p:sp>
        <p:nvSpPr>
          <p:cNvPr id="14" name="矩形 13"/>
          <p:cNvSpPr/>
          <p:nvPr/>
        </p:nvSpPr>
        <p:spPr>
          <a:xfrm rot="16200000">
            <a:off x="1334250" y="274985"/>
            <a:ext cx="396000" cy="17780"/>
          </a:xfrm>
          <a:prstGeom prst="rect">
            <a:avLst/>
          </a:prstGeom>
          <a:solidFill>
            <a:srgbClr val="EFB6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1672590" y="81280"/>
            <a:ext cx="3964305" cy="384810"/>
          </a:xfrm>
          <a:prstGeom prst="rect">
            <a:avLst/>
          </a:prstGeom>
          <a:noFill/>
        </p:spPr>
        <p:txBody>
          <a:bodyPr wrap="square" rtlCol="0" anchor="t">
            <a:spAutoFit/>
          </a:bodyPr>
          <a:lstStyle/>
          <a:p>
            <a:r>
              <a:rPr>
                <a:solidFill>
                  <a:schemeClr val="tx1">
                    <a:lumMod val="75000"/>
                    <a:lumOff val="25000"/>
                  </a:schemeClr>
                </a:solidFill>
                <a:latin typeface="微软雅黑" panose="020B0503020204020204" charset="-122"/>
                <a:ea typeface="微软雅黑" panose="020B0503020204020204" charset="-122"/>
              </a:rPr>
              <a:t>cultural environmen</a:t>
            </a:r>
          </a:p>
        </p:txBody>
      </p:sp>
    </p:spTree>
  </p:cSld>
  <p:clrMapOvr>
    <a:masterClrMapping/>
  </p:clrMapOvr>
  <p:transition advTm="6973">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Horizontal)">
                                      <p:cBhvr>
                                        <p:cTn id="7" dur="500"/>
                                        <p:tgtEl>
                                          <p:spTgt spid="8"/>
                                        </p:tgtEl>
                                      </p:cBhvr>
                                    </p:animEffect>
                                  </p:childTnLst>
                                </p:cTn>
                              </p:par>
                              <p:par>
                                <p:cTn id="8" presetID="23" presetClass="entr" presetSubtype="16" fill="hold" nodeType="withEffect">
                                  <p:stCondLst>
                                    <p:cond delay="300"/>
                                  </p:stCondLst>
                                  <p:childTnLst>
                                    <p:set>
                                      <p:cBhvr>
                                        <p:cTn id="9" dur="1" fill="hold">
                                          <p:stCondLst>
                                            <p:cond delay="0"/>
                                          </p:stCondLst>
                                        </p:cTn>
                                        <p:tgtEl>
                                          <p:spTgt spid="52"/>
                                        </p:tgtEl>
                                        <p:attrNameLst>
                                          <p:attrName>style.visibility</p:attrName>
                                        </p:attrNameLst>
                                      </p:cBhvr>
                                      <p:to>
                                        <p:strVal val="visible"/>
                                      </p:to>
                                    </p:set>
                                    <p:anim calcmode="lin" valueType="num">
                                      <p:cBhvr>
                                        <p:cTn id="10" dur="500" fill="hold"/>
                                        <p:tgtEl>
                                          <p:spTgt spid="52"/>
                                        </p:tgtEl>
                                        <p:attrNameLst>
                                          <p:attrName>ppt_w</p:attrName>
                                        </p:attrNameLst>
                                      </p:cBhvr>
                                      <p:tavLst>
                                        <p:tav tm="0">
                                          <p:val>
                                            <p:fltVal val="0"/>
                                          </p:val>
                                        </p:tav>
                                        <p:tav tm="100000">
                                          <p:val>
                                            <p:strVal val="#ppt_w"/>
                                          </p:val>
                                        </p:tav>
                                      </p:tavLst>
                                    </p:anim>
                                    <p:anim calcmode="lin" valueType="num">
                                      <p:cBhvr>
                                        <p:cTn id="11" dur="500" fill="hold"/>
                                        <p:tgtEl>
                                          <p:spTgt spid="52"/>
                                        </p:tgtEl>
                                        <p:attrNameLst>
                                          <p:attrName>ppt_h</p:attrName>
                                        </p:attrNameLst>
                                      </p:cBhvr>
                                      <p:tavLst>
                                        <p:tav tm="0">
                                          <p:val>
                                            <p:fltVal val="0"/>
                                          </p:val>
                                        </p:tav>
                                        <p:tav tm="100000">
                                          <p:val>
                                            <p:strVal val="#ppt_h"/>
                                          </p:val>
                                        </p:tav>
                                      </p:tavLst>
                                    </p:anim>
                                  </p:childTnLst>
                                </p:cTn>
                              </p:par>
                              <p:par>
                                <p:cTn id="12" presetID="23" presetClass="entr" presetSubtype="16" fill="hold" nodeType="withEffect">
                                  <p:stCondLst>
                                    <p:cond delay="300"/>
                                  </p:stCondLst>
                                  <p:childTnLst>
                                    <p:set>
                                      <p:cBhvr>
                                        <p:cTn id="13" dur="1" fill="hold">
                                          <p:stCondLst>
                                            <p:cond delay="0"/>
                                          </p:stCondLst>
                                        </p:cTn>
                                        <p:tgtEl>
                                          <p:spTgt spid="51"/>
                                        </p:tgtEl>
                                        <p:attrNameLst>
                                          <p:attrName>style.visibility</p:attrName>
                                        </p:attrNameLst>
                                      </p:cBhvr>
                                      <p:to>
                                        <p:strVal val="visible"/>
                                      </p:to>
                                    </p:set>
                                    <p:anim calcmode="lin" valueType="num">
                                      <p:cBhvr>
                                        <p:cTn id="14" dur="500" fill="hold"/>
                                        <p:tgtEl>
                                          <p:spTgt spid="51"/>
                                        </p:tgtEl>
                                        <p:attrNameLst>
                                          <p:attrName>ppt_w</p:attrName>
                                        </p:attrNameLst>
                                      </p:cBhvr>
                                      <p:tavLst>
                                        <p:tav tm="0">
                                          <p:val>
                                            <p:fltVal val="0"/>
                                          </p:val>
                                        </p:tav>
                                        <p:tav tm="100000">
                                          <p:val>
                                            <p:strVal val="#ppt_w"/>
                                          </p:val>
                                        </p:tav>
                                      </p:tavLst>
                                    </p:anim>
                                    <p:anim calcmode="lin" valueType="num">
                                      <p:cBhvr>
                                        <p:cTn id="15" dur="500" fill="hold"/>
                                        <p:tgtEl>
                                          <p:spTgt spid="51"/>
                                        </p:tgtEl>
                                        <p:attrNameLst>
                                          <p:attrName>ppt_h</p:attrName>
                                        </p:attrNameLst>
                                      </p:cBhvr>
                                      <p:tavLst>
                                        <p:tav tm="0">
                                          <p:val>
                                            <p:fltVal val="0"/>
                                          </p:val>
                                        </p:tav>
                                        <p:tav tm="100000">
                                          <p:val>
                                            <p:strVal val="#ppt_h"/>
                                          </p:val>
                                        </p:tav>
                                      </p:tavLst>
                                    </p:anim>
                                  </p:childTnLst>
                                </p:cTn>
                              </p:par>
                              <p:par>
                                <p:cTn id="16" presetID="1" presetClass="entr" presetSubtype="0" fill="hold" nodeType="withEffect">
                                  <p:stCondLst>
                                    <p:cond delay="600"/>
                                  </p:stCondLst>
                                  <p:childTnLst>
                                    <p:set>
                                      <p:cBhvr>
                                        <p:cTn id="17" dur="1" fill="hold">
                                          <p:stCondLst>
                                            <p:cond delay="0"/>
                                          </p:stCondLst>
                                        </p:cTn>
                                        <p:tgtEl>
                                          <p:spTgt spid="51"/>
                                        </p:tgtEl>
                                        <p:attrNameLst>
                                          <p:attrName>style.visibility</p:attrName>
                                        </p:attrNameLst>
                                      </p:cBhvr>
                                      <p:to>
                                        <p:strVal val="visible"/>
                                      </p:to>
                                    </p:set>
                                  </p:childTnLst>
                                </p:cTn>
                              </p:par>
                              <p:par>
                                <p:cTn id="18" presetID="6" presetClass="emph" presetSubtype="0" fill="hold" nodeType="withEffect">
                                  <p:stCondLst>
                                    <p:cond delay="600"/>
                                  </p:stCondLst>
                                  <p:childTnLst>
                                    <p:animScale>
                                      <p:cBhvr>
                                        <p:cTn id="19" dur="1000" fill="hold"/>
                                        <p:tgtEl>
                                          <p:spTgt spid="51"/>
                                        </p:tgtEl>
                                      </p:cBhvr>
                                      <p:by x="120000" y="120000"/>
                                    </p:animScale>
                                  </p:childTnLst>
                                </p:cTn>
                              </p:par>
                              <p:par>
                                <p:cTn id="20" presetID="10" presetClass="exit" presetSubtype="0" fill="hold" nodeType="withEffect">
                                  <p:stCondLst>
                                    <p:cond delay="1000"/>
                                  </p:stCondLst>
                                  <p:childTnLst>
                                    <p:animEffect transition="out" filter="fade">
                                      <p:cBhvr>
                                        <p:cTn id="21" dur="500"/>
                                        <p:tgtEl>
                                          <p:spTgt spid="51"/>
                                        </p:tgtEl>
                                      </p:cBhvr>
                                    </p:animEffect>
                                    <p:set>
                                      <p:cBhvr>
                                        <p:cTn id="22" dur="1" fill="hold">
                                          <p:stCondLst>
                                            <p:cond delay="499"/>
                                          </p:stCondLst>
                                        </p:cTn>
                                        <p:tgtEl>
                                          <p:spTgt spid="51"/>
                                        </p:tgtEl>
                                        <p:attrNameLst>
                                          <p:attrName>style.visibility</p:attrName>
                                        </p:attrNameLst>
                                      </p:cBhvr>
                                      <p:to>
                                        <p:strVal val="hidden"/>
                                      </p:to>
                                    </p:set>
                                  </p:childTnLst>
                                </p:cTn>
                              </p:par>
                              <p:par>
                                <p:cTn id="23" presetID="23" presetClass="entr" presetSubtype="16" fill="hold" nodeType="withEffect">
                                  <p:stCondLst>
                                    <p:cond delay="1000"/>
                                  </p:stCondLst>
                                  <p:childTnLst>
                                    <p:set>
                                      <p:cBhvr>
                                        <p:cTn id="24" dur="1" fill="hold">
                                          <p:stCondLst>
                                            <p:cond delay="0"/>
                                          </p:stCondLst>
                                        </p:cTn>
                                        <p:tgtEl>
                                          <p:spTgt spid="59"/>
                                        </p:tgtEl>
                                        <p:attrNameLst>
                                          <p:attrName>style.visibility</p:attrName>
                                        </p:attrNameLst>
                                      </p:cBhvr>
                                      <p:to>
                                        <p:strVal val="visible"/>
                                      </p:to>
                                    </p:set>
                                    <p:anim calcmode="lin" valueType="num">
                                      <p:cBhvr>
                                        <p:cTn id="25" dur="500" fill="hold"/>
                                        <p:tgtEl>
                                          <p:spTgt spid="59"/>
                                        </p:tgtEl>
                                        <p:attrNameLst>
                                          <p:attrName>ppt_w</p:attrName>
                                        </p:attrNameLst>
                                      </p:cBhvr>
                                      <p:tavLst>
                                        <p:tav tm="0">
                                          <p:val>
                                            <p:fltVal val="0"/>
                                          </p:val>
                                        </p:tav>
                                        <p:tav tm="100000">
                                          <p:val>
                                            <p:strVal val="#ppt_w"/>
                                          </p:val>
                                        </p:tav>
                                      </p:tavLst>
                                    </p:anim>
                                    <p:anim calcmode="lin" valueType="num">
                                      <p:cBhvr>
                                        <p:cTn id="26" dur="500" fill="hold"/>
                                        <p:tgtEl>
                                          <p:spTgt spid="59"/>
                                        </p:tgtEl>
                                        <p:attrNameLst>
                                          <p:attrName>ppt_h</p:attrName>
                                        </p:attrNameLst>
                                      </p:cBhvr>
                                      <p:tavLst>
                                        <p:tav tm="0">
                                          <p:val>
                                            <p:fltVal val="0"/>
                                          </p:val>
                                        </p:tav>
                                        <p:tav tm="100000">
                                          <p:val>
                                            <p:strVal val="#ppt_h"/>
                                          </p:val>
                                        </p:tav>
                                      </p:tavLst>
                                    </p:anim>
                                  </p:childTnLst>
                                </p:cTn>
                              </p:par>
                            </p:childTnLst>
                          </p:cTn>
                        </p:par>
                        <p:par>
                          <p:cTn id="27" fill="hold">
                            <p:stCondLst>
                              <p:cond delay="500"/>
                            </p:stCondLst>
                            <p:childTnLst>
                              <p:par>
                                <p:cTn id="28" presetID="52" presetClass="entr" presetSubtype="0"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Scale>
                                      <p:cBhvr>
                                        <p:cTn id="30" dur="5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500" decel="50000" fill="hold">
                                          <p:stCondLst>
                                            <p:cond delay="0"/>
                                          </p:stCondLst>
                                        </p:cTn>
                                        <p:tgtEl>
                                          <p:spTgt spid="5"/>
                                        </p:tgtEl>
                                        <p:attrNameLst>
                                          <p:attrName>ppt_x</p:attrName>
                                          <p:attrName>ppt_y</p:attrName>
                                        </p:attrNameLst>
                                      </p:cBhvr>
                                    </p:animMotion>
                                    <p:animEffect transition="in" filter="fade">
                                      <p:cBhvr>
                                        <p:cTn id="32" dur="500"/>
                                        <p:tgtEl>
                                          <p:spTgt spid="5"/>
                                        </p:tgtEl>
                                      </p:cBhvr>
                                    </p:animEffect>
                                  </p:childTnLst>
                                </p:cTn>
                              </p:par>
                              <p:par>
                                <p:cTn id="33" presetID="52" presetClass="entr" presetSubtype="0" fill="hold" nodeType="withEffect">
                                  <p:stCondLst>
                                    <p:cond delay="200"/>
                                  </p:stCondLst>
                                  <p:childTnLst>
                                    <p:set>
                                      <p:cBhvr>
                                        <p:cTn id="34" dur="1" fill="hold">
                                          <p:stCondLst>
                                            <p:cond delay="0"/>
                                          </p:stCondLst>
                                        </p:cTn>
                                        <p:tgtEl>
                                          <p:spTgt spid="6"/>
                                        </p:tgtEl>
                                        <p:attrNameLst>
                                          <p:attrName>style.visibility</p:attrName>
                                        </p:attrNameLst>
                                      </p:cBhvr>
                                      <p:to>
                                        <p:strVal val="visible"/>
                                      </p:to>
                                    </p:set>
                                    <p:animScale>
                                      <p:cBhvr>
                                        <p:cTn id="35" dur="5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500" decel="50000" fill="hold">
                                          <p:stCondLst>
                                            <p:cond delay="0"/>
                                          </p:stCondLst>
                                        </p:cTn>
                                        <p:tgtEl>
                                          <p:spTgt spid="6"/>
                                        </p:tgtEl>
                                        <p:attrNameLst>
                                          <p:attrName>ppt_x</p:attrName>
                                          <p:attrName>ppt_y</p:attrName>
                                        </p:attrNameLst>
                                      </p:cBhvr>
                                    </p:animMotion>
                                    <p:animEffect transition="in" filter="fade">
                                      <p:cBhvr>
                                        <p:cTn id="37" dur="500"/>
                                        <p:tgtEl>
                                          <p:spTgt spid="6"/>
                                        </p:tgtEl>
                                      </p:cBhvr>
                                    </p:animEffect>
                                  </p:childTnLst>
                                </p:cTn>
                              </p:par>
                              <p:par>
                                <p:cTn id="38" presetID="52" presetClass="entr" presetSubtype="0" fill="hold" nodeType="withEffect">
                                  <p:stCondLst>
                                    <p:cond delay="800"/>
                                  </p:stCondLst>
                                  <p:childTnLst>
                                    <p:set>
                                      <p:cBhvr>
                                        <p:cTn id="39" dur="1" fill="hold">
                                          <p:stCondLst>
                                            <p:cond delay="0"/>
                                          </p:stCondLst>
                                        </p:cTn>
                                        <p:tgtEl>
                                          <p:spTgt spid="44"/>
                                        </p:tgtEl>
                                        <p:attrNameLst>
                                          <p:attrName>style.visibility</p:attrName>
                                        </p:attrNameLst>
                                      </p:cBhvr>
                                      <p:to>
                                        <p:strVal val="visible"/>
                                      </p:to>
                                    </p:set>
                                    <p:animScale>
                                      <p:cBhvr>
                                        <p:cTn id="40" dur="500" decel="50000" fill="hold">
                                          <p:stCondLst>
                                            <p:cond delay="0"/>
                                          </p:stCondLst>
                                        </p:cTn>
                                        <p:tgtEl>
                                          <p:spTgt spid="4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1" dur="500" decel="50000" fill="hold">
                                          <p:stCondLst>
                                            <p:cond delay="0"/>
                                          </p:stCondLst>
                                        </p:cTn>
                                        <p:tgtEl>
                                          <p:spTgt spid="44"/>
                                        </p:tgtEl>
                                        <p:attrNameLst>
                                          <p:attrName>ppt_x</p:attrName>
                                          <p:attrName>ppt_y</p:attrName>
                                        </p:attrNameLst>
                                      </p:cBhvr>
                                    </p:animMotion>
                                    <p:animEffect transition="in" filter="fade">
                                      <p:cBhvr>
                                        <p:cTn id="42" dur="500"/>
                                        <p:tgtEl>
                                          <p:spTgt spid="44"/>
                                        </p:tgtEl>
                                      </p:cBhvr>
                                    </p:animEffect>
                                  </p:childTnLst>
                                </p:cTn>
                              </p:par>
                              <p:par>
                                <p:cTn id="43" presetID="52" presetClass="entr" presetSubtype="0" fill="hold" nodeType="withEffect">
                                  <p:stCondLst>
                                    <p:cond delay="1000"/>
                                  </p:stCondLst>
                                  <p:childTnLst>
                                    <p:set>
                                      <p:cBhvr>
                                        <p:cTn id="44" dur="1" fill="hold">
                                          <p:stCondLst>
                                            <p:cond delay="0"/>
                                          </p:stCondLst>
                                        </p:cTn>
                                        <p:tgtEl>
                                          <p:spTgt spid="7"/>
                                        </p:tgtEl>
                                        <p:attrNameLst>
                                          <p:attrName>style.visibility</p:attrName>
                                        </p:attrNameLst>
                                      </p:cBhvr>
                                      <p:to>
                                        <p:strVal val="visible"/>
                                      </p:to>
                                    </p:set>
                                    <p:animScale>
                                      <p:cBhvr>
                                        <p:cTn id="45" dur="5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6" dur="500" decel="50000" fill="hold">
                                          <p:stCondLst>
                                            <p:cond delay="0"/>
                                          </p:stCondLst>
                                        </p:cTn>
                                        <p:tgtEl>
                                          <p:spTgt spid="7"/>
                                        </p:tgtEl>
                                        <p:attrNameLst>
                                          <p:attrName>ppt_x</p:attrName>
                                          <p:attrName>ppt_y</p:attrName>
                                        </p:attrNameLst>
                                      </p:cBhvr>
                                    </p:animMotion>
                                    <p:animEffect transition="in" filter="fade">
                                      <p:cBhvr>
                                        <p:cTn id="47" dur="500"/>
                                        <p:tgtEl>
                                          <p:spTgt spid="7"/>
                                        </p:tgtEl>
                                      </p:cBhvr>
                                    </p:animEffect>
                                  </p:childTnLst>
                                </p:cTn>
                              </p:par>
                              <p:par>
                                <p:cTn id="48" presetID="23" presetClass="entr" presetSubtype="16" fill="hold" nodeType="withEffect">
                                  <p:stCondLst>
                                    <p:cond delay="1000"/>
                                  </p:stCondLst>
                                  <p:childTnLst>
                                    <p:set>
                                      <p:cBhvr>
                                        <p:cTn id="49" dur="1" fill="hold">
                                          <p:stCondLst>
                                            <p:cond delay="0"/>
                                          </p:stCondLst>
                                        </p:cTn>
                                        <p:tgtEl>
                                          <p:spTgt spid="56"/>
                                        </p:tgtEl>
                                        <p:attrNameLst>
                                          <p:attrName>style.visibility</p:attrName>
                                        </p:attrNameLst>
                                      </p:cBhvr>
                                      <p:to>
                                        <p:strVal val="visible"/>
                                      </p:to>
                                    </p:set>
                                    <p:anim calcmode="lin" valueType="num">
                                      <p:cBhvr>
                                        <p:cTn id="50" dur="500" fill="hold"/>
                                        <p:tgtEl>
                                          <p:spTgt spid="56"/>
                                        </p:tgtEl>
                                        <p:attrNameLst>
                                          <p:attrName>ppt_w</p:attrName>
                                        </p:attrNameLst>
                                      </p:cBhvr>
                                      <p:tavLst>
                                        <p:tav tm="0">
                                          <p:val>
                                            <p:fltVal val="0"/>
                                          </p:val>
                                        </p:tav>
                                        <p:tav tm="100000">
                                          <p:val>
                                            <p:strVal val="#ppt_w"/>
                                          </p:val>
                                        </p:tav>
                                      </p:tavLst>
                                    </p:anim>
                                    <p:anim calcmode="lin" valueType="num">
                                      <p:cBhvr>
                                        <p:cTn id="51" dur="500" fill="hold"/>
                                        <p:tgtEl>
                                          <p:spTgt spid="56"/>
                                        </p:tgtEl>
                                        <p:attrNameLst>
                                          <p:attrName>ppt_h</p:attrName>
                                        </p:attrNameLst>
                                      </p:cBhvr>
                                      <p:tavLst>
                                        <p:tav tm="0">
                                          <p:val>
                                            <p:fltVal val="0"/>
                                          </p:val>
                                        </p:tav>
                                        <p:tav tm="100000">
                                          <p:val>
                                            <p:strVal val="#ppt_h"/>
                                          </p:val>
                                        </p:tav>
                                      </p:tavLst>
                                    </p:anim>
                                  </p:childTnLst>
                                </p:cTn>
                              </p:par>
                              <p:par>
                                <p:cTn id="52" presetID="8" presetClass="emph" presetSubtype="0" fill="hold" nodeType="withEffect">
                                  <p:stCondLst>
                                    <p:cond delay="1000"/>
                                  </p:stCondLst>
                                  <p:childTnLst>
                                    <p:animRot by="-21600000">
                                      <p:cBhvr>
                                        <p:cTn id="53" dur="4250" fill="hold"/>
                                        <p:tgtEl>
                                          <p:spTgt spid="59"/>
                                        </p:tgtEl>
                                        <p:attrNameLst>
                                          <p:attrName>r</p:attrName>
                                        </p:attrNameLst>
                                      </p:cBhvr>
                                    </p:animRot>
                                  </p:childTnLst>
                                </p:cTn>
                              </p:par>
                              <p:par>
                                <p:cTn id="54" presetID="8" presetClass="emph" presetSubtype="0" fill="hold" nodeType="withEffect">
                                  <p:stCondLst>
                                    <p:cond delay="1000"/>
                                  </p:stCondLst>
                                  <p:childTnLst>
                                    <p:animRot by="21600000">
                                      <p:cBhvr>
                                        <p:cTn id="55" dur="4250" fill="hold"/>
                                        <p:tgtEl>
                                          <p:spTgt spid="5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0" y="672465"/>
            <a:ext cx="4285615" cy="6200775"/>
          </a:xfrm>
          <a:custGeom>
            <a:avLst/>
            <a:gdLst>
              <a:gd name="connsiteX0" fmla="*/ 0 w 5874"/>
              <a:gd name="connsiteY0" fmla="*/ 8739 h 8763"/>
              <a:gd name="connsiteX1" fmla="*/ 5 w 5874"/>
              <a:gd name="connsiteY1" fmla="*/ 14 h 8763"/>
              <a:gd name="connsiteX2" fmla="*/ 3325 w 5874"/>
              <a:gd name="connsiteY2" fmla="*/ 0 h 8763"/>
              <a:gd name="connsiteX3" fmla="*/ 5874 w 5874"/>
              <a:gd name="connsiteY3" fmla="*/ 8763 h 8763"/>
              <a:gd name="connsiteX4" fmla="*/ 0 w 5874"/>
              <a:gd name="connsiteY4" fmla="*/ 8739 h 8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74" h="8763">
                <a:moveTo>
                  <a:pt x="0" y="8739"/>
                </a:moveTo>
                <a:lnTo>
                  <a:pt x="5" y="14"/>
                </a:lnTo>
                <a:lnTo>
                  <a:pt x="3325" y="0"/>
                </a:lnTo>
                <a:lnTo>
                  <a:pt x="5874" y="8763"/>
                </a:lnTo>
                <a:lnTo>
                  <a:pt x="0" y="8739"/>
                </a:lnTo>
                <a:close/>
              </a:path>
            </a:pathLst>
          </a:custGeom>
          <a:blipFill rotWithShape="1">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等腰三角形 3"/>
          <p:cNvSpPr/>
          <p:nvPr/>
        </p:nvSpPr>
        <p:spPr>
          <a:xfrm>
            <a:off x="714375" y="4215765"/>
            <a:ext cx="11176000" cy="2642235"/>
          </a:xfrm>
          <a:prstGeom prst="triangle">
            <a:avLst>
              <a:gd name="adj" fmla="val 91335"/>
            </a:avLst>
          </a:prstGeom>
          <a:blipFill rotWithShape="1">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3833495" y="1390015"/>
            <a:ext cx="7830820" cy="2720340"/>
          </a:xfrm>
          <a:prstGeom prst="rect">
            <a:avLst/>
          </a:prstGeom>
          <a:noFill/>
          <a:ln w="9525">
            <a:noFill/>
            <a:miter/>
          </a:ln>
          <a:effectLst>
            <a:outerShdw sx="999" sy="999" algn="ctr" rotWithShape="0">
              <a:srgbClr val="000000"/>
            </a:outerShdw>
          </a:effectLst>
        </p:spPr>
        <p:txBody>
          <a:bodyPr wrap="square" rtlCol="0" anchor="t">
            <a:spAutoFit/>
          </a:bodyPr>
          <a:lstStyle/>
          <a:p>
            <a:pPr lvl="0" algn="l" fontAlgn="t">
              <a:lnSpc>
                <a:spcPct val="120000"/>
              </a:lnSpc>
            </a:pPr>
            <a:r>
              <a:rPr lang="en-US" altLang="zh-CN" sz="1600" dirty="0">
                <a:solidFill>
                  <a:schemeClr val="tx1">
                    <a:lumMod val="75000"/>
                    <a:lumOff val="25000"/>
                  </a:schemeClr>
                </a:solidFill>
                <a:latin typeface="微软雅黑" panose="020B0503020204020204" charset="-122"/>
                <a:ea typeface="微软雅黑" panose="020B0503020204020204" charset="-122"/>
                <a:sym typeface="+mn-ea"/>
              </a:rPr>
              <a:t>        您的内容打在这里，或者通过复制您的文本后，在此框中选择粘贴，并选择只保留文字。您的内容打在这里，或者通过复制您的文本后，在此框中您的内容打在这里，或者通过复制您的文本后，在此框中选择粘贴，并选择只保留文字。您的内容打在这里，或者通过复制您的文本后，在此框中</a:t>
            </a:r>
          </a:p>
          <a:p>
            <a:pPr lvl="0" algn="l" fontAlgn="t">
              <a:lnSpc>
                <a:spcPct val="120000"/>
              </a:lnSpc>
            </a:pPr>
            <a:endParaRPr lang="en-US" altLang="zh-CN" sz="1600" dirty="0">
              <a:solidFill>
                <a:schemeClr val="tx1">
                  <a:lumMod val="75000"/>
                  <a:lumOff val="25000"/>
                </a:schemeClr>
              </a:solidFill>
              <a:latin typeface="微软雅黑" panose="020B0503020204020204" charset="-122"/>
              <a:ea typeface="微软雅黑" panose="020B0503020204020204" charset="-122"/>
              <a:sym typeface="+mn-ea"/>
            </a:endParaRPr>
          </a:p>
          <a:p>
            <a:pPr lvl="0" algn="l" fontAlgn="t">
              <a:lnSpc>
                <a:spcPct val="120000"/>
              </a:lnSpc>
            </a:pPr>
            <a:r>
              <a:rPr lang="en-US" altLang="zh-CN" sz="1600" dirty="0">
                <a:solidFill>
                  <a:schemeClr val="tx1">
                    <a:lumMod val="75000"/>
                    <a:lumOff val="25000"/>
                  </a:schemeClr>
                </a:solidFill>
                <a:latin typeface="微软雅黑" panose="020B0503020204020204" charset="-122"/>
                <a:ea typeface="微软雅黑" panose="020B0503020204020204" charset="-122"/>
                <a:sym typeface="+mn-ea"/>
              </a:rPr>
              <a:t>        您的内容打在这里，或者通过复制您的文本后，在此框中选择粘贴，并选择只保留文字。您的内容打在这里，或者通过复制您的文本后，在此框中您的内容打在这里，或者通过复制您的文本后，在此框中选择粘贴，并选择只保留文字。您的内容打在这里，或者通过复制您的文本后，在此框中</a:t>
            </a:r>
          </a:p>
        </p:txBody>
      </p:sp>
      <p:sp>
        <p:nvSpPr>
          <p:cNvPr id="8" name="矩形 7"/>
          <p:cNvSpPr/>
          <p:nvPr/>
        </p:nvSpPr>
        <p:spPr>
          <a:xfrm>
            <a:off x="336000" y="542925"/>
            <a:ext cx="11520000" cy="17780"/>
          </a:xfrm>
          <a:prstGeom prst="rect">
            <a:avLst/>
          </a:prstGeom>
          <a:solidFill>
            <a:srgbClr val="EFB6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227965" y="56515"/>
            <a:ext cx="1510030" cy="417830"/>
          </a:xfrm>
          <a:prstGeom prst="rect">
            <a:avLst/>
          </a:prstGeom>
          <a:noFill/>
        </p:spPr>
        <p:txBody>
          <a:bodyPr wrap="square" rtlCol="0" anchor="t">
            <a:spAutoFit/>
          </a:bodyPr>
          <a:lstStyle/>
          <a:p>
            <a:r>
              <a:rPr lang="zh-CN" altLang="en-US" sz="2000" b="1" dirty="0">
                <a:solidFill>
                  <a:schemeClr val="tx1">
                    <a:lumMod val="75000"/>
                    <a:lumOff val="25000"/>
                  </a:schemeClr>
                </a:solidFill>
                <a:latin typeface="微软雅黑" panose="020B0503020204020204" charset="-122"/>
                <a:ea typeface="微软雅黑" panose="020B0503020204020204" charset="-122"/>
                <a:sym typeface="宋体" panose="02010600030101010101" pitchFamily="2" charset="-122"/>
              </a:rPr>
              <a:t>添加标题</a:t>
            </a:r>
          </a:p>
        </p:txBody>
      </p:sp>
      <p:sp>
        <p:nvSpPr>
          <p:cNvPr id="14" name="矩形 13"/>
          <p:cNvSpPr/>
          <p:nvPr/>
        </p:nvSpPr>
        <p:spPr>
          <a:xfrm rot="16200000">
            <a:off x="1334250" y="274985"/>
            <a:ext cx="396000" cy="17780"/>
          </a:xfrm>
          <a:prstGeom prst="rect">
            <a:avLst/>
          </a:prstGeom>
          <a:solidFill>
            <a:srgbClr val="EFB6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1672590" y="81280"/>
            <a:ext cx="3964305" cy="384810"/>
          </a:xfrm>
          <a:prstGeom prst="rect">
            <a:avLst/>
          </a:prstGeom>
          <a:noFill/>
        </p:spPr>
        <p:txBody>
          <a:bodyPr wrap="square" rtlCol="0" anchor="t">
            <a:spAutoFit/>
          </a:bodyPr>
          <a:lstStyle/>
          <a:p>
            <a:r>
              <a:rPr>
                <a:solidFill>
                  <a:schemeClr val="tx1">
                    <a:lumMod val="75000"/>
                    <a:lumOff val="25000"/>
                  </a:schemeClr>
                </a:solidFill>
                <a:latin typeface="微软雅黑" panose="020B0503020204020204" charset="-122"/>
                <a:ea typeface="微软雅黑" panose="020B0503020204020204" charset="-122"/>
              </a:rPr>
              <a:t>cultural environmen</a:t>
            </a:r>
          </a:p>
        </p:txBody>
      </p:sp>
    </p:spTree>
  </p:cSld>
  <p:clrMapOvr>
    <a:masterClrMapping/>
  </p:clrMapOvr>
  <p:transition advTm="3182">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7"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anim calcmode="lin" valueType="num">
                                      <p:cBhvr>
                                        <p:cTn id="19" dur="1000" fill="hold"/>
                                        <p:tgtEl>
                                          <p:spTgt spid="12"/>
                                        </p:tgtEl>
                                        <p:attrNameLst>
                                          <p:attrName>ppt_x</p:attrName>
                                        </p:attrNameLst>
                                      </p:cBhvr>
                                      <p:tavLst>
                                        <p:tav tm="0">
                                          <p:val>
                                            <p:strVal val="#ppt_x"/>
                                          </p:val>
                                        </p:tav>
                                        <p:tav tm="100000">
                                          <p:val>
                                            <p:strVal val="#ppt_x"/>
                                          </p:val>
                                        </p:tav>
                                      </p:tavLst>
                                    </p:anim>
                                    <p:anim calcmode="lin" valueType="num">
                                      <p:cBhvr>
                                        <p:cTn id="2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36000" y="542925"/>
            <a:ext cx="11520000" cy="17780"/>
          </a:xfrm>
          <a:prstGeom prst="rect">
            <a:avLst/>
          </a:prstGeom>
          <a:solidFill>
            <a:srgbClr val="EFB6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227965" y="56515"/>
            <a:ext cx="1510030" cy="417830"/>
          </a:xfrm>
          <a:prstGeom prst="rect">
            <a:avLst/>
          </a:prstGeom>
          <a:noFill/>
        </p:spPr>
        <p:txBody>
          <a:bodyPr wrap="square" rtlCol="0" anchor="t">
            <a:spAutoFit/>
          </a:bodyPr>
          <a:lstStyle/>
          <a:p>
            <a:r>
              <a:rPr lang="zh-CN" altLang="en-US" sz="2000" b="1" dirty="0">
                <a:solidFill>
                  <a:schemeClr val="tx1">
                    <a:lumMod val="75000"/>
                    <a:lumOff val="25000"/>
                  </a:schemeClr>
                </a:solidFill>
                <a:latin typeface="微软雅黑" panose="020B0503020204020204" charset="-122"/>
                <a:ea typeface="微软雅黑" panose="020B0503020204020204" charset="-122"/>
                <a:sym typeface="宋体" panose="02010600030101010101" pitchFamily="2" charset="-122"/>
              </a:rPr>
              <a:t>添加标题</a:t>
            </a:r>
          </a:p>
        </p:txBody>
      </p:sp>
      <p:sp>
        <p:nvSpPr>
          <p:cNvPr id="14" name="矩形 13"/>
          <p:cNvSpPr/>
          <p:nvPr/>
        </p:nvSpPr>
        <p:spPr>
          <a:xfrm rot="16200000">
            <a:off x="1334250" y="274985"/>
            <a:ext cx="396000" cy="17780"/>
          </a:xfrm>
          <a:prstGeom prst="rect">
            <a:avLst/>
          </a:prstGeom>
          <a:solidFill>
            <a:srgbClr val="EFB6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1672590" y="81280"/>
            <a:ext cx="3964305" cy="384810"/>
          </a:xfrm>
          <a:prstGeom prst="rect">
            <a:avLst/>
          </a:prstGeom>
          <a:noFill/>
        </p:spPr>
        <p:txBody>
          <a:bodyPr wrap="square" rtlCol="0" anchor="t">
            <a:spAutoFit/>
          </a:bodyPr>
          <a:lstStyle/>
          <a:p>
            <a:r>
              <a:rPr>
                <a:solidFill>
                  <a:schemeClr val="tx1">
                    <a:lumMod val="75000"/>
                    <a:lumOff val="25000"/>
                  </a:schemeClr>
                </a:solidFill>
                <a:latin typeface="微软雅黑" panose="020B0503020204020204" charset="-122"/>
                <a:ea typeface="微软雅黑" panose="020B0503020204020204" charset="-122"/>
              </a:rPr>
              <a:t>cultural environmen</a:t>
            </a:r>
          </a:p>
        </p:txBody>
      </p:sp>
      <p:pic>
        <p:nvPicPr>
          <p:cNvPr id="4" name="图片 3" descr="C:\Users\Administrator\Desktop\QQ截图20170417150432.pngQQ截图20170417150432"/>
          <p:cNvPicPr>
            <a:picLocks noChangeAspect="1"/>
          </p:cNvPicPr>
          <p:nvPr/>
        </p:nvPicPr>
        <p:blipFill>
          <a:blip r:embed="rId3" cstate="email"/>
          <a:srcRect/>
          <a:stretch>
            <a:fillRect/>
          </a:stretch>
        </p:blipFill>
        <p:spPr>
          <a:xfrm>
            <a:off x="8907145" y="821690"/>
            <a:ext cx="2236470" cy="2830195"/>
          </a:xfrm>
          <a:prstGeom prst="rect">
            <a:avLst/>
          </a:prstGeom>
        </p:spPr>
      </p:pic>
      <p:pic>
        <p:nvPicPr>
          <p:cNvPr id="5" name="图片 4" descr="C:\Users\Administrator\Desktop\QQ截图20170417150325.pngQQ截图20170417150325"/>
          <p:cNvPicPr>
            <a:picLocks noChangeAspect="1"/>
          </p:cNvPicPr>
          <p:nvPr/>
        </p:nvPicPr>
        <p:blipFill>
          <a:blip r:embed="rId4" cstate="email"/>
          <a:srcRect/>
          <a:stretch>
            <a:fillRect/>
          </a:stretch>
        </p:blipFill>
        <p:spPr>
          <a:xfrm>
            <a:off x="6330950" y="822325"/>
            <a:ext cx="2241550" cy="2829560"/>
          </a:xfrm>
          <a:prstGeom prst="rect">
            <a:avLst/>
          </a:prstGeom>
        </p:spPr>
      </p:pic>
      <p:pic>
        <p:nvPicPr>
          <p:cNvPr id="6" name="图片 5" descr="C:\Users\Administrator\Desktop\rBACE1QG0_fwdRS4AAjXPz8Qkh0436.jpgrBACE1QG0_fwdRS4AAjXPz8Qkh0436"/>
          <p:cNvPicPr>
            <a:picLocks noChangeAspect="1"/>
          </p:cNvPicPr>
          <p:nvPr/>
        </p:nvPicPr>
        <p:blipFill>
          <a:blip r:embed="rId5" cstate="email"/>
          <a:srcRect/>
          <a:stretch>
            <a:fillRect/>
          </a:stretch>
        </p:blipFill>
        <p:spPr>
          <a:xfrm>
            <a:off x="3759835" y="837565"/>
            <a:ext cx="2242185" cy="2828290"/>
          </a:xfrm>
          <a:prstGeom prst="rect">
            <a:avLst/>
          </a:prstGeom>
        </p:spPr>
      </p:pic>
      <p:sp>
        <p:nvSpPr>
          <p:cNvPr id="10" name="AutoShape 31"/>
          <p:cNvSpPr/>
          <p:nvPr/>
        </p:nvSpPr>
        <p:spPr bwMode="auto">
          <a:xfrm>
            <a:off x="3760508" y="3665746"/>
            <a:ext cx="2240951" cy="2531854"/>
          </a:xfrm>
          <a:custGeom>
            <a:avLst/>
            <a:gdLst>
              <a:gd name="T0" fmla="*/ 714375 w 21600"/>
              <a:gd name="T1" fmla="*/ 35719 h 21600"/>
              <a:gd name="T2" fmla="*/ 714375 w 21600"/>
              <a:gd name="T3" fmla="*/ 35719 h 21600"/>
              <a:gd name="T4" fmla="*/ 714375 w 21600"/>
              <a:gd name="T5" fmla="*/ 35719 h 21600"/>
              <a:gd name="T6" fmla="*/ 714375 w 21600"/>
              <a:gd name="T7" fmla="*/ 3571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EFB6C7"/>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bg-BG" sz="1600">
              <a:solidFill>
                <a:prstClr val="white"/>
              </a:solidFill>
              <a:latin typeface="微软雅黑" panose="020B0503020204020204" charset="-122"/>
              <a:ea typeface="微软雅黑" panose="020B0503020204020204" charset="-122"/>
              <a:cs typeface="+mn-ea"/>
              <a:sym typeface="+mn-lt"/>
            </a:endParaRPr>
          </a:p>
        </p:txBody>
      </p:sp>
      <p:sp>
        <p:nvSpPr>
          <p:cNvPr id="11" name="AutoShape 31"/>
          <p:cNvSpPr/>
          <p:nvPr/>
        </p:nvSpPr>
        <p:spPr bwMode="auto">
          <a:xfrm>
            <a:off x="6331586" y="3665746"/>
            <a:ext cx="2240951" cy="2531854"/>
          </a:xfrm>
          <a:custGeom>
            <a:avLst/>
            <a:gdLst>
              <a:gd name="T0" fmla="*/ 714375 w 21600"/>
              <a:gd name="T1" fmla="*/ 35719 h 21600"/>
              <a:gd name="T2" fmla="*/ 714375 w 21600"/>
              <a:gd name="T3" fmla="*/ 35719 h 21600"/>
              <a:gd name="T4" fmla="*/ 714375 w 21600"/>
              <a:gd name="T5" fmla="*/ 35719 h 21600"/>
              <a:gd name="T6" fmla="*/ 714375 w 21600"/>
              <a:gd name="T7" fmla="*/ 3571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EFB6C7"/>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bg-BG" sz="1600">
              <a:solidFill>
                <a:prstClr val="white"/>
              </a:solidFill>
              <a:latin typeface="微软雅黑" panose="020B0503020204020204" charset="-122"/>
              <a:ea typeface="微软雅黑" panose="020B0503020204020204" charset="-122"/>
              <a:cs typeface="+mn-ea"/>
              <a:sym typeface="+mn-lt"/>
            </a:endParaRPr>
          </a:p>
        </p:txBody>
      </p:sp>
      <p:sp>
        <p:nvSpPr>
          <p:cNvPr id="12" name="AutoShape 31"/>
          <p:cNvSpPr/>
          <p:nvPr/>
        </p:nvSpPr>
        <p:spPr bwMode="auto">
          <a:xfrm>
            <a:off x="8902664" y="3665746"/>
            <a:ext cx="2240951" cy="2531854"/>
          </a:xfrm>
          <a:custGeom>
            <a:avLst/>
            <a:gdLst>
              <a:gd name="T0" fmla="*/ 714375 w 21600"/>
              <a:gd name="T1" fmla="*/ 35719 h 21600"/>
              <a:gd name="T2" fmla="*/ 714375 w 21600"/>
              <a:gd name="T3" fmla="*/ 35719 h 21600"/>
              <a:gd name="T4" fmla="*/ 714375 w 21600"/>
              <a:gd name="T5" fmla="*/ 35719 h 21600"/>
              <a:gd name="T6" fmla="*/ 714375 w 21600"/>
              <a:gd name="T7" fmla="*/ 35719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599"/>
                </a:lnTo>
                <a:lnTo>
                  <a:pt x="0" y="21599"/>
                </a:lnTo>
                <a:lnTo>
                  <a:pt x="0" y="0"/>
                </a:lnTo>
                <a:close/>
              </a:path>
            </a:pathLst>
          </a:custGeom>
          <a:solidFill>
            <a:srgbClr val="EFB6C7"/>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bg-BG" sz="1600">
              <a:solidFill>
                <a:prstClr val="white"/>
              </a:solidFill>
              <a:latin typeface="微软雅黑" panose="020B0503020204020204" charset="-122"/>
              <a:ea typeface="微软雅黑" panose="020B0503020204020204" charset="-122"/>
              <a:cs typeface="+mn-ea"/>
              <a:sym typeface="+mn-lt"/>
            </a:endParaRPr>
          </a:p>
        </p:txBody>
      </p:sp>
      <p:sp>
        <p:nvSpPr>
          <p:cNvPr id="16" name="TextBox 28"/>
          <p:cNvSpPr txBox="1"/>
          <p:nvPr/>
        </p:nvSpPr>
        <p:spPr>
          <a:xfrm>
            <a:off x="6903421" y="3958690"/>
            <a:ext cx="1097280" cy="340995"/>
          </a:xfrm>
          <a:prstGeom prst="rect">
            <a:avLst/>
          </a:prstGeom>
          <a:noFill/>
        </p:spPr>
        <p:txBody>
          <a:bodyPr wrap="none" rtlCol="0">
            <a:spAutoFit/>
          </a:bodyPr>
          <a:lstStyle/>
          <a:p>
            <a:pPr algn="ctr">
              <a:lnSpc>
                <a:spcPts val="1900"/>
              </a:lnSpc>
            </a:pPr>
            <a:r>
              <a:rPr lang="zh-CN" altLang="en-US" dirty="0">
                <a:solidFill>
                  <a:schemeClr val="bg1"/>
                </a:solidFill>
                <a:latin typeface="微软雅黑" panose="020B0503020204020204" charset="-122"/>
                <a:ea typeface="微软雅黑" panose="020B0503020204020204" charset="-122"/>
                <a:cs typeface="+mn-ea"/>
                <a:sym typeface="+mn-lt"/>
              </a:rPr>
              <a:t>添加标题</a:t>
            </a:r>
          </a:p>
        </p:txBody>
      </p:sp>
      <p:sp>
        <p:nvSpPr>
          <p:cNvPr id="17" name="TextBox 28"/>
          <p:cNvSpPr txBox="1"/>
          <p:nvPr/>
        </p:nvSpPr>
        <p:spPr>
          <a:xfrm>
            <a:off x="4329722" y="3958690"/>
            <a:ext cx="1097280" cy="340995"/>
          </a:xfrm>
          <a:prstGeom prst="rect">
            <a:avLst/>
          </a:prstGeom>
          <a:noFill/>
        </p:spPr>
        <p:txBody>
          <a:bodyPr wrap="none" rtlCol="0">
            <a:spAutoFit/>
          </a:bodyPr>
          <a:lstStyle/>
          <a:p>
            <a:pPr algn="ctr">
              <a:lnSpc>
                <a:spcPts val="1900"/>
              </a:lnSpc>
            </a:pPr>
            <a:r>
              <a:rPr lang="zh-CN" altLang="en-US">
                <a:solidFill>
                  <a:prstClr val="white"/>
                </a:solidFill>
                <a:latin typeface="微软雅黑" panose="020B0503020204020204" charset="-122"/>
                <a:ea typeface="微软雅黑" panose="020B0503020204020204" charset="-122"/>
                <a:cs typeface="+mn-ea"/>
                <a:sym typeface="+mn-lt"/>
              </a:rPr>
              <a:t>添加标题</a:t>
            </a:r>
          </a:p>
        </p:txBody>
      </p:sp>
      <p:sp>
        <p:nvSpPr>
          <p:cNvPr id="18" name="TextBox 28"/>
          <p:cNvSpPr txBox="1"/>
          <p:nvPr/>
        </p:nvSpPr>
        <p:spPr>
          <a:xfrm>
            <a:off x="9474499" y="3958690"/>
            <a:ext cx="1097280" cy="340995"/>
          </a:xfrm>
          <a:prstGeom prst="rect">
            <a:avLst/>
          </a:prstGeom>
          <a:noFill/>
        </p:spPr>
        <p:txBody>
          <a:bodyPr wrap="none" rtlCol="0">
            <a:spAutoFit/>
          </a:bodyPr>
          <a:lstStyle/>
          <a:p>
            <a:pPr algn="ctr">
              <a:lnSpc>
                <a:spcPts val="1900"/>
              </a:lnSpc>
            </a:pPr>
            <a:r>
              <a:rPr lang="zh-CN" altLang="en-US">
                <a:solidFill>
                  <a:schemeClr val="bg1"/>
                </a:solidFill>
                <a:latin typeface="微软雅黑" panose="020B0503020204020204" charset="-122"/>
                <a:ea typeface="微软雅黑" panose="020B0503020204020204" charset="-122"/>
                <a:cs typeface="+mn-ea"/>
                <a:sym typeface="+mn-lt"/>
              </a:rPr>
              <a:t>添加标题</a:t>
            </a:r>
          </a:p>
        </p:txBody>
      </p:sp>
      <p:sp>
        <p:nvSpPr>
          <p:cNvPr id="19" name="矩形 18"/>
          <p:cNvSpPr/>
          <p:nvPr/>
        </p:nvSpPr>
        <p:spPr>
          <a:xfrm>
            <a:off x="3887660" y="4350733"/>
            <a:ext cx="1986646" cy="1616231"/>
          </a:xfrm>
          <a:prstGeom prst="rect">
            <a:avLst/>
          </a:prstGeom>
        </p:spPr>
        <p:txBody>
          <a:bodyPr wrap="square" lIns="91840" tIns="45920" rIns="91840" bIns="45920">
            <a:spAutoFit/>
          </a:bodyPr>
          <a:lstStyle/>
          <a:p>
            <a:pPr algn="ctr">
              <a:lnSpc>
                <a:spcPct val="150000"/>
              </a:lnSpc>
            </a:pPr>
            <a:r>
              <a:rPr lang="zh-CN" altLang="en-US" sz="1100" dirty="0">
                <a:solidFill>
                  <a:schemeClr val="bg1"/>
                </a:solidFill>
                <a:latin typeface="微软雅黑" panose="020B0503020204020204" charset="-122"/>
                <a:ea typeface="微软雅黑" panose="020B0503020204020204" charset="-122"/>
                <a:cs typeface="+mn-ea"/>
                <a:sym typeface="+mn-lt"/>
              </a:rPr>
              <a:t>您的内容打在这里，或者通过复制您的文本后，在此框中选择粘贴，并选择只保留文字。您的内容打在这里，或者通过复制您的文本后，在此框中选择粘贴。</a:t>
            </a:r>
          </a:p>
        </p:txBody>
      </p:sp>
      <p:sp>
        <p:nvSpPr>
          <p:cNvPr id="20" name="矩形 19"/>
          <p:cNvSpPr/>
          <p:nvPr/>
        </p:nvSpPr>
        <p:spPr>
          <a:xfrm>
            <a:off x="6458738" y="4350733"/>
            <a:ext cx="1986646" cy="1616231"/>
          </a:xfrm>
          <a:prstGeom prst="rect">
            <a:avLst/>
          </a:prstGeom>
        </p:spPr>
        <p:txBody>
          <a:bodyPr wrap="square" lIns="91840" tIns="45920" rIns="91840" bIns="45920">
            <a:spAutoFit/>
          </a:bodyPr>
          <a:lstStyle/>
          <a:p>
            <a:pPr algn="ctr">
              <a:lnSpc>
                <a:spcPct val="150000"/>
              </a:lnSpc>
            </a:pPr>
            <a:r>
              <a:rPr lang="zh-CN" altLang="en-US" sz="1100" dirty="0">
                <a:solidFill>
                  <a:schemeClr val="bg1"/>
                </a:solidFill>
                <a:latin typeface="微软雅黑" panose="020B0503020204020204" charset="-122"/>
                <a:ea typeface="微软雅黑" panose="020B0503020204020204" charset="-122"/>
                <a:cs typeface="+mn-ea"/>
                <a:sym typeface="+mn-lt"/>
              </a:rPr>
              <a:t>您的内容打在这里，或者通过复制您的文本后，在此框中选择粘贴，并选择只保留文字。您的内容打在这里，或者通过复制您的文本后，在此框中选择粘贴。</a:t>
            </a:r>
          </a:p>
        </p:txBody>
      </p:sp>
      <p:sp>
        <p:nvSpPr>
          <p:cNvPr id="21" name="矩形 20"/>
          <p:cNvSpPr/>
          <p:nvPr/>
        </p:nvSpPr>
        <p:spPr>
          <a:xfrm>
            <a:off x="9029816" y="4350733"/>
            <a:ext cx="1986646" cy="1616231"/>
          </a:xfrm>
          <a:prstGeom prst="rect">
            <a:avLst/>
          </a:prstGeom>
        </p:spPr>
        <p:txBody>
          <a:bodyPr wrap="square" lIns="91840" tIns="45920" rIns="91840" bIns="45920">
            <a:spAutoFit/>
          </a:bodyPr>
          <a:lstStyle/>
          <a:p>
            <a:pPr algn="ctr">
              <a:lnSpc>
                <a:spcPct val="150000"/>
              </a:lnSpc>
            </a:pPr>
            <a:r>
              <a:rPr lang="zh-CN" altLang="en-US" sz="1100" dirty="0">
                <a:solidFill>
                  <a:schemeClr val="bg1"/>
                </a:solidFill>
                <a:latin typeface="微软雅黑" panose="020B0503020204020204" charset="-122"/>
                <a:ea typeface="微软雅黑" panose="020B0503020204020204" charset="-122"/>
                <a:cs typeface="+mn-ea"/>
                <a:sym typeface="+mn-lt"/>
              </a:rPr>
              <a:t>您的内容打在这里，或者通过复制您的文本后，在此框中选择粘贴，并选择只保留文字。您的内容打在这里，或者通过复制您的文本后，在此框中选择粘贴。</a:t>
            </a:r>
          </a:p>
        </p:txBody>
      </p:sp>
      <p:sp>
        <p:nvSpPr>
          <p:cNvPr id="22" name="文本框 21"/>
          <p:cNvSpPr txBox="1"/>
          <p:nvPr/>
        </p:nvSpPr>
        <p:spPr>
          <a:xfrm>
            <a:off x="828717" y="5006960"/>
            <a:ext cx="1402080" cy="483235"/>
          </a:xfrm>
          <a:prstGeom prst="rect">
            <a:avLst/>
          </a:prstGeom>
          <a:noFill/>
        </p:spPr>
        <p:txBody>
          <a:bodyPr wrap="none" rtlCol="0">
            <a:spAutoFit/>
          </a:bodyPr>
          <a:lstStyle/>
          <a:p>
            <a:pPr algn="ctr"/>
            <a:r>
              <a:rPr lang="zh-CN" altLang="en-US" sz="2400" dirty="0">
                <a:solidFill>
                  <a:schemeClr val="tx1">
                    <a:lumMod val="75000"/>
                    <a:lumOff val="25000"/>
                  </a:schemeClr>
                </a:solidFill>
                <a:latin typeface="微软雅黑" panose="020B0503020204020204" charset="-122"/>
                <a:ea typeface="微软雅黑" panose="020B0503020204020204" charset="-122"/>
                <a:cs typeface="+mn-ea"/>
                <a:sym typeface="+mn-lt"/>
              </a:rPr>
              <a:t>添加标题</a:t>
            </a:r>
          </a:p>
        </p:txBody>
      </p:sp>
      <p:sp>
        <p:nvSpPr>
          <p:cNvPr id="23" name="文本框 22"/>
          <p:cNvSpPr txBox="1"/>
          <p:nvPr/>
        </p:nvSpPr>
        <p:spPr>
          <a:xfrm>
            <a:off x="821871" y="3665746"/>
            <a:ext cx="1868397" cy="1200329"/>
          </a:xfrm>
          <a:prstGeom prst="rect">
            <a:avLst/>
          </a:prstGeom>
          <a:noFill/>
        </p:spPr>
        <p:txBody>
          <a:bodyPr wrap="none" rtlCol="0" anchor="t">
            <a:spAutoFit/>
          </a:bodyPr>
          <a:lstStyle/>
          <a:p>
            <a:r>
              <a:rPr lang="en-US" altLang="zh-CN" sz="3600" dirty="0">
                <a:solidFill>
                  <a:schemeClr val="tx1">
                    <a:lumMod val="75000"/>
                    <a:lumOff val="25000"/>
                  </a:schemeClr>
                </a:solidFill>
                <a:cs typeface="+mn-ea"/>
                <a:sym typeface="+mn-lt"/>
              </a:rPr>
              <a:t>Main </a:t>
            </a:r>
          </a:p>
          <a:p>
            <a:r>
              <a:rPr lang="en-US" altLang="zh-CN" sz="3600" dirty="0">
                <a:solidFill>
                  <a:schemeClr val="tx1">
                    <a:lumMod val="75000"/>
                    <a:lumOff val="25000"/>
                  </a:schemeClr>
                </a:solidFill>
                <a:cs typeface="+mn-ea"/>
                <a:sym typeface="+mn-lt"/>
              </a:rPr>
              <a:t>Member</a:t>
            </a:r>
          </a:p>
        </p:txBody>
      </p:sp>
    </p:spTree>
  </p:cSld>
  <p:clrMapOvr>
    <a:masterClrMapping/>
  </p:clrMapOvr>
  <p:transition advTm="4493">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iterate type="lt">
                                    <p:tmPct val="30000"/>
                                  </p:iterate>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strVal val="4*#ppt_w"/>
                                          </p:val>
                                        </p:tav>
                                        <p:tav tm="100000">
                                          <p:val>
                                            <p:strVal val="#ppt_w"/>
                                          </p:val>
                                        </p:tav>
                                      </p:tavLst>
                                    </p:anim>
                                    <p:anim calcmode="lin" valueType="num">
                                      <p:cBhvr>
                                        <p:cTn id="8" dur="500" fill="hold"/>
                                        <p:tgtEl>
                                          <p:spTgt spid="22"/>
                                        </p:tgtEl>
                                        <p:attrNameLst>
                                          <p:attrName>ppt_h</p:attrName>
                                        </p:attrNameLst>
                                      </p:cBhvr>
                                      <p:tavLst>
                                        <p:tav tm="0">
                                          <p:val>
                                            <p:strVal val="4*#ppt_h"/>
                                          </p:val>
                                        </p:tav>
                                        <p:tav tm="100000">
                                          <p:val>
                                            <p:strVal val="#ppt_h"/>
                                          </p:val>
                                        </p:tav>
                                      </p:tavLst>
                                    </p:anim>
                                  </p:childTnLst>
                                </p:cTn>
                              </p:par>
                              <p:par>
                                <p:cTn id="9" presetID="10" presetClass="entr" presetSubtype="0" fill="hold" grpId="1" nodeType="withEffect">
                                  <p:stCondLst>
                                    <p:cond delay="0"/>
                                  </p:stCondLst>
                                  <p:iterate type="lt">
                                    <p:tmPct val="30000"/>
                                  </p:iterate>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par>
                                <p:cTn id="12" presetID="2" presetClass="entr" presetSubtype="8" decel="100000" fill="hold" grpId="0" nodeType="with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additive="base">
                                        <p:cTn id="14" dur="1000" fill="hold"/>
                                        <p:tgtEl>
                                          <p:spTgt spid="23"/>
                                        </p:tgtEl>
                                        <p:attrNameLst>
                                          <p:attrName>ppt_x</p:attrName>
                                        </p:attrNameLst>
                                      </p:cBhvr>
                                      <p:tavLst>
                                        <p:tav tm="0">
                                          <p:val>
                                            <p:strVal val="0-#ppt_w/2"/>
                                          </p:val>
                                        </p:tav>
                                        <p:tav tm="100000">
                                          <p:val>
                                            <p:strVal val="#ppt_x"/>
                                          </p:val>
                                        </p:tav>
                                      </p:tavLst>
                                    </p:anim>
                                    <p:anim calcmode="lin" valueType="num">
                                      <p:cBhvr additive="base">
                                        <p:cTn id="15" dur="1000" fill="hold"/>
                                        <p:tgtEl>
                                          <p:spTgt spid="23"/>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2" presetClass="entr" presetSubtype="8" decel="10000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0-#ppt_w/2"/>
                                          </p:val>
                                        </p:tav>
                                        <p:tav tm="100000">
                                          <p:val>
                                            <p:strVal val="#ppt_x"/>
                                          </p:val>
                                        </p:tav>
                                      </p:tavLst>
                                    </p:anim>
                                    <p:anim calcmode="lin" valueType="num">
                                      <p:cBhvr additive="base">
                                        <p:cTn id="20" dur="10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1" decel="10000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1000" fill="hold"/>
                                        <p:tgtEl>
                                          <p:spTgt spid="10"/>
                                        </p:tgtEl>
                                        <p:attrNameLst>
                                          <p:attrName>ppt_x</p:attrName>
                                        </p:attrNameLst>
                                      </p:cBhvr>
                                      <p:tavLst>
                                        <p:tav tm="0">
                                          <p:val>
                                            <p:strVal val="#ppt_x"/>
                                          </p:val>
                                        </p:tav>
                                        <p:tav tm="100000">
                                          <p:val>
                                            <p:strVal val="#ppt_x"/>
                                          </p:val>
                                        </p:tav>
                                      </p:tavLst>
                                    </p:anim>
                                    <p:anim calcmode="lin" valueType="num">
                                      <p:cBhvr additive="base">
                                        <p:cTn id="24" dur="1000" fill="hold"/>
                                        <p:tgtEl>
                                          <p:spTgt spid="10"/>
                                        </p:tgtEl>
                                        <p:attrNameLst>
                                          <p:attrName>ppt_y</p:attrName>
                                        </p:attrNameLst>
                                      </p:cBhvr>
                                      <p:tavLst>
                                        <p:tav tm="0">
                                          <p:val>
                                            <p:strVal val="0-#ppt_h/2"/>
                                          </p:val>
                                        </p:tav>
                                        <p:tav tm="100000">
                                          <p:val>
                                            <p:strVal val="#ppt_y"/>
                                          </p:val>
                                        </p:tav>
                                      </p:tavLst>
                                    </p:anim>
                                  </p:childTnLst>
                                </p:cTn>
                              </p:par>
                              <p:par>
                                <p:cTn id="25" presetID="2" presetClass="entr" presetSubtype="8" decel="100000" fill="hold" nodeType="withEffect">
                                  <p:stCondLst>
                                    <p:cond delay="10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1000" fill="hold"/>
                                        <p:tgtEl>
                                          <p:spTgt spid="4"/>
                                        </p:tgtEl>
                                        <p:attrNameLst>
                                          <p:attrName>ppt_x</p:attrName>
                                        </p:attrNameLst>
                                      </p:cBhvr>
                                      <p:tavLst>
                                        <p:tav tm="0">
                                          <p:val>
                                            <p:strVal val="0-#ppt_w/2"/>
                                          </p:val>
                                        </p:tav>
                                        <p:tav tm="100000">
                                          <p:val>
                                            <p:strVal val="#ppt_x"/>
                                          </p:val>
                                        </p:tav>
                                      </p:tavLst>
                                    </p:anim>
                                    <p:anim calcmode="lin" valueType="num">
                                      <p:cBhvr additive="base">
                                        <p:cTn id="28" dur="1000" fill="hold"/>
                                        <p:tgtEl>
                                          <p:spTgt spid="4"/>
                                        </p:tgtEl>
                                        <p:attrNameLst>
                                          <p:attrName>ppt_y</p:attrName>
                                        </p:attrNameLst>
                                      </p:cBhvr>
                                      <p:tavLst>
                                        <p:tav tm="0">
                                          <p:val>
                                            <p:strVal val="#ppt_y"/>
                                          </p:val>
                                        </p:tav>
                                        <p:tav tm="100000">
                                          <p:val>
                                            <p:strVal val="#ppt_y"/>
                                          </p:val>
                                        </p:tav>
                                      </p:tavLst>
                                    </p:anim>
                                  </p:childTnLst>
                                </p:cTn>
                              </p:par>
                              <p:par>
                                <p:cTn id="29" presetID="2" presetClass="entr" presetSubtype="2" decel="100000" fill="hold" grpId="0" nodeType="withEffect">
                                  <p:stCondLst>
                                    <p:cond delay="10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1000" fill="hold"/>
                                        <p:tgtEl>
                                          <p:spTgt spid="12"/>
                                        </p:tgtEl>
                                        <p:attrNameLst>
                                          <p:attrName>ppt_x</p:attrName>
                                        </p:attrNameLst>
                                      </p:cBhvr>
                                      <p:tavLst>
                                        <p:tav tm="0">
                                          <p:val>
                                            <p:strVal val="1+#ppt_w/2"/>
                                          </p:val>
                                        </p:tav>
                                        <p:tav tm="100000">
                                          <p:val>
                                            <p:strVal val="#ppt_x"/>
                                          </p:val>
                                        </p:tav>
                                      </p:tavLst>
                                    </p:anim>
                                    <p:anim calcmode="lin" valueType="num">
                                      <p:cBhvr additive="base">
                                        <p:cTn id="32" dur="1000" fill="hold"/>
                                        <p:tgtEl>
                                          <p:spTgt spid="12"/>
                                        </p:tgtEl>
                                        <p:attrNameLst>
                                          <p:attrName>ppt_y</p:attrName>
                                        </p:attrNameLst>
                                      </p:cBhvr>
                                      <p:tavLst>
                                        <p:tav tm="0">
                                          <p:val>
                                            <p:strVal val="#ppt_y"/>
                                          </p:val>
                                        </p:tav>
                                        <p:tav tm="100000">
                                          <p:val>
                                            <p:strVal val="#ppt_y"/>
                                          </p:val>
                                        </p:tav>
                                      </p:tavLst>
                                    </p:anim>
                                  </p:childTnLst>
                                </p:cTn>
                              </p:par>
                              <p:par>
                                <p:cTn id="33" presetID="2" presetClass="entr" presetSubtype="4" decel="100000" fill="hold" grpId="0" nodeType="withEffect">
                                  <p:stCondLst>
                                    <p:cond delay="20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2" decel="100000" fill="hold" nodeType="withEffect">
                                  <p:stCondLst>
                                    <p:cond delay="30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1000" fill="hold"/>
                                        <p:tgtEl>
                                          <p:spTgt spid="5"/>
                                        </p:tgtEl>
                                        <p:attrNameLst>
                                          <p:attrName>ppt_x</p:attrName>
                                        </p:attrNameLst>
                                      </p:cBhvr>
                                      <p:tavLst>
                                        <p:tav tm="0">
                                          <p:val>
                                            <p:strVal val="1+#ppt_w/2"/>
                                          </p:val>
                                        </p:tav>
                                        <p:tav tm="100000">
                                          <p:val>
                                            <p:strVal val="#ppt_x"/>
                                          </p:val>
                                        </p:tav>
                                      </p:tavLst>
                                    </p:anim>
                                    <p:anim calcmode="lin" valueType="num">
                                      <p:cBhvr additive="base">
                                        <p:cTn id="40" dur="1000" fill="hold"/>
                                        <p:tgtEl>
                                          <p:spTgt spid="5"/>
                                        </p:tgtEl>
                                        <p:attrNameLst>
                                          <p:attrName>ppt_y</p:attrName>
                                        </p:attrNameLst>
                                      </p:cBhvr>
                                      <p:tavLst>
                                        <p:tav tm="0">
                                          <p:val>
                                            <p:strVal val="#ppt_y"/>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iterate type="lt">
                                    <p:tmPct val="10000"/>
                                  </p:iterate>
                                  <p:childTnLst>
                                    <p:set>
                                      <p:cBhvr>
                                        <p:cTn id="43" dur="1" fill="hold">
                                          <p:stCondLst>
                                            <p:cond delay="0"/>
                                          </p:stCondLst>
                                        </p:cTn>
                                        <p:tgtEl>
                                          <p:spTgt spid="16"/>
                                        </p:tgtEl>
                                        <p:attrNameLst>
                                          <p:attrName>style.visibility</p:attrName>
                                        </p:attrNameLst>
                                      </p:cBhvr>
                                      <p:to>
                                        <p:strVal val="visible"/>
                                      </p:to>
                                    </p:set>
                                    <p:anim calcmode="lin" valueType="num">
                                      <p:cBhvr>
                                        <p:cTn id="44" dur="500" fill="hold"/>
                                        <p:tgtEl>
                                          <p:spTgt spid="16"/>
                                        </p:tgtEl>
                                        <p:attrNameLst>
                                          <p:attrName>ppt_w</p:attrName>
                                        </p:attrNameLst>
                                      </p:cBhvr>
                                      <p:tavLst>
                                        <p:tav tm="0">
                                          <p:val>
                                            <p:fltVal val="0"/>
                                          </p:val>
                                        </p:tav>
                                        <p:tav tm="100000">
                                          <p:val>
                                            <p:strVal val="#ppt_w"/>
                                          </p:val>
                                        </p:tav>
                                      </p:tavLst>
                                    </p:anim>
                                    <p:anim calcmode="lin" valueType="num">
                                      <p:cBhvr>
                                        <p:cTn id="45" dur="500" fill="hold"/>
                                        <p:tgtEl>
                                          <p:spTgt spid="16"/>
                                        </p:tgtEl>
                                        <p:attrNameLst>
                                          <p:attrName>ppt_h</p:attrName>
                                        </p:attrNameLst>
                                      </p:cBhvr>
                                      <p:tavLst>
                                        <p:tav tm="0">
                                          <p:val>
                                            <p:fltVal val="0"/>
                                          </p:val>
                                        </p:tav>
                                        <p:tav tm="100000">
                                          <p:val>
                                            <p:strVal val="#ppt_h"/>
                                          </p:val>
                                        </p:tav>
                                      </p:tavLst>
                                    </p:anim>
                                    <p:animEffect transition="in" filter="fade">
                                      <p:cBhvr>
                                        <p:cTn id="46" dur="500"/>
                                        <p:tgtEl>
                                          <p:spTgt spid="16"/>
                                        </p:tgtEl>
                                      </p:cBhvr>
                                    </p:animEffect>
                                  </p:childTnLst>
                                </p:cTn>
                              </p:par>
                              <p:par>
                                <p:cTn id="47" presetID="53" presetClass="entr" presetSubtype="16" fill="hold" grpId="0" nodeType="withEffect">
                                  <p:stCondLst>
                                    <p:cond delay="0"/>
                                  </p:stCondLst>
                                  <p:iterate type="lt">
                                    <p:tmPct val="10000"/>
                                  </p:iterate>
                                  <p:childTnLst>
                                    <p:set>
                                      <p:cBhvr>
                                        <p:cTn id="48" dur="1" fill="hold">
                                          <p:stCondLst>
                                            <p:cond delay="0"/>
                                          </p:stCondLst>
                                        </p:cTn>
                                        <p:tgtEl>
                                          <p:spTgt spid="17"/>
                                        </p:tgtEl>
                                        <p:attrNameLst>
                                          <p:attrName>style.visibility</p:attrName>
                                        </p:attrNameLst>
                                      </p:cBhvr>
                                      <p:to>
                                        <p:strVal val="visible"/>
                                      </p:to>
                                    </p:set>
                                    <p:anim calcmode="lin" valueType="num">
                                      <p:cBhvr>
                                        <p:cTn id="49" dur="500" fill="hold"/>
                                        <p:tgtEl>
                                          <p:spTgt spid="17"/>
                                        </p:tgtEl>
                                        <p:attrNameLst>
                                          <p:attrName>ppt_w</p:attrName>
                                        </p:attrNameLst>
                                      </p:cBhvr>
                                      <p:tavLst>
                                        <p:tav tm="0">
                                          <p:val>
                                            <p:fltVal val="0"/>
                                          </p:val>
                                        </p:tav>
                                        <p:tav tm="100000">
                                          <p:val>
                                            <p:strVal val="#ppt_w"/>
                                          </p:val>
                                        </p:tav>
                                      </p:tavLst>
                                    </p:anim>
                                    <p:anim calcmode="lin" valueType="num">
                                      <p:cBhvr>
                                        <p:cTn id="50" dur="500" fill="hold"/>
                                        <p:tgtEl>
                                          <p:spTgt spid="17"/>
                                        </p:tgtEl>
                                        <p:attrNameLst>
                                          <p:attrName>ppt_h</p:attrName>
                                        </p:attrNameLst>
                                      </p:cBhvr>
                                      <p:tavLst>
                                        <p:tav tm="0">
                                          <p:val>
                                            <p:fltVal val="0"/>
                                          </p:val>
                                        </p:tav>
                                        <p:tav tm="100000">
                                          <p:val>
                                            <p:strVal val="#ppt_h"/>
                                          </p:val>
                                        </p:tav>
                                      </p:tavLst>
                                    </p:anim>
                                    <p:animEffect transition="in" filter="fade">
                                      <p:cBhvr>
                                        <p:cTn id="51" dur="500"/>
                                        <p:tgtEl>
                                          <p:spTgt spid="17"/>
                                        </p:tgtEl>
                                      </p:cBhvr>
                                    </p:animEffect>
                                  </p:childTnLst>
                                </p:cTn>
                              </p:par>
                              <p:par>
                                <p:cTn id="52" presetID="53" presetClass="entr" presetSubtype="16" fill="hold" grpId="0" nodeType="withEffect">
                                  <p:stCondLst>
                                    <p:cond delay="0"/>
                                  </p:stCondLst>
                                  <p:iterate type="lt">
                                    <p:tmPct val="10000"/>
                                  </p:iterate>
                                  <p:childTnLst>
                                    <p:set>
                                      <p:cBhvr>
                                        <p:cTn id="53" dur="1" fill="hold">
                                          <p:stCondLst>
                                            <p:cond delay="0"/>
                                          </p:stCondLst>
                                        </p:cTn>
                                        <p:tgtEl>
                                          <p:spTgt spid="18"/>
                                        </p:tgtEl>
                                        <p:attrNameLst>
                                          <p:attrName>style.visibility</p:attrName>
                                        </p:attrNameLst>
                                      </p:cBhvr>
                                      <p:to>
                                        <p:strVal val="visible"/>
                                      </p:to>
                                    </p:set>
                                    <p:anim calcmode="lin" valueType="num">
                                      <p:cBhvr>
                                        <p:cTn id="54" dur="500" fill="hold"/>
                                        <p:tgtEl>
                                          <p:spTgt spid="18"/>
                                        </p:tgtEl>
                                        <p:attrNameLst>
                                          <p:attrName>ppt_w</p:attrName>
                                        </p:attrNameLst>
                                      </p:cBhvr>
                                      <p:tavLst>
                                        <p:tav tm="0">
                                          <p:val>
                                            <p:fltVal val="0"/>
                                          </p:val>
                                        </p:tav>
                                        <p:tav tm="100000">
                                          <p:val>
                                            <p:strVal val="#ppt_w"/>
                                          </p:val>
                                        </p:tav>
                                      </p:tavLst>
                                    </p:anim>
                                    <p:anim calcmode="lin" valueType="num">
                                      <p:cBhvr>
                                        <p:cTn id="55" dur="500" fill="hold"/>
                                        <p:tgtEl>
                                          <p:spTgt spid="18"/>
                                        </p:tgtEl>
                                        <p:attrNameLst>
                                          <p:attrName>ppt_h</p:attrName>
                                        </p:attrNameLst>
                                      </p:cBhvr>
                                      <p:tavLst>
                                        <p:tav tm="0">
                                          <p:val>
                                            <p:fltVal val="0"/>
                                          </p:val>
                                        </p:tav>
                                        <p:tav tm="100000">
                                          <p:val>
                                            <p:strVal val="#ppt_h"/>
                                          </p:val>
                                        </p:tav>
                                      </p:tavLst>
                                    </p:anim>
                                    <p:animEffect transition="in" filter="fade">
                                      <p:cBhvr>
                                        <p:cTn id="56" dur="500"/>
                                        <p:tgtEl>
                                          <p:spTgt spid="18"/>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fade">
                                      <p:cBhvr>
                                        <p:cTn id="59" dur="500"/>
                                        <p:tgtEl>
                                          <p:spTgt spid="19"/>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1" grpId="0" bldLvl="0" animBg="1"/>
      <p:bldP spid="12" grpId="0" bldLvl="0" animBg="1"/>
      <p:bldP spid="16" grpId="0"/>
      <p:bldP spid="17" grpId="0"/>
      <p:bldP spid="18" grpId="0"/>
      <p:bldP spid="19" grpId="0"/>
      <p:bldP spid="20" grpId="0"/>
      <p:bldP spid="21" grpId="0"/>
      <p:bldP spid="22" grpId="0"/>
      <p:bldP spid="22" grpId="1"/>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36000" y="542925"/>
            <a:ext cx="11520000" cy="17780"/>
          </a:xfrm>
          <a:prstGeom prst="rect">
            <a:avLst/>
          </a:prstGeom>
          <a:solidFill>
            <a:srgbClr val="EFB6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5379475" y="424"/>
            <a:ext cx="6842766" cy="6857471"/>
          </a:xfrm>
          <a:prstGeom prst="rect">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86686" tIns="43343" rIns="86686" bIns="43343" rtlCol="0" anchor="ctr"/>
          <a:lstStyle/>
          <a:p>
            <a:pPr algn="ctr"/>
            <a:endParaRPr lang="zh-CN" altLang="en-US" sz="100">
              <a:ea typeface="微软雅黑" panose="020B0503020204020204" charset="-122"/>
            </a:endParaRPr>
          </a:p>
        </p:txBody>
      </p:sp>
      <p:sp>
        <p:nvSpPr>
          <p:cNvPr id="8201" name="直角三角形 9"/>
          <p:cNvSpPr>
            <a:spLocks noChangeArrowheads="1"/>
          </p:cNvSpPr>
          <p:nvPr/>
        </p:nvSpPr>
        <p:spPr bwMode="auto">
          <a:xfrm flipV="1">
            <a:off x="5379476" y="424"/>
            <a:ext cx="1518675" cy="1331810"/>
          </a:xfrm>
          <a:prstGeom prst="rtTriangle">
            <a:avLst/>
          </a:prstGeom>
          <a:solidFill>
            <a:srgbClr val="EFB6C7"/>
          </a:solidFill>
          <a:ln w="12700" cmpd="sng">
            <a:noFill/>
            <a:miter lim="800000"/>
          </a:ln>
          <a:effectLst/>
        </p:spPr>
        <p:txBody>
          <a:bodyPr lIns="86686" tIns="43343" rIns="86686" bIns="43343" anchor="ctr"/>
          <a:lstStyle>
            <a:lvl1pPr>
              <a:defRPr>
                <a:solidFill>
                  <a:schemeClr val="tx1"/>
                </a:solidFill>
                <a:latin typeface="Berlin Sans FB Demi" panose="020E0802020502020306" pitchFamily="34" charset="0"/>
                <a:ea typeface="宋体" panose="02010600030101010101" pitchFamily="2" charset="-122"/>
              </a:defRPr>
            </a:lvl1pPr>
            <a:lvl2pPr marL="742950" indent="-285750">
              <a:defRPr>
                <a:solidFill>
                  <a:schemeClr val="tx1"/>
                </a:solidFill>
                <a:latin typeface="Berlin Sans FB Demi" panose="020E0802020502020306" pitchFamily="34" charset="0"/>
                <a:ea typeface="宋体" panose="02010600030101010101" pitchFamily="2" charset="-122"/>
              </a:defRPr>
            </a:lvl2pPr>
            <a:lvl3pPr marL="1143000" indent="-228600">
              <a:defRPr>
                <a:solidFill>
                  <a:schemeClr val="tx1"/>
                </a:solidFill>
                <a:latin typeface="Berlin Sans FB Demi" panose="020E0802020502020306" pitchFamily="34" charset="0"/>
                <a:ea typeface="宋体" panose="02010600030101010101" pitchFamily="2" charset="-122"/>
              </a:defRPr>
            </a:lvl3pPr>
            <a:lvl4pPr marL="1600200" indent="-228600">
              <a:defRPr>
                <a:solidFill>
                  <a:schemeClr val="tx1"/>
                </a:solidFill>
                <a:latin typeface="Berlin Sans FB Demi" panose="020E0802020502020306" pitchFamily="34" charset="0"/>
                <a:ea typeface="宋体" panose="02010600030101010101" pitchFamily="2" charset="-122"/>
              </a:defRPr>
            </a:lvl4pPr>
            <a:lvl5pPr marL="2057400" indent="-228600">
              <a:defRPr>
                <a:solidFill>
                  <a:schemeClr val="tx1"/>
                </a:solidFill>
                <a:latin typeface="Berlin Sans FB Demi" panose="020E0802020502020306"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Berlin Sans FB Demi" panose="020E0802020502020306"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Berlin Sans FB Demi" panose="020E0802020502020306"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Berlin Sans FB Demi" panose="020E0802020502020306"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Berlin Sans FB Demi" panose="020E0802020502020306" pitchFamily="34" charset="0"/>
                <a:ea typeface="宋体" panose="02010600030101010101" pitchFamily="2" charset="-122"/>
              </a:defRPr>
            </a:lvl9pPr>
          </a:lstStyle>
          <a:p>
            <a:pPr algn="ctr"/>
            <a:endParaRPr lang="zh-CN" altLang="en-US" sz="100">
              <a:solidFill>
                <a:srgbClr val="FFFFFF"/>
              </a:solidFill>
              <a:latin typeface="Arial" panose="020B0604020202020204" pitchFamily="34" charset="0"/>
              <a:ea typeface="微软雅黑" panose="020B0503020204020204" charset="-122"/>
            </a:endParaRPr>
          </a:p>
        </p:txBody>
      </p:sp>
      <p:sp>
        <p:nvSpPr>
          <p:cNvPr id="8202" name="直角三角形 10"/>
          <p:cNvSpPr>
            <a:spLocks noChangeArrowheads="1"/>
          </p:cNvSpPr>
          <p:nvPr/>
        </p:nvSpPr>
        <p:spPr bwMode="auto">
          <a:xfrm flipH="1">
            <a:off x="10703567" y="5526086"/>
            <a:ext cx="1518674" cy="1331809"/>
          </a:xfrm>
          <a:prstGeom prst="rtTriangle">
            <a:avLst/>
          </a:prstGeom>
          <a:solidFill>
            <a:srgbClr val="EFB6C7"/>
          </a:solidFill>
          <a:ln w="12700" cmpd="sng">
            <a:noFill/>
            <a:miter lim="800000"/>
          </a:ln>
          <a:effectLst/>
        </p:spPr>
        <p:txBody>
          <a:bodyPr lIns="86686" tIns="43343" rIns="86686" bIns="43343" anchor="ctr"/>
          <a:lstStyle>
            <a:lvl1pPr>
              <a:defRPr>
                <a:solidFill>
                  <a:schemeClr val="tx1"/>
                </a:solidFill>
                <a:latin typeface="Berlin Sans FB Demi" panose="020E0802020502020306" pitchFamily="34" charset="0"/>
                <a:ea typeface="宋体" panose="02010600030101010101" pitchFamily="2" charset="-122"/>
              </a:defRPr>
            </a:lvl1pPr>
            <a:lvl2pPr marL="742950" indent="-285750">
              <a:defRPr>
                <a:solidFill>
                  <a:schemeClr val="tx1"/>
                </a:solidFill>
                <a:latin typeface="Berlin Sans FB Demi" panose="020E0802020502020306" pitchFamily="34" charset="0"/>
                <a:ea typeface="宋体" panose="02010600030101010101" pitchFamily="2" charset="-122"/>
              </a:defRPr>
            </a:lvl2pPr>
            <a:lvl3pPr marL="1143000" indent="-228600">
              <a:defRPr>
                <a:solidFill>
                  <a:schemeClr val="tx1"/>
                </a:solidFill>
                <a:latin typeface="Berlin Sans FB Demi" panose="020E0802020502020306" pitchFamily="34" charset="0"/>
                <a:ea typeface="宋体" panose="02010600030101010101" pitchFamily="2" charset="-122"/>
              </a:defRPr>
            </a:lvl3pPr>
            <a:lvl4pPr marL="1600200" indent="-228600">
              <a:defRPr>
                <a:solidFill>
                  <a:schemeClr val="tx1"/>
                </a:solidFill>
                <a:latin typeface="Berlin Sans FB Demi" panose="020E0802020502020306" pitchFamily="34" charset="0"/>
                <a:ea typeface="宋体" panose="02010600030101010101" pitchFamily="2" charset="-122"/>
              </a:defRPr>
            </a:lvl4pPr>
            <a:lvl5pPr marL="2057400" indent="-228600">
              <a:defRPr>
                <a:solidFill>
                  <a:schemeClr val="tx1"/>
                </a:solidFill>
                <a:latin typeface="Berlin Sans FB Demi" panose="020E0802020502020306"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Berlin Sans FB Demi" panose="020E0802020502020306"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Berlin Sans FB Demi" panose="020E0802020502020306"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Berlin Sans FB Demi" panose="020E0802020502020306"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Berlin Sans FB Demi" panose="020E0802020502020306" pitchFamily="34" charset="0"/>
                <a:ea typeface="宋体" panose="02010600030101010101" pitchFamily="2" charset="-122"/>
              </a:defRPr>
            </a:lvl9pPr>
          </a:lstStyle>
          <a:p>
            <a:pPr algn="ctr"/>
            <a:endParaRPr lang="zh-CN" altLang="en-US" sz="100">
              <a:solidFill>
                <a:srgbClr val="FFFFFF"/>
              </a:solidFill>
              <a:latin typeface="Arial" panose="020B0604020202020204" pitchFamily="34" charset="0"/>
              <a:ea typeface="微软雅黑" panose="020B0503020204020204" charset="-122"/>
            </a:endParaRPr>
          </a:p>
        </p:txBody>
      </p:sp>
      <p:sp>
        <p:nvSpPr>
          <p:cNvPr id="8203" name="矩形 12"/>
          <p:cNvSpPr>
            <a:spLocks noChangeArrowheads="1"/>
          </p:cNvSpPr>
          <p:nvPr/>
        </p:nvSpPr>
        <p:spPr bwMode="auto">
          <a:xfrm>
            <a:off x="3016" y="1332235"/>
            <a:ext cx="6093743" cy="4193851"/>
          </a:xfrm>
          <a:prstGeom prst="rect">
            <a:avLst/>
          </a:prstGeom>
          <a:solidFill>
            <a:srgbClr val="EFB6C7"/>
          </a:solidFill>
          <a:ln>
            <a:noFill/>
          </a:ln>
          <a:effectLst/>
        </p:spPr>
        <p:txBody>
          <a:bodyPr lIns="86686" tIns="43343" rIns="86686" bIns="43343" anchor="ctr"/>
          <a:lstStyle>
            <a:lvl1pPr>
              <a:defRPr>
                <a:solidFill>
                  <a:schemeClr val="tx1"/>
                </a:solidFill>
                <a:latin typeface="Berlin Sans FB Demi" panose="020E0802020502020306" pitchFamily="34" charset="0"/>
                <a:ea typeface="宋体" panose="02010600030101010101" pitchFamily="2" charset="-122"/>
              </a:defRPr>
            </a:lvl1pPr>
            <a:lvl2pPr marL="742950" indent="-285750">
              <a:defRPr>
                <a:solidFill>
                  <a:schemeClr val="tx1"/>
                </a:solidFill>
                <a:latin typeface="Berlin Sans FB Demi" panose="020E0802020502020306" pitchFamily="34" charset="0"/>
                <a:ea typeface="宋体" panose="02010600030101010101" pitchFamily="2" charset="-122"/>
              </a:defRPr>
            </a:lvl2pPr>
            <a:lvl3pPr marL="1143000" indent="-228600">
              <a:defRPr>
                <a:solidFill>
                  <a:schemeClr val="tx1"/>
                </a:solidFill>
                <a:latin typeface="Berlin Sans FB Demi" panose="020E0802020502020306" pitchFamily="34" charset="0"/>
                <a:ea typeface="宋体" panose="02010600030101010101" pitchFamily="2" charset="-122"/>
              </a:defRPr>
            </a:lvl3pPr>
            <a:lvl4pPr marL="1600200" indent="-228600">
              <a:defRPr>
                <a:solidFill>
                  <a:schemeClr val="tx1"/>
                </a:solidFill>
                <a:latin typeface="Berlin Sans FB Demi" panose="020E0802020502020306" pitchFamily="34" charset="0"/>
                <a:ea typeface="宋体" panose="02010600030101010101" pitchFamily="2" charset="-122"/>
              </a:defRPr>
            </a:lvl4pPr>
            <a:lvl5pPr marL="2057400" indent="-228600">
              <a:defRPr>
                <a:solidFill>
                  <a:schemeClr val="tx1"/>
                </a:solidFill>
                <a:latin typeface="Berlin Sans FB Demi" panose="020E0802020502020306"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Berlin Sans FB Demi" panose="020E0802020502020306"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Berlin Sans FB Demi" panose="020E0802020502020306"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Berlin Sans FB Demi" panose="020E0802020502020306"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Berlin Sans FB Demi" panose="020E0802020502020306" pitchFamily="34" charset="0"/>
                <a:ea typeface="宋体" panose="02010600030101010101" pitchFamily="2" charset="-122"/>
              </a:defRPr>
            </a:lvl9pPr>
          </a:lstStyle>
          <a:p>
            <a:pPr algn="ctr"/>
            <a:endParaRPr lang="zh-CN" altLang="en-US" sz="100">
              <a:solidFill>
                <a:srgbClr val="FFFFFF"/>
              </a:solidFill>
              <a:latin typeface="Arial" panose="020B0604020202020204" pitchFamily="34" charset="0"/>
              <a:ea typeface="微软雅黑" panose="020B0503020204020204" charset="-122"/>
            </a:endParaRPr>
          </a:p>
        </p:txBody>
      </p:sp>
      <p:sp>
        <p:nvSpPr>
          <p:cNvPr id="14" name="文本框 13"/>
          <p:cNvSpPr txBox="1"/>
          <p:nvPr/>
        </p:nvSpPr>
        <p:spPr>
          <a:xfrm>
            <a:off x="357670" y="2329605"/>
            <a:ext cx="5261321" cy="608965"/>
          </a:xfrm>
          <a:prstGeom prst="rect">
            <a:avLst/>
          </a:prstGeom>
          <a:noFill/>
        </p:spPr>
        <p:txBody>
          <a:bodyPr wrap="square" lIns="86686" tIns="43343" rIns="86686" bIns="43343" rtlCol="0">
            <a:spAutoFit/>
          </a:bodyPr>
          <a:lstStyle/>
          <a:p>
            <a:r>
              <a:rPr lang="en-US" altLang="zh-CN" sz="3400" b="1" cap="all" dirty="0">
                <a:solidFill>
                  <a:schemeClr val="bg1"/>
                </a:solidFill>
                <a:ea typeface="微软雅黑" panose="020B0503020204020204" charset="-122"/>
              </a:rPr>
              <a:t>Add related title words</a:t>
            </a:r>
            <a:endParaRPr lang="zh-CN" altLang="en-US" sz="3400" b="1" cap="all" dirty="0">
              <a:solidFill>
                <a:schemeClr val="bg1"/>
              </a:solidFill>
              <a:latin typeface="Impact" panose="020B0806030902050204" charset="0"/>
              <a:ea typeface="微软雅黑" panose="020B0503020204020204" charset="-122"/>
              <a:cs typeface="Arial" panose="020B0604020202020204" pitchFamily="34" charset="0"/>
            </a:endParaRPr>
          </a:p>
        </p:txBody>
      </p:sp>
      <p:sp>
        <p:nvSpPr>
          <p:cNvPr id="15" name="MH_Text_1"/>
          <p:cNvSpPr txBox="1"/>
          <p:nvPr/>
        </p:nvSpPr>
        <p:spPr>
          <a:xfrm>
            <a:off x="314460" y="3151579"/>
            <a:ext cx="5347741" cy="1301797"/>
          </a:xfrm>
          <a:prstGeom prst="rect">
            <a:avLst/>
          </a:prstGeom>
          <a:noFill/>
        </p:spPr>
        <p:txBody>
          <a:bodyPr lIns="86686" tIns="43343" rIns="86686" bIns="43343">
            <a:noAutofit/>
          </a:bodyPr>
          <a:lstStyle/>
          <a:p>
            <a:pPr>
              <a:lnSpc>
                <a:spcPct val="150000"/>
              </a:lnSpc>
            </a:pPr>
            <a:r>
              <a:rPr lang="zh-CN" altLang="en-US" sz="900" dirty="0">
                <a:solidFill>
                  <a:schemeClr val="bg1"/>
                </a:solidFill>
                <a:latin typeface="微软雅黑" panose="020B0503020204020204" charset="-122"/>
                <a:ea typeface="微软雅黑" panose="020B0503020204020204" charset="-122"/>
                <a:cs typeface="+mn-ea"/>
                <a:sym typeface="+mn-lt"/>
              </a:rPr>
              <a:t>点击添加相关标题文字，点击添加相关标题文字，点击添加相关标题文字，点击添加相关标题文字，点击添加相关标题文字，点击添加相关标题文字，点击添加相关标题文字，点击添加相关标题文字，点击添加相关标题文字，请替换文字内容，点击添加相关标题文字，修改文字内容，也可以直接复制你的内容到此。</a:t>
            </a:r>
            <a:endParaRPr lang="en-GB" altLang="zh-CN" sz="900" dirty="0">
              <a:solidFill>
                <a:schemeClr val="bg1"/>
              </a:solidFill>
              <a:latin typeface="微软雅黑" panose="020B0503020204020204" charset="-122"/>
              <a:ea typeface="微软雅黑" panose="020B0503020204020204" charset="-122"/>
              <a:cs typeface="+mn-ea"/>
              <a:sym typeface="+mn-lt"/>
            </a:endParaRPr>
          </a:p>
        </p:txBody>
      </p:sp>
      <p:sp>
        <p:nvSpPr>
          <p:cNvPr id="13" name="文本框 12"/>
          <p:cNvSpPr txBox="1"/>
          <p:nvPr/>
        </p:nvSpPr>
        <p:spPr>
          <a:xfrm>
            <a:off x="227965" y="56515"/>
            <a:ext cx="1510030" cy="417830"/>
          </a:xfrm>
          <a:prstGeom prst="rect">
            <a:avLst/>
          </a:prstGeom>
          <a:noFill/>
        </p:spPr>
        <p:txBody>
          <a:bodyPr wrap="square" rtlCol="0" anchor="t">
            <a:spAutoFit/>
          </a:bodyPr>
          <a:lstStyle/>
          <a:p>
            <a:r>
              <a:rPr lang="zh-CN" altLang="en-US" sz="2000" b="1" dirty="0">
                <a:solidFill>
                  <a:schemeClr val="tx1">
                    <a:lumMod val="75000"/>
                    <a:lumOff val="25000"/>
                  </a:schemeClr>
                </a:solidFill>
                <a:latin typeface="微软雅黑" panose="020B0503020204020204" charset="-122"/>
                <a:ea typeface="微软雅黑" panose="020B0503020204020204" charset="-122"/>
                <a:sym typeface="宋体" panose="02010600030101010101" pitchFamily="2" charset="-122"/>
              </a:rPr>
              <a:t>添加标题</a:t>
            </a:r>
          </a:p>
        </p:txBody>
      </p:sp>
      <p:sp>
        <p:nvSpPr>
          <p:cNvPr id="3" name="矩形 2"/>
          <p:cNvSpPr/>
          <p:nvPr/>
        </p:nvSpPr>
        <p:spPr>
          <a:xfrm rot="16200000">
            <a:off x="1334250" y="274985"/>
            <a:ext cx="396000" cy="17780"/>
          </a:xfrm>
          <a:prstGeom prst="rect">
            <a:avLst/>
          </a:prstGeom>
          <a:solidFill>
            <a:srgbClr val="EFB6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1672590" y="81280"/>
            <a:ext cx="3964305" cy="384810"/>
          </a:xfrm>
          <a:prstGeom prst="rect">
            <a:avLst/>
          </a:prstGeom>
          <a:noFill/>
        </p:spPr>
        <p:txBody>
          <a:bodyPr wrap="square" rtlCol="0" anchor="t">
            <a:spAutoFit/>
          </a:bodyPr>
          <a:lstStyle/>
          <a:p>
            <a:r>
              <a:rPr>
                <a:solidFill>
                  <a:schemeClr val="tx1">
                    <a:lumMod val="75000"/>
                    <a:lumOff val="25000"/>
                  </a:schemeClr>
                </a:solidFill>
                <a:latin typeface="微软雅黑" panose="020B0503020204020204" charset="-122"/>
                <a:ea typeface="微软雅黑" panose="020B0503020204020204" charset="-122"/>
              </a:rPr>
              <a:t>cultural environmen</a:t>
            </a:r>
          </a:p>
        </p:txBody>
      </p:sp>
    </p:spTree>
  </p:cSld>
  <p:clrMapOvr>
    <a:masterClrMapping/>
  </p:clrMapOvr>
  <p:transition advTm="3978">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201"/>
                                        </p:tgtEl>
                                        <p:attrNameLst>
                                          <p:attrName>style.visibility</p:attrName>
                                        </p:attrNameLst>
                                      </p:cBhvr>
                                      <p:to>
                                        <p:strVal val="visible"/>
                                      </p:to>
                                    </p:set>
                                    <p:anim calcmode="lin" valueType="num">
                                      <p:cBhvr additive="base">
                                        <p:cTn id="11" dur="500" fill="hold"/>
                                        <p:tgtEl>
                                          <p:spTgt spid="8201"/>
                                        </p:tgtEl>
                                        <p:attrNameLst>
                                          <p:attrName>ppt_x</p:attrName>
                                        </p:attrNameLst>
                                      </p:cBhvr>
                                      <p:tavLst>
                                        <p:tav tm="0">
                                          <p:val>
                                            <p:strVal val="#ppt_x"/>
                                          </p:val>
                                        </p:tav>
                                        <p:tav tm="100000">
                                          <p:val>
                                            <p:strVal val="#ppt_x"/>
                                          </p:val>
                                        </p:tav>
                                      </p:tavLst>
                                    </p:anim>
                                    <p:anim calcmode="lin" valueType="num">
                                      <p:cBhvr additive="base">
                                        <p:cTn id="12" dur="500" fill="hold"/>
                                        <p:tgtEl>
                                          <p:spTgt spid="8201"/>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202"/>
                                        </p:tgtEl>
                                        <p:attrNameLst>
                                          <p:attrName>style.visibility</p:attrName>
                                        </p:attrNameLst>
                                      </p:cBhvr>
                                      <p:to>
                                        <p:strVal val="visible"/>
                                      </p:to>
                                    </p:set>
                                    <p:anim calcmode="lin" valueType="num">
                                      <p:cBhvr additive="base">
                                        <p:cTn id="15" dur="500" fill="hold"/>
                                        <p:tgtEl>
                                          <p:spTgt spid="8202"/>
                                        </p:tgtEl>
                                        <p:attrNameLst>
                                          <p:attrName>ppt_x</p:attrName>
                                        </p:attrNameLst>
                                      </p:cBhvr>
                                      <p:tavLst>
                                        <p:tav tm="0">
                                          <p:val>
                                            <p:strVal val="#ppt_x"/>
                                          </p:val>
                                        </p:tav>
                                        <p:tav tm="100000">
                                          <p:val>
                                            <p:strVal val="#ppt_x"/>
                                          </p:val>
                                        </p:tav>
                                      </p:tavLst>
                                    </p:anim>
                                    <p:anim calcmode="lin" valueType="num">
                                      <p:cBhvr additive="base">
                                        <p:cTn id="16" dur="500" fill="hold"/>
                                        <p:tgtEl>
                                          <p:spTgt spid="8202"/>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8203"/>
                                        </p:tgtEl>
                                        <p:attrNameLst>
                                          <p:attrName>style.visibility</p:attrName>
                                        </p:attrNameLst>
                                      </p:cBhvr>
                                      <p:to>
                                        <p:strVal val="visible"/>
                                      </p:to>
                                    </p:set>
                                    <p:animEffect transition="in" filter="fade">
                                      <p:cBhvr>
                                        <p:cTn id="20" dur="500"/>
                                        <p:tgtEl>
                                          <p:spTgt spid="8203"/>
                                        </p:tgtEl>
                                      </p:cBhvr>
                                    </p:animEffect>
                                    <p:anim calcmode="lin" valueType="num">
                                      <p:cBhvr>
                                        <p:cTn id="21" dur="500" fill="hold"/>
                                        <p:tgtEl>
                                          <p:spTgt spid="8203"/>
                                        </p:tgtEl>
                                        <p:attrNameLst>
                                          <p:attrName>ppt_x</p:attrName>
                                        </p:attrNameLst>
                                      </p:cBhvr>
                                      <p:tavLst>
                                        <p:tav tm="0">
                                          <p:val>
                                            <p:strVal val="#ppt_x"/>
                                          </p:val>
                                        </p:tav>
                                        <p:tav tm="100000">
                                          <p:val>
                                            <p:strVal val="#ppt_x"/>
                                          </p:val>
                                        </p:tav>
                                      </p:tavLst>
                                    </p:anim>
                                    <p:anim calcmode="lin" valueType="num">
                                      <p:cBhvr>
                                        <p:cTn id="22" dur="500" fill="hold"/>
                                        <p:tgtEl>
                                          <p:spTgt spid="8203"/>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2" presetClass="entr" presetSubtype="1"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anim calcmode="lin" valueType="num">
                                      <p:cBhvr>
                                        <p:cTn id="32" dur="500" fill="hold"/>
                                        <p:tgtEl>
                                          <p:spTgt spid="15"/>
                                        </p:tgtEl>
                                        <p:attrNameLst>
                                          <p:attrName>ppt_x</p:attrName>
                                        </p:attrNameLst>
                                      </p:cBhvr>
                                      <p:tavLst>
                                        <p:tav tm="0">
                                          <p:val>
                                            <p:strVal val="#ppt_x"/>
                                          </p:val>
                                        </p:tav>
                                        <p:tav tm="100000">
                                          <p:val>
                                            <p:strVal val="#ppt_x"/>
                                          </p:val>
                                        </p:tav>
                                      </p:tavLst>
                                    </p:anim>
                                    <p:anim calcmode="lin" valueType="num">
                                      <p:cBhvr>
                                        <p:cTn id="33" dur="5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8201" grpId="0" bldLvl="0" animBg="1"/>
      <p:bldP spid="8202" grpId="0" bldLvl="0" animBg="1"/>
      <p:bldP spid="8203" grpId="0" bldLvl="0" animBg="1"/>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矩形 67"/>
          <p:cNvSpPr/>
          <p:nvPr/>
        </p:nvSpPr>
        <p:spPr>
          <a:xfrm>
            <a:off x="336000" y="542925"/>
            <a:ext cx="11520000" cy="17780"/>
          </a:xfrm>
          <a:prstGeom prst="rect">
            <a:avLst/>
          </a:prstGeom>
          <a:solidFill>
            <a:srgbClr val="EFB6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文本框 68"/>
          <p:cNvSpPr txBox="1"/>
          <p:nvPr/>
        </p:nvSpPr>
        <p:spPr>
          <a:xfrm>
            <a:off x="227965" y="56515"/>
            <a:ext cx="1510030" cy="417830"/>
          </a:xfrm>
          <a:prstGeom prst="rect">
            <a:avLst/>
          </a:prstGeom>
          <a:noFill/>
        </p:spPr>
        <p:txBody>
          <a:bodyPr wrap="square" rtlCol="0" anchor="t">
            <a:spAutoFit/>
          </a:bodyPr>
          <a:lstStyle/>
          <a:p>
            <a:r>
              <a:rPr lang="zh-CN" altLang="en-US" sz="2000" b="1" dirty="0">
                <a:solidFill>
                  <a:schemeClr val="tx1">
                    <a:lumMod val="75000"/>
                    <a:lumOff val="25000"/>
                  </a:schemeClr>
                </a:solidFill>
                <a:latin typeface="微软雅黑" panose="020B0503020204020204" charset="-122"/>
                <a:ea typeface="微软雅黑" panose="020B0503020204020204" charset="-122"/>
                <a:sym typeface="宋体" panose="02010600030101010101" pitchFamily="2" charset="-122"/>
              </a:rPr>
              <a:t>添加标题</a:t>
            </a:r>
          </a:p>
        </p:txBody>
      </p:sp>
      <p:sp>
        <p:nvSpPr>
          <p:cNvPr id="70" name="矩形 69"/>
          <p:cNvSpPr/>
          <p:nvPr/>
        </p:nvSpPr>
        <p:spPr>
          <a:xfrm rot="16200000">
            <a:off x="1334250" y="274985"/>
            <a:ext cx="396000" cy="17780"/>
          </a:xfrm>
          <a:prstGeom prst="rect">
            <a:avLst/>
          </a:prstGeom>
          <a:solidFill>
            <a:srgbClr val="EFB6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文本框 70"/>
          <p:cNvSpPr txBox="1"/>
          <p:nvPr/>
        </p:nvSpPr>
        <p:spPr>
          <a:xfrm>
            <a:off x="1672590" y="81280"/>
            <a:ext cx="3964305" cy="384810"/>
          </a:xfrm>
          <a:prstGeom prst="rect">
            <a:avLst/>
          </a:prstGeom>
          <a:noFill/>
        </p:spPr>
        <p:txBody>
          <a:bodyPr wrap="square" rtlCol="0" anchor="t">
            <a:spAutoFit/>
          </a:bodyPr>
          <a:lstStyle/>
          <a:p>
            <a:r>
              <a:rPr>
                <a:solidFill>
                  <a:schemeClr val="tx1">
                    <a:lumMod val="75000"/>
                    <a:lumOff val="25000"/>
                  </a:schemeClr>
                </a:solidFill>
                <a:latin typeface="微软雅黑" panose="020B0503020204020204" charset="-122"/>
                <a:ea typeface="微软雅黑" panose="020B0503020204020204" charset="-122"/>
              </a:rPr>
              <a:t>cultural environmen</a:t>
            </a:r>
          </a:p>
        </p:txBody>
      </p:sp>
      <p:pic>
        <p:nvPicPr>
          <p:cNvPr id="76" name="图片 75" descr="C:\Users\Administrator\Desktop\QQ截图20170417154529.pngQQ截图20170417154529"/>
          <p:cNvPicPr>
            <a:picLocks noChangeAspect="1"/>
          </p:cNvPicPr>
          <p:nvPr/>
        </p:nvPicPr>
        <p:blipFill rotWithShape="1">
          <a:blip r:embed="rId3" cstate="email"/>
          <a:srcRect/>
          <a:stretch>
            <a:fillRect/>
          </a:stretch>
        </p:blipFill>
        <p:spPr>
          <a:xfrm>
            <a:off x="6964045" y="1120140"/>
            <a:ext cx="3930650" cy="4926965"/>
          </a:xfrm>
          <a:prstGeom prst="rect">
            <a:avLst/>
          </a:prstGeom>
          <a:ln w="76200">
            <a:solidFill>
              <a:schemeClr val="bg1"/>
            </a:solidFill>
          </a:ln>
          <a:effectLst>
            <a:outerShdw blurRad="292100" dist="152400" dir="2700000" algn="tl" rotWithShape="0">
              <a:prstClr val="black">
                <a:alpha val="20000"/>
              </a:prstClr>
            </a:outerShdw>
          </a:effectLst>
        </p:spPr>
      </p:pic>
      <p:sp>
        <p:nvSpPr>
          <p:cNvPr id="77" name="文本框 76"/>
          <p:cNvSpPr txBox="1"/>
          <p:nvPr/>
        </p:nvSpPr>
        <p:spPr>
          <a:xfrm>
            <a:off x="2693428" y="1677215"/>
            <a:ext cx="1605280" cy="548640"/>
          </a:xfrm>
          <a:prstGeom prst="rect">
            <a:avLst/>
          </a:prstGeom>
          <a:noFill/>
        </p:spPr>
        <p:txBody>
          <a:bodyPr wrap="none" rtlCol="0">
            <a:spAutoFit/>
          </a:bodyPr>
          <a:lstStyle/>
          <a:p>
            <a:pPr algn="ctr"/>
            <a:r>
              <a:rPr lang="zh-CN" altLang="en-US" sz="2800" dirty="0">
                <a:solidFill>
                  <a:schemeClr val="tx1">
                    <a:lumMod val="75000"/>
                    <a:lumOff val="25000"/>
                  </a:schemeClr>
                </a:solidFill>
                <a:latin typeface="微软雅黑" panose="020B0503020204020204" charset="-122"/>
                <a:ea typeface="微软雅黑" panose="020B0503020204020204" charset="-122"/>
                <a:cs typeface="+mn-ea"/>
                <a:sym typeface="+mn-lt"/>
              </a:rPr>
              <a:t>添加标题</a:t>
            </a:r>
          </a:p>
        </p:txBody>
      </p:sp>
      <p:grpSp>
        <p:nvGrpSpPr>
          <p:cNvPr id="78" name="组合 77"/>
          <p:cNvGrpSpPr/>
          <p:nvPr/>
        </p:nvGrpSpPr>
        <p:grpSpPr>
          <a:xfrm>
            <a:off x="1159626" y="2873478"/>
            <a:ext cx="4672882" cy="232067"/>
            <a:chOff x="3399949" y="4067540"/>
            <a:chExt cx="5392103" cy="267784"/>
          </a:xfrm>
        </p:grpSpPr>
        <p:sp>
          <p:nvSpPr>
            <p:cNvPr id="79" name="任意多边形 78"/>
            <p:cNvSpPr/>
            <p:nvPr/>
          </p:nvSpPr>
          <p:spPr>
            <a:xfrm>
              <a:off x="6026598" y="4067540"/>
              <a:ext cx="138804" cy="267784"/>
            </a:xfrm>
            <a:custGeom>
              <a:avLst/>
              <a:gdLst>
                <a:gd name="connsiteX0" fmla="*/ 69402 w 138804"/>
                <a:gd name="connsiteY0" fmla="*/ 0 h 267784"/>
                <a:gd name="connsiteX1" fmla="*/ 138804 w 138804"/>
                <a:gd name="connsiteY1" fmla="*/ 78286 h 267784"/>
                <a:gd name="connsiteX2" fmla="*/ 69402 w 138804"/>
                <a:gd name="connsiteY2" fmla="*/ 267784 h 267784"/>
                <a:gd name="connsiteX3" fmla="*/ 0 w 138804"/>
                <a:gd name="connsiteY3" fmla="*/ 78286 h 267784"/>
              </a:gdLst>
              <a:ahLst/>
              <a:cxnLst>
                <a:cxn ang="0">
                  <a:pos x="connsiteX0" y="connsiteY0"/>
                </a:cxn>
                <a:cxn ang="0">
                  <a:pos x="connsiteX1" y="connsiteY1"/>
                </a:cxn>
                <a:cxn ang="0">
                  <a:pos x="connsiteX2" y="connsiteY2"/>
                </a:cxn>
                <a:cxn ang="0">
                  <a:pos x="connsiteX3" y="connsiteY3"/>
                </a:cxn>
              </a:cxnLst>
              <a:rect l="l" t="t" r="r" b="b"/>
              <a:pathLst>
                <a:path w="138804" h="267784">
                  <a:moveTo>
                    <a:pt x="69402" y="0"/>
                  </a:moveTo>
                  <a:lnTo>
                    <a:pt x="138804" y="78286"/>
                  </a:lnTo>
                  <a:lnTo>
                    <a:pt x="69402" y="267784"/>
                  </a:lnTo>
                  <a:lnTo>
                    <a:pt x="0" y="78286"/>
                  </a:lnTo>
                  <a:close/>
                </a:path>
              </a:pathLst>
            </a:custGeom>
            <a:solidFill>
              <a:srgbClr val="AF93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charset="-122"/>
                <a:ea typeface="微软雅黑" panose="020B0503020204020204" charset="-122"/>
                <a:cs typeface="+mn-ea"/>
                <a:sym typeface="+mn-lt"/>
              </a:endParaRPr>
            </a:p>
          </p:txBody>
        </p:sp>
        <p:grpSp>
          <p:nvGrpSpPr>
            <p:cNvPr id="80" name="组合 79"/>
            <p:cNvGrpSpPr/>
            <p:nvPr/>
          </p:nvGrpSpPr>
          <p:grpSpPr>
            <a:xfrm>
              <a:off x="3399949" y="4149586"/>
              <a:ext cx="5392103" cy="0"/>
              <a:chOff x="3394710" y="4250530"/>
              <a:chExt cx="5392103" cy="0"/>
            </a:xfrm>
          </p:grpSpPr>
          <p:cxnSp>
            <p:nvCxnSpPr>
              <p:cNvPr id="81" name="直接连接符 80"/>
              <p:cNvCxnSpPr/>
              <p:nvPr/>
            </p:nvCxnSpPr>
            <p:spPr>
              <a:xfrm>
                <a:off x="6267450" y="4250530"/>
                <a:ext cx="2519363" cy="0"/>
              </a:xfrm>
              <a:prstGeom prst="line">
                <a:avLst/>
              </a:prstGeom>
              <a:ln>
                <a:solidFill>
                  <a:srgbClr val="AF935C"/>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a:off x="3394710" y="4250530"/>
                <a:ext cx="2519363" cy="0"/>
              </a:xfrm>
              <a:prstGeom prst="line">
                <a:avLst/>
              </a:prstGeom>
              <a:ln>
                <a:solidFill>
                  <a:srgbClr val="AF935C"/>
                </a:solidFill>
              </a:ln>
            </p:spPr>
            <p:style>
              <a:lnRef idx="1">
                <a:schemeClr val="accent1"/>
              </a:lnRef>
              <a:fillRef idx="0">
                <a:schemeClr val="accent1"/>
              </a:fillRef>
              <a:effectRef idx="0">
                <a:schemeClr val="accent1"/>
              </a:effectRef>
              <a:fontRef idx="minor">
                <a:schemeClr val="tx1"/>
              </a:fontRef>
            </p:style>
          </p:cxnSp>
        </p:grpSp>
      </p:grpSp>
      <p:sp>
        <p:nvSpPr>
          <p:cNvPr id="83" name="Title 20"/>
          <p:cNvSpPr txBox="1"/>
          <p:nvPr/>
        </p:nvSpPr>
        <p:spPr>
          <a:xfrm>
            <a:off x="1188701" y="3264298"/>
            <a:ext cx="4614732" cy="1939890"/>
          </a:xfrm>
          <a:prstGeom prst="rect">
            <a:avLst/>
          </a:prstGeom>
        </p:spPr>
        <p:txBody>
          <a:bodyPr vert="horz" wrap="square" lIns="0" tIns="0" rIns="0" bIns="0" rtlCol="0" anchor="t">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pPr indent="288290" algn="just">
              <a:lnSpc>
                <a:spcPct val="150000"/>
              </a:lnSpc>
              <a:spcBef>
                <a:spcPts val="1200"/>
              </a:spcBef>
            </a:pPr>
            <a:r>
              <a:rPr lang="zh-CN" altLang="en-US" sz="1100" dirty="0">
                <a:solidFill>
                  <a:schemeClr val="tx1">
                    <a:lumMod val="75000"/>
                    <a:lumOff val="25000"/>
                  </a:schemeClr>
                </a:solidFill>
                <a:latin typeface="微软雅黑" panose="020B0503020204020204" charset="-122"/>
                <a:ea typeface="微软雅黑" panose="020B0503020204020204" charset="-122"/>
                <a:cs typeface="+mn-ea"/>
                <a:sym typeface="+mn-lt"/>
              </a:rPr>
              <a:t>您的内容打在这里，或者通过复制您的文本后，在此框中选择粘贴，并选择只保留文字。您的内容打在这里，或者通过复制您的文本后，在此框中选择粘贴，并选择只保留文字。</a:t>
            </a:r>
          </a:p>
          <a:p>
            <a:pPr indent="288290" algn="just">
              <a:lnSpc>
                <a:spcPct val="150000"/>
              </a:lnSpc>
              <a:spcBef>
                <a:spcPts val="1200"/>
              </a:spcBef>
            </a:pPr>
            <a:r>
              <a:rPr lang="zh-CN" altLang="en-US" sz="1100" dirty="0">
                <a:solidFill>
                  <a:schemeClr val="tx1">
                    <a:lumMod val="75000"/>
                    <a:lumOff val="25000"/>
                  </a:schemeClr>
                </a:solidFill>
                <a:latin typeface="微软雅黑" panose="020B0503020204020204" charset="-122"/>
                <a:ea typeface="微软雅黑" panose="020B0503020204020204" charset="-122"/>
                <a:cs typeface="+mn-ea"/>
                <a:sym typeface="+mn-lt"/>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p>
        </p:txBody>
      </p:sp>
      <p:sp>
        <p:nvSpPr>
          <p:cNvPr id="84" name="文本框 83"/>
          <p:cNvSpPr txBox="1"/>
          <p:nvPr/>
        </p:nvSpPr>
        <p:spPr>
          <a:xfrm>
            <a:off x="1677236" y="2036022"/>
            <a:ext cx="3637662" cy="646331"/>
          </a:xfrm>
          <a:prstGeom prst="rect">
            <a:avLst/>
          </a:prstGeom>
          <a:noFill/>
        </p:spPr>
        <p:txBody>
          <a:bodyPr wrap="none" rtlCol="0" anchor="ctr">
            <a:spAutoFit/>
          </a:bodyPr>
          <a:lstStyle/>
          <a:p>
            <a:pPr algn="ctr"/>
            <a:r>
              <a:rPr lang="en-US" altLang="zh-CN" sz="3600" dirty="0">
                <a:solidFill>
                  <a:schemeClr val="tx1">
                    <a:lumMod val="75000"/>
                    <a:lumOff val="25000"/>
                  </a:schemeClr>
                </a:solidFill>
                <a:latin typeface="微软雅黑" panose="020B0503020204020204" charset="-122"/>
                <a:ea typeface="微软雅黑" panose="020B0503020204020204" charset="-122"/>
                <a:cs typeface="+mn-ea"/>
                <a:sym typeface="+mn-lt"/>
              </a:rPr>
              <a:t>Company  Profile</a:t>
            </a:r>
          </a:p>
        </p:txBody>
      </p:sp>
    </p:spTree>
  </p:cSld>
  <p:clrMapOvr>
    <a:masterClrMapping/>
  </p:clrMapOvr>
  <p:transition advTm="3464">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 calcmode="lin" valueType="num">
                                      <p:cBhvr>
                                        <p:cTn id="7" dur="500" fill="hold"/>
                                        <p:tgtEl>
                                          <p:spTgt spid="76"/>
                                        </p:tgtEl>
                                        <p:attrNameLst>
                                          <p:attrName>ppt_w</p:attrName>
                                        </p:attrNameLst>
                                      </p:cBhvr>
                                      <p:tavLst>
                                        <p:tav tm="0">
                                          <p:val>
                                            <p:fltVal val="0"/>
                                          </p:val>
                                        </p:tav>
                                        <p:tav tm="100000">
                                          <p:val>
                                            <p:strVal val="#ppt_w"/>
                                          </p:val>
                                        </p:tav>
                                      </p:tavLst>
                                    </p:anim>
                                    <p:anim calcmode="lin" valueType="num">
                                      <p:cBhvr>
                                        <p:cTn id="8" dur="500" fill="hold"/>
                                        <p:tgtEl>
                                          <p:spTgt spid="76"/>
                                        </p:tgtEl>
                                        <p:attrNameLst>
                                          <p:attrName>ppt_h</p:attrName>
                                        </p:attrNameLst>
                                      </p:cBhvr>
                                      <p:tavLst>
                                        <p:tav tm="0">
                                          <p:val>
                                            <p:fltVal val="0"/>
                                          </p:val>
                                        </p:tav>
                                        <p:tav tm="100000">
                                          <p:val>
                                            <p:strVal val="#ppt_h"/>
                                          </p:val>
                                        </p:tav>
                                      </p:tavLst>
                                    </p:anim>
                                    <p:anim calcmode="lin" valueType="num">
                                      <p:cBhvr>
                                        <p:cTn id="9" dur="500" fill="hold"/>
                                        <p:tgtEl>
                                          <p:spTgt spid="76"/>
                                        </p:tgtEl>
                                        <p:attrNameLst>
                                          <p:attrName>style.rotation</p:attrName>
                                        </p:attrNameLst>
                                      </p:cBhvr>
                                      <p:tavLst>
                                        <p:tav tm="0">
                                          <p:val>
                                            <p:fltVal val="360"/>
                                          </p:val>
                                        </p:tav>
                                        <p:tav tm="100000">
                                          <p:val>
                                            <p:fltVal val="0"/>
                                          </p:val>
                                        </p:tav>
                                      </p:tavLst>
                                    </p:anim>
                                    <p:animEffect transition="in" filter="fade">
                                      <p:cBhvr>
                                        <p:cTn id="10" dur="500"/>
                                        <p:tgtEl>
                                          <p:spTgt spid="76"/>
                                        </p:tgtEl>
                                      </p:cBhvr>
                                    </p:animEffect>
                                  </p:childTnLst>
                                </p:cTn>
                              </p:par>
                            </p:childTnLst>
                          </p:cTn>
                        </p:par>
                        <p:par>
                          <p:cTn id="11" fill="hold">
                            <p:stCondLst>
                              <p:cond delay="500"/>
                            </p:stCondLst>
                            <p:childTnLst>
                              <p:par>
                                <p:cTn id="12" presetID="23" presetClass="entr" presetSubtype="32" fill="hold" grpId="0" nodeType="afterEffect">
                                  <p:stCondLst>
                                    <p:cond delay="0"/>
                                  </p:stCondLst>
                                  <p:iterate type="lt">
                                    <p:tmPct val="30000"/>
                                  </p:iterate>
                                  <p:childTnLst>
                                    <p:set>
                                      <p:cBhvr>
                                        <p:cTn id="13" dur="1" fill="hold">
                                          <p:stCondLst>
                                            <p:cond delay="0"/>
                                          </p:stCondLst>
                                        </p:cTn>
                                        <p:tgtEl>
                                          <p:spTgt spid="77"/>
                                        </p:tgtEl>
                                        <p:attrNameLst>
                                          <p:attrName>style.visibility</p:attrName>
                                        </p:attrNameLst>
                                      </p:cBhvr>
                                      <p:to>
                                        <p:strVal val="visible"/>
                                      </p:to>
                                    </p:set>
                                    <p:anim calcmode="lin" valueType="num">
                                      <p:cBhvr>
                                        <p:cTn id="14" dur="500" fill="hold"/>
                                        <p:tgtEl>
                                          <p:spTgt spid="77"/>
                                        </p:tgtEl>
                                        <p:attrNameLst>
                                          <p:attrName>ppt_w</p:attrName>
                                        </p:attrNameLst>
                                      </p:cBhvr>
                                      <p:tavLst>
                                        <p:tav tm="0">
                                          <p:val>
                                            <p:strVal val="4*#ppt_w"/>
                                          </p:val>
                                        </p:tav>
                                        <p:tav tm="100000">
                                          <p:val>
                                            <p:strVal val="#ppt_w"/>
                                          </p:val>
                                        </p:tav>
                                      </p:tavLst>
                                    </p:anim>
                                    <p:anim calcmode="lin" valueType="num">
                                      <p:cBhvr>
                                        <p:cTn id="15" dur="500" fill="hold"/>
                                        <p:tgtEl>
                                          <p:spTgt spid="77"/>
                                        </p:tgtEl>
                                        <p:attrNameLst>
                                          <p:attrName>ppt_h</p:attrName>
                                        </p:attrNameLst>
                                      </p:cBhvr>
                                      <p:tavLst>
                                        <p:tav tm="0">
                                          <p:val>
                                            <p:strVal val="4*#ppt_h"/>
                                          </p:val>
                                        </p:tav>
                                        <p:tav tm="100000">
                                          <p:val>
                                            <p:strVal val="#ppt_h"/>
                                          </p:val>
                                        </p:tav>
                                      </p:tavLst>
                                    </p:anim>
                                  </p:childTnLst>
                                </p:cTn>
                              </p:par>
                              <p:par>
                                <p:cTn id="16" presetID="10" presetClass="entr" presetSubtype="0" fill="hold" grpId="1" nodeType="withEffect">
                                  <p:stCondLst>
                                    <p:cond delay="0"/>
                                  </p:stCondLst>
                                  <p:iterate type="lt">
                                    <p:tmPct val="30000"/>
                                  </p:iterate>
                                  <p:childTnLst>
                                    <p:set>
                                      <p:cBhvr>
                                        <p:cTn id="17" dur="1" fill="hold">
                                          <p:stCondLst>
                                            <p:cond delay="0"/>
                                          </p:stCondLst>
                                        </p:cTn>
                                        <p:tgtEl>
                                          <p:spTgt spid="77"/>
                                        </p:tgtEl>
                                        <p:attrNameLst>
                                          <p:attrName>style.visibility</p:attrName>
                                        </p:attrNameLst>
                                      </p:cBhvr>
                                      <p:to>
                                        <p:strVal val="visible"/>
                                      </p:to>
                                    </p:set>
                                    <p:animEffect transition="in" filter="fade">
                                      <p:cBhvr>
                                        <p:cTn id="18" dur="500"/>
                                        <p:tgtEl>
                                          <p:spTgt spid="77"/>
                                        </p:tgtEl>
                                      </p:cBhvr>
                                    </p:animEffect>
                                  </p:childTnLst>
                                </p:cTn>
                              </p:par>
                              <p:par>
                                <p:cTn id="19" presetID="2" presetClass="entr" presetSubtype="4" decel="100000" fill="hold" grpId="0" nodeType="withEffect">
                                  <p:stCondLst>
                                    <p:cond delay="0"/>
                                  </p:stCondLst>
                                  <p:childTnLst>
                                    <p:set>
                                      <p:cBhvr>
                                        <p:cTn id="20" dur="1" fill="hold">
                                          <p:stCondLst>
                                            <p:cond delay="0"/>
                                          </p:stCondLst>
                                        </p:cTn>
                                        <p:tgtEl>
                                          <p:spTgt spid="84"/>
                                        </p:tgtEl>
                                        <p:attrNameLst>
                                          <p:attrName>style.visibility</p:attrName>
                                        </p:attrNameLst>
                                      </p:cBhvr>
                                      <p:to>
                                        <p:strVal val="visible"/>
                                      </p:to>
                                    </p:set>
                                    <p:anim calcmode="lin" valueType="num">
                                      <p:cBhvr additive="base">
                                        <p:cTn id="21" dur="1000" fill="hold"/>
                                        <p:tgtEl>
                                          <p:spTgt spid="84"/>
                                        </p:tgtEl>
                                        <p:attrNameLst>
                                          <p:attrName>ppt_x</p:attrName>
                                        </p:attrNameLst>
                                      </p:cBhvr>
                                      <p:tavLst>
                                        <p:tav tm="0">
                                          <p:val>
                                            <p:strVal val="#ppt_x"/>
                                          </p:val>
                                        </p:tav>
                                        <p:tav tm="100000">
                                          <p:val>
                                            <p:strVal val="#ppt_x"/>
                                          </p:val>
                                        </p:tav>
                                      </p:tavLst>
                                    </p:anim>
                                    <p:anim calcmode="lin" valueType="num">
                                      <p:cBhvr additive="base">
                                        <p:cTn id="22" dur="1000" fill="hold"/>
                                        <p:tgtEl>
                                          <p:spTgt spid="8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16" presetClass="entr" presetSubtype="21" fill="hold" nodeType="afterEffect">
                                  <p:stCondLst>
                                    <p:cond delay="0"/>
                                  </p:stCondLst>
                                  <p:childTnLst>
                                    <p:set>
                                      <p:cBhvr>
                                        <p:cTn id="25" dur="1" fill="hold">
                                          <p:stCondLst>
                                            <p:cond delay="0"/>
                                          </p:stCondLst>
                                        </p:cTn>
                                        <p:tgtEl>
                                          <p:spTgt spid="78"/>
                                        </p:tgtEl>
                                        <p:attrNameLst>
                                          <p:attrName>style.visibility</p:attrName>
                                        </p:attrNameLst>
                                      </p:cBhvr>
                                      <p:to>
                                        <p:strVal val="visible"/>
                                      </p:to>
                                    </p:set>
                                    <p:animEffect transition="in" filter="barn(inVertical)">
                                      <p:cBhvr>
                                        <p:cTn id="26" dur="500"/>
                                        <p:tgtEl>
                                          <p:spTgt spid="78"/>
                                        </p:tgtEl>
                                      </p:cBhvr>
                                    </p:animEffec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83"/>
                                        </p:tgtEl>
                                        <p:attrNameLst>
                                          <p:attrName>style.visibility</p:attrName>
                                        </p:attrNameLst>
                                      </p:cBhvr>
                                      <p:to>
                                        <p:strVal val="visible"/>
                                      </p:to>
                                    </p:set>
                                    <p:animEffect transition="in" filter="fade">
                                      <p:cBhvr>
                                        <p:cTn id="30"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7" grpId="1"/>
      <p:bldP spid="83" grpId="0"/>
      <p:bldP spid="8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4" name="图片 3" descr="25"/>
          <p:cNvPicPr>
            <a:picLocks noChangeAspect="1"/>
          </p:cNvPicPr>
          <p:nvPr/>
        </p:nvPicPr>
        <p:blipFill>
          <a:blip r:embed="rId4" cstate="email"/>
          <a:stretch>
            <a:fillRect/>
          </a:stretch>
        </p:blipFill>
        <p:spPr>
          <a:xfrm>
            <a:off x="2680970" y="995680"/>
            <a:ext cx="7523480" cy="3917950"/>
          </a:xfrm>
          <a:prstGeom prst="rect">
            <a:avLst/>
          </a:prstGeom>
        </p:spPr>
      </p:pic>
      <p:sp>
        <p:nvSpPr>
          <p:cNvPr id="6" name="文本框 5"/>
          <p:cNvSpPr txBox="1"/>
          <p:nvPr/>
        </p:nvSpPr>
        <p:spPr>
          <a:xfrm>
            <a:off x="3344545" y="3007995"/>
            <a:ext cx="6169025" cy="670560"/>
          </a:xfrm>
          <a:prstGeom prst="rect">
            <a:avLst/>
          </a:prstGeom>
          <a:noFill/>
        </p:spPr>
        <p:txBody>
          <a:bodyPr wrap="square" rtlCol="0">
            <a:spAutoFit/>
          </a:bodyPr>
          <a:lstStyle/>
          <a:p>
            <a:pPr algn="dist"/>
            <a:r>
              <a:rPr lang="zh-CN" altLang="zh-CN" sz="3800" b="1" spc="300"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感谢您来参加我们的婚礼！</a:t>
            </a:r>
          </a:p>
        </p:txBody>
      </p:sp>
      <p:sp>
        <p:nvSpPr>
          <p:cNvPr id="2" name="文本框 1"/>
          <p:cNvSpPr txBox="1"/>
          <p:nvPr/>
        </p:nvSpPr>
        <p:spPr>
          <a:xfrm>
            <a:off x="3358198" y="4913630"/>
            <a:ext cx="6169025" cy="457200"/>
          </a:xfrm>
          <a:prstGeom prst="rect">
            <a:avLst/>
          </a:prstGeom>
          <a:noFill/>
        </p:spPr>
        <p:txBody>
          <a:bodyPr wrap="square" rtlCol="0">
            <a:spAutoFit/>
          </a:bodyPr>
          <a:lstStyle/>
          <a:p>
            <a:pPr algn="ctr"/>
            <a:r>
              <a:rPr lang="zh-CN" altLang="zh-CN" sz="2400" b="1" spc="300" dirty="0">
                <a:solidFill>
                  <a:schemeClr val="bg1"/>
                </a:solidFill>
                <a:effectLst>
                  <a:outerShdw blurRad="38100" dist="38100" dir="2700000" algn="tl">
                    <a:srgbClr val="000000">
                      <a:alpha val="43137"/>
                    </a:srgbClr>
                  </a:outerShdw>
                </a:effectLst>
                <a:latin typeface="华文中宋" panose="02010600040101010101" charset="-122"/>
                <a:ea typeface="华文中宋" panose="02010600040101010101" charset="-122"/>
              </a:rPr>
              <a:t>新郎：罗密欧   新娘：朱丽叶</a:t>
            </a:r>
          </a:p>
        </p:txBody>
      </p:sp>
    </p:spTree>
  </p:cSld>
  <p:clrMapOvr>
    <a:masterClrMapping/>
  </p:clrMapOvr>
  <p:transition advTm="5241">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 by="(-#ppt_w*2)" calcmode="lin" valueType="num">
                                      <p:cBhvr rctx="PPT">
                                        <p:cTn id="13" dur="500" autoRev="1" fill="hold">
                                          <p:stCondLst>
                                            <p:cond delay="0"/>
                                          </p:stCondLst>
                                        </p:cTn>
                                        <p:tgtEl>
                                          <p:spTgt spid="6"/>
                                        </p:tgtEl>
                                        <p:attrNameLst>
                                          <p:attrName>ppt_w</p:attrName>
                                        </p:attrNameLst>
                                      </p:cBhvr>
                                    </p:anim>
                                    <p:anim by="(#ppt_w*0.50)" calcmode="lin" valueType="num">
                                      <p:cBhvr>
                                        <p:cTn id="14" dur="500" decel="50000" autoRev="1" fill="hold">
                                          <p:stCondLst>
                                            <p:cond delay="0"/>
                                          </p:stCondLst>
                                        </p:cTn>
                                        <p:tgtEl>
                                          <p:spTgt spid="6"/>
                                        </p:tgtEl>
                                        <p:attrNameLst>
                                          <p:attrName>ppt_x</p:attrName>
                                        </p:attrNameLst>
                                      </p:cBhvr>
                                    </p:anim>
                                    <p:anim from="(-#ppt_h/2)" to="(#ppt_y)" calcmode="lin" valueType="num">
                                      <p:cBhvr>
                                        <p:cTn id="15" dur="1000" fill="hold">
                                          <p:stCondLst>
                                            <p:cond delay="0"/>
                                          </p:stCondLst>
                                        </p:cTn>
                                        <p:tgtEl>
                                          <p:spTgt spid="6"/>
                                        </p:tgtEl>
                                        <p:attrNameLst>
                                          <p:attrName>ppt_y</p:attrName>
                                        </p:attrNameLst>
                                      </p:cBhvr>
                                    </p:anim>
                                    <p:animRot by="21600000">
                                      <p:cBhvr>
                                        <p:cTn id="16" dur="1000" fill="hold">
                                          <p:stCondLst>
                                            <p:cond delay="0"/>
                                          </p:stCondLst>
                                        </p:cTn>
                                        <p:tgtEl>
                                          <p:spTgt spid="6"/>
                                        </p:tgtEl>
                                        <p:attrNameLst>
                                          <p:attrName>r</p:attrName>
                                        </p:attrNameLst>
                                      </p:cBhvr>
                                    </p:animRot>
                                  </p:childTnLst>
                                </p:cTn>
                              </p:par>
                            </p:childTnLst>
                          </p:cTn>
                        </p:par>
                        <p:par>
                          <p:cTn id="17" fill="hold">
                            <p:stCondLst>
                              <p:cond delay="2599"/>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2"/>
                                        </p:tgtEl>
                                        <p:attrNameLst>
                                          <p:attrName>ppt_y</p:attrName>
                                        </p:attrNameLst>
                                      </p:cBhvr>
                                      <p:tavLst>
                                        <p:tav tm="0">
                                          <p:val>
                                            <p:strVal val="#ppt_y"/>
                                          </p:val>
                                        </p:tav>
                                        <p:tav tm="100000">
                                          <p:val>
                                            <p:strVal val="#ppt_y"/>
                                          </p:val>
                                        </p:tav>
                                      </p:tavLst>
                                    </p:anim>
                                    <p:anim calcmode="lin" valueType="num">
                                      <p:cBhvr>
                                        <p:cTn id="22"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622598" y="2151414"/>
            <a:ext cx="4496008" cy="3766116"/>
            <a:chOff x="4262308" y="1533607"/>
            <a:chExt cx="3798277" cy="3181658"/>
          </a:xfrm>
        </p:grpSpPr>
        <p:grpSp>
          <p:nvGrpSpPr>
            <p:cNvPr id="19" name="组合 18"/>
            <p:cNvGrpSpPr/>
            <p:nvPr/>
          </p:nvGrpSpPr>
          <p:grpSpPr>
            <a:xfrm>
              <a:off x="4262308" y="1533607"/>
              <a:ext cx="3798277" cy="3181658"/>
              <a:chOff x="6353464" y="1292902"/>
              <a:chExt cx="3798277" cy="3181658"/>
            </a:xfrm>
          </p:grpSpPr>
          <p:sp>
            <p:nvSpPr>
              <p:cNvPr id="21" name="任意多边形 20"/>
              <p:cNvSpPr/>
              <p:nvPr/>
            </p:nvSpPr>
            <p:spPr>
              <a:xfrm>
                <a:off x="6353464" y="1292902"/>
                <a:ext cx="3798277" cy="2521258"/>
              </a:xfrm>
              <a:custGeom>
                <a:avLst/>
                <a:gdLst>
                  <a:gd name="connsiteX0" fmla="*/ 177244 w 3798277"/>
                  <a:gd name="connsiteY0" fmla="*/ 134053 h 2495270"/>
                  <a:gd name="connsiteX1" fmla="*/ 156064 w 3798277"/>
                  <a:gd name="connsiteY1" fmla="*/ 155233 h 2495270"/>
                  <a:gd name="connsiteX2" fmla="*/ 156064 w 3798277"/>
                  <a:gd name="connsiteY2" fmla="*/ 2335373 h 2495270"/>
                  <a:gd name="connsiteX3" fmla="*/ 177244 w 3798277"/>
                  <a:gd name="connsiteY3" fmla="*/ 2356553 h 2495270"/>
                  <a:gd name="connsiteX4" fmla="*/ 3621034 w 3798277"/>
                  <a:gd name="connsiteY4" fmla="*/ 2356553 h 2495270"/>
                  <a:gd name="connsiteX5" fmla="*/ 3642214 w 3798277"/>
                  <a:gd name="connsiteY5" fmla="*/ 2335373 h 2495270"/>
                  <a:gd name="connsiteX6" fmla="*/ 3642214 w 3798277"/>
                  <a:gd name="connsiteY6" fmla="*/ 155233 h 2495270"/>
                  <a:gd name="connsiteX7" fmla="*/ 3621034 w 3798277"/>
                  <a:gd name="connsiteY7" fmla="*/ 134053 h 2495270"/>
                  <a:gd name="connsiteX8" fmla="*/ 64203 w 3798277"/>
                  <a:gd name="connsiteY8" fmla="*/ 0 h 2495270"/>
                  <a:gd name="connsiteX9" fmla="*/ 3734074 w 3798277"/>
                  <a:gd name="connsiteY9" fmla="*/ 0 h 2495270"/>
                  <a:gd name="connsiteX10" fmla="*/ 3798277 w 3798277"/>
                  <a:gd name="connsiteY10" fmla="*/ 64203 h 2495270"/>
                  <a:gd name="connsiteX11" fmla="*/ 3798277 w 3798277"/>
                  <a:gd name="connsiteY11" fmla="*/ 2431067 h 2495270"/>
                  <a:gd name="connsiteX12" fmla="*/ 3734074 w 3798277"/>
                  <a:gd name="connsiteY12" fmla="*/ 2495270 h 2495270"/>
                  <a:gd name="connsiteX13" fmla="*/ 64203 w 3798277"/>
                  <a:gd name="connsiteY13" fmla="*/ 2495270 h 2495270"/>
                  <a:gd name="connsiteX14" fmla="*/ 0 w 3798277"/>
                  <a:gd name="connsiteY14" fmla="*/ 2431067 h 2495270"/>
                  <a:gd name="connsiteX15" fmla="*/ 0 w 3798277"/>
                  <a:gd name="connsiteY15" fmla="*/ 64203 h 2495270"/>
                  <a:gd name="connsiteX16" fmla="*/ 64203 w 3798277"/>
                  <a:gd name="connsiteY16" fmla="*/ 0 h 249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98277" h="2495270">
                    <a:moveTo>
                      <a:pt x="177244" y="134053"/>
                    </a:moveTo>
                    <a:cubicBezTo>
                      <a:pt x="165547" y="134053"/>
                      <a:pt x="156064" y="143536"/>
                      <a:pt x="156064" y="155233"/>
                    </a:cubicBezTo>
                    <a:lnTo>
                      <a:pt x="156064" y="2335373"/>
                    </a:lnTo>
                    <a:cubicBezTo>
                      <a:pt x="156064" y="2347070"/>
                      <a:pt x="165547" y="2356553"/>
                      <a:pt x="177244" y="2356553"/>
                    </a:cubicBezTo>
                    <a:lnTo>
                      <a:pt x="3621034" y="2356553"/>
                    </a:lnTo>
                    <a:cubicBezTo>
                      <a:pt x="3632731" y="2356553"/>
                      <a:pt x="3642214" y="2347070"/>
                      <a:pt x="3642214" y="2335373"/>
                    </a:cubicBezTo>
                    <a:lnTo>
                      <a:pt x="3642214" y="155233"/>
                    </a:lnTo>
                    <a:cubicBezTo>
                      <a:pt x="3642214" y="143536"/>
                      <a:pt x="3632731" y="134053"/>
                      <a:pt x="3621034" y="134053"/>
                    </a:cubicBezTo>
                    <a:close/>
                    <a:moveTo>
                      <a:pt x="64203" y="0"/>
                    </a:moveTo>
                    <a:lnTo>
                      <a:pt x="3734074" y="0"/>
                    </a:lnTo>
                    <a:cubicBezTo>
                      <a:pt x="3769532" y="0"/>
                      <a:pt x="3798277" y="28745"/>
                      <a:pt x="3798277" y="64203"/>
                    </a:cubicBezTo>
                    <a:lnTo>
                      <a:pt x="3798277" y="2431067"/>
                    </a:lnTo>
                    <a:cubicBezTo>
                      <a:pt x="3798277" y="2466525"/>
                      <a:pt x="3769532" y="2495270"/>
                      <a:pt x="3734074" y="2495270"/>
                    </a:cubicBezTo>
                    <a:lnTo>
                      <a:pt x="64203" y="2495270"/>
                    </a:lnTo>
                    <a:cubicBezTo>
                      <a:pt x="28745" y="2495270"/>
                      <a:pt x="0" y="2466525"/>
                      <a:pt x="0" y="2431067"/>
                    </a:cubicBezTo>
                    <a:lnTo>
                      <a:pt x="0" y="64203"/>
                    </a:lnTo>
                    <a:cubicBezTo>
                      <a:pt x="0" y="28745"/>
                      <a:pt x="28745" y="0"/>
                      <a:pt x="64203" y="0"/>
                    </a:cubicBezTo>
                    <a:close/>
                  </a:path>
                </a:pathLst>
              </a:custGeom>
              <a:solidFill>
                <a:srgbClr val="2A2A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22" name="任意多边形 21"/>
              <p:cNvSpPr/>
              <p:nvPr/>
            </p:nvSpPr>
            <p:spPr>
              <a:xfrm>
                <a:off x="7685863" y="3814160"/>
                <a:ext cx="1133475" cy="660400"/>
              </a:xfrm>
              <a:custGeom>
                <a:avLst/>
                <a:gdLst>
                  <a:gd name="connsiteX0" fmla="*/ 168275 w 1133475"/>
                  <a:gd name="connsiteY0" fmla="*/ 3175 h 660400"/>
                  <a:gd name="connsiteX1" fmla="*/ 111125 w 1133475"/>
                  <a:gd name="connsiteY1" fmla="*/ 511175 h 660400"/>
                  <a:gd name="connsiteX2" fmla="*/ 0 w 1133475"/>
                  <a:gd name="connsiteY2" fmla="*/ 615950 h 660400"/>
                  <a:gd name="connsiteX3" fmla="*/ 12700 w 1133475"/>
                  <a:gd name="connsiteY3" fmla="*/ 647700 h 660400"/>
                  <a:gd name="connsiteX4" fmla="*/ 53975 w 1133475"/>
                  <a:gd name="connsiteY4" fmla="*/ 660400 h 660400"/>
                  <a:gd name="connsiteX5" fmla="*/ 1092200 w 1133475"/>
                  <a:gd name="connsiteY5" fmla="*/ 660400 h 660400"/>
                  <a:gd name="connsiteX6" fmla="*/ 1133475 w 1133475"/>
                  <a:gd name="connsiteY6" fmla="*/ 644525 h 660400"/>
                  <a:gd name="connsiteX7" fmla="*/ 1133475 w 1133475"/>
                  <a:gd name="connsiteY7" fmla="*/ 631825 h 660400"/>
                  <a:gd name="connsiteX8" fmla="*/ 1025525 w 1133475"/>
                  <a:gd name="connsiteY8" fmla="*/ 511175 h 660400"/>
                  <a:gd name="connsiteX9" fmla="*/ 962025 w 1133475"/>
                  <a:gd name="connsiteY9" fmla="*/ 0 h 660400"/>
                  <a:gd name="connsiteX10" fmla="*/ 168275 w 1133475"/>
                  <a:gd name="connsiteY10" fmla="*/ 3175 h 660400"/>
                  <a:gd name="connsiteX0-1" fmla="*/ 168275 w 1133475"/>
                  <a:gd name="connsiteY0-2" fmla="*/ 3175 h 660400"/>
                  <a:gd name="connsiteX1-3" fmla="*/ 111125 w 1133475"/>
                  <a:gd name="connsiteY1-4" fmla="*/ 511175 h 660400"/>
                  <a:gd name="connsiteX2-5" fmla="*/ 0 w 1133475"/>
                  <a:gd name="connsiteY2-6" fmla="*/ 615950 h 660400"/>
                  <a:gd name="connsiteX3-7" fmla="*/ 12700 w 1133475"/>
                  <a:gd name="connsiteY3-8" fmla="*/ 647700 h 660400"/>
                  <a:gd name="connsiteX4-9" fmla="*/ 53975 w 1133475"/>
                  <a:gd name="connsiteY4-10" fmla="*/ 660400 h 660400"/>
                  <a:gd name="connsiteX5-11" fmla="*/ 1092200 w 1133475"/>
                  <a:gd name="connsiteY5-12" fmla="*/ 660400 h 660400"/>
                  <a:gd name="connsiteX6-13" fmla="*/ 1116807 w 1133475"/>
                  <a:gd name="connsiteY6-14" fmla="*/ 656431 h 660400"/>
                  <a:gd name="connsiteX7-15" fmla="*/ 1133475 w 1133475"/>
                  <a:gd name="connsiteY7-16" fmla="*/ 631825 h 660400"/>
                  <a:gd name="connsiteX8-17" fmla="*/ 1025525 w 1133475"/>
                  <a:gd name="connsiteY8-18" fmla="*/ 511175 h 660400"/>
                  <a:gd name="connsiteX9-19" fmla="*/ 962025 w 1133475"/>
                  <a:gd name="connsiteY9-20" fmla="*/ 0 h 660400"/>
                  <a:gd name="connsiteX10-21" fmla="*/ 168275 w 1133475"/>
                  <a:gd name="connsiteY10-22" fmla="*/ 3175 h 660400"/>
                  <a:gd name="connsiteX0-23" fmla="*/ 168275 w 1173957"/>
                  <a:gd name="connsiteY0-24" fmla="*/ 3175 h 682625"/>
                  <a:gd name="connsiteX1-25" fmla="*/ 111125 w 1173957"/>
                  <a:gd name="connsiteY1-26" fmla="*/ 511175 h 682625"/>
                  <a:gd name="connsiteX2-27" fmla="*/ 0 w 1173957"/>
                  <a:gd name="connsiteY2-28" fmla="*/ 615950 h 682625"/>
                  <a:gd name="connsiteX3-29" fmla="*/ 12700 w 1173957"/>
                  <a:gd name="connsiteY3-30" fmla="*/ 647700 h 682625"/>
                  <a:gd name="connsiteX4-31" fmla="*/ 53975 w 1173957"/>
                  <a:gd name="connsiteY4-32" fmla="*/ 660400 h 682625"/>
                  <a:gd name="connsiteX5-33" fmla="*/ 1092200 w 1173957"/>
                  <a:gd name="connsiteY5-34" fmla="*/ 660400 h 682625"/>
                  <a:gd name="connsiteX6-35" fmla="*/ 1173957 w 1173957"/>
                  <a:gd name="connsiteY6-36" fmla="*/ 682625 h 682625"/>
                  <a:gd name="connsiteX7-37" fmla="*/ 1133475 w 1173957"/>
                  <a:gd name="connsiteY7-38" fmla="*/ 631825 h 682625"/>
                  <a:gd name="connsiteX8-39" fmla="*/ 1025525 w 1173957"/>
                  <a:gd name="connsiteY8-40" fmla="*/ 511175 h 682625"/>
                  <a:gd name="connsiteX9-41" fmla="*/ 962025 w 1173957"/>
                  <a:gd name="connsiteY9-42" fmla="*/ 0 h 682625"/>
                  <a:gd name="connsiteX10-43" fmla="*/ 168275 w 1173957"/>
                  <a:gd name="connsiteY10-44" fmla="*/ 3175 h 682625"/>
                  <a:gd name="connsiteX0-45" fmla="*/ 168275 w 1133476"/>
                  <a:gd name="connsiteY0-46" fmla="*/ 3175 h 661193"/>
                  <a:gd name="connsiteX1-47" fmla="*/ 111125 w 1133476"/>
                  <a:gd name="connsiteY1-48" fmla="*/ 511175 h 661193"/>
                  <a:gd name="connsiteX2-49" fmla="*/ 0 w 1133476"/>
                  <a:gd name="connsiteY2-50" fmla="*/ 615950 h 661193"/>
                  <a:gd name="connsiteX3-51" fmla="*/ 12700 w 1133476"/>
                  <a:gd name="connsiteY3-52" fmla="*/ 647700 h 661193"/>
                  <a:gd name="connsiteX4-53" fmla="*/ 53975 w 1133476"/>
                  <a:gd name="connsiteY4-54" fmla="*/ 660400 h 661193"/>
                  <a:gd name="connsiteX5-55" fmla="*/ 1092200 w 1133476"/>
                  <a:gd name="connsiteY5-56" fmla="*/ 660400 h 661193"/>
                  <a:gd name="connsiteX6-57" fmla="*/ 1133476 w 1133476"/>
                  <a:gd name="connsiteY6-58" fmla="*/ 661193 h 661193"/>
                  <a:gd name="connsiteX7-59" fmla="*/ 1133475 w 1133476"/>
                  <a:gd name="connsiteY7-60" fmla="*/ 631825 h 661193"/>
                  <a:gd name="connsiteX8-61" fmla="*/ 1025525 w 1133476"/>
                  <a:gd name="connsiteY8-62" fmla="*/ 511175 h 661193"/>
                  <a:gd name="connsiteX9-63" fmla="*/ 962025 w 1133476"/>
                  <a:gd name="connsiteY9-64" fmla="*/ 0 h 661193"/>
                  <a:gd name="connsiteX10-65" fmla="*/ 168275 w 1133476"/>
                  <a:gd name="connsiteY10-66" fmla="*/ 3175 h 661193"/>
                  <a:gd name="connsiteX0-67" fmla="*/ 168275 w 1133475"/>
                  <a:gd name="connsiteY0-68" fmla="*/ 3175 h 660400"/>
                  <a:gd name="connsiteX1-69" fmla="*/ 111125 w 1133475"/>
                  <a:gd name="connsiteY1-70" fmla="*/ 511175 h 660400"/>
                  <a:gd name="connsiteX2-71" fmla="*/ 0 w 1133475"/>
                  <a:gd name="connsiteY2-72" fmla="*/ 615950 h 660400"/>
                  <a:gd name="connsiteX3-73" fmla="*/ 12700 w 1133475"/>
                  <a:gd name="connsiteY3-74" fmla="*/ 647700 h 660400"/>
                  <a:gd name="connsiteX4-75" fmla="*/ 53975 w 1133475"/>
                  <a:gd name="connsiteY4-76" fmla="*/ 660400 h 660400"/>
                  <a:gd name="connsiteX5-77" fmla="*/ 1092200 w 1133475"/>
                  <a:gd name="connsiteY5-78" fmla="*/ 660400 h 660400"/>
                  <a:gd name="connsiteX6-79" fmla="*/ 1126332 w 1133475"/>
                  <a:gd name="connsiteY6-80" fmla="*/ 646905 h 660400"/>
                  <a:gd name="connsiteX7-81" fmla="*/ 1133475 w 1133475"/>
                  <a:gd name="connsiteY7-82" fmla="*/ 631825 h 660400"/>
                  <a:gd name="connsiteX8-83" fmla="*/ 1025525 w 1133475"/>
                  <a:gd name="connsiteY8-84" fmla="*/ 511175 h 660400"/>
                  <a:gd name="connsiteX9-85" fmla="*/ 962025 w 1133475"/>
                  <a:gd name="connsiteY9-86" fmla="*/ 0 h 660400"/>
                  <a:gd name="connsiteX10-87" fmla="*/ 168275 w 1133475"/>
                  <a:gd name="connsiteY10-88" fmla="*/ 3175 h 6604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Lst>
                <a:rect l="l" t="t" r="r" b="b"/>
                <a:pathLst>
                  <a:path w="1133475" h="660400">
                    <a:moveTo>
                      <a:pt x="168275" y="3175"/>
                    </a:moveTo>
                    <a:lnTo>
                      <a:pt x="111125" y="511175"/>
                    </a:lnTo>
                    <a:lnTo>
                      <a:pt x="0" y="615950"/>
                    </a:lnTo>
                    <a:lnTo>
                      <a:pt x="12700" y="647700"/>
                    </a:lnTo>
                    <a:lnTo>
                      <a:pt x="53975" y="660400"/>
                    </a:lnTo>
                    <a:lnTo>
                      <a:pt x="1092200" y="660400"/>
                    </a:lnTo>
                    <a:lnTo>
                      <a:pt x="1126332" y="646905"/>
                    </a:lnTo>
                    <a:cubicBezTo>
                      <a:pt x="1126332" y="637116"/>
                      <a:pt x="1133475" y="641614"/>
                      <a:pt x="1133475" y="631825"/>
                    </a:cubicBezTo>
                    <a:lnTo>
                      <a:pt x="1025525" y="511175"/>
                    </a:lnTo>
                    <a:lnTo>
                      <a:pt x="962025" y="0"/>
                    </a:lnTo>
                    <a:lnTo>
                      <a:pt x="168275" y="3175"/>
                    </a:lnTo>
                    <a:close/>
                  </a:path>
                </a:pathLst>
              </a:custGeom>
              <a:gradFill>
                <a:gsLst>
                  <a:gs pos="76000">
                    <a:srgbClr val="E0DFE4"/>
                  </a:gs>
                  <a:gs pos="12000">
                    <a:srgbClr val="A9AAAF"/>
                  </a:gs>
                  <a:gs pos="98000">
                    <a:srgbClr val="B0B0B2"/>
                  </a:gs>
                </a:gsLst>
                <a:lin ang="5400000" scaled="0"/>
              </a:gradFill>
              <a:ln>
                <a:noFill/>
              </a:ln>
              <a:effectLst>
                <a:reflection stA="75000" endPos="58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grpSp>
        <p:sp>
          <p:nvSpPr>
            <p:cNvPr id="20" name="圆角矩形 19"/>
            <p:cNvSpPr/>
            <p:nvPr/>
          </p:nvSpPr>
          <p:spPr>
            <a:xfrm>
              <a:off x="4333568" y="1639246"/>
              <a:ext cx="3639562" cy="2312840"/>
            </a:xfrm>
            <a:prstGeom prst="roundRect">
              <a:avLst>
                <a:gd name="adj" fmla="val 681"/>
              </a:avLst>
            </a:prstGeom>
            <a:blipFill rotWithShape="1">
              <a:blip r:embed="rId3"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5400" dirty="0">
                <a:solidFill>
                  <a:schemeClr val="tx1">
                    <a:lumMod val="75000"/>
                    <a:lumOff val="25000"/>
                  </a:schemeClr>
                </a:solidFill>
                <a:latin typeface="微软雅黑" panose="020B0503020204020204" charset="-122"/>
                <a:ea typeface="微软雅黑" panose="020B0503020204020204" charset="-122"/>
              </a:endParaRPr>
            </a:p>
          </p:txBody>
        </p:sp>
      </p:grpSp>
      <p:cxnSp>
        <p:nvCxnSpPr>
          <p:cNvPr id="23" name="肘形连接符 22"/>
          <p:cNvCxnSpPr>
            <a:endCxn id="54" idx="1"/>
          </p:cNvCxnSpPr>
          <p:nvPr/>
        </p:nvCxnSpPr>
        <p:spPr>
          <a:xfrm flipV="1">
            <a:off x="5153020" y="2273393"/>
            <a:ext cx="1223237" cy="1173204"/>
          </a:xfrm>
          <a:prstGeom prst="bentConnector3">
            <a:avLst/>
          </a:prstGeom>
          <a:ln>
            <a:solidFill>
              <a:srgbClr val="D1D1D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肘形连接符 23"/>
          <p:cNvCxnSpPr/>
          <p:nvPr/>
        </p:nvCxnSpPr>
        <p:spPr>
          <a:xfrm flipV="1">
            <a:off x="5118605" y="3271646"/>
            <a:ext cx="3033915" cy="407356"/>
          </a:xfrm>
          <a:prstGeom prst="bentConnector2">
            <a:avLst/>
          </a:prstGeom>
          <a:ln>
            <a:solidFill>
              <a:srgbClr val="D1D1D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nvCxnSpPr>
        <p:spPr>
          <a:xfrm>
            <a:off x="5118606" y="3833038"/>
            <a:ext cx="3503132" cy="0"/>
          </a:xfrm>
          <a:prstGeom prst="straightConnector1">
            <a:avLst/>
          </a:prstGeom>
          <a:ln>
            <a:solidFill>
              <a:srgbClr val="D1D1D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肘形连接符 25"/>
          <p:cNvCxnSpPr/>
          <p:nvPr/>
        </p:nvCxnSpPr>
        <p:spPr>
          <a:xfrm>
            <a:off x="5118605" y="4079007"/>
            <a:ext cx="2966602" cy="213462"/>
          </a:xfrm>
          <a:prstGeom prst="bentConnector2">
            <a:avLst/>
          </a:prstGeom>
          <a:ln>
            <a:solidFill>
              <a:srgbClr val="D1D1D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肘形连接符 26"/>
          <p:cNvCxnSpPr/>
          <p:nvPr/>
        </p:nvCxnSpPr>
        <p:spPr>
          <a:xfrm>
            <a:off x="5118606" y="4294181"/>
            <a:ext cx="1083661" cy="896893"/>
          </a:xfrm>
          <a:prstGeom prst="bentConnector3">
            <a:avLst/>
          </a:prstGeom>
          <a:ln>
            <a:solidFill>
              <a:srgbClr val="D1D1D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9" name="圆角矩形 28"/>
          <p:cNvSpPr/>
          <p:nvPr/>
        </p:nvSpPr>
        <p:spPr>
          <a:xfrm>
            <a:off x="6376035" y="4775200"/>
            <a:ext cx="1143000" cy="1143000"/>
          </a:xfrm>
          <a:prstGeom prst="roundRect">
            <a:avLst/>
          </a:prstGeom>
          <a:blipFill rotWithShape="1">
            <a:blip r:embed="rId4"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36" name="圆角矩形 35"/>
          <p:cNvSpPr/>
          <p:nvPr/>
        </p:nvSpPr>
        <p:spPr>
          <a:xfrm>
            <a:off x="8696325" y="3154045"/>
            <a:ext cx="1143000" cy="1143000"/>
          </a:xfrm>
          <a:prstGeom prst="roundRect">
            <a:avLst/>
          </a:prstGeom>
          <a:blipFill rotWithShape="1">
            <a:blip r:embed="rId4"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46" name="圆角矩形 45"/>
          <p:cNvSpPr/>
          <p:nvPr/>
        </p:nvSpPr>
        <p:spPr>
          <a:xfrm>
            <a:off x="7588250" y="4217670"/>
            <a:ext cx="1143000" cy="1143000"/>
          </a:xfrm>
          <a:prstGeom prst="roundRect">
            <a:avLst/>
          </a:prstGeom>
          <a:blipFill rotWithShape="1">
            <a:blip r:embed="rId4"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49" name="圆角矩形 48"/>
          <p:cNvSpPr/>
          <p:nvPr/>
        </p:nvSpPr>
        <p:spPr>
          <a:xfrm>
            <a:off x="7655560" y="2082165"/>
            <a:ext cx="1143000" cy="1143000"/>
          </a:xfrm>
          <a:prstGeom prst="roundRect">
            <a:avLst/>
          </a:prstGeom>
          <a:blipFill rotWithShape="1">
            <a:blip r:embed="rId4"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54" name="圆角矩形 53"/>
          <p:cNvSpPr/>
          <p:nvPr/>
        </p:nvSpPr>
        <p:spPr>
          <a:xfrm>
            <a:off x="6376035" y="1701800"/>
            <a:ext cx="1143000" cy="1143000"/>
          </a:xfrm>
          <a:prstGeom prst="roundRect">
            <a:avLst/>
          </a:prstGeom>
          <a:blipFill rotWithShape="1">
            <a:blip r:embed="rId4"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latin typeface="微软雅黑" panose="020B0503020204020204" charset="-122"/>
              <a:ea typeface="微软雅黑" panose="020B0503020204020204" charset="-122"/>
            </a:endParaRPr>
          </a:p>
        </p:txBody>
      </p:sp>
      <p:sp>
        <p:nvSpPr>
          <p:cNvPr id="56" name="TextBox 55"/>
          <p:cNvSpPr txBox="1"/>
          <p:nvPr/>
        </p:nvSpPr>
        <p:spPr>
          <a:xfrm>
            <a:off x="7690777" y="1682045"/>
            <a:ext cx="3516997" cy="307777"/>
          </a:xfrm>
          <a:prstGeom prst="rect">
            <a:avLst/>
          </a:prstGeom>
          <a:noFill/>
        </p:spPr>
        <p:txBody>
          <a:bodyPr wrap="square" lIns="0" tIns="0" rIns="0" bIns="0" rtlCol="0">
            <a:spAutoFit/>
          </a:bodyPr>
          <a:lstStyle/>
          <a:p>
            <a:r>
              <a:rPr lang="zh-CN" altLang="en-US" sz="1000" dirty="0">
                <a:solidFill>
                  <a:schemeClr val="tx1">
                    <a:lumMod val="75000"/>
                    <a:lumOff val="25000"/>
                  </a:schemeClr>
                </a:solidFill>
                <a:latin typeface="微软雅黑" panose="020B0503020204020204" charset="-122"/>
                <a:ea typeface="微软雅黑" panose="020B0503020204020204" charset="-122"/>
              </a:rPr>
              <a:t>此处添加详细文本描述，建议与标题相关并符合整体语言风格，语言描述尽量简洁生动。</a:t>
            </a:r>
          </a:p>
        </p:txBody>
      </p:sp>
      <p:sp>
        <p:nvSpPr>
          <p:cNvPr id="57" name="TextBox 56"/>
          <p:cNvSpPr txBox="1"/>
          <p:nvPr/>
        </p:nvSpPr>
        <p:spPr>
          <a:xfrm>
            <a:off x="7678261" y="1342732"/>
            <a:ext cx="2414652" cy="307777"/>
          </a:xfrm>
          <a:prstGeom prst="rect">
            <a:avLst/>
          </a:prstGeom>
          <a:noFill/>
        </p:spPr>
        <p:txBody>
          <a:bodyPr wrap="square" lIns="0" tIns="0" rIns="0" bIns="0" rtlCol="0">
            <a:spAutoFit/>
          </a:bodyPr>
          <a:lstStyle/>
          <a:p>
            <a:pPr defTabSz="1176655"/>
            <a:r>
              <a:rPr lang="zh-CN" altLang="en-US" sz="2000" b="1" dirty="0">
                <a:solidFill>
                  <a:schemeClr val="tx1">
                    <a:lumMod val="75000"/>
                    <a:lumOff val="25000"/>
                  </a:schemeClr>
                </a:solidFill>
                <a:latin typeface="微软雅黑" panose="020B0503020204020204" charset="-122"/>
                <a:ea typeface="微软雅黑" panose="020B0503020204020204" charset="-122"/>
              </a:rPr>
              <a:t>添加标题</a:t>
            </a:r>
          </a:p>
        </p:txBody>
      </p:sp>
      <p:sp>
        <p:nvSpPr>
          <p:cNvPr id="58" name="TextBox 57"/>
          <p:cNvSpPr txBox="1"/>
          <p:nvPr/>
        </p:nvSpPr>
        <p:spPr>
          <a:xfrm>
            <a:off x="8949655" y="2618149"/>
            <a:ext cx="2834184" cy="305765"/>
          </a:xfrm>
          <a:prstGeom prst="rect">
            <a:avLst/>
          </a:prstGeom>
          <a:noFill/>
        </p:spPr>
        <p:txBody>
          <a:bodyPr wrap="square" lIns="0" tIns="0" rIns="0" bIns="0" rtlCol="0">
            <a:spAutoFit/>
          </a:bodyPr>
          <a:lstStyle/>
          <a:p>
            <a:r>
              <a:rPr lang="zh-CN" altLang="en-US" sz="1000" dirty="0">
                <a:solidFill>
                  <a:schemeClr val="tx1">
                    <a:lumMod val="75000"/>
                    <a:lumOff val="25000"/>
                  </a:schemeClr>
                </a:solidFill>
                <a:latin typeface="微软雅黑" panose="020B0503020204020204" charset="-122"/>
                <a:ea typeface="微软雅黑" panose="020B0503020204020204" charset="-122"/>
              </a:rPr>
              <a:t>此处添加详细文本描述，建议与标题相关并符合整体语言风格，语言描述尽量简洁生动。</a:t>
            </a:r>
          </a:p>
        </p:txBody>
      </p:sp>
      <p:sp>
        <p:nvSpPr>
          <p:cNvPr id="59" name="TextBox 58"/>
          <p:cNvSpPr txBox="1"/>
          <p:nvPr/>
        </p:nvSpPr>
        <p:spPr>
          <a:xfrm>
            <a:off x="8937139" y="2278836"/>
            <a:ext cx="2414652" cy="307777"/>
          </a:xfrm>
          <a:prstGeom prst="rect">
            <a:avLst/>
          </a:prstGeom>
          <a:noFill/>
        </p:spPr>
        <p:txBody>
          <a:bodyPr wrap="square" lIns="0" tIns="0" rIns="0" bIns="0" rtlCol="0">
            <a:spAutoFit/>
          </a:bodyPr>
          <a:lstStyle/>
          <a:p>
            <a:pPr defTabSz="1176655"/>
            <a:r>
              <a:rPr lang="zh-CN" altLang="en-US" sz="2000" b="1" dirty="0">
                <a:solidFill>
                  <a:schemeClr val="tx1">
                    <a:lumMod val="75000"/>
                    <a:lumOff val="25000"/>
                  </a:schemeClr>
                </a:solidFill>
                <a:latin typeface="微软雅黑" panose="020B0503020204020204" charset="-122"/>
                <a:ea typeface="微软雅黑" panose="020B0503020204020204" charset="-122"/>
              </a:rPr>
              <a:t>添加标题</a:t>
            </a:r>
          </a:p>
        </p:txBody>
      </p:sp>
      <p:sp>
        <p:nvSpPr>
          <p:cNvPr id="60" name="TextBox 59"/>
          <p:cNvSpPr txBox="1"/>
          <p:nvPr/>
        </p:nvSpPr>
        <p:spPr>
          <a:xfrm>
            <a:off x="9957766" y="3769295"/>
            <a:ext cx="1826073" cy="461665"/>
          </a:xfrm>
          <a:prstGeom prst="rect">
            <a:avLst/>
          </a:prstGeom>
          <a:noFill/>
        </p:spPr>
        <p:txBody>
          <a:bodyPr wrap="square" lIns="0" tIns="0" rIns="0" bIns="0" rtlCol="0">
            <a:spAutoFit/>
          </a:bodyPr>
          <a:lstStyle/>
          <a:p>
            <a:r>
              <a:rPr lang="zh-CN" altLang="en-US" sz="1000" dirty="0">
                <a:solidFill>
                  <a:schemeClr val="tx1">
                    <a:lumMod val="75000"/>
                    <a:lumOff val="25000"/>
                  </a:schemeClr>
                </a:solidFill>
                <a:latin typeface="微软雅黑" panose="020B0503020204020204" charset="-122"/>
                <a:ea typeface="微软雅黑" panose="020B0503020204020204" charset="-122"/>
              </a:rPr>
              <a:t>此处添加详细文本描述，建议与标题相关并符合整体语言风格，语言描述尽量简洁生动。</a:t>
            </a:r>
          </a:p>
        </p:txBody>
      </p:sp>
      <p:sp>
        <p:nvSpPr>
          <p:cNvPr id="61" name="TextBox 60"/>
          <p:cNvSpPr txBox="1"/>
          <p:nvPr/>
        </p:nvSpPr>
        <p:spPr>
          <a:xfrm>
            <a:off x="9945250" y="3429982"/>
            <a:ext cx="2414652" cy="307777"/>
          </a:xfrm>
          <a:prstGeom prst="rect">
            <a:avLst/>
          </a:prstGeom>
          <a:noFill/>
        </p:spPr>
        <p:txBody>
          <a:bodyPr wrap="square" lIns="0" tIns="0" rIns="0" bIns="0" rtlCol="0">
            <a:spAutoFit/>
          </a:bodyPr>
          <a:lstStyle/>
          <a:p>
            <a:pPr defTabSz="1176655"/>
            <a:r>
              <a:rPr lang="zh-CN" altLang="en-US" sz="2000" b="1" dirty="0">
                <a:solidFill>
                  <a:schemeClr val="tx1">
                    <a:lumMod val="75000"/>
                    <a:lumOff val="25000"/>
                  </a:schemeClr>
                </a:solidFill>
                <a:latin typeface="微软雅黑" panose="020B0503020204020204" charset="-122"/>
                <a:ea typeface="微软雅黑" panose="020B0503020204020204" charset="-122"/>
              </a:rPr>
              <a:t>添加标题</a:t>
            </a:r>
          </a:p>
        </p:txBody>
      </p:sp>
      <p:sp>
        <p:nvSpPr>
          <p:cNvPr id="62" name="TextBox 61"/>
          <p:cNvSpPr txBox="1"/>
          <p:nvPr/>
        </p:nvSpPr>
        <p:spPr>
          <a:xfrm>
            <a:off x="8988042" y="4852409"/>
            <a:ext cx="2834184" cy="305765"/>
          </a:xfrm>
          <a:prstGeom prst="rect">
            <a:avLst/>
          </a:prstGeom>
          <a:noFill/>
        </p:spPr>
        <p:txBody>
          <a:bodyPr wrap="square" lIns="0" tIns="0" rIns="0" bIns="0" rtlCol="0">
            <a:spAutoFit/>
          </a:bodyPr>
          <a:lstStyle/>
          <a:p>
            <a:r>
              <a:rPr lang="zh-CN" altLang="en-US" sz="1000" dirty="0">
                <a:solidFill>
                  <a:schemeClr val="tx1">
                    <a:lumMod val="75000"/>
                    <a:lumOff val="25000"/>
                  </a:schemeClr>
                </a:solidFill>
                <a:latin typeface="微软雅黑" panose="020B0503020204020204" charset="-122"/>
                <a:ea typeface="微软雅黑" panose="020B0503020204020204" charset="-122"/>
              </a:rPr>
              <a:t>此处添加详细文本描述，建议与标题相关并符合整体语言风格，语言描述尽量简洁生动。</a:t>
            </a:r>
          </a:p>
        </p:txBody>
      </p:sp>
      <p:sp>
        <p:nvSpPr>
          <p:cNvPr id="63" name="TextBox 62"/>
          <p:cNvSpPr txBox="1"/>
          <p:nvPr/>
        </p:nvSpPr>
        <p:spPr>
          <a:xfrm>
            <a:off x="8975526" y="4513096"/>
            <a:ext cx="2414652" cy="307777"/>
          </a:xfrm>
          <a:prstGeom prst="rect">
            <a:avLst/>
          </a:prstGeom>
          <a:noFill/>
        </p:spPr>
        <p:txBody>
          <a:bodyPr wrap="square" lIns="0" tIns="0" rIns="0" bIns="0" rtlCol="0">
            <a:spAutoFit/>
          </a:bodyPr>
          <a:lstStyle/>
          <a:p>
            <a:pPr defTabSz="1176655"/>
            <a:r>
              <a:rPr lang="zh-CN" altLang="en-US" sz="2000" b="1" dirty="0">
                <a:solidFill>
                  <a:schemeClr val="tx1">
                    <a:lumMod val="75000"/>
                    <a:lumOff val="25000"/>
                  </a:schemeClr>
                </a:solidFill>
                <a:latin typeface="微软雅黑" panose="020B0503020204020204" charset="-122"/>
                <a:ea typeface="微软雅黑" panose="020B0503020204020204" charset="-122"/>
              </a:rPr>
              <a:t>添加标题</a:t>
            </a:r>
          </a:p>
        </p:txBody>
      </p:sp>
      <p:sp>
        <p:nvSpPr>
          <p:cNvPr id="64" name="TextBox 63"/>
          <p:cNvSpPr txBox="1"/>
          <p:nvPr/>
        </p:nvSpPr>
        <p:spPr>
          <a:xfrm>
            <a:off x="7690777" y="5785519"/>
            <a:ext cx="3516997" cy="307777"/>
          </a:xfrm>
          <a:prstGeom prst="rect">
            <a:avLst/>
          </a:prstGeom>
          <a:noFill/>
        </p:spPr>
        <p:txBody>
          <a:bodyPr wrap="square" lIns="0" tIns="0" rIns="0" bIns="0" rtlCol="0">
            <a:spAutoFit/>
          </a:bodyPr>
          <a:lstStyle/>
          <a:p>
            <a:r>
              <a:rPr lang="zh-CN" altLang="en-US" sz="1000" dirty="0">
                <a:solidFill>
                  <a:schemeClr val="tx1">
                    <a:lumMod val="75000"/>
                    <a:lumOff val="25000"/>
                  </a:schemeClr>
                </a:solidFill>
                <a:latin typeface="微软雅黑" panose="020B0503020204020204" charset="-122"/>
                <a:ea typeface="微软雅黑" panose="020B0503020204020204" charset="-122"/>
              </a:rPr>
              <a:t>此处添加详细文本描述，建议与标题相关并符合整体语言风格，语言描述尽量简洁生动。</a:t>
            </a:r>
          </a:p>
        </p:txBody>
      </p:sp>
      <p:sp>
        <p:nvSpPr>
          <p:cNvPr id="65" name="TextBox 64"/>
          <p:cNvSpPr txBox="1"/>
          <p:nvPr/>
        </p:nvSpPr>
        <p:spPr>
          <a:xfrm>
            <a:off x="7678261" y="5446206"/>
            <a:ext cx="2414652" cy="307777"/>
          </a:xfrm>
          <a:prstGeom prst="rect">
            <a:avLst/>
          </a:prstGeom>
          <a:noFill/>
        </p:spPr>
        <p:txBody>
          <a:bodyPr wrap="square" lIns="0" tIns="0" rIns="0" bIns="0" rtlCol="0">
            <a:spAutoFit/>
          </a:bodyPr>
          <a:lstStyle/>
          <a:p>
            <a:pPr defTabSz="1176655"/>
            <a:r>
              <a:rPr lang="zh-CN" altLang="en-US" sz="2000" b="1" dirty="0">
                <a:solidFill>
                  <a:schemeClr val="tx1">
                    <a:lumMod val="75000"/>
                    <a:lumOff val="25000"/>
                  </a:schemeClr>
                </a:solidFill>
                <a:latin typeface="微软雅黑" panose="020B0503020204020204" charset="-122"/>
                <a:ea typeface="微软雅黑" panose="020B0503020204020204" charset="-122"/>
              </a:rPr>
              <a:t>添加标题</a:t>
            </a:r>
          </a:p>
        </p:txBody>
      </p:sp>
      <p:sp>
        <p:nvSpPr>
          <p:cNvPr id="8" name="矩形 7"/>
          <p:cNvSpPr/>
          <p:nvPr/>
        </p:nvSpPr>
        <p:spPr>
          <a:xfrm>
            <a:off x="336000" y="542925"/>
            <a:ext cx="11520000" cy="17780"/>
          </a:xfrm>
          <a:prstGeom prst="rect">
            <a:avLst/>
          </a:prstGeom>
          <a:solidFill>
            <a:srgbClr val="EFB6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227965" y="56515"/>
            <a:ext cx="1510030" cy="417830"/>
          </a:xfrm>
          <a:prstGeom prst="rect">
            <a:avLst/>
          </a:prstGeom>
          <a:noFill/>
        </p:spPr>
        <p:txBody>
          <a:bodyPr wrap="square" rtlCol="0" anchor="t">
            <a:spAutoFit/>
          </a:bodyPr>
          <a:lstStyle/>
          <a:p>
            <a:r>
              <a:rPr lang="zh-CN" altLang="en-US" sz="2000" b="1" dirty="0">
                <a:solidFill>
                  <a:schemeClr val="tx1">
                    <a:lumMod val="75000"/>
                    <a:lumOff val="25000"/>
                  </a:schemeClr>
                </a:solidFill>
                <a:latin typeface="微软雅黑" panose="020B0503020204020204" charset="-122"/>
                <a:ea typeface="微软雅黑" panose="020B0503020204020204" charset="-122"/>
                <a:sym typeface="宋体" panose="02010600030101010101" pitchFamily="2" charset="-122"/>
              </a:rPr>
              <a:t>添加标题</a:t>
            </a:r>
          </a:p>
        </p:txBody>
      </p:sp>
      <p:sp>
        <p:nvSpPr>
          <p:cNvPr id="14" name="矩形 13"/>
          <p:cNvSpPr/>
          <p:nvPr/>
        </p:nvSpPr>
        <p:spPr>
          <a:xfrm rot="16200000">
            <a:off x="1334250" y="274985"/>
            <a:ext cx="396000" cy="17780"/>
          </a:xfrm>
          <a:prstGeom prst="rect">
            <a:avLst/>
          </a:prstGeom>
          <a:solidFill>
            <a:srgbClr val="EFB6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1672590" y="81280"/>
            <a:ext cx="3964305" cy="384810"/>
          </a:xfrm>
          <a:prstGeom prst="rect">
            <a:avLst/>
          </a:prstGeom>
          <a:noFill/>
        </p:spPr>
        <p:txBody>
          <a:bodyPr wrap="square" rtlCol="0" anchor="t">
            <a:spAutoFit/>
          </a:bodyPr>
          <a:lstStyle/>
          <a:p>
            <a:r>
              <a:rPr>
                <a:solidFill>
                  <a:schemeClr val="tx1">
                    <a:lumMod val="75000"/>
                    <a:lumOff val="25000"/>
                  </a:schemeClr>
                </a:solidFill>
                <a:latin typeface="微软雅黑" panose="020B0503020204020204" charset="-122"/>
                <a:ea typeface="微软雅黑" panose="020B0503020204020204" charset="-122"/>
              </a:rPr>
              <a:t>cultural environmen</a:t>
            </a:r>
          </a:p>
        </p:txBody>
      </p:sp>
    </p:spTree>
  </p:cSld>
  <p:clrMapOvr>
    <a:masterClrMapping/>
  </p:clrMapOvr>
  <p:transition advTm="6037">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childTnLst>
                          </p:cTn>
                        </p:par>
                        <p:par>
                          <p:cTn id="14" fill="hold">
                            <p:stCondLst>
                              <p:cond delay="1000"/>
                            </p:stCondLst>
                            <p:childTnLst>
                              <p:par>
                                <p:cTn id="15" presetID="10"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par>
                          <p:cTn id="18" fill="hold">
                            <p:stCondLst>
                              <p:cond delay="1500"/>
                            </p:stCondLst>
                            <p:childTnLst>
                              <p:par>
                                <p:cTn id="19" presetID="10" presetClass="entr" presetSubtype="0" fill="hold"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childTnLst>
                                </p:cTn>
                              </p:par>
                            </p:childTnLst>
                          </p:cTn>
                        </p:par>
                        <p:par>
                          <p:cTn id="26" fill="hold">
                            <p:stCondLst>
                              <p:cond delay="2500"/>
                            </p:stCondLst>
                            <p:childTnLst>
                              <p:par>
                                <p:cTn id="27" presetID="10"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childTnLst>
                          </p:cTn>
                        </p:par>
                        <p:par>
                          <p:cTn id="30" fill="hold">
                            <p:stCondLst>
                              <p:cond delay="3000"/>
                            </p:stCondLst>
                            <p:childTnLst>
                              <p:par>
                                <p:cTn id="31" presetID="1" presetClass="entr" presetSubtype="0" fill="hold" grpId="0" nodeType="afterEffect">
                                  <p:stCondLst>
                                    <p:cond delay="0"/>
                                  </p:stCondLst>
                                  <p:childTnLst>
                                    <p:set>
                                      <p:cBhvr>
                                        <p:cTn id="32" dur="1" fill="hold">
                                          <p:stCondLst>
                                            <p:cond delay="199"/>
                                          </p:stCondLst>
                                        </p:cTn>
                                        <p:tgtEl>
                                          <p:spTgt spid="57"/>
                                        </p:tgtEl>
                                        <p:attrNameLst>
                                          <p:attrName>style.visibility</p:attrName>
                                        </p:attrNameLst>
                                      </p:cBhvr>
                                      <p:to>
                                        <p:strVal val="visible"/>
                                      </p:to>
                                    </p:set>
                                  </p:childTnLst>
                                </p:cTn>
                              </p:par>
                              <p:par>
                                <p:cTn id="33" presetID="18" presetClass="entr" presetSubtype="6" fill="hold" grpId="0" nodeType="withEffect">
                                  <p:stCondLst>
                                    <p:cond delay="0"/>
                                  </p:stCondLst>
                                  <p:childTnLst>
                                    <p:set>
                                      <p:cBhvr>
                                        <p:cTn id="34" dur="1" fill="hold">
                                          <p:stCondLst>
                                            <p:cond delay="0"/>
                                          </p:stCondLst>
                                        </p:cTn>
                                        <p:tgtEl>
                                          <p:spTgt spid="56"/>
                                        </p:tgtEl>
                                        <p:attrNameLst>
                                          <p:attrName>style.visibility</p:attrName>
                                        </p:attrNameLst>
                                      </p:cBhvr>
                                      <p:to>
                                        <p:strVal val="visible"/>
                                      </p:to>
                                    </p:set>
                                    <p:animEffect transition="in" filter="strips(downRight)">
                                      <p:cBhvr>
                                        <p:cTn id="35" dur="200"/>
                                        <p:tgtEl>
                                          <p:spTgt spid="56"/>
                                        </p:tgtEl>
                                      </p:cBhvr>
                                    </p:animEffect>
                                  </p:childTnLst>
                                </p:cTn>
                              </p:par>
                            </p:childTnLst>
                          </p:cTn>
                        </p:par>
                        <p:par>
                          <p:cTn id="36" fill="hold">
                            <p:stCondLst>
                              <p:cond delay="3500"/>
                            </p:stCondLst>
                            <p:childTnLst>
                              <p:par>
                                <p:cTn id="37" presetID="1" presetClass="entr" presetSubtype="0" fill="hold" grpId="0" nodeType="afterEffect">
                                  <p:stCondLst>
                                    <p:cond delay="0"/>
                                  </p:stCondLst>
                                  <p:childTnLst>
                                    <p:set>
                                      <p:cBhvr>
                                        <p:cTn id="38" dur="1" fill="hold">
                                          <p:stCondLst>
                                            <p:cond delay="199"/>
                                          </p:stCondLst>
                                        </p:cTn>
                                        <p:tgtEl>
                                          <p:spTgt spid="59"/>
                                        </p:tgtEl>
                                        <p:attrNameLst>
                                          <p:attrName>style.visibility</p:attrName>
                                        </p:attrNameLst>
                                      </p:cBhvr>
                                      <p:to>
                                        <p:strVal val="visible"/>
                                      </p:to>
                                    </p:set>
                                  </p:childTnLst>
                                </p:cTn>
                              </p:par>
                              <p:par>
                                <p:cTn id="39" presetID="18" presetClass="entr" presetSubtype="6" fill="hold" grpId="0" nodeType="withEffect">
                                  <p:stCondLst>
                                    <p:cond delay="0"/>
                                  </p:stCondLst>
                                  <p:childTnLst>
                                    <p:set>
                                      <p:cBhvr>
                                        <p:cTn id="40" dur="1" fill="hold">
                                          <p:stCondLst>
                                            <p:cond delay="0"/>
                                          </p:stCondLst>
                                        </p:cTn>
                                        <p:tgtEl>
                                          <p:spTgt spid="58"/>
                                        </p:tgtEl>
                                        <p:attrNameLst>
                                          <p:attrName>style.visibility</p:attrName>
                                        </p:attrNameLst>
                                      </p:cBhvr>
                                      <p:to>
                                        <p:strVal val="visible"/>
                                      </p:to>
                                    </p:set>
                                    <p:animEffect transition="in" filter="strips(downRight)">
                                      <p:cBhvr>
                                        <p:cTn id="41" dur="200"/>
                                        <p:tgtEl>
                                          <p:spTgt spid="58"/>
                                        </p:tgtEl>
                                      </p:cBhvr>
                                    </p:animEffect>
                                  </p:childTnLst>
                                </p:cTn>
                              </p:par>
                            </p:childTnLst>
                          </p:cTn>
                        </p:par>
                        <p:par>
                          <p:cTn id="42" fill="hold">
                            <p:stCondLst>
                              <p:cond delay="4000"/>
                            </p:stCondLst>
                            <p:childTnLst>
                              <p:par>
                                <p:cTn id="43" presetID="1" presetClass="entr" presetSubtype="0" fill="hold" grpId="0" nodeType="afterEffect">
                                  <p:stCondLst>
                                    <p:cond delay="0"/>
                                  </p:stCondLst>
                                  <p:childTnLst>
                                    <p:set>
                                      <p:cBhvr>
                                        <p:cTn id="44" dur="1" fill="hold">
                                          <p:stCondLst>
                                            <p:cond delay="199"/>
                                          </p:stCondLst>
                                        </p:cTn>
                                        <p:tgtEl>
                                          <p:spTgt spid="61"/>
                                        </p:tgtEl>
                                        <p:attrNameLst>
                                          <p:attrName>style.visibility</p:attrName>
                                        </p:attrNameLst>
                                      </p:cBhvr>
                                      <p:to>
                                        <p:strVal val="visible"/>
                                      </p:to>
                                    </p:set>
                                  </p:childTnLst>
                                </p:cTn>
                              </p:par>
                              <p:par>
                                <p:cTn id="45" presetID="18" presetClass="entr" presetSubtype="6"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Effect transition="in" filter="strips(downRight)">
                                      <p:cBhvr>
                                        <p:cTn id="47" dur="200"/>
                                        <p:tgtEl>
                                          <p:spTgt spid="60"/>
                                        </p:tgtEl>
                                      </p:cBhvr>
                                    </p:animEffect>
                                  </p:childTnLst>
                                </p:cTn>
                              </p:par>
                            </p:childTnLst>
                          </p:cTn>
                        </p:par>
                        <p:par>
                          <p:cTn id="48" fill="hold">
                            <p:stCondLst>
                              <p:cond delay="4500"/>
                            </p:stCondLst>
                            <p:childTnLst>
                              <p:par>
                                <p:cTn id="49" presetID="1" presetClass="entr" presetSubtype="0" fill="hold" grpId="0" nodeType="afterEffect">
                                  <p:stCondLst>
                                    <p:cond delay="0"/>
                                  </p:stCondLst>
                                  <p:childTnLst>
                                    <p:set>
                                      <p:cBhvr>
                                        <p:cTn id="50" dur="1" fill="hold">
                                          <p:stCondLst>
                                            <p:cond delay="199"/>
                                          </p:stCondLst>
                                        </p:cTn>
                                        <p:tgtEl>
                                          <p:spTgt spid="63"/>
                                        </p:tgtEl>
                                        <p:attrNameLst>
                                          <p:attrName>style.visibility</p:attrName>
                                        </p:attrNameLst>
                                      </p:cBhvr>
                                      <p:to>
                                        <p:strVal val="visible"/>
                                      </p:to>
                                    </p:set>
                                  </p:childTnLst>
                                </p:cTn>
                              </p:par>
                              <p:par>
                                <p:cTn id="51" presetID="18" presetClass="entr" presetSubtype="6"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strips(downRight)">
                                      <p:cBhvr>
                                        <p:cTn id="53" dur="200"/>
                                        <p:tgtEl>
                                          <p:spTgt spid="62"/>
                                        </p:tgtEl>
                                      </p:cBhvr>
                                    </p:animEffect>
                                  </p:childTnLst>
                                </p:cTn>
                              </p:par>
                            </p:childTnLst>
                          </p:cTn>
                        </p:par>
                        <p:par>
                          <p:cTn id="54" fill="hold">
                            <p:stCondLst>
                              <p:cond delay="5000"/>
                            </p:stCondLst>
                            <p:childTnLst>
                              <p:par>
                                <p:cTn id="55" presetID="1" presetClass="entr" presetSubtype="0" fill="hold" grpId="0" nodeType="afterEffect">
                                  <p:stCondLst>
                                    <p:cond delay="0"/>
                                  </p:stCondLst>
                                  <p:childTnLst>
                                    <p:set>
                                      <p:cBhvr>
                                        <p:cTn id="56" dur="1" fill="hold">
                                          <p:stCondLst>
                                            <p:cond delay="199"/>
                                          </p:stCondLst>
                                        </p:cTn>
                                        <p:tgtEl>
                                          <p:spTgt spid="65"/>
                                        </p:tgtEl>
                                        <p:attrNameLst>
                                          <p:attrName>style.visibility</p:attrName>
                                        </p:attrNameLst>
                                      </p:cBhvr>
                                      <p:to>
                                        <p:strVal val="visible"/>
                                      </p:to>
                                    </p:set>
                                  </p:childTnLst>
                                </p:cTn>
                              </p:par>
                              <p:par>
                                <p:cTn id="57" presetID="18" presetClass="entr" presetSubtype="6" fill="hold" grpId="0" nodeType="with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strips(downRight)">
                                      <p:cBhvr>
                                        <p:cTn id="59" dur="2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p:bldP spid="63" grpId="0"/>
      <p:bldP spid="64" grpId="0"/>
      <p:bldP spid="6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6"/>
          <p:cNvSpPr>
            <a:spLocks noEditPoints="1"/>
          </p:cNvSpPr>
          <p:nvPr/>
        </p:nvSpPr>
        <p:spPr bwMode="auto">
          <a:xfrm>
            <a:off x="992124" y="1332188"/>
            <a:ext cx="1012122" cy="962750"/>
          </a:xfrm>
          <a:custGeom>
            <a:avLst/>
            <a:gdLst>
              <a:gd name="T0" fmla="*/ 27 w 139"/>
              <a:gd name="T1" fmla="*/ 16 h 132"/>
              <a:gd name="T2" fmla="*/ 111 w 139"/>
              <a:gd name="T3" fmla="*/ 16 h 132"/>
              <a:gd name="T4" fmla="*/ 123 w 139"/>
              <a:gd name="T5" fmla="*/ 28 h 132"/>
              <a:gd name="T6" fmla="*/ 123 w 139"/>
              <a:gd name="T7" fmla="*/ 104 h 132"/>
              <a:gd name="T8" fmla="*/ 111 w 139"/>
              <a:gd name="T9" fmla="*/ 116 h 132"/>
              <a:gd name="T10" fmla="*/ 27 w 139"/>
              <a:gd name="T11" fmla="*/ 116 h 132"/>
              <a:gd name="T12" fmla="*/ 15 w 139"/>
              <a:gd name="T13" fmla="*/ 104 h 132"/>
              <a:gd name="T14" fmla="*/ 15 w 139"/>
              <a:gd name="T15" fmla="*/ 28 h 132"/>
              <a:gd name="T16" fmla="*/ 27 w 139"/>
              <a:gd name="T17" fmla="*/ 16 h 132"/>
              <a:gd name="T18" fmla="*/ 27 w 139"/>
              <a:gd name="T19" fmla="*/ 0 h 132"/>
              <a:gd name="T20" fmla="*/ 111 w 139"/>
              <a:gd name="T21" fmla="*/ 0 h 132"/>
              <a:gd name="T22" fmla="*/ 139 w 139"/>
              <a:gd name="T23" fmla="*/ 28 h 132"/>
              <a:gd name="T24" fmla="*/ 139 w 139"/>
              <a:gd name="T25" fmla="*/ 104 h 132"/>
              <a:gd name="T26" fmla="*/ 111 w 139"/>
              <a:gd name="T27" fmla="*/ 132 h 132"/>
              <a:gd name="T28" fmla="*/ 27 w 139"/>
              <a:gd name="T29" fmla="*/ 132 h 132"/>
              <a:gd name="T30" fmla="*/ 0 w 139"/>
              <a:gd name="T31" fmla="*/ 104 h 132"/>
              <a:gd name="T32" fmla="*/ 0 w 139"/>
              <a:gd name="T33" fmla="*/ 28 h 132"/>
              <a:gd name="T34" fmla="*/ 27 w 139"/>
              <a:gd name="T35"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9" h="132">
                <a:moveTo>
                  <a:pt x="27" y="16"/>
                </a:moveTo>
                <a:cubicBezTo>
                  <a:pt x="111" y="16"/>
                  <a:pt x="111" y="16"/>
                  <a:pt x="111" y="16"/>
                </a:cubicBezTo>
                <a:cubicBezTo>
                  <a:pt x="117" y="16"/>
                  <a:pt x="123" y="21"/>
                  <a:pt x="123" y="28"/>
                </a:cubicBezTo>
                <a:cubicBezTo>
                  <a:pt x="123" y="104"/>
                  <a:pt x="123" y="104"/>
                  <a:pt x="123" y="104"/>
                </a:cubicBezTo>
                <a:cubicBezTo>
                  <a:pt x="123" y="110"/>
                  <a:pt x="117" y="116"/>
                  <a:pt x="111" y="116"/>
                </a:cubicBezTo>
                <a:cubicBezTo>
                  <a:pt x="27" y="116"/>
                  <a:pt x="27" y="116"/>
                  <a:pt x="27" y="116"/>
                </a:cubicBezTo>
                <a:cubicBezTo>
                  <a:pt x="21" y="116"/>
                  <a:pt x="15" y="110"/>
                  <a:pt x="15" y="104"/>
                </a:cubicBezTo>
                <a:cubicBezTo>
                  <a:pt x="15" y="28"/>
                  <a:pt x="15" y="28"/>
                  <a:pt x="15" y="28"/>
                </a:cubicBezTo>
                <a:cubicBezTo>
                  <a:pt x="15" y="21"/>
                  <a:pt x="21" y="16"/>
                  <a:pt x="27" y="16"/>
                </a:cubicBezTo>
                <a:close/>
                <a:moveTo>
                  <a:pt x="27" y="0"/>
                </a:moveTo>
                <a:cubicBezTo>
                  <a:pt x="111" y="0"/>
                  <a:pt x="111" y="0"/>
                  <a:pt x="111" y="0"/>
                </a:cubicBezTo>
                <a:cubicBezTo>
                  <a:pt x="126" y="0"/>
                  <a:pt x="139" y="12"/>
                  <a:pt x="139" y="28"/>
                </a:cubicBezTo>
                <a:cubicBezTo>
                  <a:pt x="139" y="104"/>
                  <a:pt x="139" y="104"/>
                  <a:pt x="139" y="104"/>
                </a:cubicBezTo>
                <a:cubicBezTo>
                  <a:pt x="139" y="119"/>
                  <a:pt x="126" y="132"/>
                  <a:pt x="111" y="132"/>
                </a:cubicBezTo>
                <a:cubicBezTo>
                  <a:pt x="27" y="132"/>
                  <a:pt x="27" y="132"/>
                  <a:pt x="27" y="132"/>
                </a:cubicBezTo>
                <a:cubicBezTo>
                  <a:pt x="12" y="132"/>
                  <a:pt x="0" y="119"/>
                  <a:pt x="0" y="104"/>
                </a:cubicBezTo>
                <a:cubicBezTo>
                  <a:pt x="0" y="28"/>
                  <a:pt x="0" y="28"/>
                  <a:pt x="0" y="28"/>
                </a:cubicBezTo>
                <a:cubicBezTo>
                  <a:pt x="0" y="12"/>
                  <a:pt x="12" y="0"/>
                  <a:pt x="27" y="0"/>
                </a:cubicBezTo>
                <a:close/>
              </a:path>
            </a:pathLst>
          </a:custGeom>
          <a:solidFill>
            <a:srgbClr val="EFB6C7"/>
          </a:solidFill>
          <a:ln w="5" cap="flat">
            <a:noFill/>
            <a:prstDash val="solid"/>
            <a:miter lim="800000"/>
          </a:ln>
        </p:spPr>
        <p:txBody>
          <a:bodyPr vert="horz" wrap="square" lIns="91440" tIns="45720" rIns="91440" bIns="45720" numCol="1" anchor="ctr" anchorCtr="0" compatLnSpc="1"/>
          <a:lstStyle/>
          <a:p>
            <a:pPr algn="ctr"/>
            <a:r>
              <a:rPr lang="zh-CN" altLang="en-US" sz="2000" b="1" dirty="0">
                <a:solidFill>
                  <a:schemeClr val="tx1">
                    <a:lumMod val="75000"/>
                    <a:lumOff val="25000"/>
                  </a:schemeClr>
                </a:solidFill>
                <a:latin typeface="微软雅黑" panose="020B0503020204020204" charset="-122"/>
                <a:ea typeface="微软雅黑" panose="020B0503020204020204" charset="-122"/>
              </a:rPr>
              <a:t>标题</a:t>
            </a:r>
          </a:p>
        </p:txBody>
      </p:sp>
      <p:sp>
        <p:nvSpPr>
          <p:cNvPr id="19" name="Freeform 8"/>
          <p:cNvSpPr>
            <a:spLocks noEditPoints="1"/>
          </p:cNvSpPr>
          <p:nvPr/>
        </p:nvSpPr>
        <p:spPr bwMode="auto">
          <a:xfrm>
            <a:off x="6329134" y="1332188"/>
            <a:ext cx="1012122" cy="962750"/>
          </a:xfrm>
          <a:custGeom>
            <a:avLst/>
            <a:gdLst>
              <a:gd name="T0" fmla="*/ 28 w 139"/>
              <a:gd name="T1" fmla="*/ 16 h 132"/>
              <a:gd name="T2" fmla="*/ 111 w 139"/>
              <a:gd name="T3" fmla="*/ 16 h 132"/>
              <a:gd name="T4" fmla="*/ 123 w 139"/>
              <a:gd name="T5" fmla="*/ 28 h 132"/>
              <a:gd name="T6" fmla="*/ 123 w 139"/>
              <a:gd name="T7" fmla="*/ 104 h 132"/>
              <a:gd name="T8" fmla="*/ 111 w 139"/>
              <a:gd name="T9" fmla="*/ 116 h 132"/>
              <a:gd name="T10" fmla="*/ 28 w 139"/>
              <a:gd name="T11" fmla="*/ 116 h 132"/>
              <a:gd name="T12" fmla="*/ 16 w 139"/>
              <a:gd name="T13" fmla="*/ 104 h 132"/>
              <a:gd name="T14" fmla="*/ 16 w 139"/>
              <a:gd name="T15" fmla="*/ 28 h 132"/>
              <a:gd name="T16" fmla="*/ 28 w 139"/>
              <a:gd name="T17" fmla="*/ 16 h 132"/>
              <a:gd name="T18" fmla="*/ 28 w 139"/>
              <a:gd name="T19" fmla="*/ 0 h 132"/>
              <a:gd name="T20" fmla="*/ 111 w 139"/>
              <a:gd name="T21" fmla="*/ 0 h 132"/>
              <a:gd name="T22" fmla="*/ 139 w 139"/>
              <a:gd name="T23" fmla="*/ 28 h 132"/>
              <a:gd name="T24" fmla="*/ 139 w 139"/>
              <a:gd name="T25" fmla="*/ 104 h 132"/>
              <a:gd name="T26" fmla="*/ 111 w 139"/>
              <a:gd name="T27" fmla="*/ 132 h 132"/>
              <a:gd name="T28" fmla="*/ 28 w 139"/>
              <a:gd name="T29" fmla="*/ 132 h 132"/>
              <a:gd name="T30" fmla="*/ 0 w 139"/>
              <a:gd name="T31" fmla="*/ 104 h 132"/>
              <a:gd name="T32" fmla="*/ 0 w 139"/>
              <a:gd name="T33" fmla="*/ 28 h 132"/>
              <a:gd name="T34" fmla="*/ 28 w 139"/>
              <a:gd name="T35" fmla="*/ 0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9" h="132">
                <a:moveTo>
                  <a:pt x="28" y="16"/>
                </a:moveTo>
                <a:cubicBezTo>
                  <a:pt x="111" y="16"/>
                  <a:pt x="111" y="16"/>
                  <a:pt x="111" y="16"/>
                </a:cubicBezTo>
                <a:cubicBezTo>
                  <a:pt x="118" y="16"/>
                  <a:pt x="123" y="21"/>
                  <a:pt x="123" y="28"/>
                </a:cubicBezTo>
                <a:cubicBezTo>
                  <a:pt x="123" y="104"/>
                  <a:pt x="123" y="104"/>
                  <a:pt x="123" y="104"/>
                </a:cubicBezTo>
                <a:cubicBezTo>
                  <a:pt x="123" y="110"/>
                  <a:pt x="118" y="116"/>
                  <a:pt x="111" y="116"/>
                </a:cubicBezTo>
                <a:cubicBezTo>
                  <a:pt x="28" y="116"/>
                  <a:pt x="28" y="116"/>
                  <a:pt x="28" y="116"/>
                </a:cubicBezTo>
                <a:cubicBezTo>
                  <a:pt x="21" y="116"/>
                  <a:pt x="16" y="110"/>
                  <a:pt x="16" y="104"/>
                </a:cubicBezTo>
                <a:cubicBezTo>
                  <a:pt x="16" y="28"/>
                  <a:pt x="16" y="28"/>
                  <a:pt x="16" y="28"/>
                </a:cubicBezTo>
                <a:cubicBezTo>
                  <a:pt x="16" y="21"/>
                  <a:pt x="21" y="16"/>
                  <a:pt x="28" y="16"/>
                </a:cubicBezTo>
                <a:close/>
                <a:moveTo>
                  <a:pt x="28" y="0"/>
                </a:moveTo>
                <a:cubicBezTo>
                  <a:pt x="111" y="0"/>
                  <a:pt x="111" y="0"/>
                  <a:pt x="111" y="0"/>
                </a:cubicBezTo>
                <a:cubicBezTo>
                  <a:pt x="127" y="0"/>
                  <a:pt x="139" y="12"/>
                  <a:pt x="139" y="28"/>
                </a:cubicBezTo>
                <a:cubicBezTo>
                  <a:pt x="139" y="104"/>
                  <a:pt x="139" y="104"/>
                  <a:pt x="139" y="104"/>
                </a:cubicBezTo>
                <a:cubicBezTo>
                  <a:pt x="139" y="119"/>
                  <a:pt x="127" y="132"/>
                  <a:pt x="111" y="132"/>
                </a:cubicBezTo>
                <a:cubicBezTo>
                  <a:pt x="28" y="132"/>
                  <a:pt x="28" y="132"/>
                  <a:pt x="28" y="132"/>
                </a:cubicBezTo>
                <a:cubicBezTo>
                  <a:pt x="13" y="132"/>
                  <a:pt x="0" y="119"/>
                  <a:pt x="0" y="104"/>
                </a:cubicBezTo>
                <a:cubicBezTo>
                  <a:pt x="0" y="28"/>
                  <a:pt x="0" y="28"/>
                  <a:pt x="0" y="28"/>
                </a:cubicBezTo>
                <a:cubicBezTo>
                  <a:pt x="0" y="12"/>
                  <a:pt x="13" y="0"/>
                  <a:pt x="28" y="0"/>
                </a:cubicBezTo>
                <a:close/>
              </a:path>
            </a:pathLst>
          </a:custGeom>
          <a:solidFill>
            <a:srgbClr val="EFB6C7"/>
          </a:solidFill>
          <a:ln w="5" cap="flat">
            <a:noFill/>
            <a:prstDash val="solid"/>
            <a:miter lim="800000"/>
          </a:ln>
        </p:spPr>
        <p:txBody>
          <a:bodyPr vert="horz" wrap="square" lIns="91440" tIns="45720" rIns="91440" bIns="45720" numCol="1" anchor="ctr" anchorCtr="0" compatLnSpc="1"/>
          <a:lstStyle/>
          <a:p>
            <a:pPr algn="ctr"/>
            <a:r>
              <a:rPr lang="zh-CN" altLang="en-US" sz="2000" b="1" dirty="0">
                <a:solidFill>
                  <a:schemeClr val="tx1">
                    <a:lumMod val="75000"/>
                    <a:lumOff val="25000"/>
                  </a:schemeClr>
                </a:solidFill>
                <a:latin typeface="微软雅黑" panose="020B0503020204020204" charset="-122"/>
                <a:ea typeface="微软雅黑" panose="020B0503020204020204" charset="-122"/>
              </a:rPr>
              <a:t>标题</a:t>
            </a:r>
          </a:p>
        </p:txBody>
      </p:sp>
      <p:sp>
        <p:nvSpPr>
          <p:cNvPr id="20" name="TextBox 19"/>
          <p:cNvSpPr txBox="1"/>
          <p:nvPr/>
        </p:nvSpPr>
        <p:spPr>
          <a:xfrm>
            <a:off x="856526" y="2489077"/>
            <a:ext cx="1944216" cy="1092607"/>
          </a:xfrm>
          <a:prstGeom prst="rect">
            <a:avLst/>
          </a:prstGeom>
          <a:noFill/>
        </p:spPr>
        <p:txBody>
          <a:bodyPr wrap="square" rtlCol="0">
            <a:spAutoFit/>
          </a:bodyPr>
          <a:lstStyle/>
          <a:p>
            <a:pPr>
              <a:lnSpc>
                <a:spcPct val="130000"/>
              </a:lnSpc>
            </a:pPr>
            <a:r>
              <a:rPr lang="zh-CN" altLang="en-US" sz="1000" dirty="0">
                <a:solidFill>
                  <a:schemeClr val="tx1">
                    <a:lumMod val="75000"/>
                    <a:lumOff val="25000"/>
                  </a:schemeClr>
                </a:solidFill>
                <a:latin typeface="微软雅黑" panose="020B0503020204020204" charset="-122"/>
                <a:ea typeface="微软雅黑" panose="020B0503020204020204" charset="-122"/>
              </a:rPr>
              <a:t>您的内容打在这里，或者通过复制您的文本后，在此框中选择粘贴，并选择留文字。您的内容打在这里，或者通过通过复制您的文本。</a:t>
            </a:r>
          </a:p>
        </p:txBody>
      </p:sp>
      <p:sp>
        <p:nvSpPr>
          <p:cNvPr id="21" name="TextBox 20"/>
          <p:cNvSpPr txBox="1"/>
          <p:nvPr/>
        </p:nvSpPr>
        <p:spPr>
          <a:xfrm>
            <a:off x="6229340" y="2489077"/>
            <a:ext cx="1944216" cy="1092607"/>
          </a:xfrm>
          <a:prstGeom prst="rect">
            <a:avLst/>
          </a:prstGeom>
          <a:noFill/>
        </p:spPr>
        <p:txBody>
          <a:bodyPr wrap="square" rtlCol="0">
            <a:spAutoFit/>
          </a:bodyPr>
          <a:lstStyle/>
          <a:p>
            <a:pPr>
              <a:lnSpc>
                <a:spcPct val="130000"/>
              </a:lnSpc>
            </a:pPr>
            <a:r>
              <a:rPr lang="zh-CN" altLang="en-US" sz="1000" dirty="0">
                <a:solidFill>
                  <a:schemeClr val="tx1">
                    <a:lumMod val="75000"/>
                    <a:lumOff val="25000"/>
                  </a:schemeClr>
                </a:solidFill>
                <a:latin typeface="微软雅黑" panose="020B0503020204020204" charset="-122"/>
                <a:ea typeface="微软雅黑" panose="020B0503020204020204" charset="-122"/>
              </a:rPr>
              <a:t>您的内容打在这里，或者通过复制您的文本后，在此框中选择粘贴，择只保留文字。您的内容打在这里，或者通过通过复制您的文本。</a:t>
            </a:r>
          </a:p>
        </p:txBody>
      </p:sp>
      <p:pic>
        <p:nvPicPr>
          <p:cNvPr id="22" name="Picture 10" descr="C:\Users\Administrator\Desktop\QQ截图20170417154529.pngQQ截图20170417154529"/>
          <p:cNvPicPr>
            <a:picLocks noChangeAspect="1" noChangeArrowheads="1"/>
          </p:cNvPicPr>
          <p:nvPr/>
        </p:nvPicPr>
        <p:blipFill>
          <a:blip r:embed="rId3" cstate="email"/>
          <a:srcRect/>
          <a:stretch>
            <a:fillRect/>
          </a:stretch>
        </p:blipFill>
        <p:spPr bwMode="auto">
          <a:xfrm>
            <a:off x="8129270" y="1332230"/>
            <a:ext cx="3063240" cy="425831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1" descr="C:\Users\Administrator\Desktop\QQ截图20170417150659.pngQQ截图20170417150659"/>
          <p:cNvPicPr>
            <a:picLocks noChangeAspect="1" noChangeArrowheads="1"/>
          </p:cNvPicPr>
          <p:nvPr/>
        </p:nvPicPr>
        <p:blipFill>
          <a:blip r:embed="rId4" cstate="email"/>
          <a:srcRect/>
          <a:stretch>
            <a:fillRect/>
          </a:stretch>
        </p:blipFill>
        <p:spPr bwMode="auto">
          <a:xfrm>
            <a:off x="2738755" y="1332230"/>
            <a:ext cx="3063240" cy="4187190"/>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p:nvSpPr>
        <p:spPr>
          <a:xfrm>
            <a:off x="336000" y="542925"/>
            <a:ext cx="11520000" cy="17780"/>
          </a:xfrm>
          <a:prstGeom prst="rect">
            <a:avLst/>
          </a:prstGeom>
          <a:solidFill>
            <a:srgbClr val="EFB6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227965" y="56515"/>
            <a:ext cx="1510030" cy="417830"/>
          </a:xfrm>
          <a:prstGeom prst="rect">
            <a:avLst/>
          </a:prstGeom>
          <a:noFill/>
        </p:spPr>
        <p:txBody>
          <a:bodyPr wrap="square" rtlCol="0" anchor="t">
            <a:spAutoFit/>
          </a:bodyPr>
          <a:lstStyle/>
          <a:p>
            <a:r>
              <a:rPr lang="zh-CN" altLang="en-US" sz="2000" b="1" dirty="0">
                <a:solidFill>
                  <a:schemeClr val="tx1">
                    <a:lumMod val="75000"/>
                    <a:lumOff val="25000"/>
                  </a:schemeClr>
                </a:solidFill>
                <a:latin typeface="微软雅黑" panose="020B0503020204020204" charset="-122"/>
                <a:ea typeface="微软雅黑" panose="020B0503020204020204" charset="-122"/>
                <a:sym typeface="宋体" panose="02010600030101010101" pitchFamily="2" charset="-122"/>
              </a:rPr>
              <a:t>添加标题</a:t>
            </a:r>
          </a:p>
        </p:txBody>
      </p:sp>
      <p:sp>
        <p:nvSpPr>
          <p:cNvPr id="14" name="矩形 13"/>
          <p:cNvSpPr/>
          <p:nvPr/>
        </p:nvSpPr>
        <p:spPr>
          <a:xfrm rot="16200000">
            <a:off x="1334250" y="274985"/>
            <a:ext cx="396000" cy="17780"/>
          </a:xfrm>
          <a:prstGeom prst="rect">
            <a:avLst/>
          </a:prstGeom>
          <a:solidFill>
            <a:srgbClr val="EFB6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1672590" y="81280"/>
            <a:ext cx="3964305" cy="384810"/>
          </a:xfrm>
          <a:prstGeom prst="rect">
            <a:avLst/>
          </a:prstGeom>
          <a:noFill/>
        </p:spPr>
        <p:txBody>
          <a:bodyPr wrap="square" rtlCol="0" anchor="t">
            <a:spAutoFit/>
          </a:bodyPr>
          <a:lstStyle/>
          <a:p>
            <a:r>
              <a:rPr>
                <a:solidFill>
                  <a:schemeClr val="tx1">
                    <a:lumMod val="75000"/>
                    <a:lumOff val="25000"/>
                  </a:schemeClr>
                </a:solidFill>
                <a:latin typeface="微软雅黑" panose="020B0503020204020204" charset="-122"/>
                <a:ea typeface="微软雅黑" panose="020B0503020204020204" charset="-122"/>
              </a:rPr>
              <a:t>cultural environmen</a:t>
            </a:r>
          </a:p>
        </p:txBody>
      </p:sp>
    </p:spTree>
  </p:cSld>
  <p:clrMapOvr>
    <a:masterClrMapping/>
  </p:clrMapOvr>
  <p:transition advTm="8986">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 calcmode="lin" valueType="num">
                                      <p:cBhvr>
                                        <p:cTn id="9" dur="500" fill="hold"/>
                                        <p:tgtEl>
                                          <p:spTgt spid="17"/>
                                        </p:tgtEl>
                                        <p:attrNameLst>
                                          <p:attrName>style.rotation</p:attrName>
                                        </p:attrNameLst>
                                      </p:cBhvr>
                                      <p:tavLst>
                                        <p:tav tm="0">
                                          <p:val>
                                            <p:fltVal val="360"/>
                                          </p:val>
                                        </p:tav>
                                        <p:tav tm="100000">
                                          <p:val>
                                            <p:fltVal val="0"/>
                                          </p:val>
                                        </p:tav>
                                      </p:tavLst>
                                    </p:anim>
                                    <p:animEffect transition="in" filter="fade">
                                      <p:cBhvr>
                                        <p:cTn id="10" dur="500"/>
                                        <p:tgtEl>
                                          <p:spTgt spid="17"/>
                                        </p:tgtEl>
                                      </p:cBhvr>
                                    </p:animEffec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randombar(horizontal)">
                                      <p:cBhvr>
                                        <p:cTn id="14" dur="500"/>
                                        <p:tgtEl>
                                          <p:spTgt spid="23"/>
                                        </p:tgtEl>
                                      </p:cBhvr>
                                    </p:animEffect>
                                  </p:childTnLst>
                                </p:cTn>
                              </p:par>
                              <p:par>
                                <p:cTn id="15" presetID="22" presetClass="entr" presetSubtype="8" fill="hold" grpId="0" nodeType="withEffect">
                                  <p:stCondLst>
                                    <p:cond delay="0"/>
                                  </p:stCondLst>
                                  <p:iterate type="lt">
                                    <p:tmPct val="30000"/>
                                  </p:iterate>
                                  <p:childTnLst>
                                    <p:set>
                                      <p:cBhvr>
                                        <p:cTn id="16" dur="1" fill="hold">
                                          <p:stCondLst>
                                            <p:cond delay="0"/>
                                          </p:stCondLst>
                                        </p:cTn>
                                        <p:tgtEl>
                                          <p:spTgt spid="20"/>
                                        </p:tgtEl>
                                        <p:attrNameLst>
                                          <p:attrName>style.visibility</p:attrName>
                                        </p:attrNameLst>
                                      </p:cBhvr>
                                      <p:to>
                                        <p:strVal val="visible"/>
                                      </p:to>
                                    </p:set>
                                    <p:animEffect transition="in" filter="wipe(left)">
                                      <p:cBhvr>
                                        <p:cTn id="17" dur="200"/>
                                        <p:tgtEl>
                                          <p:spTgt spid="20"/>
                                        </p:tgtEl>
                                      </p:cBhvr>
                                    </p:animEffect>
                                  </p:childTnLst>
                                </p:cTn>
                              </p:par>
                            </p:childTnLst>
                          </p:cTn>
                        </p:par>
                        <p:par>
                          <p:cTn id="18" fill="hold">
                            <p:stCondLst>
                              <p:cond delay="4180"/>
                            </p:stCondLst>
                            <p:childTnLst>
                              <p:par>
                                <p:cTn id="19" presetID="49" presetClass="entr" presetSubtype="0" decel="100000"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500" fill="hold"/>
                                        <p:tgtEl>
                                          <p:spTgt spid="19"/>
                                        </p:tgtEl>
                                        <p:attrNameLst>
                                          <p:attrName>ppt_w</p:attrName>
                                        </p:attrNameLst>
                                      </p:cBhvr>
                                      <p:tavLst>
                                        <p:tav tm="0">
                                          <p:val>
                                            <p:fltVal val="0"/>
                                          </p:val>
                                        </p:tav>
                                        <p:tav tm="100000">
                                          <p:val>
                                            <p:strVal val="#ppt_w"/>
                                          </p:val>
                                        </p:tav>
                                      </p:tavLst>
                                    </p:anim>
                                    <p:anim calcmode="lin" valueType="num">
                                      <p:cBhvr>
                                        <p:cTn id="22" dur="500" fill="hold"/>
                                        <p:tgtEl>
                                          <p:spTgt spid="19"/>
                                        </p:tgtEl>
                                        <p:attrNameLst>
                                          <p:attrName>ppt_h</p:attrName>
                                        </p:attrNameLst>
                                      </p:cBhvr>
                                      <p:tavLst>
                                        <p:tav tm="0">
                                          <p:val>
                                            <p:fltVal val="0"/>
                                          </p:val>
                                        </p:tav>
                                        <p:tav tm="100000">
                                          <p:val>
                                            <p:strVal val="#ppt_h"/>
                                          </p:val>
                                        </p:tav>
                                      </p:tavLst>
                                    </p:anim>
                                    <p:anim calcmode="lin" valueType="num">
                                      <p:cBhvr>
                                        <p:cTn id="23" dur="500" fill="hold"/>
                                        <p:tgtEl>
                                          <p:spTgt spid="19"/>
                                        </p:tgtEl>
                                        <p:attrNameLst>
                                          <p:attrName>style.rotation</p:attrName>
                                        </p:attrNameLst>
                                      </p:cBhvr>
                                      <p:tavLst>
                                        <p:tav tm="0">
                                          <p:val>
                                            <p:fltVal val="360"/>
                                          </p:val>
                                        </p:tav>
                                        <p:tav tm="100000">
                                          <p:val>
                                            <p:fltVal val="0"/>
                                          </p:val>
                                        </p:tav>
                                      </p:tavLst>
                                    </p:anim>
                                    <p:animEffect transition="in" filter="fade">
                                      <p:cBhvr>
                                        <p:cTn id="24" dur="500"/>
                                        <p:tgtEl>
                                          <p:spTgt spid="19"/>
                                        </p:tgtEl>
                                      </p:cBhvr>
                                    </p:animEffect>
                                  </p:childTnLst>
                                </p:cTn>
                              </p:par>
                            </p:childTnLst>
                          </p:cTn>
                        </p:par>
                        <p:par>
                          <p:cTn id="25" fill="hold">
                            <p:stCondLst>
                              <p:cond delay="4680"/>
                            </p:stCondLst>
                            <p:childTnLst>
                              <p:par>
                                <p:cTn id="26" presetID="14" presetClass="entr" presetSubtype="10" fill="hold"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randombar(horizontal)">
                                      <p:cBhvr>
                                        <p:cTn id="28" dur="500"/>
                                        <p:tgtEl>
                                          <p:spTgt spid="22"/>
                                        </p:tgtEl>
                                      </p:cBhvr>
                                    </p:animEffect>
                                  </p:childTnLst>
                                </p:cTn>
                              </p:par>
                              <p:par>
                                <p:cTn id="29" presetID="22" presetClass="entr" presetSubtype="8" fill="hold" grpId="0" nodeType="withEffect">
                                  <p:stCondLst>
                                    <p:cond delay="0"/>
                                  </p:stCondLst>
                                  <p:iterate type="lt">
                                    <p:tmPct val="30000"/>
                                  </p:iterate>
                                  <p:childTnLst>
                                    <p:set>
                                      <p:cBhvr>
                                        <p:cTn id="30" dur="1" fill="hold">
                                          <p:stCondLst>
                                            <p:cond delay="0"/>
                                          </p:stCondLst>
                                        </p:cTn>
                                        <p:tgtEl>
                                          <p:spTgt spid="21"/>
                                        </p:tgtEl>
                                        <p:attrNameLst>
                                          <p:attrName>style.visibility</p:attrName>
                                        </p:attrNameLst>
                                      </p:cBhvr>
                                      <p:to>
                                        <p:strVal val="visible"/>
                                      </p:to>
                                    </p:set>
                                    <p:animEffect transition="in" filter="wipe(left)">
                                      <p:cBhvr>
                                        <p:cTn id="31" dur="2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9" grpId="0" bldLvl="0" animBg="1"/>
      <p:bldP spid="20"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descr="C:\Users\Administrator\Desktop\QQ截图20170417154127.pngQQ截图20170417154127"/>
          <p:cNvPicPr>
            <a:picLocks noChangeAspect="1" noChangeArrowheads="1"/>
          </p:cNvPicPr>
          <p:nvPr/>
        </p:nvPicPr>
        <p:blipFill>
          <a:blip r:embed="rId3" cstate="email"/>
          <a:srcRect/>
          <a:stretch>
            <a:fillRect/>
          </a:stretch>
        </p:blipFill>
        <p:spPr bwMode="auto">
          <a:xfrm>
            <a:off x="1774726" y="4434731"/>
            <a:ext cx="2738837" cy="1779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2" descr="C:\Users\Administrator\Desktop\QQ截图20170417165449.pngQQ截图20170417165449"/>
          <p:cNvPicPr>
            <a:picLocks noChangeAspect="1" noChangeArrowheads="1"/>
          </p:cNvPicPr>
          <p:nvPr/>
        </p:nvPicPr>
        <p:blipFill>
          <a:blip r:embed="rId4" cstate="email"/>
          <a:srcRect/>
          <a:stretch>
            <a:fillRect/>
          </a:stretch>
        </p:blipFill>
        <p:spPr bwMode="auto">
          <a:xfrm>
            <a:off x="4630419" y="4411420"/>
            <a:ext cx="2861945" cy="1825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2" descr="C:\Users\Administrator\Desktop\QQ截图20170417165500.pngQQ截图20170417165500"/>
          <p:cNvPicPr>
            <a:picLocks noChangeAspect="1" noChangeArrowheads="1"/>
          </p:cNvPicPr>
          <p:nvPr/>
        </p:nvPicPr>
        <p:blipFill>
          <a:blip r:embed="rId5" cstate="email"/>
          <a:srcRect/>
          <a:stretch>
            <a:fillRect/>
          </a:stretch>
        </p:blipFill>
        <p:spPr bwMode="auto">
          <a:xfrm>
            <a:off x="7599461" y="4411420"/>
            <a:ext cx="2908935" cy="1825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Rectangle 24"/>
          <p:cNvSpPr/>
          <p:nvPr/>
        </p:nvSpPr>
        <p:spPr>
          <a:xfrm>
            <a:off x="1762414" y="1583766"/>
            <a:ext cx="8760224" cy="1197162"/>
          </a:xfrm>
          <a:prstGeom prst="rect">
            <a:avLst/>
          </a:prstGeom>
          <a:noFill/>
          <a:ln w="9525">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lumMod val="75000"/>
                  <a:lumOff val="25000"/>
                </a:schemeClr>
              </a:solidFill>
              <a:latin typeface="微软雅黑" panose="020B0503020204020204" charset="-122"/>
              <a:ea typeface="微软雅黑" panose="020B0503020204020204" charset="-122"/>
            </a:endParaRPr>
          </a:p>
        </p:txBody>
      </p:sp>
      <p:sp>
        <p:nvSpPr>
          <p:cNvPr id="41" name="Oval 4"/>
          <p:cNvSpPr/>
          <p:nvPr/>
        </p:nvSpPr>
        <p:spPr>
          <a:xfrm>
            <a:off x="1424305" y="1785168"/>
            <a:ext cx="676215" cy="676215"/>
          </a:xfrm>
          <a:prstGeom prst="ellipse">
            <a:avLst/>
          </a:prstGeom>
          <a:solidFill>
            <a:srgbClr val="EFB6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lumOff val="25000"/>
                  </a:schemeClr>
                </a:solidFill>
                <a:latin typeface="Impact MT Std" pitchFamily="34" charset="0"/>
                <a:ea typeface="微软雅黑" panose="020B0503020204020204" charset="-122"/>
              </a:rPr>
              <a:t>01</a:t>
            </a:r>
          </a:p>
        </p:txBody>
      </p:sp>
      <p:sp>
        <p:nvSpPr>
          <p:cNvPr id="42" name="文本框 1"/>
          <p:cNvSpPr txBox="1"/>
          <p:nvPr/>
        </p:nvSpPr>
        <p:spPr>
          <a:xfrm>
            <a:off x="2278782" y="1655774"/>
            <a:ext cx="2160240" cy="346249"/>
          </a:xfrm>
          <a:prstGeom prst="rect">
            <a:avLst/>
          </a:prstGeom>
          <a:noFill/>
        </p:spPr>
        <p:txBody>
          <a:bodyPr wrap="square" lIns="68580" tIns="34290" rIns="68580" bIns="34290" rtlCol="0">
            <a:spAutoFit/>
          </a:bodyPr>
          <a:lstStyle/>
          <a:p>
            <a:r>
              <a:rPr lang="zh-CN" altLang="en-US" b="1" dirty="0">
                <a:solidFill>
                  <a:schemeClr val="tx1">
                    <a:lumMod val="75000"/>
                    <a:lumOff val="25000"/>
                  </a:schemeClr>
                </a:solidFill>
                <a:latin typeface="微软雅黑" panose="020B0503020204020204" charset="-122"/>
                <a:ea typeface="微软雅黑" panose="020B0503020204020204" charset="-122"/>
              </a:rPr>
              <a:t>添加标题内容</a:t>
            </a:r>
          </a:p>
        </p:txBody>
      </p:sp>
      <p:sp>
        <p:nvSpPr>
          <p:cNvPr id="43" name="矩形 42"/>
          <p:cNvSpPr/>
          <p:nvPr/>
        </p:nvSpPr>
        <p:spPr>
          <a:xfrm>
            <a:off x="2278782" y="1948818"/>
            <a:ext cx="8243855" cy="761745"/>
          </a:xfrm>
          <a:prstGeom prst="rect">
            <a:avLst/>
          </a:prstGeom>
        </p:spPr>
        <p:txBody>
          <a:bodyPr wrap="square" lIns="68578" tIns="34289" rIns="68578" bIns="34289">
            <a:spAutoFit/>
          </a:bodyPr>
          <a:lstStyle/>
          <a:p>
            <a:pPr>
              <a:lnSpc>
                <a:spcPct val="150000"/>
              </a:lnSpc>
              <a:defRPr/>
            </a:pPr>
            <a:r>
              <a:rPr lang="zh-CN" altLang="en-US" sz="1000" dirty="0">
                <a:solidFill>
                  <a:schemeClr val="tx1">
                    <a:lumMod val="75000"/>
                    <a:lumOff val="25000"/>
                  </a:schemeClr>
                </a:solidFill>
                <a:latin typeface="微软雅黑" panose="020B0503020204020204" charset="-122"/>
                <a:ea typeface="微软雅黑" panose="020B0503020204020204" charset="-122"/>
                <a:sym typeface="Gill Sans" charset="0"/>
              </a:rPr>
              <a:t>此处添加详细文本描述，建议与标题相关并符合整体语言风格，语言描述尽量简洁生动。尽量将每页幻灯片的字数控制在 </a:t>
            </a:r>
            <a:r>
              <a:rPr lang="en-US" altLang="zh-CN" sz="1000" dirty="0">
                <a:solidFill>
                  <a:schemeClr val="tx1">
                    <a:lumMod val="75000"/>
                    <a:lumOff val="25000"/>
                  </a:schemeClr>
                </a:solidFill>
                <a:latin typeface="微软雅黑" panose="020B0503020204020204" charset="-122"/>
                <a:ea typeface="微软雅黑" panose="020B0503020204020204" charset="-122"/>
                <a:sym typeface="Gill Sans" charset="0"/>
              </a:rPr>
              <a:t>200</a:t>
            </a:r>
            <a:r>
              <a:rPr lang="zh-CN" altLang="en-US" sz="1000" dirty="0">
                <a:solidFill>
                  <a:schemeClr val="tx1">
                    <a:lumMod val="75000"/>
                    <a:lumOff val="25000"/>
                  </a:schemeClr>
                </a:solidFill>
                <a:latin typeface="微软雅黑" panose="020B0503020204020204" charset="-122"/>
                <a:ea typeface="微软雅黑" panose="020B0503020204020204" charset="-122"/>
                <a:sym typeface="Gill Sans" charset="0"/>
              </a:rPr>
              <a:t>字以内，据统计每页幻灯片的最好控制在  </a:t>
            </a:r>
            <a:r>
              <a:rPr lang="en-US" altLang="zh-CN" sz="1000" dirty="0">
                <a:solidFill>
                  <a:schemeClr val="tx1">
                    <a:lumMod val="75000"/>
                    <a:lumOff val="25000"/>
                  </a:schemeClr>
                </a:solidFill>
                <a:latin typeface="微软雅黑" panose="020B0503020204020204" charset="-122"/>
                <a:ea typeface="微软雅黑" panose="020B0503020204020204" charset="-122"/>
                <a:sym typeface="Gill Sans" charset="0"/>
              </a:rPr>
              <a:t>5</a:t>
            </a:r>
            <a:r>
              <a:rPr lang="zh-CN" altLang="en-US" sz="1000" dirty="0">
                <a:solidFill>
                  <a:schemeClr val="tx1">
                    <a:lumMod val="75000"/>
                    <a:lumOff val="25000"/>
                  </a:schemeClr>
                </a:solidFill>
                <a:latin typeface="微软雅黑" panose="020B0503020204020204" charset="-122"/>
                <a:ea typeface="微软雅黑" panose="020B0503020204020204" charset="-122"/>
                <a:sym typeface="Gill Sans" charset="0"/>
              </a:rPr>
              <a:t>分钟之内。此处添加详细文本描述</a:t>
            </a:r>
            <a:r>
              <a:rPr lang="en-US" altLang="zh-CN" sz="1000" dirty="0">
                <a:solidFill>
                  <a:schemeClr val="tx1">
                    <a:lumMod val="75000"/>
                    <a:lumOff val="25000"/>
                  </a:schemeClr>
                </a:solidFill>
                <a:latin typeface="微软雅黑" panose="020B0503020204020204" charset="-122"/>
                <a:ea typeface="微软雅黑" panose="020B0503020204020204" charset="-122"/>
                <a:sym typeface="Gill Sans" charset="0"/>
              </a:rPr>
              <a:t> </a:t>
            </a:r>
            <a:r>
              <a:rPr lang="zh-CN" altLang="en-US" sz="1000" dirty="0">
                <a:solidFill>
                  <a:schemeClr val="tx1">
                    <a:lumMod val="75000"/>
                    <a:lumOff val="25000"/>
                  </a:schemeClr>
                </a:solidFill>
                <a:latin typeface="微软雅黑" panose="020B0503020204020204" charset="-122"/>
                <a:ea typeface="微软雅黑" panose="020B0503020204020204" charset="-122"/>
                <a:sym typeface="Gill Sans" charset="0"/>
              </a:rPr>
              <a:t>，建议与标题相关并符合整体语言风格，语言描述尽量简洁生动。此处添加详细文本整体语风格</a:t>
            </a:r>
            <a:r>
              <a:rPr lang="en-US" altLang="zh-CN" sz="1000" dirty="0">
                <a:solidFill>
                  <a:schemeClr val="tx1">
                    <a:lumMod val="75000"/>
                    <a:lumOff val="25000"/>
                  </a:schemeClr>
                </a:solidFill>
                <a:latin typeface="微软雅黑" panose="020B0503020204020204" charset="-122"/>
                <a:ea typeface="微软雅黑" panose="020B0503020204020204" charset="-122"/>
                <a:sym typeface="Gill Sans" charset="0"/>
              </a:rPr>
              <a:t>.</a:t>
            </a:r>
            <a:r>
              <a:rPr lang="zh-CN" altLang="en-US" sz="1000" dirty="0">
                <a:solidFill>
                  <a:schemeClr val="tx1">
                    <a:lumMod val="75000"/>
                    <a:lumOff val="25000"/>
                  </a:schemeClr>
                </a:solidFill>
                <a:latin typeface="微软雅黑" panose="020B0503020204020204" charset="-122"/>
                <a:ea typeface="微软雅黑" panose="020B0503020204020204" charset="-122"/>
                <a:sym typeface="Gill Sans" charset="0"/>
              </a:rPr>
              <a:t>。</a:t>
            </a:r>
            <a:endParaRPr lang="zh-CN" altLang="en-US" sz="1000" dirty="0">
              <a:solidFill>
                <a:schemeClr val="tx1">
                  <a:lumMod val="75000"/>
                  <a:lumOff val="25000"/>
                </a:schemeClr>
              </a:solidFill>
              <a:latin typeface="微软雅黑" panose="020B0503020204020204" charset="-122"/>
              <a:ea typeface="微软雅黑" panose="020B0503020204020204" charset="-122"/>
              <a:cs typeface="Lato Light" charset="0"/>
              <a:sym typeface="Gill Sans" charset="0"/>
            </a:endParaRPr>
          </a:p>
        </p:txBody>
      </p:sp>
      <p:sp>
        <p:nvSpPr>
          <p:cNvPr id="44" name="Rectangle 24"/>
          <p:cNvSpPr/>
          <p:nvPr/>
        </p:nvSpPr>
        <p:spPr>
          <a:xfrm>
            <a:off x="1752795" y="3023926"/>
            <a:ext cx="8760224" cy="1197162"/>
          </a:xfrm>
          <a:prstGeom prst="rect">
            <a:avLst/>
          </a:prstGeom>
          <a:noFill/>
          <a:ln w="9525">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schemeClr val="tx1">
                  <a:lumMod val="75000"/>
                  <a:lumOff val="25000"/>
                </a:schemeClr>
              </a:solidFill>
              <a:latin typeface="微软雅黑" panose="020B0503020204020204" charset="-122"/>
              <a:ea typeface="微软雅黑" panose="020B0503020204020204" charset="-122"/>
            </a:endParaRPr>
          </a:p>
        </p:txBody>
      </p:sp>
      <p:sp>
        <p:nvSpPr>
          <p:cNvPr id="45" name="Oval 4"/>
          <p:cNvSpPr/>
          <p:nvPr/>
        </p:nvSpPr>
        <p:spPr>
          <a:xfrm>
            <a:off x="1414686" y="3225328"/>
            <a:ext cx="676215" cy="676215"/>
          </a:xfrm>
          <a:prstGeom prst="ellipse">
            <a:avLst/>
          </a:prstGeom>
          <a:solidFill>
            <a:srgbClr val="EFB6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lumMod val="75000"/>
                    <a:lumOff val="25000"/>
                  </a:schemeClr>
                </a:solidFill>
                <a:latin typeface="Impact MT Std" pitchFamily="34" charset="0"/>
                <a:ea typeface="微软雅黑" panose="020B0503020204020204" charset="-122"/>
              </a:rPr>
              <a:t>02</a:t>
            </a:r>
          </a:p>
        </p:txBody>
      </p:sp>
      <p:sp>
        <p:nvSpPr>
          <p:cNvPr id="46" name="文本框 1"/>
          <p:cNvSpPr txBox="1"/>
          <p:nvPr/>
        </p:nvSpPr>
        <p:spPr>
          <a:xfrm>
            <a:off x="2269163" y="3095934"/>
            <a:ext cx="2160240" cy="346249"/>
          </a:xfrm>
          <a:prstGeom prst="rect">
            <a:avLst/>
          </a:prstGeom>
          <a:noFill/>
        </p:spPr>
        <p:txBody>
          <a:bodyPr wrap="square" lIns="68580" tIns="34290" rIns="68580" bIns="34290" rtlCol="0">
            <a:spAutoFit/>
          </a:bodyPr>
          <a:lstStyle/>
          <a:p>
            <a:r>
              <a:rPr lang="zh-CN" altLang="en-US" b="1" dirty="0">
                <a:solidFill>
                  <a:schemeClr val="tx1">
                    <a:lumMod val="75000"/>
                    <a:lumOff val="25000"/>
                  </a:schemeClr>
                </a:solidFill>
                <a:latin typeface="微软雅黑" panose="020B0503020204020204" charset="-122"/>
                <a:ea typeface="微软雅黑" panose="020B0503020204020204" charset="-122"/>
              </a:rPr>
              <a:t>添加标题内容</a:t>
            </a:r>
          </a:p>
        </p:txBody>
      </p:sp>
      <p:sp>
        <p:nvSpPr>
          <p:cNvPr id="47" name="矩形 46"/>
          <p:cNvSpPr/>
          <p:nvPr/>
        </p:nvSpPr>
        <p:spPr>
          <a:xfrm>
            <a:off x="2269163" y="3388978"/>
            <a:ext cx="8243855" cy="761745"/>
          </a:xfrm>
          <a:prstGeom prst="rect">
            <a:avLst/>
          </a:prstGeom>
        </p:spPr>
        <p:txBody>
          <a:bodyPr wrap="square" lIns="68578" tIns="34289" rIns="68578" bIns="34289">
            <a:spAutoFit/>
          </a:bodyPr>
          <a:lstStyle/>
          <a:p>
            <a:pPr>
              <a:lnSpc>
                <a:spcPct val="150000"/>
              </a:lnSpc>
              <a:defRPr/>
            </a:pPr>
            <a:r>
              <a:rPr lang="zh-CN" altLang="en-US" sz="1000" dirty="0">
                <a:solidFill>
                  <a:schemeClr val="tx1">
                    <a:lumMod val="75000"/>
                    <a:lumOff val="25000"/>
                  </a:schemeClr>
                </a:solidFill>
                <a:latin typeface="微软雅黑" panose="020B0503020204020204" charset="-122"/>
                <a:ea typeface="微软雅黑" panose="020B0503020204020204" charset="-122"/>
                <a:sym typeface="Gill Sans" charset="0"/>
              </a:rPr>
              <a:t>此处添加详细文本描述，建议与标题相关并符合整体语言风格，语言描述尽量简洁生动。尽量将每页幻灯片的字数控制在 </a:t>
            </a:r>
            <a:r>
              <a:rPr lang="en-US" altLang="zh-CN" sz="1000" dirty="0">
                <a:solidFill>
                  <a:schemeClr val="tx1">
                    <a:lumMod val="75000"/>
                    <a:lumOff val="25000"/>
                  </a:schemeClr>
                </a:solidFill>
                <a:latin typeface="微软雅黑" panose="020B0503020204020204" charset="-122"/>
                <a:ea typeface="微软雅黑" panose="020B0503020204020204" charset="-122"/>
                <a:sym typeface="Gill Sans" charset="0"/>
              </a:rPr>
              <a:t>200</a:t>
            </a:r>
            <a:r>
              <a:rPr lang="zh-CN" altLang="en-US" sz="1000" dirty="0">
                <a:solidFill>
                  <a:schemeClr val="tx1">
                    <a:lumMod val="75000"/>
                    <a:lumOff val="25000"/>
                  </a:schemeClr>
                </a:solidFill>
                <a:latin typeface="微软雅黑" panose="020B0503020204020204" charset="-122"/>
                <a:ea typeface="微软雅黑" panose="020B0503020204020204" charset="-122"/>
                <a:sym typeface="Gill Sans" charset="0"/>
              </a:rPr>
              <a:t>字以内，据统计每页幻灯片的最好控制在  </a:t>
            </a:r>
            <a:r>
              <a:rPr lang="en-US" altLang="zh-CN" sz="1000" dirty="0">
                <a:solidFill>
                  <a:schemeClr val="tx1">
                    <a:lumMod val="75000"/>
                    <a:lumOff val="25000"/>
                  </a:schemeClr>
                </a:solidFill>
                <a:latin typeface="微软雅黑" panose="020B0503020204020204" charset="-122"/>
                <a:ea typeface="微软雅黑" panose="020B0503020204020204" charset="-122"/>
                <a:sym typeface="Gill Sans" charset="0"/>
              </a:rPr>
              <a:t>5</a:t>
            </a:r>
            <a:r>
              <a:rPr lang="zh-CN" altLang="en-US" sz="1000" dirty="0">
                <a:solidFill>
                  <a:schemeClr val="tx1">
                    <a:lumMod val="75000"/>
                    <a:lumOff val="25000"/>
                  </a:schemeClr>
                </a:solidFill>
                <a:latin typeface="微软雅黑" panose="020B0503020204020204" charset="-122"/>
                <a:ea typeface="微软雅黑" panose="020B0503020204020204" charset="-122"/>
                <a:sym typeface="Gill Sans" charset="0"/>
              </a:rPr>
              <a:t>分钟之内。此处添加详细文本描述</a:t>
            </a:r>
            <a:r>
              <a:rPr lang="en-US" altLang="zh-CN" sz="1000" dirty="0">
                <a:solidFill>
                  <a:schemeClr val="tx1">
                    <a:lumMod val="75000"/>
                    <a:lumOff val="25000"/>
                  </a:schemeClr>
                </a:solidFill>
                <a:latin typeface="微软雅黑" panose="020B0503020204020204" charset="-122"/>
                <a:ea typeface="微软雅黑" panose="020B0503020204020204" charset="-122"/>
                <a:sym typeface="Gill Sans" charset="0"/>
              </a:rPr>
              <a:t> </a:t>
            </a:r>
            <a:r>
              <a:rPr lang="zh-CN" altLang="en-US" sz="1000" dirty="0">
                <a:solidFill>
                  <a:schemeClr val="tx1">
                    <a:lumMod val="75000"/>
                    <a:lumOff val="25000"/>
                  </a:schemeClr>
                </a:solidFill>
                <a:latin typeface="微软雅黑" panose="020B0503020204020204" charset="-122"/>
                <a:ea typeface="微软雅黑" panose="020B0503020204020204" charset="-122"/>
                <a:sym typeface="Gill Sans" charset="0"/>
              </a:rPr>
              <a:t>，建议与标题相关并符合整体语言风格，语言描述尽量简洁生动。此处添加详细文本整体语风格</a:t>
            </a:r>
            <a:r>
              <a:rPr lang="en-US" altLang="zh-CN" sz="1000" dirty="0">
                <a:solidFill>
                  <a:schemeClr val="tx1">
                    <a:lumMod val="75000"/>
                    <a:lumOff val="25000"/>
                  </a:schemeClr>
                </a:solidFill>
                <a:latin typeface="微软雅黑" panose="020B0503020204020204" charset="-122"/>
                <a:ea typeface="微软雅黑" panose="020B0503020204020204" charset="-122"/>
                <a:sym typeface="Gill Sans" charset="0"/>
              </a:rPr>
              <a:t>.</a:t>
            </a:r>
            <a:r>
              <a:rPr lang="zh-CN" altLang="en-US" sz="1000" dirty="0">
                <a:solidFill>
                  <a:schemeClr val="tx1">
                    <a:lumMod val="75000"/>
                    <a:lumOff val="25000"/>
                  </a:schemeClr>
                </a:solidFill>
                <a:latin typeface="微软雅黑" panose="020B0503020204020204" charset="-122"/>
                <a:ea typeface="微软雅黑" panose="020B0503020204020204" charset="-122"/>
                <a:sym typeface="Gill Sans" charset="0"/>
              </a:rPr>
              <a:t>。</a:t>
            </a:r>
            <a:endParaRPr lang="zh-CN" altLang="en-US" sz="1000" dirty="0">
              <a:solidFill>
                <a:schemeClr val="tx1">
                  <a:lumMod val="75000"/>
                  <a:lumOff val="25000"/>
                </a:schemeClr>
              </a:solidFill>
              <a:latin typeface="微软雅黑" panose="020B0503020204020204" charset="-122"/>
              <a:ea typeface="微软雅黑" panose="020B0503020204020204" charset="-122"/>
              <a:cs typeface="Lato Light" charset="0"/>
              <a:sym typeface="Gill Sans" charset="0"/>
            </a:endParaRPr>
          </a:p>
        </p:txBody>
      </p:sp>
      <p:sp>
        <p:nvSpPr>
          <p:cNvPr id="8" name="矩形 7"/>
          <p:cNvSpPr/>
          <p:nvPr/>
        </p:nvSpPr>
        <p:spPr>
          <a:xfrm>
            <a:off x="336000" y="542925"/>
            <a:ext cx="11520000" cy="17780"/>
          </a:xfrm>
          <a:prstGeom prst="rect">
            <a:avLst/>
          </a:prstGeom>
          <a:solidFill>
            <a:srgbClr val="EFB6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227965" y="56515"/>
            <a:ext cx="1510030" cy="417830"/>
          </a:xfrm>
          <a:prstGeom prst="rect">
            <a:avLst/>
          </a:prstGeom>
          <a:noFill/>
        </p:spPr>
        <p:txBody>
          <a:bodyPr wrap="square" rtlCol="0" anchor="t">
            <a:spAutoFit/>
          </a:bodyPr>
          <a:lstStyle/>
          <a:p>
            <a:r>
              <a:rPr lang="zh-CN" altLang="en-US" sz="2000" b="1" dirty="0">
                <a:solidFill>
                  <a:schemeClr val="tx1">
                    <a:lumMod val="75000"/>
                    <a:lumOff val="25000"/>
                  </a:schemeClr>
                </a:solidFill>
                <a:latin typeface="微软雅黑" panose="020B0503020204020204" charset="-122"/>
                <a:ea typeface="微软雅黑" panose="020B0503020204020204" charset="-122"/>
                <a:sym typeface="宋体" panose="02010600030101010101" pitchFamily="2" charset="-122"/>
              </a:rPr>
              <a:t>添加标题</a:t>
            </a:r>
          </a:p>
        </p:txBody>
      </p:sp>
      <p:sp>
        <p:nvSpPr>
          <p:cNvPr id="14" name="矩形 13"/>
          <p:cNvSpPr/>
          <p:nvPr/>
        </p:nvSpPr>
        <p:spPr>
          <a:xfrm rot="16200000">
            <a:off x="1334250" y="274985"/>
            <a:ext cx="396000" cy="17780"/>
          </a:xfrm>
          <a:prstGeom prst="rect">
            <a:avLst/>
          </a:prstGeom>
          <a:solidFill>
            <a:srgbClr val="EFB6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1672590" y="81280"/>
            <a:ext cx="3964305" cy="384810"/>
          </a:xfrm>
          <a:prstGeom prst="rect">
            <a:avLst/>
          </a:prstGeom>
          <a:noFill/>
        </p:spPr>
        <p:txBody>
          <a:bodyPr wrap="square" rtlCol="0" anchor="t">
            <a:spAutoFit/>
          </a:bodyPr>
          <a:lstStyle/>
          <a:p>
            <a:r>
              <a:rPr>
                <a:solidFill>
                  <a:schemeClr val="tx1">
                    <a:lumMod val="75000"/>
                    <a:lumOff val="25000"/>
                  </a:schemeClr>
                </a:solidFill>
                <a:latin typeface="微软雅黑" panose="020B0503020204020204" charset="-122"/>
                <a:ea typeface="微软雅黑" panose="020B0503020204020204" charset="-122"/>
              </a:rPr>
              <a:t>cultural environmen</a:t>
            </a:r>
          </a:p>
        </p:txBody>
      </p:sp>
    </p:spTree>
  </p:cSld>
  <p:clrMapOvr>
    <a:masterClrMapping/>
  </p:clrMapOvr>
  <p:transition advTm="6879">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500"/>
                                        <p:tgtEl>
                                          <p:spTgt spid="4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fade">
                                      <p:cBhvr>
                                        <p:cTn id="11" dur="500"/>
                                        <p:tgtEl>
                                          <p:spTgt spid="41"/>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6" presetClass="entr" presetSubtype="21"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barn(inVertical)">
                                      <p:cBhvr>
                                        <p:cTn id="27" dur="500"/>
                                        <p:tgtEl>
                                          <p:spTgt spid="44"/>
                                        </p:tgtEl>
                                      </p:cBhvr>
                                    </p:animEffect>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fade">
                                      <p:cBhvr>
                                        <p:cTn id="31" dur="500"/>
                                        <p:tgtEl>
                                          <p:spTgt spid="45"/>
                                        </p:tgtEl>
                                      </p:cBhvr>
                                    </p:animEffect>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000"/>
                                        <p:tgtEl>
                                          <p:spTgt spid="46"/>
                                        </p:tgtEl>
                                      </p:cBhvr>
                                    </p:animEffect>
                                    <p:anim calcmode="lin" valueType="num">
                                      <p:cBhvr>
                                        <p:cTn id="36" dur="1000" fill="hold"/>
                                        <p:tgtEl>
                                          <p:spTgt spid="46"/>
                                        </p:tgtEl>
                                        <p:attrNameLst>
                                          <p:attrName>ppt_x</p:attrName>
                                        </p:attrNameLst>
                                      </p:cBhvr>
                                      <p:tavLst>
                                        <p:tav tm="0">
                                          <p:val>
                                            <p:strVal val="#ppt_x"/>
                                          </p:val>
                                        </p:tav>
                                        <p:tav tm="100000">
                                          <p:val>
                                            <p:strVal val="#ppt_x"/>
                                          </p:val>
                                        </p:tav>
                                      </p:tavLst>
                                    </p:anim>
                                    <p:anim calcmode="lin" valueType="num">
                                      <p:cBhvr>
                                        <p:cTn id="37" dur="100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47"/>
                                        </p:tgtEl>
                                        <p:attrNameLst>
                                          <p:attrName>style.visibility</p:attrName>
                                        </p:attrNameLst>
                                      </p:cBhvr>
                                      <p:to>
                                        <p:strVal val="visible"/>
                                      </p:to>
                                    </p:set>
                                    <p:animEffect transition="in" filter="fade">
                                      <p:cBhvr>
                                        <p:cTn id="41" dur="1000"/>
                                        <p:tgtEl>
                                          <p:spTgt spid="47"/>
                                        </p:tgtEl>
                                      </p:cBhvr>
                                    </p:animEffect>
                                    <p:anim calcmode="lin" valueType="num">
                                      <p:cBhvr>
                                        <p:cTn id="42" dur="1000" fill="hold"/>
                                        <p:tgtEl>
                                          <p:spTgt spid="47"/>
                                        </p:tgtEl>
                                        <p:attrNameLst>
                                          <p:attrName>ppt_x</p:attrName>
                                        </p:attrNameLst>
                                      </p:cBhvr>
                                      <p:tavLst>
                                        <p:tav tm="0">
                                          <p:val>
                                            <p:strVal val="#ppt_x"/>
                                          </p:val>
                                        </p:tav>
                                        <p:tav tm="100000">
                                          <p:val>
                                            <p:strVal val="#ppt_x"/>
                                          </p:val>
                                        </p:tav>
                                      </p:tavLst>
                                    </p:anim>
                                    <p:anim calcmode="lin" valueType="num">
                                      <p:cBhvr>
                                        <p:cTn id="43" dur="1000" fill="hold"/>
                                        <p:tgtEl>
                                          <p:spTgt spid="47"/>
                                        </p:tgtEl>
                                        <p:attrNameLst>
                                          <p:attrName>ppt_y</p:attrName>
                                        </p:attrNameLst>
                                      </p:cBhvr>
                                      <p:tavLst>
                                        <p:tav tm="0">
                                          <p:val>
                                            <p:strVal val="#ppt_y+.1"/>
                                          </p:val>
                                        </p:tav>
                                        <p:tav tm="100000">
                                          <p:val>
                                            <p:strVal val="#ppt_y"/>
                                          </p:val>
                                        </p:tav>
                                      </p:tavLst>
                                    </p:anim>
                                  </p:childTnLst>
                                </p:cTn>
                              </p:par>
                              <p:par>
                                <p:cTn id="44" presetID="10" presetClass="entr" presetSubtype="0" fill="hold" nodeType="withEffect">
                                  <p:stCondLst>
                                    <p:cond delay="50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500"/>
                                        <p:tgtEl>
                                          <p:spTgt spid="20"/>
                                        </p:tgtEl>
                                      </p:cBhvr>
                                    </p:animEffect>
                                  </p:childTnLst>
                                </p:cTn>
                              </p:par>
                              <p:par>
                                <p:cTn id="47" presetID="10" presetClass="entr" presetSubtype="0" fill="hold" nodeType="withEffect">
                                  <p:stCondLst>
                                    <p:cond delay="50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childTnLst>
                                </p:cTn>
                              </p:par>
                              <p:par>
                                <p:cTn id="50" presetID="10" presetClass="entr" presetSubtype="0" fill="hold" nodeType="withEffect">
                                  <p:stCondLst>
                                    <p:cond delay="50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ldLvl="0" animBg="1"/>
      <p:bldP spid="41" grpId="0" bldLvl="0" animBg="1"/>
      <p:bldP spid="42" grpId="0"/>
      <p:bldP spid="43" grpId="0"/>
      <p:bldP spid="44" grpId="0" bldLvl="0" animBg="1"/>
      <p:bldP spid="45" grpId="0" bldLvl="0" animBg="1"/>
      <p:bldP spid="46" grpId="0"/>
      <p:bldP spid="4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5" descr="C:\Users\Administrator\Desktop\QQ截图20170417165430.pngQQ截图20170417165430"/>
          <p:cNvPicPr>
            <a:picLocks noChangeAspect="1"/>
          </p:cNvPicPr>
          <p:nvPr/>
        </p:nvPicPr>
        <p:blipFill>
          <a:blip r:embed="rId3" cstate="email"/>
          <a:srcRect/>
          <a:stretch>
            <a:fillRect/>
          </a:stretch>
        </p:blipFill>
        <p:spPr bwMode="auto">
          <a:xfrm>
            <a:off x="810260" y="1466850"/>
            <a:ext cx="6144895" cy="4183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22"/>
          <p:cNvSpPr>
            <a:spLocks noChangeArrowheads="1"/>
          </p:cNvSpPr>
          <p:nvPr/>
        </p:nvSpPr>
        <p:spPr bwMode="auto">
          <a:xfrm>
            <a:off x="5486400" y="4342725"/>
            <a:ext cx="5805488" cy="1498600"/>
          </a:xfrm>
          <a:prstGeom prst="rect">
            <a:avLst/>
          </a:prstGeom>
          <a:solidFill>
            <a:srgbClr val="EFB6C7"/>
          </a:solidFill>
          <a:ln>
            <a:noFill/>
          </a:ln>
        </p:spPr>
        <p:txBody>
          <a:bodyPr lIns="121920" tIns="60960" rIns="121920" bIns="60960"/>
          <a:lstStyle/>
          <a:p>
            <a:pPr eaLnBrk="1" hangingPunct="1"/>
            <a:endParaRPr lang="en-US" altLang="zh-CN" sz="2400">
              <a:solidFill>
                <a:srgbClr val="000000"/>
              </a:solidFill>
            </a:endParaRPr>
          </a:p>
        </p:txBody>
      </p:sp>
      <p:sp>
        <p:nvSpPr>
          <p:cNvPr id="20" name="矩形 7"/>
          <p:cNvSpPr>
            <a:spLocks noChangeArrowheads="1"/>
          </p:cNvSpPr>
          <p:nvPr/>
        </p:nvSpPr>
        <p:spPr bwMode="auto">
          <a:xfrm>
            <a:off x="7153275" y="4676100"/>
            <a:ext cx="409416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r>
              <a:rPr lang="zh-CN" altLang="en-US" sz="1200" dirty="0">
                <a:solidFill>
                  <a:schemeClr val="bg1"/>
                </a:solidFill>
                <a:latin typeface="微软雅黑" panose="020B0503020204020204" charset="-122"/>
                <a:ea typeface="微软雅黑" panose="020B0503020204020204" charset="-122"/>
              </a:rPr>
              <a:t>单击此处编辑您要的内容，建议您在展示时采用微软雅黑字体，本模版所有图形线条及其相应素材均可自由编辑、改色、替换。</a:t>
            </a:r>
          </a:p>
        </p:txBody>
      </p:sp>
      <p:sp>
        <p:nvSpPr>
          <p:cNvPr id="21" name="矩形 8"/>
          <p:cNvSpPr>
            <a:spLocks noChangeArrowheads="1"/>
          </p:cNvSpPr>
          <p:nvPr/>
        </p:nvSpPr>
        <p:spPr bwMode="auto">
          <a:xfrm>
            <a:off x="7519988" y="3056850"/>
            <a:ext cx="3771900" cy="886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1216025" eaLnBrk="1" hangingPunct="1">
              <a:lnSpc>
                <a:spcPct val="120000"/>
              </a:lnSpc>
              <a:spcBef>
                <a:spcPct val="20000"/>
              </a:spcBef>
            </a:pPr>
            <a:r>
              <a:rPr lang="zh-CN" altLang="en-US" sz="1200" dirty="0">
                <a:solidFill>
                  <a:schemeClr val="tx1">
                    <a:lumMod val="75000"/>
                    <a:lumOff val="25000"/>
                  </a:schemeClr>
                </a:solidFill>
                <a:latin typeface="微软雅黑" panose="020B0503020204020204" charset="-122"/>
                <a:ea typeface="微软雅黑" panose="020B0503020204020204" charset="-122"/>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a:t>
            </a:r>
          </a:p>
        </p:txBody>
      </p:sp>
      <p:sp>
        <p:nvSpPr>
          <p:cNvPr id="22" name="TextBox 13"/>
          <p:cNvSpPr txBox="1">
            <a:spLocks noChangeArrowheads="1"/>
          </p:cNvSpPr>
          <p:nvPr/>
        </p:nvSpPr>
        <p:spPr bwMode="auto">
          <a:xfrm>
            <a:off x="7519988" y="2672973"/>
            <a:ext cx="27527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defTabSz="1216025"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eaLnBrk="1" hangingPunct="1">
              <a:spcBef>
                <a:spcPct val="20000"/>
              </a:spcBef>
            </a:pPr>
            <a:r>
              <a:rPr lang="zh-CN" altLang="en-US" sz="2000" b="1"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单击编辑标题</a:t>
            </a:r>
          </a:p>
        </p:txBody>
      </p:sp>
      <p:sp>
        <p:nvSpPr>
          <p:cNvPr id="8" name="矩形 7"/>
          <p:cNvSpPr/>
          <p:nvPr/>
        </p:nvSpPr>
        <p:spPr>
          <a:xfrm>
            <a:off x="336000" y="542925"/>
            <a:ext cx="11520000" cy="17780"/>
          </a:xfrm>
          <a:prstGeom prst="rect">
            <a:avLst/>
          </a:prstGeom>
          <a:solidFill>
            <a:srgbClr val="EFB6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227965" y="56515"/>
            <a:ext cx="1510030" cy="417830"/>
          </a:xfrm>
          <a:prstGeom prst="rect">
            <a:avLst/>
          </a:prstGeom>
          <a:noFill/>
        </p:spPr>
        <p:txBody>
          <a:bodyPr wrap="square" rtlCol="0" anchor="t">
            <a:spAutoFit/>
          </a:bodyPr>
          <a:lstStyle/>
          <a:p>
            <a:r>
              <a:rPr lang="zh-CN" altLang="en-US" sz="2000" b="1" dirty="0">
                <a:solidFill>
                  <a:schemeClr val="tx1">
                    <a:lumMod val="75000"/>
                    <a:lumOff val="25000"/>
                  </a:schemeClr>
                </a:solidFill>
                <a:latin typeface="微软雅黑" panose="020B0503020204020204" charset="-122"/>
                <a:ea typeface="微软雅黑" panose="020B0503020204020204" charset="-122"/>
                <a:sym typeface="宋体" panose="02010600030101010101" pitchFamily="2" charset="-122"/>
              </a:rPr>
              <a:t>添加标题</a:t>
            </a:r>
          </a:p>
        </p:txBody>
      </p:sp>
      <p:sp>
        <p:nvSpPr>
          <p:cNvPr id="14" name="矩形 13"/>
          <p:cNvSpPr/>
          <p:nvPr/>
        </p:nvSpPr>
        <p:spPr>
          <a:xfrm rot="16200000">
            <a:off x="1334250" y="274985"/>
            <a:ext cx="396000" cy="17780"/>
          </a:xfrm>
          <a:prstGeom prst="rect">
            <a:avLst/>
          </a:prstGeom>
          <a:solidFill>
            <a:srgbClr val="EFB6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1672590" y="81280"/>
            <a:ext cx="3964305" cy="384810"/>
          </a:xfrm>
          <a:prstGeom prst="rect">
            <a:avLst/>
          </a:prstGeom>
          <a:noFill/>
        </p:spPr>
        <p:txBody>
          <a:bodyPr wrap="square" rtlCol="0" anchor="t">
            <a:spAutoFit/>
          </a:bodyPr>
          <a:lstStyle/>
          <a:p>
            <a:r>
              <a:rPr>
                <a:solidFill>
                  <a:schemeClr val="tx1">
                    <a:lumMod val="75000"/>
                    <a:lumOff val="25000"/>
                  </a:schemeClr>
                </a:solidFill>
                <a:latin typeface="微软雅黑" panose="020B0503020204020204" charset="-122"/>
                <a:ea typeface="微软雅黑" panose="020B0503020204020204" charset="-122"/>
              </a:rPr>
              <a:t>cultural environmen</a:t>
            </a:r>
          </a:p>
        </p:txBody>
      </p:sp>
    </p:spTree>
  </p:cSld>
  <p:clrMapOvr>
    <a:masterClrMapping/>
  </p:clrMapOvr>
  <p:transition advTm="44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arn(inVertical)">
                                      <p:cBhvr>
                                        <p:cTn id="13" dur="500"/>
                                        <p:tgtEl>
                                          <p:spTgt spid="19"/>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20" grpId="0"/>
      <p:bldP spid="21"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6671270" y="1844824"/>
            <a:ext cx="4464496" cy="3096344"/>
          </a:xfrm>
          <a:prstGeom prst="rect">
            <a:avLst/>
          </a:prstGeom>
          <a:blipFill rotWithShape="1">
            <a:blip r:embed="rId3"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19" name="矩形 18"/>
          <p:cNvSpPr/>
          <p:nvPr/>
        </p:nvSpPr>
        <p:spPr>
          <a:xfrm>
            <a:off x="11351790" y="1853208"/>
            <a:ext cx="843385" cy="1026017"/>
          </a:xfrm>
          <a:prstGeom prst="rect">
            <a:avLst/>
          </a:prstGeom>
          <a:solidFill>
            <a:srgbClr val="EFB6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20" name="矩形 19"/>
          <p:cNvSpPr/>
          <p:nvPr/>
        </p:nvSpPr>
        <p:spPr>
          <a:xfrm>
            <a:off x="0" y="560705"/>
            <a:ext cx="6455410" cy="4380230"/>
          </a:xfrm>
          <a:prstGeom prst="rect">
            <a:avLst/>
          </a:prstGeom>
          <a:blipFill rotWithShape="1">
            <a:blip r:embed="rId4"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23" name="圆角矩形 19"/>
          <p:cNvSpPr>
            <a:spLocks noChangeAspect="1" noChangeArrowheads="1"/>
          </p:cNvSpPr>
          <p:nvPr/>
        </p:nvSpPr>
        <p:spPr bwMode="auto">
          <a:xfrm>
            <a:off x="841375" y="5264394"/>
            <a:ext cx="720725" cy="719138"/>
          </a:xfrm>
          <a:prstGeom prst="roundRect">
            <a:avLst>
              <a:gd name="adj" fmla="val 30000"/>
            </a:avLst>
          </a:prstGeom>
          <a:solidFill>
            <a:srgbClr val="EFB6C7"/>
          </a:solidFill>
          <a:ln>
            <a:noFill/>
          </a:ln>
        </p:spPr>
        <p:txBody>
          <a:bodyPr anchor="ctr"/>
          <a:lstStyle>
            <a:lvl1pPr>
              <a:defRPr>
                <a:solidFill>
                  <a:schemeClr val="tx1"/>
                </a:solidFill>
                <a:latin typeface="Segoe UI" panose="020B0502040204020203" pitchFamily="34" charset="0"/>
                <a:ea typeface="微软雅黑" panose="020B0503020204020204" charset="-122"/>
              </a:defRPr>
            </a:lvl1pPr>
            <a:lvl2pPr marL="742950" indent="-285750">
              <a:defRPr>
                <a:solidFill>
                  <a:schemeClr val="tx1"/>
                </a:solidFill>
                <a:latin typeface="Segoe UI" panose="020B0502040204020203" pitchFamily="34" charset="0"/>
                <a:ea typeface="微软雅黑" panose="020B0503020204020204" charset="-122"/>
              </a:defRPr>
            </a:lvl2pPr>
            <a:lvl3pPr marL="1143000" indent="-228600">
              <a:defRPr>
                <a:solidFill>
                  <a:schemeClr val="tx1"/>
                </a:solidFill>
                <a:latin typeface="Segoe UI" panose="020B0502040204020203" pitchFamily="34" charset="0"/>
                <a:ea typeface="微软雅黑" panose="020B0503020204020204" charset="-122"/>
              </a:defRPr>
            </a:lvl3pPr>
            <a:lvl4pPr marL="1600200" indent="-228600">
              <a:defRPr>
                <a:solidFill>
                  <a:schemeClr val="tx1"/>
                </a:solidFill>
                <a:latin typeface="Segoe UI" panose="020B0502040204020203" pitchFamily="34" charset="0"/>
                <a:ea typeface="微软雅黑" panose="020B0503020204020204" charset="-122"/>
              </a:defRPr>
            </a:lvl4pPr>
            <a:lvl5pPr marL="2057400" indent="-228600">
              <a:defRPr>
                <a:solidFill>
                  <a:schemeClr val="tx1"/>
                </a:solidFill>
                <a:latin typeface="Segoe UI" panose="020B0502040204020203" pitchFamily="34" charset="0"/>
                <a:ea typeface="微软雅黑" panose="020B050302020402020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9pPr>
          </a:lstStyle>
          <a:p>
            <a:pPr algn="ctr" eaLnBrk="1" hangingPunct="1"/>
            <a:endParaRPr lang="zh-CN" altLang="en-US">
              <a:solidFill>
                <a:schemeClr val="tx1">
                  <a:lumMod val="75000"/>
                  <a:lumOff val="25000"/>
                </a:schemeClr>
              </a:solidFill>
              <a:latin typeface="微软雅黑" panose="020B0503020204020204" charset="-122"/>
            </a:endParaRPr>
          </a:p>
        </p:txBody>
      </p:sp>
      <p:sp>
        <p:nvSpPr>
          <p:cNvPr id="24" name="圆角矩形 20"/>
          <p:cNvSpPr>
            <a:spLocks noChangeAspect="1" noChangeArrowheads="1"/>
          </p:cNvSpPr>
          <p:nvPr/>
        </p:nvSpPr>
        <p:spPr bwMode="auto">
          <a:xfrm>
            <a:off x="6097588" y="5264394"/>
            <a:ext cx="720725" cy="719138"/>
          </a:xfrm>
          <a:prstGeom prst="roundRect">
            <a:avLst>
              <a:gd name="adj" fmla="val 30000"/>
            </a:avLst>
          </a:prstGeom>
          <a:solidFill>
            <a:srgbClr val="EFB6C7"/>
          </a:solidFill>
          <a:ln>
            <a:noFill/>
          </a:ln>
        </p:spPr>
        <p:txBody>
          <a:bodyPr anchor="ctr"/>
          <a:lstStyle>
            <a:lvl1pPr>
              <a:defRPr>
                <a:solidFill>
                  <a:schemeClr val="tx1"/>
                </a:solidFill>
                <a:latin typeface="Segoe UI" panose="020B0502040204020203" pitchFamily="34" charset="0"/>
                <a:ea typeface="微软雅黑" panose="020B0503020204020204" charset="-122"/>
              </a:defRPr>
            </a:lvl1pPr>
            <a:lvl2pPr marL="742950" indent="-285750">
              <a:defRPr>
                <a:solidFill>
                  <a:schemeClr val="tx1"/>
                </a:solidFill>
                <a:latin typeface="Segoe UI" panose="020B0502040204020203" pitchFamily="34" charset="0"/>
                <a:ea typeface="微软雅黑" panose="020B0503020204020204" charset="-122"/>
              </a:defRPr>
            </a:lvl2pPr>
            <a:lvl3pPr marL="1143000" indent="-228600">
              <a:defRPr>
                <a:solidFill>
                  <a:schemeClr val="tx1"/>
                </a:solidFill>
                <a:latin typeface="Segoe UI" panose="020B0502040204020203" pitchFamily="34" charset="0"/>
                <a:ea typeface="微软雅黑" panose="020B0503020204020204" charset="-122"/>
              </a:defRPr>
            </a:lvl3pPr>
            <a:lvl4pPr marL="1600200" indent="-228600">
              <a:defRPr>
                <a:solidFill>
                  <a:schemeClr val="tx1"/>
                </a:solidFill>
                <a:latin typeface="Segoe UI" panose="020B0502040204020203" pitchFamily="34" charset="0"/>
                <a:ea typeface="微软雅黑" panose="020B0503020204020204" charset="-122"/>
              </a:defRPr>
            </a:lvl4pPr>
            <a:lvl5pPr marL="2057400" indent="-228600">
              <a:defRPr>
                <a:solidFill>
                  <a:schemeClr val="tx1"/>
                </a:solidFill>
                <a:latin typeface="Segoe UI" panose="020B0502040204020203" pitchFamily="34" charset="0"/>
                <a:ea typeface="微软雅黑" panose="020B050302020402020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9pPr>
          </a:lstStyle>
          <a:p>
            <a:pPr algn="ctr" eaLnBrk="1" hangingPunct="1"/>
            <a:endParaRPr lang="zh-CN" altLang="en-US">
              <a:solidFill>
                <a:schemeClr val="tx1">
                  <a:lumMod val="75000"/>
                  <a:lumOff val="25000"/>
                </a:schemeClr>
              </a:solidFill>
              <a:latin typeface="微软雅黑" panose="020B0503020204020204" charset="-122"/>
            </a:endParaRPr>
          </a:p>
        </p:txBody>
      </p:sp>
      <p:pic>
        <p:nvPicPr>
          <p:cNvPr id="25" name="Group 4"/>
          <p:cNvPicPr>
            <a:picLocks noChangeAspect="1" noChangeArrowheads="1"/>
          </p:cNvPicPr>
          <p:nvPr/>
        </p:nvPicPr>
        <p:blipFill>
          <a:blip r:embed="rId5" cstate="email"/>
          <a:srcRect/>
          <a:stretch>
            <a:fillRect/>
          </a:stretch>
        </p:blipFill>
        <p:spPr bwMode="auto">
          <a:xfrm>
            <a:off x="934085" y="5358692"/>
            <a:ext cx="53498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Group 5"/>
          <p:cNvPicPr>
            <a:picLocks noChangeAspect="1" noChangeArrowheads="1"/>
          </p:cNvPicPr>
          <p:nvPr/>
        </p:nvPicPr>
        <p:blipFill>
          <a:blip r:embed="rId6" cstate="email"/>
          <a:srcRect/>
          <a:stretch>
            <a:fillRect/>
          </a:stretch>
        </p:blipFill>
        <p:spPr bwMode="auto">
          <a:xfrm>
            <a:off x="6188075" y="5345357"/>
            <a:ext cx="541338"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文本框 15"/>
          <p:cNvSpPr txBox="1">
            <a:spLocks noChangeArrowheads="1"/>
          </p:cNvSpPr>
          <p:nvPr/>
        </p:nvSpPr>
        <p:spPr bwMode="auto">
          <a:xfrm>
            <a:off x="1633091" y="5215002"/>
            <a:ext cx="16081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charset="-122"/>
              </a:defRPr>
            </a:lvl1pPr>
            <a:lvl2pPr marL="742950" indent="-285750">
              <a:defRPr>
                <a:solidFill>
                  <a:schemeClr val="tx1"/>
                </a:solidFill>
                <a:latin typeface="Segoe UI" panose="020B0502040204020203" pitchFamily="34" charset="0"/>
                <a:ea typeface="微软雅黑" panose="020B0503020204020204" charset="-122"/>
              </a:defRPr>
            </a:lvl2pPr>
            <a:lvl3pPr marL="1143000" indent="-228600">
              <a:defRPr>
                <a:solidFill>
                  <a:schemeClr val="tx1"/>
                </a:solidFill>
                <a:latin typeface="Segoe UI" panose="020B0502040204020203" pitchFamily="34" charset="0"/>
                <a:ea typeface="微软雅黑" panose="020B0503020204020204" charset="-122"/>
              </a:defRPr>
            </a:lvl3pPr>
            <a:lvl4pPr marL="1600200" indent="-228600">
              <a:defRPr>
                <a:solidFill>
                  <a:schemeClr val="tx1"/>
                </a:solidFill>
                <a:latin typeface="Segoe UI" panose="020B0502040204020203" pitchFamily="34" charset="0"/>
                <a:ea typeface="微软雅黑" panose="020B0503020204020204" charset="-122"/>
              </a:defRPr>
            </a:lvl4pPr>
            <a:lvl5pPr marL="2057400" indent="-228600">
              <a:defRPr>
                <a:solidFill>
                  <a:schemeClr val="tx1"/>
                </a:solidFill>
                <a:latin typeface="Segoe UI" panose="020B0502040204020203" pitchFamily="34" charset="0"/>
                <a:ea typeface="微软雅黑" panose="020B050302020402020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9pPr>
          </a:lstStyle>
          <a:p>
            <a:r>
              <a:rPr lang="zh-CN" altLang="en-US" b="1" dirty="0">
                <a:solidFill>
                  <a:schemeClr val="tx1">
                    <a:lumMod val="75000"/>
                    <a:lumOff val="25000"/>
                  </a:schemeClr>
                </a:solidFill>
                <a:latin typeface="微软雅黑" panose="020B0503020204020204" charset="-122"/>
              </a:rPr>
              <a:t>添加标题内容</a:t>
            </a:r>
          </a:p>
        </p:txBody>
      </p:sp>
      <p:sp>
        <p:nvSpPr>
          <p:cNvPr id="28" name="文本框 16"/>
          <p:cNvSpPr txBox="1">
            <a:spLocks noChangeArrowheads="1"/>
          </p:cNvSpPr>
          <p:nvPr/>
        </p:nvSpPr>
        <p:spPr bwMode="auto">
          <a:xfrm>
            <a:off x="1633091" y="5583302"/>
            <a:ext cx="41764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Segoe UI" panose="020B0502040204020203" pitchFamily="34" charset="0"/>
                <a:ea typeface="微软雅黑" panose="020B0503020204020204" charset="-122"/>
              </a:defRPr>
            </a:lvl1pPr>
            <a:lvl2pPr marL="742950" indent="-285750">
              <a:defRPr>
                <a:solidFill>
                  <a:schemeClr val="tx1"/>
                </a:solidFill>
                <a:latin typeface="Segoe UI" panose="020B0502040204020203" pitchFamily="34" charset="0"/>
                <a:ea typeface="微软雅黑" panose="020B0503020204020204" charset="-122"/>
              </a:defRPr>
            </a:lvl2pPr>
            <a:lvl3pPr marL="1143000" indent="-228600">
              <a:defRPr>
                <a:solidFill>
                  <a:schemeClr val="tx1"/>
                </a:solidFill>
                <a:latin typeface="Segoe UI" panose="020B0502040204020203" pitchFamily="34" charset="0"/>
                <a:ea typeface="微软雅黑" panose="020B0503020204020204" charset="-122"/>
              </a:defRPr>
            </a:lvl3pPr>
            <a:lvl4pPr marL="1600200" indent="-228600">
              <a:defRPr>
                <a:solidFill>
                  <a:schemeClr val="tx1"/>
                </a:solidFill>
                <a:latin typeface="Segoe UI" panose="020B0502040204020203" pitchFamily="34" charset="0"/>
                <a:ea typeface="微软雅黑" panose="020B0503020204020204" charset="-122"/>
              </a:defRPr>
            </a:lvl4pPr>
            <a:lvl5pPr marL="2057400" indent="-228600">
              <a:defRPr>
                <a:solidFill>
                  <a:schemeClr val="tx1"/>
                </a:solidFill>
                <a:latin typeface="Segoe UI" panose="020B0502040204020203" pitchFamily="34" charset="0"/>
                <a:ea typeface="微软雅黑" panose="020B050302020402020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9pPr>
          </a:lstStyle>
          <a:p>
            <a:pPr fontAlgn="base">
              <a:spcBef>
                <a:spcPct val="0"/>
              </a:spcBef>
              <a:spcAft>
                <a:spcPct val="0"/>
              </a:spcAft>
            </a:pPr>
            <a:r>
              <a:rPr lang="zh-CN" altLang="en-US" sz="1100" dirty="0">
                <a:solidFill>
                  <a:schemeClr val="tx1">
                    <a:lumMod val="75000"/>
                    <a:lumOff val="25000"/>
                  </a:schemeClr>
                </a:solidFill>
                <a:latin typeface="微软雅黑" panose="020B0503020204020204" charset="-122"/>
                <a:sym typeface="Gill Sans" charset="0"/>
              </a:rPr>
              <a:t>此处添加详细文本描述，建议与标题相关并符合整体语言风格，语言描述尽量简洁生动。尽量将每页幻灯片的字数控制在 。</a:t>
            </a:r>
          </a:p>
        </p:txBody>
      </p:sp>
      <p:sp>
        <p:nvSpPr>
          <p:cNvPr id="29" name="文本框 15"/>
          <p:cNvSpPr txBox="1">
            <a:spLocks noChangeArrowheads="1"/>
          </p:cNvSpPr>
          <p:nvPr/>
        </p:nvSpPr>
        <p:spPr bwMode="auto">
          <a:xfrm>
            <a:off x="6889675" y="5222101"/>
            <a:ext cx="160813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Segoe UI" panose="020B0502040204020203" pitchFamily="34" charset="0"/>
                <a:ea typeface="微软雅黑" panose="020B0503020204020204" charset="-122"/>
              </a:defRPr>
            </a:lvl1pPr>
            <a:lvl2pPr marL="742950" indent="-285750">
              <a:defRPr>
                <a:solidFill>
                  <a:schemeClr val="tx1"/>
                </a:solidFill>
                <a:latin typeface="Segoe UI" panose="020B0502040204020203" pitchFamily="34" charset="0"/>
                <a:ea typeface="微软雅黑" panose="020B0503020204020204" charset="-122"/>
              </a:defRPr>
            </a:lvl2pPr>
            <a:lvl3pPr marL="1143000" indent="-228600">
              <a:defRPr>
                <a:solidFill>
                  <a:schemeClr val="tx1"/>
                </a:solidFill>
                <a:latin typeface="Segoe UI" panose="020B0502040204020203" pitchFamily="34" charset="0"/>
                <a:ea typeface="微软雅黑" panose="020B0503020204020204" charset="-122"/>
              </a:defRPr>
            </a:lvl3pPr>
            <a:lvl4pPr marL="1600200" indent="-228600">
              <a:defRPr>
                <a:solidFill>
                  <a:schemeClr val="tx1"/>
                </a:solidFill>
                <a:latin typeface="Segoe UI" panose="020B0502040204020203" pitchFamily="34" charset="0"/>
                <a:ea typeface="微软雅黑" panose="020B0503020204020204" charset="-122"/>
              </a:defRPr>
            </a:lvl4pPr>
            <a:lvl5pPr marL="2057400" indent="-228600">
              <a:defRPr>
                <a:solidFill>
                  <a:schemeClr val="tx1"/>
                </a:solidFill>
                <a:latin typeface="Segoe UI" panose="020B0502040204020203" pitchFamily="34" charset="0"/>
                <a:ea typeface="微软雅黑" panose="020B050302020402020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9pPr>
          </a:lstStyle>
          <a:p>
            <a:r>
              <a:rPr lang="zh-CN" altLang="en-US" b="1" dirty="0">
                <a:solidFill>
                  <a:schemeClr val="tx1">
                    <a:lumMod val="75000"/>
                    <a:lumOff val="25000"/>
                  </a:schemeClr>
                </a:solidFill>
                <a:latin typeface="微软雅黑" panose="020B0503020204020204" charset="-122"/>
              </a:rPr>
              <a:t>添加标题内容</a:t>
            </a:r>
          </a:p>
        </p:txBody>
      </p:sp>
      <p:sp>
        <p:nvSpPr>
          <p:cNvPr id="30" name="文本框 16"/>
          <p:cNvSpPr txBox="1">
            <a:spLocks noChangeArrowheads="1"/>
          </p:cNvSpPr>
          <p:nvPr/>
        </p:nvSpPr>
        <p:spPr bwMode="auto">
          <a:xfrm>
            <a:off x="6889675" y="5590401"/>
            <a:ext cx="417646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Segoe UI" panose="020B0502040204020203" pitchFamily="34" charset="0"/>
                <a:ea typeface="微软雅黑" panose="020B0503020204020204" charset="-122"/>
              </a:defRPr>
            </a:lvl1pPr>
            <a:lvl2pPr marL="742950" indent="-285750">
              <a:defRPr>
                <a:solidFill>
                  <a:schemeClr val="tx1"/>
                </a:solidFill>
                <a:latin typeface="Segoe UI" panose="020B0502040204020203" pitchFamily="34" charset="0"/>
                <a:ea typeface="微软雅黑" panose="020B0503020204020204" charset="-122"/>
              </a:defRPr>
            </a:lvl2pPr>
            <a:lvl3pPr marL="1143000" indent="-228600">
              <a:defRPr>
                <a:solidFill>
                  <a:schemeClr val="tx1"/>
                </a:solidFill>
                <a:latin typeface="Segoe UI" panose="020B0502040204020203" pitchFamily="34" charset="0"/>
                <a:ea typeface="微软雅黑" panose="020B0503020204020204" charset="-122"/>
              </a:defRPr>
            </a:lvl3pPr>
            <a:lvl4pPr marL="1600200" indent="-228600">
              <a:defRPr>
                <a:solidFill>
                  <a:schemeClr val="tx1"/>
                </a:solidFill>
                <a:latin typeface="Segoe UI" panose="020B0502040204020203" pitchFamily="34" charset="0"/>
                <a:ea typeface="微软雅黑" panose="020B0503020204020204" charset="-122"/>
              </a:defRPr>
            </a:lvl4pPr>
            <a:lvl5pPr marL="2057400" indent="-228600">
              <a:defRPr>
                <a:solidFill>
                  <a:schemeClr val="tx1"/>
                </a:solidFill>
                <a:latin typeface="Segoe UI" panose="020B0502040204020203" pitchFamily="34" charset="0"/>
                <a:ea typeface="微软雅黑" panose="020B0503020204020204"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Segoe UI" panose="020B0502040204020203" pitchFamily="34" charset="0"/>
                <a:ea typeface="微软雅黑" panose="020B0503020204020204" charset="-122"/>
              </a:defRPr>
            </a:lvl9pPr>
          </a:lstStyle>
          <a:p>
            <a:pPr fontAlgn="base">
              <a:spcBef>
                <a:spcPct val="0"/>
              </a:spcBef>
              <a:spcAft>
                <a:spcPct val="0"/>
              </a:spcAft>
            </a:pPr>
            <a:r>
              <a:rPr lang="zh-CN" altLang="en-US" sz="1100" dirty="0">
                <a:solidFill>
                  <a:schemeClr val="tx1">
                    <a:lumMod val="75000"/>
                    <a:lumOff val="25000"/>
                  </a:schemeClr>
                </a:solidFill>
                <a:latin typeface="微软雅黑" panose="020B0503020204020204" charset="-122"/>
                <a:sym typeface="Gill Sans" charset="0"/>
              </a:rPr>
              <a:t>此处添加详细文本描述，建议与标题相关并符合整体语言风格，语言描述尽量简洁生动。尽量将每页幻灯片的字数控制在 。</a:t>
            </a:r>
          </a:p>
        </p:txBody>
      </p:sp>
      <p:sp>
        <p:nvSpPr>
          <p:cNvPr id="8" name="矩形 7"/>
          <p:cNvSpPr/>
          <p:nvPr/>
        </p:nvSpPr>
        <p:spPr>
          <a:xfrm>
            <a:off x="336000" y="542925"/>
            <a:ext cx="11520000" cy="17780"/>
          </a:xfrm>
          <a:prstGeom prst="rect">
            <a:avLst/>
          </a:prstGeom>
          <a:solidFill>
            <a:srgbClr val="EFB6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227965" y="56515"/>
            <a:ext cx="1510030" cy="417830"/>
          </a:xfrm>
          <a:prstGeom prst="rect">
            <a:avLst/>
          </a:prstGeom>
          <a:noFill/>
        </p:spPr>
        <p:txBody>
          <a:bodyPr wrap="square" rtlCol="0" anchor="t">
            <a:spAutoFit/>
          </a:bodyPr>
          <a:lstStyle/>
          <a:p>
            <a:r>
              <a:rPr lang="zh-CN" altLang="en-US" sz="2000" b="1" dirty="0">
                <a:solidFill>
                  <a:schemeClr val="tx1">
                    <a:lumMod val="75000"/>
                    <a:lumOff val="25000"/>
                  </a:schemeClr>
                </a:solidFill>
                <a:latin typeface="微软雅黑" panose="020B0503020204020204" charset="-122"/>
                <a:ea typeface="微软雅黑" panose="020B0503020204020204" charset="-122"/>
                <a:sym typeface="宋体" panose="02010600030101010101" pitchFamily="2" charset="-122"/>
              </a:rPr>
              <a:t>添加标题</a:t>
            </a:r>
          </a:p>
        </p:txBody>
      </p:sp>
      <p:sp>
        <p:nvSpPr>
          <p:cNvPr id="14" name="矩形 13"/>
          <p:cNvSpPr/>
          <p:nvPr/>
        </p:nvSpPr>
        <p:spPr>
          <a:xfrm rot="16200000">
            <a:off x="1334250" y="274985"/>
            <a:ext cx="396000" cy="17780"/>
          </a:xfrm>
          <a:prstGeom prst="rect">
            <a:avLst/>
          </a:prstGeom>
          <a:solidFill>
            <a:srgbClr val="EFB6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1672590" y="81280"/>
            <a:ext cx="3964305" cy="384810"/>
          </a:xfrm>
          <a:prstGeom prst="rect">
            <a:avLst/>
          </a:prstGeom>
          <a:noFill/>
        </p:spPr>
        <p:txBody>
          <a:bodyPr wrap="square" rtlCol="0" anchor="t">
            <a:spAutoFit/>
          </a:bodyPr>
          <a:lstStyle/>
          <a:p>
            <a:r>
              <a:rPr>
                <a:solidFill>
                  <a:schemeClr val="tx1">
                    <a:lumMod val="75000"/>
                    <a:lumOff val="25000"/>
                  </a:schemeClr>
                </a:solidFill>
                <a:latin typeface="微软雅黑" panose="020B0503020204020204" charset="-122"/>
                <a:ea typeface="微软雅黑" panose="020B0503020204020204" charset="-122"/>
              </a:rPr>
              <a:t>cultural environmen</a:t>
            </a:r>
          </a:p>
        </p:txBody>
      </p:sp>
    </p:spTree>
  </p:cSld>
  <p:clrMapOvr>
    <a:masterClrMapping/>
  </p:clrMapOvr>
  <p:transition advTm="4961">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0-#ppt_w/2"/>
                                          </p:val>
                                        </p:tav>
                                        <p:tav tm="100000">
                                          <p:val>
                                            <p:strVal val="#ppt_x"/>
                                          </p:val>
                                        </p:tav>
                                      </p:tavLst>
                                    </p:anim>
                                    <p:anim calcmode="lin" valueType="num">
                                      <p:cBhvr additive="base">
                                        <p:cTn id="8" dur="1000" fill="hold"/>
                                        <p:tgtEl>
                                          <p:spTgt spid="2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grpId="0" nodeType="withEffect">
                                  <p:stCondLst>
                                    <p:cond delay="125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grpId="0" nodeType="withEffect">
                                  <p:stCondLst>
                                    <p:cond delay="125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nodeType="withEffect">
                                  <p:stCondLst>
                                    <p:cond delay="125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par>
                                <p:cTn id="26" presetID="10" presetClass="entr" presetSubtype="0" fill="hold" nodeType="withEffect">
                                  <p:stCondLst>
                                    <p:cond delay="125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par>
                                <p:cTn id="29" presetID="10" presetClass="entr" presetSubtype="0" fill="hold" grpId="0" nodeType="withEffect">
                                  <p:stCondLst>
                                    <p:cond delay="175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par>
                                <p:cTn id="32" presetID="10" presetClass="entr" presetSubtype="0" fill="hold" grpId="0" nodeType="withEffect">
                                  <p:stCondLst>
                                    <p:cond delay="175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par>
                                <p:cTn id="35" presetID="10" presetClass="entr" presetSubtype="0" fill="hold" grpId="0" nodeType="withEffect">
                                  <p:stCondLst>
                                    <p:cond delay="175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par>
                                <p:cTn id="38" presetID="10" presetClass="entr" presetSubtype="0" fill="hold" grpId="0" nodeType="withEffect">
                                  <p:stCondLst>
                                    <p:cond delay="175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9" grpId="0" bldLvl="0" animBg="1"/>
      <p:bldP spid="20" grpId="0" bldLvl="0" animBg="1"/>
      <p:bldP spid="23" grpId="0" bldLvl="0" animBg="1"/>
      <p:bldP spid="24" grpId="0" bldLvl="0" animBg="1"/>
      <p:bldP spid="27" grpId="0"/>
      <p:bldP spid="28" grpId="0"/>
      <p:bldP spid="29" grpId="0"/>
      <p:bldP spid="3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17" descr="C:\Users\Administrator\Desktop\QQ截图20170417165537.pngQQ截图20170417165537"/>
          <p:cNvPicPr>
            <a:picLocks noChangeAspect="1" noChangeArrowheads="1"/>
          </p:cNvPicPr>
          <p:nvPr/>
        </p:nvPicPr>
        <p:blipFill rotWithShape="1">
          <a:blip r:embed="rId3" cstate="email"/>
          <a:srcRect/>
          <a:stretch>
            <a:fillRect/>
          </a:stretch>
        </p:blipFill>
        <p:spPr bwMode="auto">
          <a:xfrm>
            <a:off x="6932295" y="1199515"/>
            <a:ext cx="4596765" cy="463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Rectangle 3"/>
          <p:cNvSpPr>
            <a:spLocks noChangeArrowheads="1"/>
          </p:cNvSpPr>
          <p:nvPr/>
        </p:nvSpPr>
        <p:spPr bwMode="auto">
          <a:xfrm>
            <a:off x="594755" y="5128187"/>
            <a:ext cx="6204899"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8411" tIns="44205" rIns="88411" bIns="44205">
            <a:spAutoFit/>
          </a:bodyPr>
          <a:lstStyle/>
          <a:p>
            <a:pPr algn="just">
              <a:lnSpc>
                <a:spcPct val="150000"/>
              </a:lnSpc>
            </a:pPr>
            <a:r>
              <a:rPr lang="zh-CN" altLang="en-US" sz="900" dirty="0">
                <a:solidFill>
                  <a:schemeClr val="tx1">
                    <a:lumMod val="65000"/>
                    <a:lumOff val="35000"/>
                  </a:schemeClr>
                </a:solidFill>
                <a:latin typeface="微软雅黑" panose="020B0503020204020204" charset="-122"/>
                <a:ea typeface="微软雅黑" panose="020B0503020204020204" charset="-122"/>
                <a:cs typeface="+mn-ea"/>
                <a:sym typeface="+mn-lt"/>
              </a:rPr>
              <a:t>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点击添加相关标题文字。</a:t>
            </a:r>
            <a:endParaRPr lang="en-GB" altLang="zh-CN" sz="900" dirty="0">
              <a:solidFill>
                <a:schemeClr val="tx1">
                  <a:lumMod val="65000"/>
                  <a:lumOff val="35000"/>
                </a:schemeClr>
              </a:solidFill>
              <a:latin typeface="微软雅黑" panose="020B0503020204020204" charset="-122"/>
              <a:ea typeface="微软雅黑" panose="020B0503020204020204" charset="-122"/>
              <a:cs typeface="+mn-ea"/>
              <a:sym typeface="+mn-lt"/>
            </a:endParaRPr>
          </a:p>
        </p:txBody>
      </p:sp>
      <p:pic>
        <p:nvPicPr>
          <p:cNvPr id="7170" name="Picture 2" descr="C:\Users\Administrator\Desktop\QQ截图20170417165449.pngQQ截图20170417165449"/>
          <p:cNvPicPr>
            <a:picLocks noChangeAspect="1" noChangeArrowheads="1"/>
          </p:cNvPicPr>
          <p:nvPr/>
        </p:nvPicPr>
        <p:blipFill rotWithShape="1">
          <a:blip r:embed="rId4" cstate="email"/>
          <a:srcRect/>
          <a:stretch>
            <a:fillRect/>
          </a:stretch>
        </p:blipFill>
        <p:spPr bwMode="auto">
          <a:xfrm>
            <a:off x="3177540" y="3078480"/>
            <a:ext cx="1774825" cy="177546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Administrator\Desktop\QQ截图20170417165524.pngQQ截图20170417165524"/>
          <p:cNvPicPr>
            <a:picLocks noChangeAspect="1" noChangeArrowheads="1"/>
          </p:cNvPicPr>
          <p:nvPr/>
        </p:nvPicPr>
        <p:blipFill rotWithShape="1">
          <a:blip r:embed="rId5" cstate="email"/>
          <a:srcRect/>
          <a:stretch>
            <a:fillRect/>
          </a:stretch>
        </p:blipFill>
        <p:spPr bwMode="auto">
          <a:xfrm>
            <a:off x="5060950" y="1200150"/>
            <a:ext cx="1769745" cy="1776095"/>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Administrator\Desktop\rBACFFQG0_fT8i2zAAk5ngjcZyM077.jpgrBACFFQG0_fT8i2zAAk5ngjcZyM077"/>
          <p:cNvPicPr preferRelativeResize="0">
            <a:picLocks noChangeAspect="1" noChangeArrowheads="1"/>
          </p:cNvPicPr>
          <p:nvPr/>
        </p:nvPicPr>
        <p:blipFill rotWithShape="1">
          <a:blip r:embed="rId6" cstate="email"/>
          <a:srcRect/>
          <a:stretch>
            <a:fillRect/>
          </a:stretch>
        </p:blipFill>
        <p:spPr bwMode="auto">
          <a:xfrm>
            <a:off x="711200" y="1200150"/>
            <a:ext cx="2367915" cy="3653155"/>
          </a:xfrm>
          <a:prstGeom prst="rect">
            <a:avLst/>
          </a:prstGeom>
          <a:blipFill rotWithShape="1">
            <a:blip r:embed="rId7" cstate="email"/>
            <a:stretch>
              <a:fillRect/>
            </a:stretch>
          </a:blipFill>
        </p:spPr>
      </p:pic>
      <p:sp>
        <p:nvSpPr>
          <p:cNvPr id="23" name="Rectangle 12"/>
          <p:cNvSpPr>
            <a:spLocks noChangeAspect="1" noChangeArrowheads="1"/>
          </p:cNvSpPr>
          <p:nvPr/>
        </p:nvSpPr>
        <p:spPr bwMode="auto">
          <a:xfrm>
            <a:off x="3194685" y="1200150"/>
            <a:ext cx="1774825" cy="1776730"/>
          </a:xfrm>
          <a:prstGeom prst="rect">
            <a:avLst/>
          </a:prstGeom>
          <a:blipFill rotWithShape="1">
            <a:blip r:embed="rId8" cstate="email"/>
            <a:stretch>
              <a:fillRect/>
            </a:stretch>
          </a:blipFill>
          <a:ln>
            <a:noFill/>
          </a:ln>
        </p:spPr>
        <p:txBody>
          <a:bodyPr lIns="66334" tIns="44551" rIns="66334" bIns="44551" anchor="ctr"/>
          <a:lstStyle/>
          <a:p>
            <a:pPr algn="ctr"/>
            <a:endParaRPr lang="zh-CN" altLang="zh-CN" sz="1200">
              <a:solidFill>
                <a:srgbClr val="FFFFFF"/>
              </a:solidFill>
              <a:ea typeface="微软雅黑" panose="020B0503020204020204" charset="-122"/>
              <a:cs typeface="Segoe UI" panose="020B0502040204020203" pitchFamily="34" charset="0"/>
              <a:sym typeface="Segoe UI" panose="020B0502040204020203" pitchFamily="34" charset="0"/>
            </a:endParaRPr>
          </a:p>
        </p:txBody>
      </p:sp>
      <p:sp>
        <p:nvSpPr>
          <p:cNvPr id="25" name="Rectangle 14"/>
          <p:cNvSpPr>
            <a:spLocks noChangeAspect="1" noChangeArrowheads="1"/>
          </p:cNvSpPr>
          <p:nvPr/>
        </p:nvSpPr>
        <p:spPr bwMode="auto">
          <a:xfrm>
            <a:off x="5058410" y="3078480"/>
            <a:ext cx="1774825" cy="1775460"/>
          </a:xfrm>
          <a:prstGeom prst="rect">
            <a:avLst/>
          </a:prstGeom>
          <a:blipFill rotWithShape="1">
            <a:blip r:embed="rId9" cstate="email"/>
            <a:stretch>
              <a:fillRect/>
            </a:stretch>
          </a:blipFill>
          <a:ln>
            <a:noFill/>
          </a:ln>
        </p:spPr>
        <p:txBody>
          <a:bodyPr lIns="61382" tIns="40591" rIns="61382" bIns="40591" anchor="ctr"/>
          <a:lstStyle/>
          <a:p>
            <a:pPr algn="ctr"/>
            <a:endParaRPr lang="zh-CN" altLang="zh-CN" sz="1200">
              <a:solidFill>
                <a:srgbClr val="FFFFFF"/>
              </a:solidFill>
              <a:ea typeface="微软雅黑" panose="020B0503020204020204" charset="-122"/>
              <a:cs typeface="Segoe UI" panose="020B0502040204020203" pitchFamily="34" charset="0"/>
              <a:sym typeface="Segoe UI" panose="020B0502040204020203" pitchFamily="34" charset="0"/>
            </a:endParaRPr>
          </a:p>
        </p:txBody>
      </p:sp>
      <p:sp>
        <p:nvSpPr>
          <p:cNvPr id="8" name="矩形 7"/>
          <p:cNvSpPr/>
          <p:nvPr/>
        </p:nvSpPr>
        <p:spPr>
          <a:xfrm>
            <a:off x="336000" y="542925"/>
            <a:ext cx="11520000" cy="17780"/>
          </a:xfrm>
          <a:prstGeom prst="rect">
            <a:avLst/>
          </a:prstGeom>
          <a:solidFill>
            <a:srgbClr val="EFB6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227965" y="56515"/>
            <a:ext cx="1510030" cy="417830"/>
          </a:xfrm>
          <a:prstGeom prst="rect">
            <a:avLst/>
          </a:prstGeom>
          <a:noFill/>
        </p:spPr>
        <p:txBody>
          <a:bodyPr wrap="square" rtlCol="0" anchor="t">
            <a:spAutoFit/>
          </a:bodyPr>
          <a:lstStyle/>
          <a:p>
            <a:r>
              <a:rPr lang="zh-CN" altLang="en-US" sz="2000" b="1" dirty="0">
                <a:solidFill>
                  <a:schemeClr val="tx1">
                    <a:lumMod val="75000"/>
                    <a:lumOff val="25000"/>
                  </a:schemeClr>
                </a:solidFill>
                <a:latin typeface="微软雅黑" panose="020B0503020204020204" charset="-122"/>
                <a:ea typeface="微软雅黑" panose="020B0503020204020204" charset="-122"/>
                <a:sym typeface="宋体" panose="02010600030101010101" pitchFamily="2" charset="-122"/>
              </a:rPr>
              <a:t>添加标题</a:t>
            </a:r>
          </a:p>
        </p:txBody>
      </p:sp>
      <p:sp>
        <p:nvSpPr>
          <p:cNvPr id="6" name="矩形 5"/>
          <p:cNvSpPr/>
          <p:nvPr/>
        </p:nvSpPr>
        <p:spPr>
          <a:xfrm rot="16200000">
            <a:off x="1334250" y="274985"/>
            <a:ext cx="396000" cy="17780"/>
          </a:xfrm>
          <a:prstGeom prst="rect">
            <a:avLst/>
          </a:prstGeom>
          <a:solidFill>
            <a:srgbClr val="EFB6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672590" y="81280"/>
            <a:ext cx="3964305" cy="384810"/>
          </a:xfrm>
          <a:prstGeom prst="rect">
            <a:avLst/>
          </a:prstGeom>
          <a:noFill/>
        </p:spPr>
        <p:txBody>
          <a:bodyPr wrap="square" rtlCol="0" anchor="t">
            <a:spAutoFit/>
          </a:bodyPr>
          <a:lstStyle/>
          <a:p>
            <a:r>
              <a:rPr>
                <a:solidFill>
                  <a:schemeClr val="tx1">
                    <a:lumMod val="75000"/>
                    <a:lumOff val="25000"/>
                  </a:schemeClr>
                </a:solidFill>
                <a:latin typeface="微软雅黑" panose="020B0503020204020204" charset="-122"/>
                <a:ea typeface="微软雅黑" panose="020B0503020204020204" charset="-122"/>
              </a:rPr>
              <a:t>cultural environmen</a:t>
            </a:r>
          </a:p>
        </p:txBody>
      </p:sp>
    </p:spTree>
  </p:cSld>
  <p:clrMapOvr>
    <a:masterClrMapping/>
  </p:clrMapOvr>
  <p:transition advTm="10437">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7172"/>
                                        </p:tgtEl>
                                        <p:attrNameLst>
                                          <p:attrName>style.visibility</p:attrName>
                                        </p:attrNameLst>
                                      </p:cBhvr>
                                      <p:to>
                                        <p:strVal val="visible"/>
                                      </p:to>
                                    </p:set>
                                    <p:animScale>
                                      <p:cBhvr>
                                        <p:cTn id="7" dur="500" decel="50000" fill="hold">
                                          <p:stCondLst>
                                            <p:cond delay="0"/>
                                          </p:stCondLst>
                                        </p:cTn>
                                        <p:tgtEl>
                                          <p:spTgt spid="71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500" decel="50000" fill="hold">
                                          <p:stCondLst>
                                            <p:cond delay="0"/>
                                          </p:stCondLst>
                                        </p:cTn>
                                        <p:tgtEl>
                                          <p:spTgt spid="7172"/>
                                        </p:tgtEl>
                                        <p:attrNameLst>
                                          <p:attrName>ppt_x</p:attrName>
                                          <p:attrName>ppt_y</p:attrName>
                                        </p:attrNameLst>
                                      </p:cBhvr>
                                    </p:animMotion>
                                    <p:animEffect transition="in" filter="fade">
                                      <p:cBhvr>
                                        <p:cTn id="9" dur="500"/>
                                        <p:tgtEl>
                                          <p:spTgt spid="7172"/>
                                        </p:tgtEl>
                                      </p:cBhvr>
                                    </p:animEffect>
                                  </p:childTnLst>
                                </p:cTn>
                              </p:par>
                              <p:par>
                                <p:cTn id="10" presetID="52" presetClass="entr" presetSubtype="0" fill="hold" nodeType="withEffect">
                                  <p:stCondLst>
                                    <p:cond delay="250"/>
                                  </p:stCondLst>
                                  <p:childTnLst>
                                    <p:set>
                                      <p:cBhvr>
                                        <p:cTn id="11" dur="1" fill="hold">
                                          <p:stCondLst>
                                            <p:cond delay="0"/>
                                          </p:stCondLst>
                                        </p:cTn>
                                        <p:tgtEl>
                                          <p:spTgt spid="7170"/>
                                        </p:tgtEl>
                                        <p:attrNameLst>
                                          <p:attrName>style.visibility</p:attrName>
                                        </p:attrNameLst>
                                      </p:cBhvr>
                                      <p:to>
                                        <p:strVal val="visible"/>
                                      </p:to>
                                    </p:set>
                                    <p:animScale>
                                      <p:cBhvr>
                                        <p:cTn id="12" dur="500" decel="50000" fill="hold">
                                          <p:stCondLst>
                                            <p:cond delay="0"/>
                                          </p:stCondLst>
                                        </p:cTn>
                                        <p:tgtEl>
                                          <p:spTgt spid="71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500" decel="50000" fill="hold">
                                          <p:stCondLst>
                                            <p:cond delay="0"/>
                                          </p:stCondLst>
                                        </p:cTn>
                                        <p:tgtEl>
                                          <p:spTgt spid="7170"/>
                                        </p:tgtEl>
                                        <p:attrNameLst>
                                          <p:attrName>ppt_x</p:attrName>
                                          <p:attrName>ppt_y</p:attrName>
                                        </p:attrNameLst>
                                      </p:cBhvr>
                                    </p:animMotion>
                                    <p:animEffect transition="in" filter="fade">
                                      <p:cBhvr>
                                        <p:cTn id="14" dur="500"/>
                                        <p:tgtEl>
                                          <p:spTgt spid="7170"/>
                                        </p:tgtEl>
                                      </p:cBhvr>
                                    </p:animEffect>
                                  </p:childTnLst>
                                </p:cTn>
                              </p:par>
                              <p:par>
                                <p:cTn id="15" presetID="52" presetClass="entr" presetSubtype="0" fill="hold" nodeType="withEffect">
                                  <p:stCondLst>
                                    <p:cond delay="750"/>
                                  </p:stCondLst>
                                  <p:childTnLst>
                                    <p:set>
                                      <p:cBhvr>
                                        <p:cTn id="16" dur="1" fill="hold">
                                          <p:stCondLst>
                                            <p:cond delay="0"/>
                                          </p:stCondLst>
                                        </p:cTn>
                                        <p:tgtEl>
                                          <p:spTgt spid="7171"/>
                                        </p:tgtEl>
                                        <p:attrNameLst>
                                          <p:attrName>style.visibility</p:attrName>
                                        </p:attrNameLst>
                                      </p:cBhvr>
                                      <p:to>
                                        <p:strVal val="visible"/>
                                      </p:to>
                                    </p:set>
                                    <p:animScale>
                                      <p:cBhvr>
                                        <p:cTn id="17" dur="500" decel="50000" fill="hold">
                                          <p:stCondLst>
                                            <p:cond delay="0"/>
                                          </p:stCondLst>
                                        </p:cTn>
                                        <p:tgtEl>
                                          <p:spTgt spid="71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500" decel="50000" fill="hold">
                                          <p:stCondLst>
                                            <p:cond delay="0"/>
                                          </p:stCondLst>
                                        </p:cTn>
                                        <p:tgtEl>
                                          <p:spTgt spid="7171"/>
                                        </p:tgtEl>
                                        <p:attrNameLst>
                                          <p:attrName>ppt_x</p:attrName>
                                          <p:attrName>ppt_y</p:attrName>
                                        </p:attrNameLst>
                                      </p:cBhvr>
                                    </p:animMotion>
                                    <p:animEffect transition="in" filter="fade">
                                      <p:cBhvr>
                                        <p:cTn id="19" dur="500"/>
                                        <p:tgtEl>
                                          <p:spTgt spid="7171"/>
                                        </p:tgtEl>
                                      </p:cBhvr>
                                    </p:animEffect>
                                  </p:childTnLst>
                                </p:cTn>
                              </p:par>
                              <p:par>
                                <p:cTn id="20" presetID="52" presetClass="entr" presetSubtype="0" fill="hold" nodeType="withEffect">
                                  <p:stCondLst>
                                    <p:cond delay="1250"/>
                                  </p:stCondLst>
                                  <p:childTnLst>
                                    <p:set>
                                      <p:cBhvr>
                                        <p:cTn id="21" dur="1" fill="hold">
                                          <p:stCondLst>
                                            <p:cond delay="0"/>
                                          </p:stCondLst>
                                        </p:cTn>
                                        <p:tgtEl>
                                          <p:spTgt spid="28"/>
                                        </p:tgtEl>
                                        <p:attrNameLst>
                                          <p:attrName>style.visibility</p:attrName>
                                        </p:attrNameLst>
                                      </p:cBhvr>
                                      <p:to>
                                        <p:strVal val="visible"/>
                                      </p:to>
                                    </p:set>
                                    <p:animScale>
                                      <p:cBhvr>
                                        <p:cTn id="22" dur="500" decel="50000" fill="hold">
                                          <p:stCondLst>
                                            <p:cond delay="0"/>
                                          </p:stCondLst>
                                        </p:cTn>
                                        <p:tgtEl>
                                          <p:spTgt spid="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500" decel="50000" fill="hold">
                                          <p:stCondLst>
                                            <p:cond delay="0"/>
                                          </p:stCondLst>
                                        </p:cTn>
                                        <p:tgtEl>
                                          <p:spTgt spid="28"/>
                                        </p:tgtEl>
                                        <p:attrNameLst>
                                          <p:attrName>ppt_x</p:attrName>
                                          <p:attrName>ppt_y</p:attrName>
                                        </p:attrNameLst>
                                      </p:cBhvr>
                                    </p:animMotion>
                                    <p:animEffect transition="in" filter="fade">
                                      <p:cBhvr>
                                        <p:cTn id="24" dur="500"/>
                                        <p:tgtEl>
                                          <p:spTgt spid="28"/>
                                        </p:tgtEl>
                                      </p:cBhvr>
                                    </p:animEffect>
                                  </p:childTnLst>
                                </p:cTn>
                              </p:par>
                            </p:childTnLst>
                          </p:cTn>
                        </p:par>
                        <p:par>
                          <p:cTn id="25" fill="hold">
                            <p:stCondLst>
                              <p:cond delay="500"/>
                            </p:stCondLst>
                            <p:childTnLst>
                              <p:par>
                                <p:cTn id="26" presetID="52" presetClass="entr" presetSubtype="0" fill="hold" grpId="0" nodeType="afterEffect">
                                  <p:stCondLst>
                                    <p:cond delay="0"/>
                                  </p:stCondLst>
                                  <p:iterate type="lt">
                                    <p:tmPct val="0"/>
                                  </p:iterate>
                                  <p:childTnLst>
                                    <p:set>
                                      <p:cBhvr>
                                        <p:cTn id="27" dur="1" fill="hold">
                                          <p:stCondLst>
                                            <p:cond delay="0"/>
                                          </p:stCondLst>
                                        </p:cTn>
                                        <p:tgtEl>
                                          <p:spTgt spid="32"/>
                                        </p:tgtEl>
                                        <p:attrNameLst>
                                          <p:attrName>style.visibility</p:attrName>
                                        </p:attrNameLst>
                                      </p:cBhvr>
                                      <p:to>
                                        <p:strVal val="visible"/>
                                      </p:to>
                                    </p:set>
                                    <p:animScale>
                                      <p:cBhvr>
                                        <p:cTn id="28" dur="1000" decel="50000" fill="hold">
                                          <p:stCondLst>
                                            <p:cond delay="0"/>
                                          </p:stCondLst>
                                        </p:cTn>
                                        <p:tgtEl>
                                          <p:spTgt spid="3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9" dur="1000" decel="50000" fill="hold">
                                          <p:stCondLst>
                                            <p:cond delay="0"/>
                                          </p:stCondLst>
                                        </p:cTn>
                                        <p:tgtEl>
                                          <p:spTgt spid="32"/>
                                        </p:tgtEl>
                                        <p:attrNameLst>
                                          <p:attrName>ppt_x</p:attrName>
                                          <p:attrName>ppt_y</p:attrName>
                                        </p:attrNameLst>
                                      </p:cBhvr>
                                    </p:animMotion>
                                    <p:animEffect transition="in" filter="fade">
                                      <p:cBhvr>
                                        <p:cTn id="30" dur="1000"/>
                                        <p:tgtEl>
                                          <p:spTgt spid="32"/>
                                        </p:tgtEl>
                                      </p:cBhvr>
                                    </p:animEffect>
                                  </p:childTnLst>
                                </p:cTn>
                              </p:par>
                            </p:childTnLst>
                          </p:cTn>
                        </p:par>
                        <p:par>
                          <p:cTn id="31" fill="hold">
                            <p:stCondLst>
                              <p:cond delay="2750"/>
                            </p:stCondLst>
                            <p:childTnLst>
                              <p:par>
                                <p:cTn id="32" presetID="41" presetClass="entr" presetSubtype="0" fill="hold" grpId="1" nodeType="afterEffect">
                                  <p:stCondLst>
                                    <p:cond delay="0"/>
                                  </p:stCondLst>
                                  <p:iterate type="lt">
                                    <p:tmPct val="10000"/>
                                  </p:iterate>
                                  <p:childTnLst>
                                    <p:set>
                                      <p:cBhvr>
                                        <p:cTn id="33" dur="1" fill="hold">
                                          <p:stCondLst>
                                            <p:cond delay="0"/>
                                          </p:stCondLst>
                                        </p:cTn>
                                        <p:tgtEl>
                                          <p:spTgt spid="32"/>
                                        </p:tgtEl>
                                        <p:attrNameLst>
                                          <p:attrName>style.visibility</p:attrName>
                                        </p:attrNameLst>
                                      </p:cBhvr>
                                      <p:to>
                                        <p:strVal val="visible"/>
                                      </p:to>
                                    </p:set>
                                    <p:anim calcmode="lin" valueType="num">
                                      <p:cBhvr>
                                        <p:cTn id="34"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32"/>
                                        </p:tgtEl>
                                        <p:attrNameLst>
                                          <p:attrName>ppt_y</p:attrName>
                                        </p:attrNameLst>
                                      </p:cBhvr>
                                      <p:tavLst>
                                        <p:tav tm="0">
                                          <p:val>
                                            <p:strVal val="#ppt_y"/>
                                          </p:val>
                                        </p:tav>
                                        <p:tav tm="100000">
                                          <p:val>
                                            <p:strVal val="#ppt_y"/>
                                          </p:val>
                                        </p:tav>
                                      </p:tavLst>
                                    </p:anim>
                                    <p:anim calcmode="lin" valueType="num">
                                      <p:cBhvr>
                                        <p:cTn id="36"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2"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六边形 76"/>
          <p:cNvSpPr/>
          <p:nvPr/>
        </p:nvSpPr>
        <p:spPr>
          <a:xfrm>
            <a:off x="1528273" y="4142380"/>
            <a:ext cx="1801169" cy="505913"/>
          </a:xfrm>
          <a:prstGeom prst="hexagon">
            <a:avLst/>
          </a:prstGeom>
          <a:solidFill>
            <a:srgbClr val="EFB6C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6686" tIns="43343" rIns="86686" bIns="43343" rtlCol="0" anchor="ctr"/>
          <a:lstStyle/>
          <a:p>
            <a:pPr algn="ctr"/>
            <a:endParaRPr lang="zh-CN" altLang="en-US" sz="100">
              <a:ea typeface="微软雅黑" panose="020B0503020204020204" charset="-122"/>
              <a:cs typeface="+mn-ea"/>
              <a:sym typeface="+mn-lt"/>
            </a:endParaRPr>
          </a:p>
        </p:txBody>
      </p:sp>
      <p:sp>
        <p:nvSpPr>
          <p:cNvPr id="78" name="六边形 77"/>
          <p:cNvSpPr/>
          <p:nvPr/>
        </p:nvSpPr>
        <p:spPr>
          <a:xfrm>
            <a:off x="3872326" y="4142380"/>
            <a:ext cx="1801169" cy="505913"/>
          </a:xfrm>
          <a:prstGeom prst="hexagon">
            <a:avLst/>
          </a:prstGeom>
          <a:solidFill>
            <a:srgbClr val="EFB6C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6686" tIns="43343" rIns="86686" bIns="43343" rtlCol="0" anchor="ctr"/>
          <a:lstStyle/>
          <a:p>
            <a:pPr algn="ctr"/>
            <a:endParaRPr lang="zh-CN" altLang="en-US" sz="100">
              <a:ea typeface="微软雅黑" panose="020B0503020204020204" charset="-122"/>
              <a:cs typeface="+mn-ea"/>
              <a:sym typeface="+mn-lt"/>
            </a:endParaRPr>
          </a:p>
        </p:txBody>
      </p:sp>
      <p:sp>
        <p:nvSpPr>
          <p:cNvPr id="79" name="六边形 78"/>
          <p:cNvSpPr/>
          <p:nvPr/>
        </p:nvSpPr>
        <p:spPr>
          <a:xfrm>
            <a:off x="6270614" y="4142380"/>
            <a:ext cx="1801169" cy="505913"/>
          </a:xfrm>
          <a:prstGeom prst="hexagon">
            <a:avLst/>
          </a:prstGeom>
          <a:solidFill>
            <a:srgbClr val="EFB6C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6686" tIns="43343" rIns="86686" bIns="43343" rtlCol="0" anchor="ctr"/>
          <a:lstStyle/>
          <a:p>
            <a:pPr algn="ctr"/>
            <a:endParaRPr lang="zh-CN" altLang="en-US" sz="100">
              <a:ea typeface="微软雅黑" panose="020B0503020204020204" charset="-122"/>
              <a:cs typeface="+mn-ea"/>
              <a:sym typeface="+mn-lt"/>
            </a:endParaRPr>
          </a:p>
        </p:txBody>
      </p:sp>
      <p:sp>
        <p:nvSpPr>
          <p:cNvPr id="80" name="六边形 79"/>
          <p:cNvSpPr/>
          <p:nvPr/>
        </p:nvSpPr>
        <p:spPr>
          <a:xfrm>
            <a:off x="8776055" y="4142380"/>
            <a:ext cx="1801169" cy="505913"/>
          </a:xfrm>
          <a:prstGeom prst="hexagon">
            <a:avLst/>
          </a:prstGeom>
          <a:solidFill>
            <a:srgbClr val="EFB6C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86686" tIns="43343" rIns="86686" bIns="43343" rtlCol="0" anchor="ctr"/>
          <a:lstStyle/>
          <a:p>
            <a:pPr algn="ctr"/>
            <a:endParaRPr lang="zh-CN" altLang="en-US" sz="100">
              <a:ea typeface="微软雅黑" panose="020B0503020204020204" charset="-122"/>
              <a:cs typeface="+mn-ea"/>
              <a:sym typeface="+mn-lt"/>
            </a:endParaRPr>
          </a:p>
        </p:txBody>
      </p:sp>
      <p:grpSp>
        <p:nvGrpSpPr>
          <p:cNvPr id="15" name="组合 14"/>
          <p:cNvGrpSpPr/>
          <p:nvPr/>
        </p:nvGrpSpPr>
        <p:grpSpPr>
          <a:xfrm>
            <a:off x="1400421" y="1718430"/>
            <a:ext cx="1971875" cy="1972453"/>
            <a:chOff x="304800" y="673100"/>
            <a:chExt cx="4000500" cy="4000500"/>
          </a:xfrm>
          <a:effectLst>
            <a:outerShdw blurRad="444500" dist="254000" dir="8100000" algn="tr" rotWithShape="0">
              <a:prstClr val="black">
                <a:alpha val="50000"/>
              </a:prstClr>
            </a:outerShdw>
          </a:effectLst>
        </p:grpSpPr>
        <p:sp>
          <p:nvSpPr>
            <p:cNvPr id="16" name="同心圆 1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3765" fontAlgn="auto">
                <a:spcBef>
                  <a:spcPts val="0"/>
                </a:spcBef>
                <a:spcAft>
                  <a:spcPts val="0"/>
                </a:spcAft>
                <a:defRPr/>
              </a:pPr>
              <a:endParaRPr lang="zh-CN" altLang="en-US" sz="100" kern="0">
                <a:solidFill>
                  <a:sysClr val="windowText" lastClr="000000"/>
                </a:solidFill>
                <a:latin typeface="+mn-lt"/>
                <a:ea typeface="微软雅黑" panose="020B0503020204020204" charset="-122"/>
                <a:cs typeface="+mn-ea"/>
                <a:sym typeface="+mn-lt"/>
              </a:endParaRPr>
            </a:p>
          </p:txBody>
        </p:sp>
        <p:sp>
          <p:nvSpPr>
            <p:cNvPr id="17" name="椭圆 16"/>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3765" fontAlgn="auto">
                <a:spcBef>
                  <a:spcPts val="0"/>
                </a:spcBef>
                <a:spcAft>
                  <a:spcPts val="0"/>
                </a:spcAft>
                <a:defRPr/>
              </a:pPr>
              <a:endParaRPr lang="zh-CN" altLang="en-US" sz="100" kern="0">
                <a:solidFill>
                  <a:sysClr val="window" lastClr="FFFFFF"/>
                </a:solidFill>
                <a:latin typeface="+mn-lt"/>
                <a:ea typeface="微软雅黑" panose="020B0503020204020204" charset="-122"/>
                <a:cs typeface="+mn-ea"/>
                <a:sym typeface="+mn-lt"/>
              </a:endParaRPr>
            </a:p>
          </p:txBody>
        </p:sp>
      </p:grpSp>
      <p:grpSp>
        <p:nvGrpSpPr>
          <p:cNvPr id="18" name="组合 17"/>
          <p:cNvGrpSpPr/>
          <p:nvPr/>
        </p:nvGrpSpPr>
        <p:grpSpPr>
          <a:xfrm>
            <a:off x="3819231" y="1718430"/>
            <a:ext cx="1971875" cy="1972453"/>
            <a:chOff x="304800" y="673100"/>
            <a:chExt cx="4000500" cy="4000500"/>
          </a:xfrm>
          <a:effectLst>
            <a:outerShdw blurRad="444500" dist="254000" dir="8100000" algn="tr" rotWithShape="0">
              <a:prstClr val="black">
                <a:alpha val="50000"/>
              </a:prstClr>
            </a:outerShdw>
          </a:effectLst>
        </p:grpSpPr>
        <p:sp>
          <p:nvSpPr>
            <p:cNvPr id="19" name="同心圆 1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3765" fontAlgn="auto">
                <a:spcBef>
                  <a:spcPts val="0"/>
                </a:spcBef>
                <a:spcAft>
                  <a:spcPts val="0"/>
                </a:spcAft>
                <a:defRPr/>
              </a:pPr>
              <a:endParaRPr lang="zh-CN" altLang="en-US" sz="100" kern="0">
                <a:solidFill>
                  <a:sysClr val="windowText" lastClr="000000"/>
                </a:solidFill>
                <a:latin typeface="+mn-lt"/>
                <a:ea typeface="微软雅黑" panose="020B0503020204020204" charset="-122"/>
                <a:cs typeface="+mn-ea"/>
                <a:sym typeface="+mn-lt"/>
              </a:endParaRPr>
            </a:p>
          </p:txBody>
        </p:sp>
        <p:sp>
          <p:nvSpPr>
            <p:cNvPr id="20" name="椭圆 19"/>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3765" fontAlgn="auto">
                <a:spcBef>
                  <a:spcPts val="0"/>
                </a:spcBef>
                <a:spcAft>
                  <a:spcPts val="0"/>
                </a:spcAft>
                <a:defRPr/>
              </a:pPr>
              <a:endParaRPr lang="zh-CN" altLang="en-US" sz="100" kern="0">
                <a:solidFill>
                  <a:sysClr val="window" lastClr="FFFFFF"/>
                </a:solidFill>
                <a:latin typeface="+mn-lt"/>
                <a:ea typeface="微软雅黑" panose="020B0503020204020204" charset="-122"/>
                <a:cs typeface="+mn-ea"/>
                <a:sym typeface="+mn-lt"/>
              </a:endParaRPr>
            </a:p>
          </p:txBody>
        </p:sp>
      </p:grpSp>
      <p:grpSp>
        <p:nvGrpSpPr>
          <p:cNvPr id="21" name="组合 20"/>
          <p:cNvGrpSpPr/>
          <p:nvPr/>
        </p:nvGrpSpPr>
        <p:grpSpPr>
          <a:xfrm>
            <a:off x="6257222" y="1718430"/>
            <a:ext cx="1971875" cy="1972453"/>
            <a:chOff x="304800" y="673100"/>
            <a:chExt cx="4000500" cy="4000500"/>
          </a:xfrm>
          <a:effectLst>
            <a:outerShdw blurRad="444500" dist="254000" dir="8100000" algn="tr" rotWithShape="0">
              <a:prstClr val="black">
                <a:alpha val="50000"/>
              </a:prstClr>
            </a:outerShdw>
          </a:effectLst>
        </p:grpSpPr>
        <p:sp>
          <p:nvSpPr>
            <p:cNvPr id="22" name="同心圆 2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3765" fontAlgn="auto">
                <a:spcBef>
                  <a:spcPts val="0"/>
                </a:spcBef>
                <a:spcAft>
                  <a:spcPts val="0"/>
                </a:spcAft>
                <a:defRPr/>
              </a:pPr>
              <a:endParaRPr lang="zh-CN" altLang="en-US" sz="100" kern="0">
                <a:solidFill>
                  <a:sysClr val="windowText" lastClr="000000"/>
                </a:solidFill>
                <a:latin typeface="+mn-lt"/>
                <a:ea typeface="微软雅黑" panose="020B0503020204020204" charset="-122"/>
                <a:cs typeface="+mn-ea"/>
                <a:sym typeface="+mn-lt"/>
              </a:endParaRPr>
            </a:p>
          </p:txBody>
        </p:sp>
        <p:sp>
          <p:nvSpPr>
            <p:cNvPr id="23" name="椭圆 22"/>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3765" fontAlgn="auto">
                <a:spcBef>
                  <a:spcPts val="0"/>
                </a:spcBef>
                <a:spcAft>
                  <a:spcPts val="0"/>
                </a:spcAft>
                <a:defRPr/>
              </a:pPr>
              <a:endParaRPr lang="zh-CN" altLang="en-US" sz="100" kern="0">
                <a:solidFill>
                  <a:sysClr val="window" lastClr="FFFFFF"/>
                </a:solidFill>
                <a:latin typeface="+mn-lt"/>
                <a:ea typeface="微软雅黑" panose="020B0503020204020204" charset="-122"/>
                <a:cs typeface="+mn-ea"/>
                <a:sym typeface="+mn-lt"/>
              </a:endParaRPr>
            </a:p>
          </p:txBody>
        </p:sp>
      </p:grpSp>
      <p:grpSp>
        <p:nvGrpSpPr>
          <p:cNvPr id="24" name="组合 23"/>
          <p:cNvGrpSpPr/>
          <p:nvPr/>
        </p:nvGrpSpPr>
        <p:grpSpPr>
          <a:xfrm>
            <a:off x="8709890" y="1718430"/>
            <a:ext cx="1971875" cy="1972453"/>
            <a:chOff x="304800" y="673100"/>
            <a:chExt cx="4000500" cy="4000500"/>
          </a:xfrm>
          <a:effectLst>
            <a:outerShdw blurRad="444500" dist="254000" dir="8100000" algn="tr" rotWithShape="0">
              <a:prstClr val="black">
                <a:alpha val="50000"/>
              </a:prstClr>
            </a:outerShdw>
          </a:effectLst>
        </p:grpSpPr>
        <p:sp>
          <p:nvSpPr>
            <p:cNvPr id="25" name="同心圆 2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3765" fontAlgn="auto">
                <a:spcBef>
                  <a:spcPts val="0"/>
                </a:spcBef>
                <a:spcAft>
                  <a:spcPts val="0"/>
                </a:spcAft>
                <a:defRPr/>
              </a:pPr>
              <a:endParaRPr lang="zh-CN" altLang="en-US" sz="100" kern="0">
                <a:solidFill>
                  <a:sysClr val="windowText" lastClr="000000"/>
                </a:solidFill>
                <a:latin typeface="+mn-lt"/>
                <a:ea typeface="微软雅黑" panose="020B0503020204020204" charset="-122"/>
                <a:cs typeface="+mn-ea"/>
                <a:sym typeface="+mn-lt"/>
              </a:endParaRPr>
            </a:p>
          </p:txBody>
        </p:sp>
        <p:sp>
          <p:nvSpPr>
            <p:cNvPr id="26" name="椭圆 25"/>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3765" fontAlgn="auto">
                <a:spcBef>
                  <a:spcPts val="0"/>
                </a:spcBef>
                <a:spcAft>
                  <a:spcPts val="0"/>
                </a:spcAft>
                <a:defRPr/>
              </a:pPr>
              <a:endParaRPr lang="zh-CN" altLang="en-US" sz="100" kern="0">
                <a:solidFill>
                  <a:sysClr val="window" lastClr="FFFFFF"/>
                </a:solidFill>
                <a:latin typeface="+mn-lt"/>
                <a:ea typeface="微软雅黑" panose="020B0503020204020204" charset="-122"/>
                <a:cs typeface="+mn-ea"/>
                <a:sym typeface="+mn-lt"/>
              </a:endParaRPr>
            </a:p>
          </p:txBody>
        </p:sp>
      </p:grpSp>
      <p:sp>
        <p:nvSpPr>
          <p:cNvPr id="35" name="等腰三角形 15"/>
          <p:cNvSpPr>
            <a:spLocks noChangeArrowheads="1"/>
          </p:cNvSpPr>
          <p:nvPr/>
        </p:nvSpPr>
        <p:spPr bwMode="auto">
          <a:xfrm flipV="1">
            <a:off x="2265386" y="3878503"/>
            <a:ext cx="287232" cy="192072"/>
          </a:xfrm>
          <a:prstGeom prst="triangle">
            <a:avLst>
              <a:gd name="adj" fmla="val 50000"/>
            </a:avLst>
          </a:prstGeom>
          <a:solidFill>
            <a:srgbClr val="EFB6C7"/>
          </a:solidFill>
          <a:ln>
            <a:noFill/>
          </a:ln>
        </p:spPr>
        <p:txBody>
          <a:bodyPr lIns="86686" tIns="43343" rIns="86686" bIns="43343" anchor="ctr"/>
          <a:lstStyle/>
          <a:p>
            <a:pPr algn="ctr"/>
            <a:endParaRPr lang="zh-CN" altLang="zh-CN" sz="2400">
              <a:latin typeface="+mn-lt"/>
              <a:ea typeface="微软雅黑" panose="020B0503020204020204" charset="-122"/>
              <a:cs typeface="+mn-ea"/>
              <a:sym typeface="+mn-lt"/>
            </a:endParaRPr>
          </a:p>
        </p:txBody>
      </p:sp>
      <p:sp>
        <p:nvSpPr>
          <p:cNvPr id="36" name="等腰三角形 26"/>
          <p:cNvSpPr>
            <a:spLocks noChangeArrowheads="1"/>
          </p:cNvSpPr>
          <p:nvPr/>
        </p:nvSpPr>
        <p:spPr bwMode="auto">
          <a:xfrm flipV="1">
            <a:off x="4550407" y="3878503"/>
            <a:ext cx="287231" cy="192072"/>
          </a:xfrm>
          <a:prstGeom prst="triangle">
            <a:avLst>
              <a:gd name="adj" fmla="val 50000"/>
            </a:avLst>
          </a:prstGeom>
          <a:solidFill>
            <a:srgbClr val="EFB6C7"/>
          </a:solidFill>
          <a:ln>
            <a:noFill/>
          </a:ln>
        </p:spPr>
        <p:txBody>
          <a:bodyPr lIns="86686" tIns="43343" rIns="86686" bIns="43343" anchor="ctr"/>
          <a:lstStyle/>
          <a:p>
            <a:pPr algn="ctr"/>
            <a:endParaRPr lang="zh-CN" altLang="zh-CN" sz="2400">
              <a:latin typeface="+mn-lt"/>
              <a:ea typeface="微软雅黑" panose="020B0503020204020204" charset="-122"/>
              <a:cs typeface="+mn-ea"/>
              <a:sym typeface="+mn-lt"/>
            </a:endParaRPr>
          </a:p>
        </p:txBody>
      </p:sp>
      <p:sp>
        <p:nvSpPr>
          <p:cNvPr id="37" name="等腰三角形 32"/>
          <p:cNvSpPr>
            <a:spLocks noChangeArrowheads="1"/>
          </p:cNvSpPr>
          <p:nvPr/>
        </p:nvSpPr>
        <p:spPr bwMode="auto">
          <a:xfrm flipV="1">
            <a:off x="7123775" y="3878503"/>
            <a:ext cx="287231" cy="192072"/>
          </a:xfrm>
          <a:prstGeom prst="triangle">
            <a:avLst>
              <a:gd name="adj" fmla="val 50000"/>
            </a:avLst>
          </a:prstGeom>
          <a:solidFill>
            <a:srgbClr val="EFB6C7"/>
          </a:solidFill>
          <a:ln>
            <a:noFill/>
          </a:ln>
        </p:spPr>
        <p:txBody>
          <a:bodyPr lIns="86686" tIns="43343" rIns="86686" bIns="43343" anchor="ctr"/>
          <a:lstStyle/>
          <a:p>
            <a:pPr algn="ctr"/>
            <a:endParaRPr lang="zh-CN" altLang="zh-CN" sz="2400">
              <a:latin typeface="+mn-lt"/>
              <a:ea typeface="微软雅黑" panose="020B0503020204020204" charset="-122"/>
              <a:cs typeface="+mn-ea"/>
              <a:sym typeface="+mn-lt"/>
            </a:endParaRPr>
          </a:p>
        </p:txBody>
      </p:sp>
      <p:sp>
        <p:nvSpPr>
          <p:cNvPr id="44" name="等腰三角形 38"/>
          <p:cNvSpPr>
            <a:spLocks noChangeArrowheads="1"/>
          </p:cNvSpPr>
          <p:nvPr/>
        </p:nvSpPr>
        <p:spPr bwMode="auto">
          <a:xfrm flipV="1">
            <a:off x="9534774" y="3878503"/>
            <a:ext cx="287232" cy="192072"/>
          </a:xfrm>
          <a:prstGeom prst="triangle">
            <a:avLst>
              <a:gd name="adj" fmla="val 50000"/>
            </a:avLst>
          </a:prstGeom>
          <a:solidFill>
            <a:srgbClr val="EFB6C7"/>
          </a:solidFill>
          <a:ln>
            <a:noFill/>
          </a:ln>
        </p:spPr>
        <p:txBody>
          <a:bodyPr lIns="86686" tIns="43343" rIns="86686" bIns="43343" anchor="ctr"/>
          <a:lstStyle/>
          <a:p>
            <a:pPr algn="ctr"/>
            <a:endParaRPr lang="zh-CN" altLang="zh-CN" sz="2400">
              <a:latin typeface="+mn-lt"/>
              <a:ea typeface="微软雅黑" panose="020B0503020204020204" charset="-122"/>
              <a:cs typeface="+mn-ea"/>
              <a:sym typeface="+mn-lt"/>
            </a:endParaRPr>
          </a:p>
        </p:txBody>
      </p:sp>
      <p:sp>
        <p:nvSpPr>
          <p:cNvPr id="45" name="Rectangle 59"/>
          <p:cNvSpPr>
            <a:spLocks noChangeArrowheads="1"/>
          </p:cNvSpPr>
          <p:nvPr/>
        </p:nvSpPr>
        <p:spPr bwMode="auto">
          <a:xfrm>
            <a:off x="1587484" y="5052947"/>
            <a:ext cx="1766234"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86686" tIns="43343" rIns="86686" bIns="43343">
            <a:spAutoFit/>
          </a:bodyPr>
          <a:lstStyle/>
          <a:p>
            <a:pPr algn="ctr"/>
            <a:r>
              <a:rPr lang="zh-CN" altLang="en-US" sz="1400" b="1" dirty="0">
                <a:solidFill>
                  <a:schemeClr val="tx1">
                    <a:lumMod val="50000"/>
                    <a:lumOff val="50000"/>
                  </a:schemeClr>
                </a:solidFill>
                <a:latin typeface="+mn-lt"/>
                <a:ea typeface="微软雅黑" panose="020B0503020204020204" charset="-122"/>
                <a:cs typeface="+mn-ea"/>
                <a:sym typeface="+mn-lt"/>
              </a:rPr>
              <a:t>单击此处添加标题</a:t>
            </a:r>
          </a:p>
        </p:txBody>
      </p:sp>
      <p:sp>
        <p:nvSpPr>
          <p:cNvPr id="49" name="Rectangle 60"/>
          <p:cNvSpPr>
            <a:spLocks noChangeArrowheads="1"/>
          </p:cNvSpPr>
          <p:nvPr/>
        </p:nvSpPr>
        <p:spPr bwMode="auto">
          <a:xfrm>
            <a:off x="1403058" y="4180564"/>
            <a:ext cx="201220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686" tIns="43343" rIns="86686" bIns="43343">
            <a:spAutoFit/>
          </a:bodyPr>
          <a:lstStyle/>
          <a:p>
            <a:pPr algn="ctr"/>
            <a:r>
              <a:rPr lang="zh-CN" altLang="en-US" sz="2100" b="1" dirty="0">
                <a:solidFill>
                  <a:schemeClr val="bg1"/>
                </a:solidFill>
                <a:latin typeface="+mn-lt"/>
                <a:ea typeface="微软雅黑" panose="020B0503020204020204" charset="-122"/>
                <a:cs typeface="+mn-ea"/>
                <a:sym typeface="+mn-lt"/>
              </a:rPr>
              <a:t>标题</a:t>
            </a:r>
          </a:p>
        </p:txBody>
      </p:sp>
      <p:sp>
        <p:nvSpPr>
          <p:cNvPr id="50" name="矩形 56"/>
          <p:cNvSpPr>
            <a:spLocks noChangeArrowheads="1"/>
          </p:cNvSpPr>
          <p:nvPr/>
        </p:nvSpPr>
        <p:spPr bwMode="auto">
          <a:xfrm>
            <a:off x="2017221" y="4681341"/>
            <a:ext cx="782320" cy="281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6686" tIns="43343" rIns="86686" bIns="43343">
            <a:spAutoFit/>
          </a:bodyPr>
          <a:lstStyle/>
          <a:p>
            <a:pPr algn="ctr"/>
            <a:r>
              <a:rPr lang="zh-CN" altLang="en-US" sz="1200" dirty="0">
                <a:latin typeface="+mn-lt"/>
                <a:ea typeface="微软雅黑" panose="020B0503020204020204" charset="-122"/>
                <a:cs typeface="+mn-ea"/>
                <a:sym typeface="+mn-lt"/>
              </a:rPr>
              <a:t>添加标题</a:t>
            </a:r>
          </a:p>
        </p:txBody>
      </p:sp>
      <p:sp>
        <p:nvSpPr>
          <p:cNvPr id="51" name="矩形 47"/>
          <p:cNvSpPr>
            <a:spLocks noChangeArrowheads="1"/>
          </p:cNvSpPr>
          <p:nvPr/>
        </p:nvSpPr>
        <p:spPr bwMode="auto">
          <a:xfrm>
            <a:off x="1543050" y="5319627"/>
            <a:ext cx="1855100" cy="707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03" tIns="45701" rIns="91403" bIns="45701">
            <a:spAutoFit/>
          </a:bodyPr>
          <a:lstStyle/>
          <a:p>
            <a:pPr>
              <a:lnSpc>
                <a:spcPct val="150000"/>
              </a:lnSpc>
            </a:pPr>
            <a:r>
              <a:rPr lang="zh-CN" altLang="en-US" sz="900" dirty="0">
                <a:solidFill>
                  <a:schemeClr val="tx1">
                    <a:lumMod val="65000"/>
                    <a:lumOff val="35000"/>
                  </a:schemeClr>
                </a:solidFill>
                <a:latin typeface="+mn-lt"/>
                <a:ea typeface="微软雅黑" panose="020B0503020204020204" charset="-122"/>
                <a:cs typeface="+mn-ea"/>
                <a:sym typeface="+mn-lt"/>
              </a:rPr>
              <a:t>请替换文字内容，点击添加相关标题文字，修改文字内容，也可以直接复制你的内容到此。</a:t>
            </a:r>
            <a:endParaRPr lang="en-GB" altLang="zh-CN" sz="900" dirty="0">
              <a:solidFill>
                <a:schemeClr val="tx1">
                  <a:lumMod val="65000"/>
                  <a:lumOff val="35000"/>
                </a:schemeClr>
              </a:solidFill>
              <a:latin typeface="+mn-lt"/>
              <a:ea typeface="微软雅黑" panose="020B0503020204020204" charset="-122"/>
              <a:cs typeface="+mn-ea"/>
              <a:sym typeface="+mn-lt"/>
            </a:endParaRPr>
          </a:p>
        </p:txBody>
      </p:sp>
      <p:sp>
        <p:nvSpPr>
          <p:cNvPr id="52" name="Rectangle 59"/>
          <p:cNvSpPr>
            <a:spLocks noChangeArrowheads="1"/>
          </p:cNvSpPr>
          <p:nvPr/>
        </p:nvSpPr>
        <p:spPr bwMode="auto">
          <a:xfrm>
            <a:off x="3893805" y="5052947"/>
            <a:ext cx="1764646"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86686" tIns="43343" rIns="86686" bIns="43343">
            <a:spAutoFit/>
          </a:bodyPr>
          <a:lstStyle/>
          <a:p>
            <a:pPr algn="ctr"/>
            <a:r>
              <a:rPr lang="zh-CN" altLang="en-US" sz="1400" b="1">
                <a:solidFill>
                  <a:schemeClr val="tx1">
                    <a:lumMod val="50000"/>
                    <a:lumOff val="50000"/>
                  </a:schemeClr>
                </a:solidFill>
                <a:latin typeface="+mn-lt"/>
                <a:ea typeface="微软雅黑" panose="020B0503020204020204" charset="-122"/>
                <a:cs typeface="+mn-ea"/>
                <a:sym typeface="+mn-lt"/>
              </a:rPr>
              <a:t>单击此处添加标题</a:t>
            </a:r>
          </a:p>
        </p:txBody>
      </p:sp>
      <p:sp>
        <p:nvSpPr>
          <p:cNvPr id="53" name="Rectangle 60"/>
          <p:cNvSpPr>
            <a:spLocks noChangeArrowheads="1"/>
          </p:cNvSpPr>
          <p:nvPr/>
        </p:nvSpPr>
        <p:spPr bwMode="auto">
          <a:xfrm>
            <a:off x="3707096" y="4185009"/>
            <a:ext cx="201220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686" tIns="43343" rIns="86686" bIns="43343">
            <a:spAutoFit/>
          </a:bodyPr>
          <a:lstStyle/>
          <a:p>
            <a:pPr algn="ctr"/>
            <a:r>
              <a:rPr lang="zh-CN" altLang="en-US" sz="2100" b="1" dirty="0">
                <a:solidFill>
                  <a:schemeClr val="bg1"/>
                </a:solidFill>
                <a:latin typeface="+mn-lt"/>
                <a:ea typeface="微软雅黑" panose="020B0503020204020204" charset="-122"/>
                <a:cs typeface="+mn-ea"/>
                <a:sym typeface="+mn-lt"/>
              </a:rPr>
              <a:t>标题</a:t>
            </a:r>
          </a:p>
        </p:txBody>
      </p:sp>
      <p:sp>
        <p:nvSpPr>
          <p:cNvPr id="54" name="矩形 64"/>
          <p:cNvSpPr>
            <a:spLocks noChangeArrowheads="1"/>
          </p:cNvSpPr>
          <p:nvPr/>
        </p:nvSpPr>
        <p:spPr bwMode="auto">
          <a:xfrm>
            <a:off x="4338372" y="4681341"/>
            <a:ext cx="782320" cy="281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6686" tIns="43343" rIns="86686" bIns="43343">
            <a:spAutoFit/>
          </a:bodyPr>
          <a:lstStyle/>
          <a:p>
            <a:pPr algn="ctr"/>
            <a:r>
              <a:rPr lang="zh-CN" altLang="en-US" sz="1200" dirty="0">
                <a:latin typeface="+mn-lt"/>
                <a:ea typeface="微软雅黑" panose="020B0503020204020204" charset="-122"/>
                <a:cs typeface="+mn-ea"/>
                <a:sym typeface="+mn-lt"/>
              </a:rPr>
              <a:t>添加标题</a:t>
            </a:r>
          </a:p>
        </p:txBody>
      </p:sp>
      <p:sp>
        <p:nvSpPr>
          <p:cNvPr id="55" name="矩形 47"/>
          <p:cNvSpPr>
            <a:spLocks noChangeArrowheads="1"/>
          </p:cNvSpPr>
          <p:nvPr/>
        </p:nvSpPr>
        <p:spPr bwMode="auto">
          <a:xfrm>
            <a:off x="3847787" y="5319627"/>
            <a:ext cx="1855099" cy="707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03" tIns="45701" rIns="91403" bIns="45701">
            <a:spAutoFit/>
          </a:bodyPr>
          <a:lstStyle/>
          <a:p>
            <a:pPr>
              <a:lnSpc>
                <a:spcPct val="150000"/>
              </a:lnSpc>
            </a:pPr>
            <a:r>
              <a:rPr lang="zh-CN" altLang="en-US" sz="900" dirty="0">
                <a:solidFill>
                  <a:schemeClr val="tx1">
                    <a:lumMod val="65000"/>
                    <a:lumOff val="35000"/>
                  </a:schemeClr>
                </a:solidFill>
                <a:latin typeface="+mn-lt"/>
                <a:ea typeface="微软雅黑" panose="020B0503020204020204" charset="-122"/>
                <a:cs typeface="+mn-ea"/>
                <a:sym typeface="+mn-lt"/>
              </a:rPr>
              <a:t>请替换文字内容，点击添加相关标题文字，修改文字内容，也可以直接复制你的内容到此。</a:t>
            </a:r>
            <a:endParaRPr lang="en-GB" altLang="zh-CN" sz="900" dirty="0">
              <a:solidFill>
                <a:schemeClr val="tx1">
                  <a:lumMod val="65000"/>
                  <a:lumOff val="35000"/>
                </a:schemeClr>
              </a:solidFill>
              <a:latin typeface="+mn-lt"/>
              <a:ea typeface="微软雅黑" panose="020B0503020204020204" charset="-122"/>
              <a:cs typeface="+mn-ea"/>
              <a:sym typeface="+mn-lt"/>
            </a:endParaRPr>
          </a:p>
        </p:txBody>
      </p:sp>
      <p:sp>
        <p:nvSpPr>
          <p:cNvPr id="56" name="Rectangle 59"/>
          <p:cNvSpPr>
            <a:spLocks noChangeArrowheads="1"/>
          </p:cNvSpPr>
          <p:nvPr/>
        </p:nvSpPr>
        <p:spPr bwMode="auto">
          <a:xfrm>
            <a:off x="6284020" y="5052947"/>
            <a:ext cx="1766233"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86686" tIns="43343" rIns="86686" bIns="43343">
            <a:spAutoFit/>
          </a:bodyPr>
          <a:lstStyle/>
          <a:p>
            <a:pPr algn="ctr"/>
            <a:r>
              <a:rPr lang="zh-CN" altLang="en-US" sz="1400" b="1">
                <a:solidFill>
                  <a:schemeClr val="tx1">
                    <a:lumMod val="50000"/>
                    <a:lumOff val="50000"/>
                  </a:schemeClr>
                </a:solidFill>
                <a:latin typeface="+mn-lt"/>
                <a:ea typeface="微软雅黑" panose="020B0503020204020204" charset="-122"/>
                <a:cs typeface="+mn-ea"/>
                <a:sym typeface="+mn-lt"/>
              </a:rPr>
              <a:t>单击此处添加标题</a:t>
            </a:r>
          </a:p>
        </p:txBody>
      </p:sp>
      <p:sp>
        <p:nvSpPr>
          <p:cNvPr id="57" name="Rectangle 60"/>
          <p:cNvSpPr>
            <a:spLocks noChangeArrowheads="1"/>
          </p:cNvSpPr>
          <p:nvPr/>
        </p:nvSpPr>
        <p:spPr bwMode="auto">
          <a:xfrm>
            <a:off x="6165094" y="4185009"/>
            <a:ext cx="201220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686" tIns="43343" rIns="86686" bIns="43343">
            <a:spAutoFit/>
          </a:bodyPr>
          <a:lstStyle/>
          <a:p>
            <a:pPr algn="ctr"/>
            <a:r>
              <a:rPr lang="zh-CN" altLang="en-US" sz="2100" b="1" dirty="0">
                <a:solidFill>
                  <a:schemeClr val="bg1"/>
                </a:solidFill>
                <a:latin typeface="+mn-lt"/>
                <a:ea typeface="微软雅黑" panose="020B0503020204020204" charset="-122"/>
                <a:cs typeface="+mn-ea"/>
                <a:sym typeface="+mn-lt"/>
              </a:rPr>
              <a:t>标题</a:t>
            </a:r>
          </a:p>
        </p:txBody>
      </p:sp>
      <p:sp>
        <p:nvSpPr>
          <p:cNvPr id="58" name="矩形 68"/>
          <p:cNvSpPr>
            <a:spLocks noChangeArrowheads="1"/>
          </p:cNvSpPr>
          <p:nvPr/>
        </p:nvSpPr>
        <p:spPr bwMode="auto">
          <a:xfrm>
            <a:off x="6753157" y="4681341"/>
            <a:ext cx="782320" cy="281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6686" tIns="43343" rIns="86686" bIns="43343">
            <a:spAutoFit/>
          </a:bodyPr>
          <a:lstStyle/>
          <a:p>
            <a:pPr algn="ctr"/>
            <a:r>
              <a:rPr lang="zh-CN" altLang="en-US" sz="1200" dirty="0">
                <a:latin typeface="+mn-lt"/>
                <a:ea typeface="微软雅黑" panose="020B0503020204020204" charset="-122"/>
                <a:cs typeface="+mn-ea"/>
                <a:sym typeface="+mn-lt"/>
              </a:rPr>
              <a:t>添加标题</a:t>
            </a:r>
          </a:p>
        </p:txBody>
      </p:sp>
      <p:sp>
        <p:nvSpPr>
          <p:cNvPr id="59" name="矩形 47"/>
          <p:cNvSpPr>
            <a:spLocks noChangeArrowheads="1"/>
          </p:cNvSpPr>
          <p:nvPr/>
        </p:nvSpPr>
        <p:spPr bwMode="auto">
          <a:xfrm>
            <a:off x="6239586" y="5319627"/>
            <a:ext cx="1855099" cy="707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03" tIns="45701" rIns="91403" bIns="45701">
            <a:spAutoFit/>
          </a:bodyPr>
          <a:lstStyle/>
          <a:p>
            <a:pPr>
              <a:lnSpc>
                <a:spcPct val="150000"/>
              </a:lnSpc>
            </a:pPr>
            <a:r>
              <a:rPr lang="zh-CN" altLang="en-US" sz="900" dirty="0">
                <a:solidFill>
                  <a:schemeClr val="tx1">
                    <a:lumMod val="65000"/>
                    <a:lumOff val="35000"/>
                  </a:schemeClr>
                </a:solidFill>
                <a:latin typeface="+mn-lt"/>
                <a:ea typeface="微软雅黑" panose="020B0503020204020204" charset="-122"/>
                <a:cs typeface="+mn-ea"/>
                <a:sym typeface="+mn-lt"/>
              </a:rPr>
              <a:t>请替换文字内容，点击添加相关标题文字，修改文字内容，也可以直接复制你的内容到此。</a:t>
            </a:r>
            <a:endParaRPr lang="en-GB" altLang="zh-CN" sz="900" dirty="0">
              <a:solidFill>
                <a:schemeClr val="tx1">
                  <a:lumMod val="65000"/>
                  <a:lumOff val="35000"/>
                </a:schemeClr>
              </a:solidFill>
              <a:latin typeface="+mn-lt"/>
              <a:ea typeface="微软雅黑" panose="020B0503020204020204" charset="-122"/>
              <a:cs typeface="+mn-ea"/>
              <a:sym typeface="+mn-lt"/>
            </a:endParaRPr>
          </a:p>
        </p:txBody>
      </p:sp>
      <p:sp>
        <p:nvSpPr>
          <p:cNvPr id="60" name="Rectangle 59"/>
          <p:cNvSpPr>
            <a:spLocks noChangeArrowheads="1"/>
          </p:cNvSpPr>
          <p:nvPr/>
        </p:nvSpPr>
        <p:spPr bwMode="auto">
          <a:xfrm>
            <a:off x="8858932" y="5052947"/>
            <a:ext cx="1766234"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86686" tIns="43343" rIns="86686" bIns="43343">
            <a:spAutoFit/>
          </a:bodyPr>
          <a:lstStyle/>
          <a:p>
            <a:pPr algn="ctr"/>
            <a:r>
              <a:rPr lang="zh-CN" altLang="en-US" sz="1400" b="1">
                <a:solidFill>
                  <a:schemeClr val="tx1">
                    <a:lumMod val="50000"/>
                    <a:lumOff val="50000"/>
                  </a:schemeClr>
                </a:solidFill>
                <a:latin typeface="+mn-lt"/>
                <a:ea typeface="微软雅黑" panose="020B0503020204020204" charset="-122"/>
                <a:cs typeface="+mn-ea"/>
                <a:sym typeface="+mn-lt"/>
              </a:rPr>
              <a:t>单击此处添加标题</a:t>
            </a:r>
          </a:p>
        </p:txBody>
      </p:sp>
      <p:sp>
        <p:nvSpPr>
          <p:cNvPr id="61" name="Rectangle 60"/>
          <p:cNvSpPr>
            <a:spLocks noChangeArrowheads="1"/>
          </p:cNvSpPr>
          <p:nvPr/>
        </p:nvSpPr>
        <p:spPr bwMode="auto">
          <a:xfrm>
            <a:off x="8670537" y="4185009"/>
            <a:ext cx="201220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686" tIns="43343" rIns="86686" bIns="43343">
            <a:spAutoFit/>
          </a:bodyPr>
          <a:lstStyle/>
          <a:p>
            <a:pPr algn="ctr"/>
            <a:r>
              <a:rPr lang="zh-CN" altLang="en-US" sz="2100" b="1" dirty="0">
                <a:solidFill>
                  <a:schemeClr val="bg1"/>
                </a:solidFill>
                <a:latin typeface="+mn-lt"/>
                <a:ea typeface="微软雅黑" panose="020B0503020204020204" charset="-122"/>
                <a:cs typeface="+mn-ea"/>
                <a:sym typeface="+mn-lt"/>
              </a:rPr>
              <a:t>标题</a:t>
            </a:r>
          </a:p>
        </p:txBody>
      </p:sp>
      <p:sp>
        <p:nvSpPr>
          <p:cNvPr id="62" name="矩形 72"/>
          <p:cNvSpPr>
            <a:spLocks noChangeArrowheads="1"/>
          </p:cNvSpPr>
          <p:nvPr/>
        </p:nvSpPr>
        <p:spPr bwMode="auto">
          <a:xfrm>
            <a:off x="9329657" y="4681341"/>
            <a:ext cx="782320" cy="281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6686" tIns="43343" rIns="86686" bIns="43343">
            <a:spAutoFit/>
          </a:bodyPr>
          <a:lstStyle/>
          <a:p>
            <a:pPr algn="ctr"/>
            <a:r>
              <a:rPr lang="zh-CN" altLang="en-US" sz="1200" dirty="0">
                <a:latin typeface="+mn-lt"/>
                <a:ea typeface="微软雅黑" panose="020B0503020204020204" charset="-122"/>
                <a:cs typeface="+mn-ea"/>
                <a:sym typeface="+mn-lt"/>
              </a:rPr>
              <a:t>添加标题</a:t>
            </a:r>
          </a:p>
        </p:txBody>
      </p:sp>
      <p:sp>
        <p:nvSpPr>
          <p:cNvPr id="63" name="矩形 47"/>
          <p:cNvSpPr>
            <a:spLocks noChangeArrowheads="1"/>
          </p:cNvSpPr>
          <p:nvPr/>
        </p:nvSpPr>
        <p:spPr bwMode="auto">
          <a:xfrm>
            <a:off x="8814499" y="5319627"/>
            <a:ext cx="1855100" cy="707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03" tIns="45701" rIns="91403" bIns="45701">
            <a:spAutoFit/>
          </a:bodyPr>
          <a:lstStyle/>
          <a:p>
            <a:pPr>
              <a:lnSpc>
                <a:spcPct val="150000"/>
              </a:lnSpc>
            </a:pPr>
            <a:r>
              <a:rPr lang="zh-CN" altLang="en-US" sz="900" dirty="0">
                <a:solidFill>
                  <a:schemeClr val="tx1">
                    <a:lumMod val="65000"/>
                    <a:lumOff val="35000"/>
                  </a:schemeClr>
                </a:solidFill>
                <a:latin typeface="+mn-lt"/>
                <a:ea typeface="微软雅黑" panose="020B0503020204020204" charset="-122"/>
                <a:cs typeface="+mn-ea"/>
                <a:sym typeface="+mn-lt"/>
              </a:rPr>
              <a:t>请替换文字内容，点击添加相关标题文字，修改文字内容，也可以直接复制你的内容到此。</a:t>
            </a:r>
            <a:endParaRPr lang="en-GB" altLang="zh-CN" sz="900" dirty="0">
              <a:solidFill>
                <a:schemeClr val="tx1">
                  <a:lumMod val="65000"/>
                  <a:lumOff val="35000"/>
                </a:schemeClr>
              </a:solidFill>
              <a:latin typeface="+mn-lt"/>
              <a:ea typeface="微软雅黑" panose="020B0503020204020204" charset="-122"/>
              <a:cs typeface="+mn-ea"/>
              <a:sym typeface="+mn-lt"/>
            </a:endParaRPr>
          </a:p>
        </p:txBody>
      </p:sp>
      <p:pic>
        <p:nvPicPr>
          <p:cNvPr id="64" name="Picture 2" descr="C:\Users\Administrator\Desktop\QQ截图20170417165342.pngQQ截图20170417165342"/>
          <p:cNvPicPr>
            <a:picLocks noChangeAspect="1" noChangeArrowheads="1"/>
          </p:cNvPicPr>
          <p:nvPr/>
        </p:nvPicPr>
        <p:blipFill>
          <a:blip r:embed="rId3" cstate="email"/>
          <a:srcRect/>
          <a:stretch>
            <a:fillRect/>
          </a:stretch>
        </p:blipFill>
        <p:spPr bwMode="auto">
          <a:xfrm>
            <a:off x="8848090" y="2045970"/>
            <a:ext cx="1776730" cy="1349375"/>
          </a:xfrm>
          <a:prstGeom prst="rect">
            <a:avLst/>
          </a:prstGeom>
          <a:ln>
            <a:noFill/>
          </a:ln>
          <a:effectLst>
            <a:outerShdw blurRad="317500" dist="190500" dir="1500000" algn="ctr" rotWithShape="0">
              <a:srgbClr val="000000">
                <a:alpha val="40000"/>
              </a:srgbClr>
            </a:outerShdw>
            <a:softEdge rad="112500"/>
          </a:effectLst>
          <a:extLst>
            <a:ext uri="{909E8E84-426E-40DD-AFC4-6F175D3DCCD1}">
              <a14:hiddenFill xmlns:a14="http://schemas.microsoft.com/office/drawing/2010/main">
                <a:solidFill>
                  <a:srgbClr val="FFFFFF"/>
                </a:solidFill>
              </a14:hiddenFill>
            </a:ext>
          </a:extLst>
        </p:spPr>
      </p:pic>
      <p:pic>
        <p:nvPicPr>
          <p:cNvPr id="65" name="Picture 3" descr="C:\Users\Administrator\Desktop\QQ截图20170417165322.pngQQ截图20170417165322"/>
          <p:cNvPicPr>
            <a:picLocks noChangeAspect="1" noChangeArrowheads="1"/>
          </p:cNvPicPr>
          <p:nvPr/>
        </p:nvPicPr>
        <p:blipFill>
          <a:blip r:embed="rId4" cstate="email"/>
          <a:srcRect/>
          <a:stretch>
            <a:fillRect/>
          </a:stretch>
        </p:blipFill>
        <p:spPr bwMode="auto">
          <a:xfrm>
            <a:off x="3894455" y="2033905"/>
            <a:ext cx="1837055" cy="1360170"/>
          </a:xfrm>
          <a:prstGeom prst="rect">
            <a:avLst/>
          </a:prstGeom>
          <a:ln>
            <a:noFill/>
          </a:ln>
          <a:effectLst>
            <a:outerShdw blurRad="317500" dist="190500" dir="1500000" algn="ctr" rotWithShape="0">
              <a:srgbClr val="000000">
                <a:alpha val="40000"/>
              </a:srgbClr>
            </a:outerShdw>
            <a:softEdge rad="112500"/>
          </a:effectLst>
          <a:extLst>
            <a:ext uri="{909E8E84-426E-40DD-AFC4-6F175D3DCCD1}">
              <a14:hiddenFill xmlns:a14="http://schemas.microsoft.com/office/drawing/2010/main">
                <a:solidFill>
                  <a:srgbClr val="FFFFFF"/>
                </a:solidFill>
              </a14:hiddenFill>
            </a:ext>
          </a:extLst>
        </p:spPr>
      </p:pic>
      <p:pic>
        <p:nvPicPr>
          <p:cNvPr id="66" name="Picture 4" descr="C:\Users\Administrator\Desktop\QQ截图20170417165328.pngQQ截图20170417165328"/>
          <p:cNvPicPr>
            <a:picLocks noChangeAspect="1" noChangeArrowheads="1"/>
          </p:cNvPicPr>
          <p:nvPr/>
        </p:nvPicPr>
        <p:blipFill>
          <a:blip r:embed="rId5" cstate="email"/>
          <a:srcRect/>
          <a:stretch>
            <a:fillRect/>
          </a:stretch>
        </p:blipFill>
        <p:spPr bwMode="auto">
          <a:xfrm>
            <a:off x="1474470" y="2045970"/>
            <a:ext cx="1897380" cy="1279525"/>
          </a:xfrm>
          <a:prstGeom prst="rect">
            <a:avLst/>
          </a:prstGeom>
          <a:ln>
            <a:noFill/>
          </a:ln>
          <a:effectLst>
            <a:outerShdw blurRad="317500" dist="190500" dir="1500000" algn="ctr" rotWithShape="0">
              <a:srgbClr val="000000">
                <a:alpha val="40000"/>
              </a:srgbClr>
            </a:outerShdw>
            <a:softEdge rad="112500"/>
          </a:effectLst>
          <a:extLst>
            <a:ext uri="{909E8E84-426E-40DD-AFC4-6F175D3DCCD1}">
              <a14:hiddenFill xmlns:a14="http://schemas.microsoft.com/office/drawing/2010/main">
                <a:solidFill>
                  <a:srgbClr val="FFFFFF"/>
                </a:solidFill>
              </a14:hiddenFill>
            </a:ext>
          </a:extLst>
        </p:spPr>
      </p:pic>
      <p:pic>
        <p:nvPicPr>
          <p:cNvPr id="67" name="Picture 5" descr="C:\Users\Administrator\Desktop\QQ截图20170417165335.pngQQ截图20170417165335"/>
          <p:cNvPicPr>
            <a:picLocks noChangeAspect="1" noChangeArrowheads="1"/>
          </p:cNvPicPr>
          <p:nvPr/>
        </p:nvPicPr>
        <p:blipFill>
          <a:blip r:embed="rId6" cstate="email"/>
          <a:srcRect/>
          <a:stretch>
            <a:fillRect/>
          </a:stretch>
        </p:blipFill>
        <p:spPr bwMode="auto">
          <a:xfrm>
            <a:off x="6299835" y="2040255"/>
            <a:ext cx="1915795" cy="1360170"/>
          </a:xfrm>
          <a:prstGeom prst="rect">
            <a:avLst/>
          </a:prstGeom>
          <a:ln>
            <a:noFill/>
          </a:ln>
          <a:effectLst>
            <a:outerShdw blurRad="317500" dist="190500" dir="1500000" algn="ctr" rotWithShape="0">
              <a:srgbClr val="000000">
                <a:alpha val="40000"/>
              </a:srgbClr>
            </a:outerShdw>
            <a:softEdge rad="112500"/>
          </a:effectLst>
          <a:extLst>
            <a:ext uri="{909E8E84-426E-40DD-AFC4-6F175D3DCCD1}">
              <a14:hiddenFill xmlns:a14="http://schemas.microsoft.com/office/drawing/2010/main">
                <a:solidFill>
                  <a:srgbClr val="FFFFFF"/>
                </a:solidFill>
              </a14:hiddenFill>
            </a:ext>
          </a:extLst>
        </p:spPr>
      </p:pic>
      <p:grpSp>
        <p:nvGrpSpPr>
          <p:cNvPr id="2" name="组合 1"/>
          <p:cNvGrpSpPr/>
          <p:nvPr/>
        </p:nvGrpSpPr>
        <p:grpSpPr>
          <a:xfrm>
            <a:off x="1400421" y="1669497"/>
            <a:ext cx="2069711" cy="2070316"/>
            <a:chOff x="1752735" y="879940"/>
            <a:chExt cx="2070478" cy="2070476"/>
          </a:xfrm>
        </p:grpSpPr>
        <p:sp>
          <p:nvSpPr>
            <p:cNvPr id="28" name="同心圆 27"/>
            <p:cNvSpPr/>
            <p:nvPr/>
          </p:nvSpPr>
          <p:spPr>
            <a:xfrm>
              <a:off x="1752735" y="879940"/>
              <a:ext cx="2070478" cy="2070476"/>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3765" fontAlgn="auto">
                <a:spcBef>
                  <a:spcPts val="0"/>
                </a:spcBef>
                <a:spcAft>
                  <a:spcPts val="0"/>
                </a:spcAft>
                <a:defRPr/>
              </a:pPr>
              <a:endParaRPr lang="zh-CN" altLang="en-US" sz="100" kern="0">
                <a:solidFill>
                  <a:sysClr val="windowText" lastClr="000000"/>
                </a:solidFill>
                <a:latin typeface="+mn-lt"/>
                <a:ea typeface="微软雅黑" panose="020B0503020204020204" charset="-122"/>
                <a:cs typeface="+mn-ea"/>
                <a:sym typeface="+mn-lt"/>
              </a:endParaRPr>
            </a:p>
          </p:txBody>
        </p:sp>
        <p:sp>
          <p:nvSpPr>
            <p:cNvPr id="30" name="同心圆 29"/>
            <p:cNvSpPr/>
            <p:nvPr/>
          </p:nvSpPr>
          <p:spPr>
            <a:xfrm rot="9000000">
              <a:off x="1850845" y="971517"/>
              <a:ext cx="1884863" cy="1906298"/>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3765" fontAlgn="auto">
                <a:spcBef>
                  <a:spcPts val="0"/>
                </a:spcBef>
                <a:spcAft>
                  <a:spcPts val="0"/>
                </a:spcAft>
                <a:defRPr/>
              </a:pPr>
              <a:endParaRPr lang="zh-CN" altLang="en-US" sz="100" kern="0">
                <a:solidFill>
                  <a:sysClr val="windowText" lastClr="000000"/>
                </a:solidFill>
                <a:latin typeface="+mn-lt"/>
                <a:ea typeface="微软雅黑" panose="020B0503020204020204" charset="-122"/>
                <a:cs typeface="+mn-ea"/>
                <a:sym typeface="+mn-lt"/>
              </a:endParaRPr>
            </a:p>
          </p:txBody>
        </p:sp>
      </p:grpSp>
      <p:grpSp>
        <p:nvGrpSpPr>
          <p:cNvPr id="68" name="组合 67"/>
          <p:cNvGrpSpPr/>
          <p:nvPr/>
        </p:nvGrpSpPr>
        <p:grpSpPr>
          <a:xfrm>
            <a:off x="3775806" y="1669497"/>
            <a:ext cx="2069711" cy="2070316"/>
            <a:chOff x="1752735" y="879940"/>
            <a:chExt cx="2070478" cy="2070476"/>
          </a:xfrm>
        </p:grpSpPr>
        <p:sp>
          <p:nvSpPr>
            <p:cNvPr id="69" name="同心圆 68"/>
            <p:cNvSpPr/>
            <p:nvPr/>
          </p:nvSpPr>
          <p:spPr>
            <a:xfrm>
              <a:off x="1752735" y="879940"/>
              <a:ext cx="2070478" cy="2070476"/>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3765" fontAlgn="auto">
                <a:spcBef>
                  <a:spcPts val="0"/>
                </a:spcBef>
                <a:spcAft>
                  <a:spcPts val="0"/>
                </a:spcAft>
                <a:defRPr/>
              </a:pPr>
              <a:endParaRPr lang="zh-CN" altLang="en-US" sz="100" kern="0">
                <a:solidFill>
                  <a:sysClr val="windowText" lastClr="000000"/>
                </a:solidFill>
                <a:latin typeface="+mn-lt"/>
                <a:ea typeface="微软雅黑" panose="020B0503020204020204" charset="-122"/>
                <a:cs typeface="+mn-ea"/>
                <a:sym typeface="+mn-lt"/>
              </a:endParaRPr>
            </a:p>
          </p:txBody>
        </p:sp>
        <p:sp>
          <p:nvSpPr>
            <p:cNvPr id="70" name="同心圆 69"/>
            <p:cNvSpPr/>
            <p:nvPr/>
          </p:nvSpPr>
          <p:spPr>
            <a:xfrm rot="9000000">
              <a:off x="1850845" y="971517"/>
              <a:ext cx="1884863" cy="1906298"/>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3765" fontAlgn="auto">
                <a:spcBef>
                  <a:spcPts val="0"/>
                </a:spcBef>
                <a:spcAft>
                  <a:spcPts val="0"/>
                </a:spcAft>
                <a:defRPr/>
              </a:pPr>
              <a:endParaRPr lang="zh-CN" altLang="en-US" sz="100" kern="0">
                <a:solidFill>
                  <a:sysClr val="windowText" lastClr="000000"/>
                </a:solidFill>
                <a:latin typeface="+mn-lt"/>
                <a:ea typeface="微软雅黑" panose="020B0503020204020204" charset="-122"/>
                <a:cs typeface="+mn-ea"/>
                <a:sym typeface="+mn-lt"/>
              </a:endParaRPr>
            </a:p>
          </p:txBody>
        </p:sp>
      </p:grpSp>
      <p:grpSp>
        <p:nvGrpSpPr>
          <p:cNvPr id="71" name="组合 70"/>
          <p:cNvGrpSpPr/>
          <p:nvPr/>
        </p:nvGrpSpPr>
        <p:grpSpPr>
          <a:xfrm>
            <a:off x="6232149" y="1669497"/>
            <a:ext cx="2069711" cy="2070316"/>
            <a:chOff x="1752735" y="879940"/>
            <a:chExt cx="2070478" cy="2070476"/>
          </a:xfrm>
        </p:grpSpPr>
        <p:sp>
          <p:nvSpPr>
            <p:cNvPr id="72" name="同心圆 71"/>
            <p:cNvSpPr/>
            <p:nvPr/>
          </p:nvSpPr>
          <p:spPr>
            <a:xfrm>
              <a:off x="1752735" y="879940"/>
              <a:ext cx="2070478" cy="2070476"/>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3765" fontAlgn="auto">
                <a:spcBef>
                  <a:spcPts val="0"/>
                </a:spcBef>
                <a:spcAft>
                  <a:spcPts val="0"/>
                </a:spcAft>
                <a:defRPr/>
              </a:pPr>
              <a:endParaRPr lang="zh-CN" altLang="en-US" sz="100" kern="0">
                <a:solidFill>
                  <a:sysClr val="windowText" lastClr="000000"/>
                </a:solidFill>
                <a:latin typeface="+mn-lt"/>
                <a:ea typeface="微软雅黑" panose="020B0503020204020204" charset="-122"/>
                <a:cs typeface="+mn-ea"/>
                <a:sym typeface="+mn-lt"/>
              </a:endParaRPr>
            </a:p>
          </p:txBody>
        </p:sp>
        <p:sp>
          <p:nvSpPr>
            <p:cNvPr id="73" name="同心圆 72"/>
            <p:cNvSpPr/>
            <p:nvPr/>
          </p:nvSpPr>
          <p:spPr>
            <a:xfrm rot="9000000">
              <a:off x="1850845" y="971517"/>
              <a:ext cx="1884863" cy="1906298"/>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3765" fontAlgn="auto">
                <a:spcBef>
                  <a:spcPts val="0"/>
                </a:spcBef>
                <a:spcAft>
                  <a:spcPts val="0"/>
                </a:spcAft>
                <a:defRPr/>
              </a:pPr>
              <a:endParaRPr lang="zh-CN" altLang="en-US" sz="100" kern="0">
                <a:solidFill>
                  <a:sysClr val="windowText" lastClr="000000"/>
                </a:solidFill>
                <a:latin typeface="+mn-lt"/>
                <a:ea typeface="微软雅黑" panose="020B0503020204020204" charset="-122"/>
                <a:cs typeface="+mn-ea"/>
                <a:sym typeface="+mn-lt"/>
              </a:endParaRPr>
            </a:p>
          </p:txBody>
        </p:sp>
      </p:grpSp>
      <p:grpSp>
        <p:nvGrpSpPr>
          <p:cNvPr id="74" name="组合 73"/>
          <p:cNvGrpSpPr/>
          <p:nvPr/>
        </p:nvGrpSpPr>
        <p:grpSpPr>
          <a:xfrm>
            <a:off x="8688416" y="1669497"/>
            <a:ext cx="2069711" cy="2070316"/>
            <a:chOff x="1752735" y="879940"/>
            <a:chExt cx="2070478" cy="2070476"/>
          </a:xfrm>
        </p:grpSpPr>
        <p:sp>
          <p:nvSpPr>
            <p:cNvPr id="75" name="同心圆 74"/>
            <p:cNvSpPr/>
            <p:nvPr/>
          </p:nvSpPr>
          <p:spPr>
            <a:xfrm>
              <a:off x="1752735" y="879940"/>
              <a:ext cx="2070478" cy="2070476"/>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3765" fontAlgn="auto">
                <a:spcBef>
                  <a:spcPts val="0"/>
                </a:spcBef>
                <a:spcAft>
                  <a:spcPts val="0"/>
                </a:spcAft>
                <a:defRPr/>
              </a:pPr>
              <a:endParaRPr lang="zh-CN" altLang="en-US" sz="100" kern="0">
                <a:solidFill>
                  <a:sysClr val="windowText" lastClr="000000"/>
                </a:solidFill>
                <a:latin typeface="+mn-lt"/>
                <a:ea typeface="微软雅黑" panose="020B0503020204020204" charset="-122"/>
                <a:cs typeface="+mn-ea"/>
                <a:sym typeface="+mn-lt"/>
              </a:endParaRPr>
            </a:p>
          </p:txBody>
        </p:sp>
        <p:sp>
          <p:nvSpPr>
            <p:cNvPr id="76" name="同心圆 75"/>
            <p:cNvSpPr/>
            <p:nvPr/>
          </p:nvSpPr>
          <p:spPr>
            <a:xfrm rot="9000000">
              <a:off x="1850845" y="971517"/>
              <a:ext cx="1884863" cy="1906298"/>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3765" fontAlgn="auto">
                <a:spcBef>
                  <a:spcPts val="0"/>
                </a:spcBef>
                <a:spcAft>
                  <a:spcPts val="0"/>
                </a:spcAft>
                <a:defRPr/>
              </a:pPr>
              <a:endParaRPr lang="zh-CN" altLang="en-US" sz="100" kern="0">
                <a:solidFill>
                  <a:sysClr val="windowText" lastClr="000000"/>
                </a:solidFill>
                <a:latin typeface="+mn-lt"/>
                <a:ea typeface="微软雅黑" panose="020B0503020204020204" charset="-122"/>
                <a:cs typeface="+mn-ea"/>
                <a:sym typeface="+mn-lt"/>
              </a:endParaRPr>
            </a:p>
          </p:txBody>
        </p:sp>
      </p:grpSp>
      <p:sp>
        <p:nvSpPr>
          <p:cNvPr id="8" name="矩形 7"/>
          <p:cNvSpPr/>
          <p:nvPr/>
        </p:nvSpPr>
        <p:spPr>
          <a:xfrm>
            <a:off x="336000" y="542925"/>
            <a:ext cx="11520000" cy="17780"/>
          </a:xfrm>
          <a:prstGeom prst="rect">
            <a:avLst/>
          </a:prstGeom>
          <a:solidFill>
            <a:srgbClr val="EFB6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227965" y="56515"/>
            <a:ext cx="1510030" cy="417830"/>
          </a:xfrm>
          <a:prstGeom prst="rect">
            <a:avLst/>
          </a:prstGeom>
          <a:noFill/>
        </p:spPr>
        <p:txBody>
          <a:bodyPr wrap="square" rtlCol="0" anchor="t">
            <a:spAutoFit/>
          </a:bodyPr>
          <a:lstStyle/>
          <a:p>
            <a:r>
              <a:rPr lang="zh-CN" altLang="en-US" sz="2000" b="1" dirty="0">
                <a:solidFill>
                  <a:schemeClr val="tx1">
                    <a:lumMod val="75000"/>
                    <a:lumOff val="25000"/>
                  </a:schemeClr>
                </a:solidFill>
                <a:latin typeface="微软雅黑" panose="020B0503020204020204" charset="-122"/>
                <a:ea typeface="微软雅黑" panose="020B0503020204020204" charset="-122"/>
                <a:sym typeface="宋体" panose="02010600030101010101" pitchFamily="2" charset="-122"/>
              </a:rPr>
              <a:t>添加标题</a:t>
            </a:r>
          </a:p>
        </p:txBody>
      </p:sp>
      <p:sp>
        <p:nvSpPr>
          <p:cNvPr id="14" name="矩形 13"/>
          <p:cNvSpPr/>
          <p:nvPr/>
        </p:nvSpPr>
        <p:spPr>
          <a:xfrm rot="16200000">
            <a:off x="1334250" y="274985"/>
            <a:ext cx="396000" cy="17780"/>
          </a:xfrm>
          <a:prstGeom prst="rect">
            <a:avLst/>
          </a:prstGeom>
          <a:solidFill>
            <a:srgbClr val="EFB6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672590" y="81280"/>
            <a:ext cx="3964305" cy="384810"/>
          </a:xfrm>
          <a:prstGeom prst="rect">
            <a:avLst/>
          </a:prstGeom>
          <a:noFill/>
        </p:spPr>
        <p:txBody>
          <a:bodyPr wrap="square" rtlCol="0" anchor="t">
            <a:spAutoFit/>
          </a:bodyPr>
          <a:lstStyle/>
          <a:p>
            <a:r>
              <a:rPr>
                <a:solidFill>
                  <a:schemeClr val="tx1">
                    <a:lumMod val="75000"/>
                    <a:lumOff val="25000"/>
                  </a:schemeClr>
                </a:solidFill>
                <a:latin typeface="微软雅黑" panose="020B0503020204020204" charset="-122"/>
                <a:ea typeface="微软雅黑" panose="020B0503020204020204" charset="-122"/>
              </a:rPr>
              <a:t>cultural environmen</a:t>
            </a:r>
          </a:p>
        </p:txBody>
      </p:sp>
    </p:spTree>
  </p:cSld>
  <p:clrMapOvr>
    <a:masterClrMapping/>
  </p:clrMapOvr>
  <p:transition advTm="9267">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70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53" presetClass="entr" presetSubtype="16" fill="hold" nodeType="withEffect">
                                  <p:stCondLst>
                                    <p:cond delay="70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par>
                                <p:cTn id="15" presetID="53" presetClass="entr" presetSubtype="16" fill="hold" nodeType="withEffect">
                                  <p:stCondLst>
                                    <p:cond delay="70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par>
                                <p:cTn id="20" presetID="53" presetClass="entr" presetSubtype="16" fill="hold" nodeType="withEffect">
                                  <p:stCondLst>
                                    <p:cond delay="700"/>
                                  </p:stCondLst>
                                  <p:childTnLst>
                                    <p:set>
                                      <p:cBhvr>
                                        <p:cTn id="21" dur="1" fill="hold">
                                          <p:stCondLst>
                                            <p:cond delay="0"/>
                                          </p:stCondLst>
                                        </p:cTn>
                                        <p:tgtEl>
                                          <p:spTgt spid="24"/>
                                        </p:tgtEl>
                                        <p:attrNameLst>
                                          <p:attrName>style.visibility</p:attrName>
                                        </p:attrNameLst>
                                      </p:cBhvr>
                                      <p:to>
                                        <p:strVal val="visible"/>
                                      </p:to>
                                    </p:set>
                                    <p:anim calcmode="lin" valueType="num">
                                      <p:cBhvr>
                                        <p:cTn id="22" dur="500" fill="hold"/>
                                        <p:tgtEl>
                                          <p:spTgt spid="24"/>
                                        </p:tgtEl>
                                        <p:attrNameLst>
                                          <p:attrName>ppt_w</p:attrName>
                                        </p:attrNameLst>
                                      </p:cBhvr>
                                      <p:tavLst>
                                        <p:tav tm="0">
                                          <p:val>
                                            <p:fltVal val="0"/>
                                          </p:val>
                                        </p:tav>
                                        <p:tav tm="100000">
                                          <p:val>
                                            <p:strVal val="#ppt_w"/>
                                          </p:val>
                                        </p:tav>
                                      </p:tavLst>
                                    </p:anim>
                                    <p:anim calcmode="lin" valueType="num">
                                      <p:cBhvr>
                                        <p:cTn id="23" dur="500" fill="hold"/>
                                        <p:tgtEl>
                                          <p:spTgt spid="24"/>
                                        </p:tgtEl>
                                        <p:attrNameLst>
                                          <p:attrName>ppt_h</p:attrName>
                                        </p:attrNameLst>
                                      </p:cBhvr>
                                      <p:tavLst>
                                        <p:tav tm="0">
                                          <p:val>
                                            <p:fltVal val="0"/>
                                          </p:val>
                                        </p:tav>
                                        <p:tav tm="100000">
                                          <p:val>
                                            <p:strVal val="#ppt_h"/>
                                          </p:val>
                                        </p:tav>
                                      </p:tavLst>
                                    </p:anim>
                                    <p:animEffect transition="in" filter="fade">
                                      <p:cBhvr>
                                        <p:cTn id="24" dur="500"/>
                                        <p:tgtEl>
                                          <p:spTgt spid="24"/>
                                        </p:tgtEl>
                                      </p:cBhvr>
                                    </p:animEffect>
                                  </p:childTnLst>
                                </p:cTn>
                              </p:par>
                            </p:childTnLst>
                          </p:cTn>
                        </p:par>
                        <p:par>
                          <p:cTn id="25" fill="hold">
                            <p:stCondLst>
                              <p:cond delay="1200"/>
                            </p:stCondLst>
                            <p:childTnLst>
                              <p:par>
                                <p:cTn id="26" presetID="42"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Effect transition="in" filter="fade">
                                      <p:cBhvr>
                                        <p:cTn id="28" dur="1000"/>
                                        <p:tgtEl>
                                          <p:spTgt spid="66"/>
                                        </p:tgtEl>
                                      </p:cBhvr>
                                    </p:animEffect>
                                    <p:anim calcmode="lin" valueType="num">
                                      <p:cBhvr>
                                        <p:cTn id="29" dur="1000" fill="hold"/>
                                        <p:tgtEl>
                                          <p:spTgt spid="66"/>
                                        </p:tgtEl>
                                        <p:attrNameLst>
                                          <p:attrName>ppt_x</p:attrName>
                                        </p:attrNameLst>
                                      </p:cBhvr>
                                      <p:tavLst>
                                        <p:tav tm="0">
                                          <p:val>
                                            <p:strVal val="#ppt_x"/>
                                          </p:val>
                                        </p:tav>
                                        <p:tav tm="100000">
                                          <p:val>
                                            <p:strVal val="#ppt_x"/>
                                          </p:val>
                                        </p:tav>
                                      </p:tavLst>
                                    </p:anim>
                                    <p:anim calcmode="lin" valueType="num">
                                      <p:cBhvr>
                                        <p:cTn id="30" dur="1000" fill="hold"/>
                                        <p:tgtEl>
                                          <p:spTgt spid="66"/>
                                        </p:tgtEl>
                                        <p:attrNameLst>
                                          <p:attrName>ppt_y</p:attrName>
                                        </p:attrNameLst>
                                      </p:cBhvr>
                                      <p:tavLst>
                                        <p:tav tm="0">
                                          <p:val>
                                            <p:strVal val="#ppt_y+.1"/>
                                          </p:val>
                                        </p:tav>
                                        <p:tav tm="100000">
                                          <p:val>
                                            <p:strVal val="#ppt_y"/>
                                          </p:val>
                                        </p:tav>
                                      </p:tavLst>
                                    </p:anim>
                                  </p:childTnLst>
                                </p:cTn>
                              </p:par>
                              <p:par>
                                <p:cTn id="31" presetID="47" presetClass="entr" presetSubtype="0"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67"/>
                                        </p:tgtEl>
                                        <p:attrNameLst>
                                          <p:attrName>style.visibility</p:attrName>
                                        </p:attrNameLst>
                                      </p:cBhvr>
                                      <p:to>
                                        <p:strVal val="visible"/>
                                      </p:to>
                                    </p:set>
                                    <p:animEffect transition="in" filter="fade">
                                      <p:cBhvr>
                                        <p:cTn id="38" dur="1000"/>
                                        <p:tgtEl>
                                          <p:spTgt spid="67"/>
                                        </p:tgtEl>
                                      </p:cBhvr>
                                    </p:animEffect>
                                    <p:anim calcmode="lin" valueType="num">
                                      <p:cBhvr>
                                        <p:cTn id="39" dur="1000" fill="hold"/>
                                        <p:tgtEl>
                                          <p:spTgt spid="67"/>
                                        </p:tgtEl>
                                        <p:attrNameLst>
                                          <p:attrName>ppt_x</p:attrName>
                                        </p:attrNameLst>
                                      </p:cBhvr>
                                      <p:tavLst>
                                        <p:tav tm="0">
                                          <p:val>
                                            <p:strVal val="#ppt_x"/>
                                          </p:val>
                                        </p:tav>
                                        <p:tav tm="100000">
                                          <p:val>
                                            <p:strVal val="#ppt_x"/>
                                          </p:val>
                                        </p:tav>
                                      </p:tavLst>
                                    </p:anim>
                                    <p:anim calcmode="lin" valueType="num">
                                      <p:cBhvr>
                                        <p:cTn id="40" dur="1000" fill="hold"/>
                                        <p:tgtEl>
                                          <p:spTgt spid="67"/>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64"/>
                                        </p:tgtEl>
                                        <p:attrNameLst>
                                          <p:attrName>style.visibility</p:attrName>
                                        </p:attrNameLst>
                                      </p:cBhvr>
                                      <p:to>
                                        <p:strVal val="visible"/>
                                      </p:to>
                                    </p:set>
                                    <p:animEffect transition="in" filter="fade">
                                      <p:cBhvr>
                                        <p:cTn id="43" dur="1000"/>
                                        <p:tgtEl>
                                          <p:spTgt spid="64"/>
                                        </p:tgtEl>
                                      </p:cBhvr>
                                    </p:animEffect>
                                    <p:anim calcmode="lin" valueType="num">
                                      <p:cBhvr>
                                        <p:cTn id="44" dur="1000" fill="hold"/>
                                        <p:tgtEl>
                                          <p:spTgt spid="64"/>
                                        </p:tgtEl>
                                        <p:attrNameLst>
                                          <p:attrName>ppt_x</p:attrName>
                                        </p:attrNameLst>
                                      </p:cBhvr>
                                      <p:tavLst>
                                        <p:tav tm="0">
                                          <p:val>
                                            <p:strVal val="#ppt_x"/>
                                          </p:val>
                                        </p:tav>
                                        <p:tav tm="100000">
                                          <p:val>
                                            <p:strVal val="#ppt_x"/>
                                          </p:val>
                                        </p:tav>
                                      </p:tavLst>
                                    </p:anim>
                                    <p:anim calcmode="lin" valueType="num">
                                      <p:cBhvr>
                                        <p:cTn id="45" dur="1000" fill="hold"/>
                                        <p:tgtEl>
                                          <p:spTgt spid="64"/>
                                        </p:tgtEl>
                                        <p:attrNameLst>
                                          <p:attrName>ppt_y</p:attrName>
                                        </p:attrNameLst>
                                      </p:cBhvr>
                                      <p:tavLst>
                                        <p:tav tm="0">
                                          <p:val>
                                            <p:strVal val="#ppt_y-.1"/>
                                          </p:val>
                                        </p:tav>
                                        <p:tav tm="100000">
                                          <p:val>
                                            <p:strVal val="#ppt_y"/>
                                          </p:val>
                                        </p:tav>
                                      </p:tavLst>
                                    </p:anim>
                                  </p:childTnLst>
                                </p:cTn>
                              </p:par>
                            </p:childTnLst>
                          </p:cTn>
                        </p:par>
                        <p:par>
                          <p:cTn id="46" fill="hold">
                            <p:stCondLst>
                              <p:cond delay="2200"/>
                            </p:stCondLst>
                            <p:childTnLst>
                              <p:par>
                                <p:cTn id="47" presetID="16" presetClass="entr" presetSubtype="21"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barn(inVertical)">
                                      <p:cBhvr>
                                        <p:cTn id="49" dur="500"/>
                                        <p:tgtEl>
                                          <p:spTgt spid="2"/>
                                        </p:tgtEl>
                                      </p:cBhvr>
                                    </p:animEffect>
                                  </p:childTnLst>
                                </p:cTn>
                              </p:par>
                              <p:par>
                                <p:cTn id="50" presetID="16" presetClass="entr" presetSubtype="21" fill="hold" nodeType="with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barn(inVertical)">
                                      <p:cBhvr>
                                        <p:cTn id="52" dur="500"/>
                                        <p:tgtEl>
                                          <p:spTgt spid="68"/>
                                        </p:tgtEl>
                                      </p:cBhvr>
                                    </p:animEffect>
                                  </p:childTnLst>
                                </p:cTn>
                              </p:par>
                              <p:par>
                                <p:cTn id="53" presetID="16" presetClass="entr" presetSubtype="21" fill="hold" nodeType="withEffect">
                                  <p:stCondLst>
                                    <p:cond delay="0"/>
                                  </p:stCondLst>
                                  <p:childTnLst>
                                    <p:set>
                                      <p:cBhvr>
                                        <p:cTn id="54" dur="1" fill="hold">
                                          <p:stCondLst>
                                            <p:cond delay="0"/>
                                          </p:stCondLst>
                                        </p:cTn>
                                        <p:tgtEl>
                                          <p:spTgt spid="71"/>
                                        </p:tgtEl>
                                        <p:attrNameLst>
                                          <p:attrName>style.visibility</p:attrName>
                                        </p:attrNameLst>
                                      </p:cBhvr>
                                      <p:to>
                                        <p:strVal val="visible"/>
                                      </p:to>
                                    </p:set>
                                    <p:animEffect transition="in" filter="barn(inVertical)">
                                      <p:cBhvr>
                                        <p:cTn id="55" dur="500"/>
                                        <p:tgtEl>
                                          <p:spTgt spid="71"/>
                                        </p:tgtEl>
                                      </p:cBhvr>
                                    </p:animEffect>
                                  </p:childTnLst>
                                </p:cTn>
                              </p:par>
                              <p:par>
                                <p:cTn id="56" presetID="16" presetClass="entr" presetSubtype="21" fill="hold" nodeType="withEffect">
                                  <p:stCondLst>
                                    <p:cond delay="0"/>
                                  </p:stCondLst>
                                  <p:childTnLst>
                                    <p:set>
                                      <p:cBhvr>
                                        <p:cTn id="57" dur="1" fill="hold">
                                          <p:stCondLst>
                                            <p:cond delay="0"/>
                                          </p:stCondLst>
                                        </p:cTn>
                                        <p:tgtEl>
                                          <p:spTgt spid="74"/>
                                        </p:tgtEl>
                                        <p:attrNameLst>
                                          <p:attrName>style.visibility</p:attrName>
                                        </p:attrNameLst>
                                      </p:cBhvr>
                                      <p:to>
                                        <p:strVal val="visible"/>
                                      </p:to>
                                    </p:set>
                                    <p:animEffect transition="in" filter="barn(inVertical)">
                                      <p:cBhvr>
                                        <p:cTn id="58" dur="500"/>
                                        <p:tgtEl>
                                          <p:spTgt spid="74"/>
                                        </p:tgtEl>
                                      </p:cBhvr>
                                    </p:animEffect>
                                  </p:childTnLst>
                                </p:cTn>
                              </p:par>
                            </p:childTnLst>
                          </p:cTn>
                        </p:par>
                        <p:par>
                          <p:cTn id="59" fill="hold">
                            <p:stCondLst>
                              <p:cond delay="2700"/>
                            </p:stCondLst>
                            <p:childTnLst>
                              <p:par>
                                <p:cTn id="60" presetID="22" presetClass="entr" presetSubtype="1"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Effect transition="in" filter="wipe(up)">
                                      <p:cBhvr>
                                        <p:cTn id="62" dur="250"/>
                                        <p:tgtEl>
                                          <p:spTgt spid="35"/>
                                        </p:tgtEl>
                                      </p:cBhvr>
                                    </p:animEffect>
                                  </p:childTnLst>
                                </p:cTn>
                              </p:par>
                            </p:childTnLst>
                          </p:cTn>
                        </p:par>
                        <p:par>
                          <p:cTn id="63" fill="hold">
                            <p:stCondLst>
                              <p:cond delay="3200"/>
                            </p:stCondLst>
                            <p:childTnLst>
                              <p:par>
                                <p:cTn id="64" presetID="2" presetClass="entr" presetSubtype="8" fill="hold" grpId="0" nodeType="afterEffect">
                                  <p:stCondLst>
                                    <p:cond delay="0"/>
                                  </p:stCondLst>
                                  <p:childTnLst>
                                    <p:set>
                                      <p:cBhvr>
                                        <p:cTn id="65" dur="1" fill="hold">
                                          <p:stCondLst>
                                            <p:cond delay="0"/>
                                          </p:stCondLst>
                                        </p:cTn>
                                        <p:tgtEl>
                                          <p:spTgt spid="77"/>
                                        </p:tgtEl>
                                        <p:attrNameLst>
                                          <p:attrName>style.visibility</p:attrName>
                                        </p:attrNameLst>
                                      </p:cBhvr>
                                      <p:to>
                                        <p:strVal val="visible"/>
                                      </p:to>
                                    </p:set>
                                    <p:anim calcmode="lin" valueType="num">
                                      <p:cBhvr additive="base">
                                        <p:cTn id="66" dur="500" fill="hold"/>
                                        <p:tgtEl>
                                          <p:spTgt spid="77"/>
                                        </p:tgtEl>
                                        <p:attrNameLst>
                                          <p:attrName>ppt_x</p:attrName>
                                        </p:attrNameLst>
                                      </p:cBhvr>
                                      <p:tavLst>
                                        <p:tav tm="0">
                                          <p:val>
                                            <p:strVal val="0-#ppt_w/2"/>
                                          </p:val>
                                        </p:tav>
                                        <p:tav tm="100000">
                                          <p:val>
                                            <p:strVal val="#ppt_x"/>
                                          </p:val>
                                        </p:tav>
                                      </p:tavLst>
                                    </p:anim>
                                    <p:anim calcmode="lin" valueType="num">
                                      <p:cBhvr additive="base">
                                        <p:cTn id="67" dur="500" fill="hold"/>
                                        <p:tgtEl>
                                          <p:spTgt spid="77"/>
                                        </p:tgtEl>
                                        <p:attrNameLst>
                                          <p:attrName>ppt_y</p:attrName>
                                        </p:attrNameLst>
                                      </p:cBhvr>
                                      <p:tavLst>
                                        <p:tav tm="0">
                                          <p:val>
                                            <p:strVal val="#ppt_y"/>
                                          </p:val>
                                        </p:tav>
                                        <p:tav tm="100000">
                                          <p:val>
                                            <p:strVal val="#ppt_y"/>
                                          </p:val>
                                        </p:tav>
                                      </p:tavLst>
                                    </p:anim>
                                  </p:childTnLst>
                                </p:cTn>
                              </p:par>
                            </p:childTnLst>
                          </p:cTn>
                        </p:par>
                        <p:par>
                          <p:cTn id="68" fill="hold">
                            <p:stCondLst>
                              <p:cond delay="370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par>
                                <p:cTn id="72" presetID="22" presetClass="entr" presetSubtype="1" fill="hold" grpId="0" nodeType="with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up)">
                                      <p:cBhvr>
                                        <p:cTn id="74" dur="500"/>
                                        <p:tgtEl>
                                          <p:spTgt spid="50"/>
                                        </p:tgtEl>
                                      </p:cBhvr>
                                    </p:animEffect>
                                  </p:childTnLst>
                                </p:cTn>
                              </p:par>
                              <p:par>
                                <p:cTn id="75" presetID="22" presetClass="entr" presetSubtype="1" fill="hold" grpId="0" nodeType="with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wipe(up)">
                                      <p:cBhvr>
                                        <p:cTn id="77" dur="500"/>
                                        <p:tgtEl>
                                          <p:spTgt spid="45"/>
                                        </p:tgtEl>
                                      </p:cBhvr>
                                    </p:animEffect>
                                  </p:childTnLst>
                                </p:cTn>
                              </p:par>
                              <p:par>
                                <p:cTn id="78" presetID="22" presetClass="entr" presetSubtype="1" fill="hold" grpId="0" nodeType="with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wipe(up)">
                                      <p:cBhvr>
                                        <p:cTn id="80" dur="500"/>
                                        <p:tgtEl>
                                          <p:spTgt spid="51"/>
                                        </p:tgtEl>
                                      </p:cBhvr>
                                    </p:animEffect>
                                  </p:childTnLst>
                                </p:cTn>
                              </p:par>
                            </p:childTnLst>
                          </p:cTn>
                        </p:par>
                        <p:par>
                          <p:cTn id="81" fill="hold">
                            <p:stCondLst>
                              <p:cond delay="4200"/>
                            </p:stCondLst>
                            <p:childTnLst>
                              <p:par>
                                <p:cTn id="82" presetID="22" presetClass="entr" presetSubtype="1"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wipe(up)">
                                      <p:cBhvr>
                                        <p:cTn id="84" dur="250"/>
                                        <p:tgtEl>
                                          <p:spTgt spid="36"/>
                                        </p:tgtEl>
                                      </p:cBhvr>
                                    </p:animEffect>
                                  </p:childTnLst>
                                </p:cTn>
                              </p:par>
                            </p:childTnLst>
                          </p:cTn>
                        </p:par>
                        <p:par>
                          <p:cTn id="85" fill="hold">
                            <p:stCondLst>
                              <p:cond delay="4700"/>
                            </p:stCondLst>
                            <p:childTnLst>
                              <p:par>
                                <p:cTn id="86" presetID="2" presetClass="entr" presetSubtype="8" fill="hold" grpId="0" nodeType="afterEffect">
                                  <p:stCondLst>
                                    <p:cond delay="0"/>
                                  </p:stCondLst>
                                  <p:childTnLst>
                                    <p:set>
                                      <p:cBhvr>
                                        <p:cTn id="87" dur="1" fill="hold">
                                          <p:stCondLst>
                                            <p:cond delay="0"/>
                                          </p:stCondLst>
                                        </p:cTn>
                                        <p:tgtEl>
                                          <p:spTgt spid="78"/>
                                        </p:tgtEl>
                                        <p:attrNameLst>
                                          <p:attrName>style.visibility</p:attrName>
                                        </p:attrNameLst>
                                      </p:cBhvr>
                                      <p:to>
                                        <p:strVal val="visible"/>
                                      </p:to>
                                    </p:set>
                                    <p:anim calcmode="lin" valueType="num">
                                      <p:cBhvr additive="base">
                                        <p:cTn id="88" dur="500" fill="hold"/>
                                        <p:tgtEl>
                                          <p:spTgt spid="78"/>
                                        </p:tgtEl>
                                        <p:attrNameLst>
                                          <p:attrName>ppt_x</p:attrName>
                                        </p:attrNameLst>
                                      </p:cBhvr>
                                      <p:tavLst>
                                        <p:tav tm="0">
                                          <p:val>
                                            <p:strVal val="0-#ppt_w/2"/>
                                          </p:val>
                                        </p:tav>
                                        <p:tav tm="100000">
                                          <p:val>
                                            <p:strVal val="#ppt_x"/>
                                          </p:val>
                                        </p:tav>
                                      </p:tavLst>
                                    </p:anim>
                                    <p:anim calcmode="lin" valueType="num">
                                      <p:cBhvr additive="base">
                                        <p:cTn id="89" dur="500" fill="hold"/>
                                        <p:tgtEl>
                                          <p:spTgt spid="78"/>
                                        </p:tgtEl>
                                        <p:attrNameLst>
                                          <p:attrName>ppt_y</p:attrName>
                                        </p:attrNameLst>
                                      </p:cBhvr>
                                      <p:tavLst>
                                        <p:tav tm="0">
                                          <p:val>
                                            <p:strVal val="#ppt_y"/>
                                          </p:val>
                                        </p:tav>
                                        <p:tav tm="100000">
                                          <p:val>
                                            <p:strVal val="#ppt_y"/>
                                          </p:val>
                                        </p:tav>
                                      </p:tavLst>
                                    </p:anim>
                                  </p:childTnLst>
                                </p:cTn>
                              </p:par>
                            </p:childTnLst>
                          </p:cTn>
                        </p:par>
                        <p:par>
                          <p:cTn id="90" fill="hold">
                            <p:stCondLst>
                              <p:cond delay="5200"/>
                            </p:stCondLst>
                            <p:childTnLst>
                              <p:par>
                                <p:cTn id="91" presetID="22" presetClass="entr" presetSubtype="1" fill="hold" grpId="0"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up)">
                                      <p:cBhvr>
                                        <p:cTn id="93" dur="500"/>
                                        <p:tgtEl>
                                          <p:spTgt spid="53"/>
                                        </p:tgtEl>
                                      </p:cBhvr>
                                    </p:animEffect>
                                  </p:childTnLst>
                                </p:cTn>
                              </p:par>
                              <p:par>
                                <p:cTn id="94" presetID="22" presetClass="entr" presetSubtype="1"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wipe(up)">
                                      <p:cBhvr>
                                        <p:cTn id="96" dur="500"/>
                                        <p:tgtEl>
                                          <p:spTgt spid="54"/>
                                        </p:tgtEl>
                                      </p:cBhvr>
                                    </p:animEffect>
                                  </p:childTnLst>
                                </p:cTn>
                              </p:par>
                              <p:par>
                                <p:cTn id="97" presetID="22" presetClass="entr" presetSubtype="1" fill="hold" grpId="0" nodeType="with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wipe(up)">
                                      <p:cBhvr>
                                        <p:cTn id="99" dur="500"/>
                                        <p:tgtEl>
                                          <p:spTgt spid="52"/>
                                        </p:tgtEl>
                                      </p:cBhvr>
                                    </p:animEffect>
                                  </p:childTnLst>
                                </p:cTn>
                              </p:par>
                              <p:par>
                                <p:cTn id="100" presetID="22" presetClass="entr" presetSubtype="1" fill="hold" grpId="0" nodeType="with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up)">
                                      <p:cBhvr>
                                        <p:cTn id="102" dur="500"/>
                                        <p:tgtEl>
                                          <p:spTgt spid="55"/>
                                        </p:tgtEl>
                                      </p:cBhvr>
                                    </p:animEffect>
                                  </p:childTnLst>
                                </p:cTn>
                              </p:par>
                            </p:childTnLst>
                          </p:cTn>
                        </p:par>
                        <p:par>
                          <p:cTn id="103" fill="hold">
                            <p:stCondLst>
                              <p:cond delay="5700"/>
                            </p:stCondLst>
                            <p:childTnLst>
                              <p:par>
                                <p:cTn id="104" presetID="22" presetClass="entr" presetSubtype="1" fill="hold" grpId="0" nodeType="afterEffect">
                                  <p:stCondLst>
                                    <p:cond delay="0"/>
                                  </p:stCondLst>
                                  <p:childTnLst>
                                    <p:set>
                                      <p:cBhvr>
                                        <p:cTn id="105" dur="1" fill="hold">
                                          <p:stCondLst>
                                            <p:cond delay="0"/>
                                          </p:stCondLst>
                                        </p:cTn>
                                        <p:tgtEl>
                                          <p:spTgt spid="37"/>
                                        </p:tgtEl>
                                        <p:attrNameLst>
                                          <p:attrName>style.visibility</p:attrName>
                                        </p:attrNameLst>
                                      </p:cBhvr>
                                      <p:to>
                                        <p:strVal val="visible"/>
                                      </p:to>
                                    </p:set>
                                    <p:animEffect transition="in" filter="wipe(up)">
                                      <p:cBhvr>
                                        <p:cTn id="106" dur="250"/>
                                        <p:tgtEl>
                                          <p:spTgt spid="37"/>
                                        </p:tgtEl>
                                      </p:cBhvr>
                                    </p:animEffect>
                                  </p:childTnLst>
                                </p:cTn>
                              </p:par>
                            </p:childTnLst>
                          </p:cTn>
                        </p:par>
                        <p:par>
                          <p:cTn id="107" fill="hold">
                            <p:stCondLst>
                              <p:cond delay="6200"/>
                            </p:stCondLst>
                            <p:childTnLst>
                              <p:par>
                                <p:cTn id="108" presetID="2" presetClass="entr" presetSubtype="8" fill="hold" grpId="0" nodeType="afterEffect">
                                  <p:stCondLst>
                                    <p:cond delay="0"/>
                                  </p:stCondLst>
                                  <p:childTnLst>
                                    <p:set>
                                      <p:cBhvr>
                                        <p:cTn id="109" dur="1" fill="hold">
                                          <p:stCondLst>
                                            <p:cond delay="0"/>
                                          </p:stCondLst>
                                        </p:cTn>
                                        <p:tgtEl>
                                          <p:spTgt spid="79"/>
                                        </p:tgtEl>
                                        <p:attrNameLst>
                                          <p:attrName>style.visibility</p:attrName>
                                        </p:attrNameLst>
                                      </p:cBhvr>
                                      <p:to>
                                        <p:strVal val="visible"/>
                                      </p:to>
                                    </p:set>
                                    <p:anim calcmode="lin" valueType="num">
                                      <p:cBhvr additive="base">
                                        <p:cTn id="110" dur="500" fill="hold"/>
                                        <p:tgtEl>
                                          <p:spTgt spid="79"/>
                                        </p:tgtEl>
                                        <p:attrNameLst>
                                          <p:attrName>ppt_x</p:attrName>
                                        </p:attrNameLst>
                                      </p:cBhvr>
                                      <p:tavLst>
                                        <p:tav tm="0">
                                          <p:val>
                                            <p:strVal val="0-#ppt_w/2"/>
                                          </p:val>
                                        </p:tav>
                                        <p:tav tm="100000">
                                          <p:val>
                                            <p:strVal val="#ppt_x"/>
                                          </p:val>
                                        </p:tav>
                                      </p:tavLst>
                                    </p:anim>
                                    <p:anim calcmode="lin" valueType="num">
                                      <p:cBhvr additive="base">
                                        <p:cTn id="111" dur="500" fill="hold"/>
                                        <p:tgtEl>
                                          <p:spTgt spid="79"/>
                                        </p:tgtEl>
                                        <p:attrNameLst>
                                          <p:attrName>ppt_y</p:attrName>
                                        </p:attrNameLst>
                                      </p:cBhvr>
                                      <p:tavLst>
                                        <p:tav tm="0">
                                          <p:val>
                                            <p:strVal val="#ppt_y"/>
                                          </p:val>
                                        </p:tav>
                                        <p:tav tm="100000">
                                          <p:val>
                                            <p:strVal val="#ppt_y"/>
                                          </p:val>
                                        </p:tav>
                                      </p:tavLst>
                                    </p:anim>
                                  </p:childTnLst>
                                </p:cTn>
                              </p:par>
                            </p:childTnLst>
                          </p:cTn>
                        </p:par>
                        <p:par>
                          <p:cTn id="112" fill="hold">
                            <p:stCondLst>
                              <p:cond delay="6700"/>
                            </p:stCondLst>
                            <p:childTnLst>
                              <p:par>
                                <p:cTn id="113" presetID="22" presetClass="entr" presetSubtype="1" fill="hold" grpId="0" nodeType="afterEffect">
                                  <p:stCondLst>
                                    <p:cond delay="0"/>
                                  </p:stCondLst>
                                  <p:childTnLst>
                                    <p:set>
                                      <p:cBhvr>
                                        <p:cTn id="114" dur="1" fill="hold">
                                          <p:stCondLst>
                                            <p:cond delay="0"/>
                                          </p:stCondLst>
                                        </p:cTn>
                                        <p:tgtEl>
                                          <p:spTgt spid="57"/>
                                        </p:tgtEl>
                                        <p:attrNameLst>
                                          <p:attrName>style.visibility</p:attrName>
                                        </p:attrNameLst>
                                      </p:cBhvr>
                                      <p:to>
                                        <p:strVal val="visible"/>
                                      </p:to>
                                    </p:set>
                                    <p:animEffect transition="in" filter="wipe(up)">
                                      <p:cBhvr>
                                        <p:cTn id="115" dur="500"/>
                                        <p:tgtEl>
                                          <p:spTgt spid="57"/>
                                        </p:tgtEl>
                                      </p:cBhvr>
                                    </p:animEffect>
                                  </p:childTnLst>
                                </p:cTn>
                              </p:par>
                              <p:par>
                                <p:cTn id="116" presetID="22" presetClass="entr" presetSubtype="1" fill="hold" grpId="0" nodeType="with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up)">
                                      <p:cBhvr>
                                        <p:cTn id="118" dur="500"/>
                                        <p:tgtEl>
                                          <p:spTgt spid="5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56"/>
                                        </p:tgtEl>
                                        <p:attrNameLst>
                                          <p:attrName>style.visibility</p:attrName>
                                        </p:attrNameLst>
                                      </p:cBhvr>
                                      <p:to>
                                        <p:strVal val="visible"/>
                                      </p:to>
                                    </p:set>
                                    <p:animEffect transition="in" filter="wipe(up)">
                                      <p:cBhvr>
                                        <p:cTn id="121" dur="500"/>
                                        <p:tgtEl>
                                          <p:spTgt spid="56"/>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9"/>
                                        </p:tgtEl>
                                        <p:attrNameLst>
                                          <p:attrName>style.visibility</p:attrName>
                                        </p:attrNameLst>
                                      </p:cBhvr>
                                      <p:to>
                                        <p:strVal val="visible"/>
                                      </p:to>
                                    </p:set>
                                    <p:animEffect transition="in" filter="wipe(up)">
                                      <p:cBhvr>
                                        <p:cTn id="124" dur="500"/>
                                        <p:tgtEl>
                                          <p:spTgt spid="59"/>
                                        </p:tgtEl>
                                      </p:cBhvr>
                                    </p:animEffect>
                                  </p:childTnLst>
                                </p:cTn>
                              </p:par>
                            </p:childTnLst>
                          </p:cTn>
                        </p:par>
                        <p:par>
                          <p:cTn id="125" fill="hold">
                            <p:stCondLst>
                              <p:cond delay="7200"/>
                            </p:stCondLst>
                            <p:childTnLst>
                              <p:par>
                                <p:cTn id="126" presetID="22" presetClass="entr" presetSubtype="1"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Effect transition="in" filter="wipe(up)">
                                      <p:cBhvr>
                                        <p:cTn id="128" dur="250"/>
                                        <p:tgtEl>
                                          <p:spTgt spid="44"/>
                                        </p:tgtEl>
                                      </p:cBhvr>
                                    </p:animEffect>
                                  </p:childTnLst>
                                </p:cTn>
                              </p:par>
                            </p:childTnLst>
                          </p:cTn>
                        </p:par>
                        <p:par>
                          <p:cTn id="129" fill="hold">
                            <p:stCondLst>
                              <p:cond delay="7700"/>
                            </p:stCondLst>
                            <p:childTnLst>
                              <p:par>
                                <p:cTn id="130" presetID="2" presetClass="entr" presetSubtype="8" fill="hold" grpId="0" nodeType="afterEffect">
                                  <p:stCondLst>
                                    <p:cond delay="0"/>
                                  </p:stCondLst>
                                  <p:childTnLst>
                                    <p:set>
                                      <p:cBhvr>
                                        <p:cTn id="131" dur="1" fill="hold">
                                          <p:stCondLst>
                                            <p:cond delay="0"/>
                                          </p:stCondLst>
                                        </p:cTn>
                                        <p:tgtEl>
                                          <p:spTgt spid="80"/>
                                        </p:tgtEl>
                                        <p:attrNameLst>
                                          <p:attrName>style.visibility</p:attrName>
                                        </p:attrNameLst>
                                      </p:cBhvr>
                                      <p:to>
                                        <p:strVal val="visible"/>
                                      </p:to>
                                    </p:set>
                                    <p:anim calcmode="lin" valueType="num">
                                      <p:cBhvr additive="base">
                                        <p:cTn id="132" dur="500" fill="hold"/>
                                        <p:tgtEl>
                                          <p:spTgt spid="80"/>
                                        </p:tgtEl>
                                        <p:attrNameLst>
                                          <p:attrName>ppt_x</p:attrName>
                                        </p:attrNameLst>
                                      </p:cBhvr>
                                      <p:tavLst>
                                        <p:tav tm="0">
                                          <p:val>
                                            <p:strVal val="0-#ppt_w/2"/>
                                          </p:val>
                                        </p:tav>
                                        <p:tav tm="100000">
                                          <p:val>
                                            <p:strVal val="#ppt_x"/>
                                          </p:val>
                                        </p:tav>
                                      </p:tavLst>
                                    </p:anim>
                                    <p:anim calcmode="lin" valueType="num">
                                      <p:cBhvr additive="base">
                                        <p:cTn id="133" dur="500" fill="hold"/>
                                        <p:tgtEl>
                                          <p:spTgt spid="80"/>
                                        </p:tgtEl>
                                        <p:attrNameLst>
                                          <p:attrName>ppt_y</p:attrName>
                                        </p:attrNameLst>
                                      </p:cBhvr>
                                      <p:tavLst>
                                        <p:tav tm="0">
                                          <p:val>
                                            <p:strVal val="#ppt_y"/>
                                          </p:val>
                                        </p:tav>
                                        <p:tav tm="100000">
                                          <p:val>
                                            <p:strVal val="#ppt_y"/>
                                          </p:val>
                                        </p:tav>
                                      </p:tavLst>
                                    </p:anim>
                                  </p:childTnLst>
                                </p:cTn>
                              </p:par>
                            </p:childTnLst>
                          </p:cTn>
                        </p:par>
                        <p:par>
                          <p:cTn id="134" fill="hold">
                            <p:stCondLst>
                              <p:cond delay="8200"/>
                            </p:stCondLst>
                            <p:childTnLst>
                              <p:par>
                                <p:cTn id="135" presetID="22" presetClass="entr" presetSubtype="1"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Effect transition="in" filter="wipe(up)">
                                      <p:cBhvr>
                                        <p:cTn id="137" dur="500"/>
                                        <p:tgtEl>
                                          <p:spTgt spid="6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62"/>
                                        </p:tgtEl>
                                        <p:attrNameLst>
                                          <p:attrName>style.visibility</p:attrName>
                                        </p:attrNameLst>
                                      </p:cBhvr>
                                      <p:to>
                                        <p:strVal val="visible"/>
                                      </p:to>
                                    </p:set>
                                    <p:animEffect transition="in" filter="wipe(up)">
                                      <p:cBhvr>
                                        <p:cTn id="140" dur="500"/>
                                        <p:tgtEl>
                                          <p:spTgt spid="62"/>
                                        </p:tgtEl>
                                      </p:cBhvr>
                                    </p:animEffect>
                                  </p:childTnLst>
                                </p:cTn>
                              </p:par>
                              <p:par>
                                <p:cTn id="141" presetID="22" presetClass="entr" presetSubtype="1" fill="hold" grpId="0" nodeType="withEffect">
                                  <p:stCondLst>
                                    <p:cond delay="0"/>
                                  </p:stCondLst>
                                  <p:childTnLst>
                                    <p:set>
                                      <p:cBhvr>
                                        <p:cTn id="142" dur="1" fill="hold">
                                          <p:stCondLst>
                                            <p:cond delay="0"/>
                                          </p:stCondLst>
                                        </p:cTn>
                                        <p:tgtEl>
                                          <p:spTgt spid="60"/>
                                        </p:tgtEl>
                                        <p:attrNameLst>
                                          <p:attrName>style.visibility</p:attrName>
                                        </p:attrNameLst>
                                      </p:cBhvr>
                                      <p:to>
                                        <p:strVal val="visible"/>
                                      </p:to>
                                    </p:set>
                                    <p:animEffect transition="in" filter="wipe(up)">
                                      <p:cBhvr>
                                        <p:cTn id="143" dur="500"/>
                                        <p:tgtEl>
                                          <p:spTgt spid="60"/>
                                        </p:tgtEl>
                                      </p:cBhvr>
                                    </p:animEffect>
                                  </p:childTnLst>
                                </p:cTn>
                              </p:par>
                              <p:par>
                                <p:cTn id="144" presetID="22" presetClass="entr" presetSubtype="1" fill="hold" grpId="0" nodeType="with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wipe(up)">
                                      <p:cBhvr>
                                        <p:cTn id="146"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bldLvl="0" animBg="1"/>
      <p:bldP spid="78" grpId="0" bldLvl="0" animBg="1"/>
      <p:bldP spid="79" grpId="0" bldLvl="0" animBg="1"/>
      <p:bldP spid="80" grpId="0" bldLvl="0" animBg="1"/>
      <p:bldP spid="35" grpId="0" bldLvl="0" animBg="1" autoUpdateAnimBg="0"/>
      <p:bldP spid="36" grpId="0" bldLvl="0" animBg="1" autoUpdateAnimBg="0"/>
      <p:bldP spid="37" grpId="0" bldLvl="0" animBg="1" autoUpdateAnimBg="0"/>
      <p:bldP spid="44" grpId="0" bldLvl="0" animBg="1" autoUpdateAnimBg="0"/>
      <p:bldP spid="45"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Lst>
  </p:timing>
</p:sld>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1836</Words>
  <Application>Microsoft Office PowerPoint</Application>
  <PresentationFormat>宽屏</PresentationFormat>
  <Paragraphs>172</Paragraphs>
  <Slides>20</Slides>
  <Notes>20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20</vt:i4>
      </vt:variant>
    </vt:vector>
  </HeadingPairs>
  <TitlesOfParts>
    <vt:vector size="29" baseType="lpstr">
      <vt:lpstr>Impact MT Std</vt:lpstr>
      <vt:lpstr>华文中宋</vt:lpstr>
      <vt:lpstr>微软雅黑</vt:lpstr>
      <vt:lpstr>Arial</vt:lpstr>
      <vt:lpstr>Bodoni MT Poster Compressed</vt:lpstr>
      <vt:lpstr>Calibri</vt:lpstr>
      <vt:lpstr>Calibri Light</vt:lpstr>
      <vt:lpstr>Impact</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粉色浪漫</dc:title>
  <dc:creator>第一PPT</dc:creator>
  <cp:keywords>www.1ppt.com</cp:keywords>
  <dc:description>www.1ppt.com</dc:description>
  <cp:lastModifiedBy>天 下</cp:lastModifiedBy>
  <cp:revision>11</cp:revision>
  <dcterms:created xsi:type="dcterms:W3CDTF">2017-04-18T03:14:00Z</dcterms:created>
  <dcterms:modified xsi:type="dcterms:W3CDTF">2021-01-04T15:08:01Z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